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7">
  <p:sldMasterIdLst>
    <p:sldMasterId id="2147483681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3" r:id="rId6"/>
    <p:sldId id="261" r:id="rId7"/>
    <p:sldId id="321" r:id="rId8"/>
    <p:sldId id="266" r:id="rId9"/>
    <p:sldId id="354" r:id="rId10"/>
    <p:sldId id="337" r:id="rId11"/>
    <p:sldId id="365" r:id="rId12"/>
    <p:sldId id="356" r:id="rId13"/>
    <p:sldId id="344" r:id="rId14"/>
    <p:sldId id="345" r:id="rId15"/>
    <p:sldId id="346" r:id="rId16"/>
    <p:sldId id="347" r:id="rId17"/>
    <p:sldId id="357" r:id="rId18"/>
    <p:sldId id="351" r:id="rId19"/>
    <p:sldId id="350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53" r:id="rId28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30"/>
      <p:italic r:id="rId31"/>
    </p:embeddedFont>
    <p:embeddedFont>
      <p:font typeface="Cabin Regular" panose="020B0604020202020204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Lora" panose="020B0604020202020204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Cabin" panose="020B060402020202020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FF0000"/>
          </p15:clr>
        </p15:guide>
        <p15:guide id="2" pos="5306">
          <p15:clr>
            <a:srgbClr val="FF0000"/>
          </p15:clr>
        </p15:guide>
        <p15:guide id="3" orient="horz" pos="2900">
          <p15:clr>
            <a:srgbClr val="FF0000"/>
          </p15:clr>
        </p15:guide>
        <p15:guide id="4" orient="horz" pos="1247">
          <p15:clr>
            <a:srgbClr val="9AA0A6"/>
          </p15:clr>
        </p15:guide>
        <p15:guide id="5" pos="2880">
          <p15:clr>
            <a:srgbClr val="9AA0A6"/>
          </p15:clr>
        </p15:guide>
        <p15:guide id="6" pos="454">
          <p15:clr>
            <a:srgbClr val="FF0000"/>
          </p15:clr>
        </p15:guide>
        <p15:guide id="7" pos="1587">
          <p15:clr>
            <a:srgbClr val="9AA0A6"/>
          </p15:clr>
        </p15:guide>
        <p15:guide id="8" orient="horz" pos="2541">
          <p15:clr>
            <a:srgbClr val="9AA0A6"/>
          </p15:clr>
        </p15:guide>
        <p15:guide id="9" pos="611">
          <p15:clr>
            <a:srgbClr val="9AA0A6"/>
          </p15:clr>
        </p15:guide>
        <p15:guide id="10" pos="256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E"/>
    <a:srgbClr val="FFFFFF"/>
    <a:srgbClr val="90C7C6"/>
    <a:srgbClr val="E6E6E6"/>
    <a:srgbClr val="EBF6F2"/>
    <a:srgbClr val="CFE9E0"/>
    <a:srgbClr val="98CAC9"/>
    <a:srgbClr val="DCDFEF"/>
    <a:srgbClr val="2375A7"/>
    <a:srgbClr val="CBC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E3F8B3-52F1-4AEF-898C-E4061D7F3E24}">
  <a:tblStyle styleId="{A3E3F8B3-52F1-4AEF-898C-E4061D7F3E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2442" autoAdjust="0"/>
  </p:normalViewPr>
  <p:slideViewPr>
    <p:cSldViewPr snapToGrid="0">
      <p:cViewPr>
        <p:scale>
          <a:sx n="140" d="100"/>
          <a:sy n="140" d="100"/>
        </p:scale>
        <p:origin x="774" y="102"/>
      </p:cViewPr>
      <p:guideLst>
        <p:guide orient="horz" pos="340"/>
        <p:guide pos="5306"/>
        <p:guide orient="horz" pos="2900"/>
        <p:guide orient="horz" pos="1247"/>
        <p:guide pos="2880"/>
        <p:guide pos="454"/>
        <p:guide pos="1587"/>
        <p:guide orient="horz" pos="2541"/>
        <p:guide pos="611"/>
        <p:guide pos="25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'[results (2).xlsx]Sheet1'!$C$1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'[results (2).xlsx]Sheet1'!$B$2:$B$293</c:f>
              <c:numCache>
                <c:formatCode>General</c:formatCode>
                <c:ptCount val="2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</c:numCache>
            </c:numRef>
          </c:xVal>
          <c:yVal>
            <c:numRef>
              <c:f>'[results (2).xlsx]Sheet1'!$C$2:$C$293</c:f>
              <c:numCache>
                <c:formatCode>General</c:formatCode>
                <c:ptCount val="292"/>
                <c:pt idx="0">
                  <c:v>0.6</c:v>
                </c:pt>
                <c:pt idx="1">
                  <c:v>0.6</c:v>
                </c:pt>
                <c:pt idx="2">
                  <c:v>0.73</c:v>
                </c:pt>
                <c:pt idx="3">
                  <c:v>0.73</c:v>
                </c:pt>
                <c:pt idx="4">
                  <c:v>0.83</c:v>
                </c:pt>
                <c:pt idx="5">
                  <c:v>0.75</c:v>
                </c:pt>
                <c:pt idx="6">
                  <c:v>0.8</c:v>
                </c:pt>
                <c:pt idx="7">
                  <c:v>1.1299999999999999</c:v>
                </c:pt>
                <c:pt idx="8">
                  <c:v>1.01</c:v>
                </c:pt>
                <c:pt idx="9">
                  <c:v>0.72</c:v>
                </c:pt>
                <c:pt idx="10">
                  <c:v>0.83</c:v>
                </c:pt>
                <c:pt idx="11">
                  <c:v>0.76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0.67</c:v>
                </c:pt>
                <c:pt idx="18">
                  <c:v>0.61</c:v>
                </c:pt>
                <c:pt idx="19">
                  <c:v>0.6</c:v>
                </c:pt>
                <c:pt idx="20">
                  <c:v>0.64</c:v>
                </c:pt>
                <c:pt idx="21">
                  <c:v>0.65</c:v>
                </c:pt>
                <c:pt idx="22">
                  <c:v>0.65</c:v>
                </c:pt>
                <c:pt idx="23">
                  <c:v>0.66</c:v>
                </c:pt>
                <c:pt idx="24">
                  <c:v>0.75</c:v>
                </c:pt>
                <c:pt idx="25">
                  <c:v>0.81</c:v>
                </c:pt>
                <c:pt idx="26">
                  <c:v>1.55</c:v>
                </c:pt>
                <c:pt idx="27">
                  <c:v>1.37</c:v>
                </c:pt>
                <c:pt idx="28">
                  <c:v>1.69</c:v>
                </c:pt>
                <c:pt idx="29">
                  <c:v>0.78</c:v>
                </c:pt>
                <c:pt idx="30">
                  <c:v>0.79</c:v>
                </c:pt>
                <c:pt idx="31">
                  <c:v>0.79</c:v>
                </c:pt>
                <c:pt idx="32">
                  <c:v>0.8</c:v>
                </c:pt>
                <c:pt idx="33">
                  <c:v>1.01</c:v>
                </c:pt>
                <c:pt idx="34">
                  <c:v>1.37</c:v>
                </c:pt>
                <c:pt idx="35">
                  <c:v>0.82</c:v>
                </c:pt>
                <c:pt idx="36">
                  <c:v>0.91</c:v>
                </c:pt>
                <c:pt idx="37">
                  <c:v>1.25</c:v>
                </c:pt>
                <c:pt idx="38">
                  <c:v>0.91</c:v>
                </c:pt>
                <c:pt idx="39">
                  <c:v>1.05</c:v>
                </c:pt>
                <c:pt idx="40">
                  <c:v>1.33</c:v>
                </c:pt>
                <c:pt idx="41">
                  <c:v>1.53</c:v>
                </c:pt>
                <c:pt idx="42">
                  <c:v>1.81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0.98</c:v>
                </c:pt>
                <c:pt idx="53">
                  <c:v>0.95</c:v>
                </c:pt>
                <c:pt idx="54">
                  <c:v>0.6</c:v>
                </c:pt>
                <c:pt idx="55">
                  <c:v>0.61</c:v>
                </c:pt>
                <c:pt idx="56">
                  <c:v>0.68</c:v>
                </c:pt>
                <c:pt idx="57">
                  <c:v>0.78</c:v>
                </c:pt>
                <c:pt idx="58">
                  <c:v>0.9</c:v>
                </c:pt>
                <c:pt idx="59">
                  <c:v>0.98</c:v>
                </c:pt>
                <c:pt idx="60">
                  <c:v>0.93</c:v>
                </c:pt>
                <c:pt idx="61">
                  <c:v>1.1000000000000001</c:v>
                </c:pt>
                <c:pt idx="62">
                  <c:v>0.6</c:v>
                </c:pt>
                <c:pt idx="63">
                  <c:v>0.6</c:v>
                </c:pt>
                <c:pt idx="64">
                  <c:v>0.75</c:v>
                </c:pt>
                <c:pt idx="65">
                  <c:v>0.62</c:v>
                </c:pt>
                <c:pt idx="66">
                  <c:v>1.17</c:v>
                </c:pt>
                <c:pt idx="67">
                  <c:v>1.21</c:v>
                </c:pt>
                <c:pt idx="68">
                  <c:v>1.31</c:v>
                </c:pt>
                <c:pt idx="69">
                  <c:v>1.36</c:v>
                </c:pt>
                <c:pt idx="70">
                  <c:v>0.97</c:v>
                </c:pt>
                <c:pt idx="71">
                  <c:v>0.6</c:v>
                </c:pt>
                <c:pt idx="72">
                  <c:v>0.6</c:v>
                </c:pt>
                <c:pt idx="73">
                  <c:v>0.91</c:v>
                </c:pt>
                <c:pt idx="74">
                  <c:v>0.6</c:v>
                </c:pt>
                <c:pt idx="75">
                  <c:v>0.6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0.92</c:v>
                </c:pt>
                <c:pt idx="81">
                  <c:v>1.1499999999999999</c:v>
                </c:pt>
                <c:pt idx="82">
                  <c:v>0.88</c:v>
                </c:pt>
                <c:pt idx="83">
                  <c:v>0.6</c:v>
                </c:pt>
                <c:pt idx="84">
                  <c:v>0.6</c:v>
                </c:pt>
                <c:pt idx="85">
                  <c:v>0.61</c:v>
                </c:pt>
                <c:pt idx="86">
                  <c:v>0.7</c:v>
                </c:pt>
                <c:pt idx="87">
                  <c:v>0.9</c:v>
                </c:pt>
                <c:pt idx="88">
                  <c:v>0.98</c:v>
                </c:pt>
                <c:pt idx="89">
                  <c:v>1.03</c:v>
                </c:pt>
                <c:pt idx="90">
                  <c:v>0.68</c:v>
                </c:pt>
                <c:pt idx="91">
                  <c:v>0.61</c:v>
                </c:pt>
                <c:pt idx="92">
                  <c:v>0.97</c:v>
                </c:pt>
                <c:pt idx="93">
                  <c:v>1</c:v>
                </c:pt>
                <c:pt idx="94">
                  <c:v>1.1399999999999999</c:v>
                </c:pt>
                <c:pt idx="95">
                  <c:v>1.69</c:v>
                </c:pt>
                <c:pt idx="96">
                  <c:v>1.35</c:v>
                </c:pt>
                <c:pt idx="97">
                  <c:v>1.47</c:v>
                </c:pt>
                <c:pt idx="98">
                  <c:v>1.69</c:v>
                </c:pt>
                <c:pt idx="99">
                  <c:v>0.76</c:v>
                </c:pt>
                <c:pt idx="100">
                  <c:v>0.99</c:v>
                </c:pt>
                <c:pt idx="101">
                  <c:v>1.87</c:v>
                </c:pt>
                <c:pt idx="102">
                  <c:v>1.89</c:v>
                </c:pt>
                <c:pt idx="103">
                  <c:v>0.6</c:v>
                </c:pt>
                <c:pt idx="104">
                  <c:v>0.6</c:v>
                </c:pt>
                <c:pt idx="105">
                  <c:v>1.38</c:v>
                </c:pt>
                <c:pt idx="106">
                  <c:v>1.45</c:v>
                </c:pt>
                <c:pt idx="107">
                  <c:v>1.23</c:v>
                </c:pt>
                <c:pt idx="108">
                  <c:v>0.6</c:v>
                </c:pt>
                <c:pt idx="109">
                  <c:v>0.6</c:v>
                </c:pt>
                <c:pt idx="110">
                  <c:v>0.75</c:v>
                </c:pt>
                <c:pt idx="111">
                  <c:v>0.6</c:v>
                </c:pt>
                <c:pt idx="112">
                  <c:v>0.6</c:v>
                </c:pt>
                <c:pt idx="113">
                  <c:v>0.6</c:v>
                </c:pt>
                <c:pt idx="114">
                  <c:v>0.71</c:v>
                </c:pt>
                <c:pt idx="115">
                  <c:v>0.6</c:v>
                </c:pt>
                <c:pt idx="116">
                  <c:v>0.6</c:v>
                </c:pt>
                <c:pt idx="117">
                  <c:v>0.75</c:v>
                </c:pt>
                <c:pt idx="118">
                  <c:v>0.89</c:v>
                </c:pt>
                <c:pt idx="119">
                  <c:v>0.6</c:v>
                </c:pt>
                <c:pt idx="120">
                  <c:v>0.6</c:v>
                </c:pt>
                <c:pt idx="121">
                  <c:v>0.65</c:v>
                </c:pt>
                <c:pt idx="122">
                  <c:v>0.6</c:v>
                </c:pt>
                <c:pt idx="123">
                  <c:v>0.6</c:v>
                </c:pt>
                <c:pt idx="124">
                  <c:v>0.6</c:v>
                </c:pt>
                <c:pt idx="125">
                  <c:v>0.6</c:v>
                </c:pt>
                <c:pt idx="126">
                  <c:v>0.6</c:v>
                </c:pt>
                <c:pt idx="127">
                  <c:v>0.6</c:v>
                </c:pt>
                <c:pt idx="128">
                  <c:v>1.1100000000000001</c:v>
                </c:pt>
                <c:pt idx="129">
                  <c:v>0.6</c:v>
                </c:pt>
                <c:pt idx="130">
                  <c:v>0.87</c:v>
                </c:pt>
                <c:pt idx="131">
                  <c:v>1.27</c:v>
                </c:pt>
                <c:pt idx="132">
                  <c:v>1.0900000000000001</c:v>
                </c:pt>
                <c:pt idx="133">
                  <c:v>0.6</c:v>
                </c:pt>
                <c:pt idx="134">
                  <c:v>0.6</c:v>
                </c:pt>
                <c:pt idx="135">
                  <c:v>2.06</c:v>
                </c:pt>
                <c:pt idx="136">
                  <c:v>1.1599999999999999</c:v>
                </c:pt>
                <c:pt idx="137">
                  <c:v>1.46</c:v>
                </c:pt>
                <c:pt idx="138">
                  <c:v>1.59</c:v>
                </c:pt>
                <c:pt idx="139">
                  <c:v>0.6</c:v>
                </c:pt>
                <c:pt idx="140">
                  <c:v>0.6</c:v>
                </c:pt>
                <c:pt idx="141">
                  <c:v>0.6</c:v>
                </c:pt>
                <c:pt idx="142">
                  <c:v>0.6</c:v>
                </c:pt>
                <c:pt idx="143">
                  <c:v>0.6</c:v>
                </c:pt>
                <c:pt idx="144">
                  <c:v>0.6</c:v>
                </c:pt>
                <c:pt idx="145">
                  <c:v>0.6</c:v>
                </c:pt>
                <c:pt idx="146">
                  <c:v>0.6</c:v>
                </c:pt>
                <c:pt idx="147">
                  <c:v>0.6</c:v>
                </c:pt>
                <c:pt idx="148">
                  <c:v>0.6</c:v>
                </c:pt>
                <c:pt idx="149">
                  <c:v>0.6</c:v>
                </c:pt>
                <c:pt idx="150">
                  <c:v>0.89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0.6</c:v>
                </c:pt>
                <c:pt idx="155">
                  <c:v>0.6</c:v>
                </c:pt>
                <c:pt idx="156">
                  <c:v>0.6</c:v>
                </c:pt>
                <c:pt idx="157">
                  <c:v>0.6</c:v>
                </c:pt>
                <c:pt idx="158">
                  <c:v>0.6</c:v>
                </c:pt>
                <c:pt idx="159">
                  <c:v>0.6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0.78</c:v>
                </c:pt>
                <c:pt idx="164">
                  <c:v>1.31</c:v>
                </c:pt>
                <c:pt idx="165">
                  <c:v>0.6</c:v>
                </c:pt>
                <c:pt idx="166">
                  <c:v>0.73</c:v>
                </c:pt>
                <c:pt idx="167">
                  <c:v>0.74</c:v>
                </c:pt>
                <c:pt idx="168">
                  <c:v>0.74</c:v>
                </c:pt>
                <c:pt idx="169">
                  <c:v>1.07</c:v>
                </c:pt>
                <c:pt idx="170">
                  <c:v>0.77</c:v>
                </c:pt>
                <c:pt idx="171">
                  <c:v>1.75</c:v>
                </c:pt>
                <c:pt idx="172">
                  <c:v>0.8</c:v>
                </c:pt>
                <c:pt idx="173">
                  <c:v>0.8</c:v>
                </c:pt>
                <c:pt idx="174">
                  <c:v>0.81</c:v>
                </c:pt>
                <c:pt idx="175">
                  <c:v>0.81</c:v>
                </c:pt>
                <c:pt idx="176">
                  <c:v>0.82</c:v>
                </c:pt>
                <c:pt idx="177">
                  <c:v>0.6</c:v>
                </c:pt>
                <c:pt idx="178">
                  <c:v>0.6</c:v>
                </c:pt>
                <c:pt idx="179">
                  <c:v>0.6</c:v>
                </c:pt>
                <c:pt idx="180">
                  <c:v>0.6</c:v>
                </c:pt>
                <c:pt idx="181">
                  <c:v>0.6</c:v>
                </c:pt>
                <c:pt idx="182">
                  <c:v>0.6</c:v>
                </c:pt>
                <c:pt idx="183">
                  <c:v>0.71</c:v>
                </c:pt>
                <c:pt idx="184">
                  <c:v>0.9</c:v>
                </c:pt>
                <c:pt idx="185">
                  <c:v>0.98</c:v>
                </c:pt>
                <c:pt idx="186">
                  <c:v>1.03</c:v>
                </c:pt>
                <c:pt idx="187">
                  <c:v>1.1000000000000001</c:v>
                </c:pt>
                <c:pt idx="188">
                  <c:v>1.0900000000000001</c:v>
                </c:pt>
                <c:pt idx="189">
                  <c:v>0.93</c:v>
                </c:pt>
                <c:pt idx="190">
                  <c:v>0.6</c:v>
                </c:pt>
                <c:pt idx="191">
                  <c:v>0.81</c:v>
                </c:pt>
                <c:pt idx="192">
                  <c:v>1.03</c:v>
                </c:pt>
                <c:pt idx="193">
                  <c:v>1.05</c:v>
                </c:pt>
                <c:pt idx="194">
                  <c:v>1.27</c:v>
                </c:pt>
                <c:pt idx="195">
                  <c:v>1.28</c:v>
                </c:pt>
                <c:pt idx="196">
                  <c:v>1.1100000000000001</c:v>
                </c:pt>
                <c:pt idx="197">
                  <c:v>1.07</c:v>
                </c:pt>
                <c:pt idx="198">
                  <c:v>0.68</c:v>
                </c:pt>
                <c:pt idx="199">
                  <c:v>0.9</c:v>
                </c:pt>
                <c:pt idx="200">
                  <c:v>0.9</c:v>
                </c:pt>
                <c:pt idx="201">
                  <c:v>0.91</c:v>
                </c:pt>
                <c:pt idx="202">
                  <c:v>1.42</c:v>
                </c:pt>
                <c:pt idx="203">
                  <c:v>1.28</c:v>
                </c:pt>
                <c:pt idx="204">
                  <c:v>0.92</c:v>
                </c:pt>
                <c:pt idx="205">
                  <c:v>1.39</c:v>
                </c:pt>
                <c:pt idx="206">
                  <c:v>1.74</c:v>
                </c:pt>
                <c:pt idx="207">
                  <c:v>0.93</c:v>
                </c:pt>
                <c:pt idx="208">
                  <c:v>0.6</c:v>
                </c:pt>
                <c:pt idx="209">
                  <c:v>0.6</c:v>
                </c:pt>
                <c:pt idx="210">
                  <c:v>0.6</c:v>
                </c:pt>
                <c:pt idx="211">
                  <c:v>0.6</c:v>
                </c:pt>
                <c:pt idx="212">
                  <c:v>0.6</c:v>
                </c:pt>
                <c:pt idx="213">
                  <c:v>0.93</c:v>
                </c:pt>
                <c:pt idx="214">
                  <c:v>1.1000000000000001</c:v>
                </c:pt>
                <c:pt idx="215">
                  <c:v>0.69</c:v>
                </c:pt>
                <c:pt idx="216">
                  <c:v>1.23</c:v>
                </c:pt>
                <c:pt idx="217">
                  <c:v>1.1499999999999999</c:v>
                </c:pt>
                <c:pt idx="218">
                  <c:v>0.6</c:v>
                </c:pt>
                <c:pt idx="219">
                  <c:v>0.61</c:v>
                </c:pt>
                <c:pt idx="220">
                  <c:v>0.75</c:v>
                </c:pt>
                <c:pt idx="221">
                  <c:v>0.77</c:v>
                </c:pt>
                <c:pt idx="222">
                  <c:v>0.98</c:v>
                </c:pt>
                <c:pt idx="223">
                  <c:v>0.98</c:v>
                </c:pt>
                <c:pt idx="224">
                  <c:v>1.01</c:v>
                </c:pt>
                <c:pt idx="225">
                  <c:v>1.69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0.61</c:v>
                </c:pt>
                <c:pt idx="230">
                  <c:v>0.7</c:v>
                </c:pt>
                <c:pt idx="231">
                  <c:v>0.68</c:v>
                </c:pt>
                <c:pt idx="232">
                  <c:v>0.76</c:v>
                </c:pt>
                <c:pt idx="233">
                  <c:v>0.6</c:v>
                </c:pt>
                <c:pt idx="234">
                  <c:v>1.01</c:v>
                </c:pt>
                <c:pt idx="235">
                  <c:v>1.25</c:v>
                </c:pt>
                <c:pt idx="236">
                  <c:v>1.02</c:v>
                </c:pt>
                <c:pt idx="237">
                  <c:v>1.03</c:v>
                </c:pt>
                <c:pt idx="238">
                  <c:v>1.04</c:v>
                </c:pt>
                <c:pt idx="239">
                  <c:v>1.04</c:v>
                </c:pt>
                <c:pt idx="240">
                  <c:v>1.06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0.74</c:v>
                </c:pt>
                <c:pt idx="246">
                  <c:v>0.6</c:v>
                </c:pt>
                <c:pt idx="247">
                  <c:v>0.6</c:v>
                </c:pt>
                <c:pt idx="248">
                  <c:v>0.6</c:v>
                </c:pt>
                <c:pt idx="249">
                  <c:v>0.66</c:v>
                </c:pt>
                <c:pt idx="250">
                  <c:v>0.6</c:v>
                </c:pt>
                <c:pt idx="251">
                  <c:v>0.75</c:v>
                </c:pt>
                <c:pt idx="252">
                  <c:v>0.61</c:v>
                </c:pt>
                <c:pt idx="253">
                  <c:v>0.84</c:v>
                </c:pt>
                <c:pt idx="254">
                  <c:v>0.73</c:v>
                </c:pt>
                <c:pt idx="255">
                  <c:v>1.03</c:v>
                </c:pt>
                <c:pt idx="256">
                  <c:v>1.1000000000000001</c:v>
                </c:pt>
                <c:pt idx="257">
                  <c:v>1.1299999999999999</c:v>
                </c:pt>
                <c:pt idx="258">
                  <c:v>1.1399999999999999</c:v>
                </c:pt>
                <c:pt idx="259">
                  <c:v>1.1399999999999999</c:v>
                </c:pt>
                <c:pt idx="260">
                  <c:v>1.1399999999999999</c:v>
                </c:pt>
                <c:pt idx="261">
                  <c:v>0.76</c:v>
                </c:pt>
                <c:pt idx="262">
                  <c:v>1.1100000000000001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1.1000000000000001</c:v>
                </c:pt>
                <c:pt idx="267">
                  <c:v>1.1000000000000001</c:v>
                </c:pt>
                <c:pt idx="268">
                  <c:v>1.1000000000000001</c:v>
                </c:pt>
                <c:pt idx="269">
                  <c:v>1.1100000000000001</c:v>
                </c:pt>
                <c:pt idx="270">
                  <c:v>1.1100000000000001</c:v>
                </c:pt>
                <c:pt idx="271">
                  <c:v>1.1100000000000001</c:v>
                </c:pt>
                <c:pt idx="272">
                  <c:v>2.21</c:v>
                </c:pt>
                <c:pt idx="273">
                  <c:v>0.8</c:v>
                </c:pt>
                <c:pt idx="274">
                  <c:v>0.64</c:v>
                </c:pt>
                <c:pt idx="275">
                  <c:v>0.6</c:v>
                </c:pt>
                <c:pt idx="276">
                  <c:v>0.61</c:v>
                </c:pt>
                <c:pt idx="277">
                  <c:v>1.25</c:v>
                </c:pt>
                <c:pt idx="278">
                  <c:v>1.1399999999999999</c:v>
                </c:pt>
                <c:pt idx="279">
                  <c:v>1.1100000000000001</c:v>
                </c:pt>
                <c:pt idx="280">
                  <c:v>0.6</c:v>
                </c:pt>
                <c:pt idx="281">
                  <c:v>0.75</c:v>
                </c:pt>
                <c:pt idx="282">
                  <c:v>0.75</c:v>
                </c:pt>
                <c:pt idx="283">
                  <c:v>0.6</c:v>
                </c:pt>
                <c:pt idx="284">
                  <c:v>0.6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28-4493-BF9E-F810E90567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541744"/>
        <c:axId val="521547648"/>
      </c:scatterChart>
      <c:valAx>
        <c:axId val="521541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1547648"/>
        <c:crosses val="autoZero"/>
        <c:crossBetween val="midCat"/>
      </c:valAx>
      <c:valAx>
        <c:axId val="52154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 (m/s)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1541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'[results (2).xlsx]Sheet1'!$D$1</c:f>
              <c:strCache>
                <c:ptCount val="1"/>
                <c:pt idx="0">
                  <c:v>Slope (Calculated) (%)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'[results (2).xlsx]Sheet1'!$B$2:$B$293</c:f>
              <c:numCache>
                <c:formatCode>General</c:formatCode>
                <c:ptCount val="2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</c:numCache>
            </c:numRef>
          </c:xVal>
          <c:yVal>
            <c:numRef>
              <c:f>'[results (2).xlsx]Sheet1'!$D$2:$D$293</c:f>
              <c:numCache>
                <c:formatCode>General</c:formatCode>
                <c:ptCount val="292"/>
                <c:pt idx="0">
                  <c:v>11.522</c:v>
                </c:pt>
                <c:pt idx="1">
                  <c:v>6.4749999999999996</c:v>
                </c:pt>
                <c:pt idx="2">
                  <c:v>8.2889999999999997</c:v>
                </c:pt>
                <c:pt idx="3">
                  <c:v>6.34</c:v>
                </c:pt>
                <c:pt idx="4">
                  <c:v>7.4950000000000001</c:v>
                </c:pt>
                <c:pt idx="5">
                  <c:v>4.7960000000000003</c:v>
                </c:pt>
                <c:pt idx="6">
                  <c:v>5.0540000000000003</c:v>
                </c:pt>
                <c:pt idx="7">
                  <c:v>12</c:v>
                </c:pt>
                <c:pt idx="8">
                  <c:v>7.8250000000000002</c:v>
                </c:pt>
                <c:pt idx="9">
                  <c:v>2.7269999999999999</c:v>
                </c:pt>
                <c:pt idx="10">
                  <c:v>3.7869999999999999</c:v>
                </c:pt>
                <c:pt idx="11">
                  <c:v>2.694</c:v>
                </c:pt>
                <c:pt idx="12">
                  <c:v>1.264</c:v>
                </c:pt>
                <c:pt idx="13">
                  <c:v>1.1970000000000001</c:v>
                </c:pt>
                <c:pt idx="14">
                  <c:v>1.129</c:v>
                </c:pt>
                <c:pt idx="15">
                  <c:v>1.069</c:v>
                </c:pt>
                <c:pt idx="16">
                  <c:v>11.522</c:v>
                </c:pt>
                <c:pt idx="17">
                  <c:v>8.75</c:v>
                </c:pt>
                <c:pt idx="18">
                  <c:v>12</c:v>
                </c:pt>
                <c:pt idx="19">
                  <c:v>1.0149999999999999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1.2110000000000001</c:v>
                </c:pt>
                <c:pt idx="26">
                  <c:v>7.6029999999999998</c:v>
                </c:pt>
                <c:pt idx="27">
                  <c:v>5.2859999999999996</c:v>
                </c:pt>
                <c:pt idx="28">
                  <c:v>9.4550000000000001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1.899</c:v>
                </c:pt>
                <c:pt idx="34">
                  <c:v>4.4240000000000004</c:v>
                </c:pt>
                <c:pt idx="35">
                  <c:v>1</c:v>
                </c:pt>
                <c:pt idx="36">
                  <c:v>1</c:v>
                </c:pt>
                <c:pt idx="37">
                  <c:v>2.4689999999999999</c:v>
                </c:pt>
                <c:pt idx="38">
                  <c:v>1</c:v>
                </c:pt>
                <c:pt idx="39">
                  <c:v>1</c:v>
                </c:pt>
                <c:pt idx="40">
                  <c:v>1.913</c:v>
                </c:pt>
                <c:pt idx="41">
                  <c:v>2.4990000000000001</c:v>
                </c:pt>
                <c:pt idx="42">
                  <c:v>4.0149999999999997</c:v>
                </c:pt>
                <c:pt idx="43">
                  <c:v>11.522</c:v>
                </c:pt>
                <c:pt idx="44">
                  <c:v>6.4749999999999996</c:v>
                </c:pt>
                <c:pt idx="45">
                  <c:v>4.6589999999999998</c:v>
                </c:pt>
                <c:pt idx="46">
                  <c:v>3.49</c:v>
                </c:pt>
                <c:pt idx="47">
                  <c:v>2.9369999999999998</c:v>
                </c:pt>
                <c:pt idx="48">
                  <c:v>2.5259999999999998</c:v>
                </c:pt>
                <c:pt idx="49">
                  <c:v>2.2229999999999999</c:v>
                </c:pt>
                <c:pt idx="50">
                  <c:v>1.9830000000000001</c:v>
                </c:pt>
                <c:pt idx="51">
                  <c:v>1.7849999999999999</c:v>
                </c:pt>
                <c:pt idx="52">
                  <c:v>6.62</c:v>
                </c:pt>
                <c:pt idx="53">
                  <c:v>5.6440000000000001</c:v>
                </c:pt>
                <c:pt idx="54">
                  <c:v>11.522</c:v>
                </c:pt>
                <c:pt idx="55">
                  <c:v>12</c:v>
                </c:pt>
                <c:pt idx="56">
                  <c:v>9.1509999999999998</c:v>
                </c:pt>
                <c:pt idx="57">
                  <c:v>9.7690000000000001</c:v>
                </c:pt>
                <c:pt idx="58">
                  <c:v>12</c:v>
                </c:pt>
                <c:pt idx="59">
                  <c:v>12</c:v>
                </c:pt>
                <c:pt idx="60">
                  <c:v>9.0660000000000007</c:v>
                </c:pt>
                <c:pt idx="61">
                  <c:v>12</c:v>
                </c:pt>
                <c:pt idx="62">
                  <c:v>11.522</c:v>
                </c:pt>
                <c:pt idx="63">
                  <c:v>11.522</c:v>
                </c:pt>
                <c:pt idx="64">
                  <c:v>12</c:v>
                </c:pt>
                <c:pt idx="65">
                  <c:v>5.0640000000000001</c:v>
                </c:pt>
                <c:pt idx="66">
                  <c:v>11.996</c:v>
                </c:pt>
                <c:pt idx="67">
                  <c:v>12</c:v>
                </c:pt>
                <c:pt idx="68">
                  <c:v>11.492000000000001</c:v>
                </c:pt>
                <c:pt idx="69">
                  <c:v>12</c:v>
                </c:pt>
                <c:pt idx="70">
                  <c:v>4.3159999999999998</c:v>
                </c:pt>
                <c:pt idx="71">
                  <c:v>11.522</c:v>
                </c:pt>
                <c:pt idx="72">
                  <c:v>6.4749999999999996</c:v>
                </c:pt>
                <c:pt idx="73">
                  <c:v>3.08</c:v>
                </c:pt>
                <c:pt idx="74">
                  <c:v>7.97</c:v>
                </c:pt>
                <c:pt idx="75">
                  <c:v>5.5460000000000003</c:v>
                </c:pt>
                <c:pt idx="76">
                  <c:v>4.0209999999999999</c:v>
                </c:pt>
                <c:pt idx="77">
                  <c:v>3.2080000000000002</c:v>
                </c:pt>
                <c:pt idx="78">
                  <c:v>2.7130000000000001</c:v>
                </c:pt>
                <c:pt idx="79">
                  <c:v>2.3639999999999999</c:v>
                </c:pt>
                <c:pt idx="80">
                  <c:v>7.0789999999999997</c:v>
                </c:pt>
                <c:pt idx="81">
                  <c:v>12</c:v>
                </c:pt>
                <c:pt idx="82">
                  <c:v>5.1470000000000002</c:v>
                </c:pt>
                <c:pt idx="83">
                  <c:v>1.5169999999999999</c:v>
                </c:pt>
                <c:pt idx="84">
                  <c:v>11.522</c:v>
                </c:pt>
                <c:pt idx="85">
                  <c:v>12</c:v>
                </c:pt>
                <c:pt idx="86">
                  <c:v>7.4939999999999998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6.3049999999999997</c:v>
                </c:pt>
                <c:pt idx="91">
                  <c:v>3.5960000000000001</c:v>
                </c:pt>
                <c:pt idx="92">
                  <c:v>11.811999999999999</c:v>
                </c:pt>
                <c:pt idx="93">
                  <c:v>11.036</c:v>
                </c:pt>
                <c:pt idx="94">
                  <c:v>11.356999999999999</c:v>
                </c:pt>
                <c:pt idx="95">
                  <c:v>12</c:v>
                </c:pt>
                <c:pt idx="96">
                  <c:v>6.1790000000000003</c:v>
                </c:pt>
                <c:pt idx="97">
                  <c:v>7.7649999999999997</c:v>
                </c:pt>
                <c:pt idx="98">
                  <c:v>10.217000000000001</c:v>
                </c:pt>
                <c:pt idx="99">
                  <c:v>1</c:v>
                </c:pt>
                <c:pt idx="100">
                  <c:v>2.1070000000000002</c:v>
                </c:pt>
                <c:pt idx="101">
                  <c:v>12</c:v>
                </c:pt>
                <c:pt idx="102">
                  <c:v>12</c:v>
                </c:pt>
                <c:pt idx="103">
                  <c:v>11.522</c:v>
                </c:pt>
                <c:pt idx="104">
                  <c:v>6.4749999999999996</c:v>
                </c:pt>
                <c:pt idx="105">
                  <c:v>11.005000000000001</c:v>
                </c:pt>
                <c:pt idx="106">
                  <c:v>12</c:v>
                </c:pt>
                <c:pt idx="107">
                  <c:v>7.2030000000000003</c:v>
                </c:pt>
                <c:pt idx="108">
                  <c:v>11.522</c:v>
                </c:pt>
                <c:pt idx="109">
                  <c:v>6.6</c:v>
                </c:pt>
                <c:pt idx="110">
                  <c:v>8.9030000000000005</c:v>
                </c:pt>
                <c:pt idx="111">
                  <c:v>11.522</c:v>
                </c:pt>
                <c:pt idx="112">
                  <c:v>11.522</c:v>
                </c:pt>
                <c:pt idx="113">
                  <c:v>6.4749999999999996</c:v>
                </c:pt>
                <c:pt idx="114">
                  <c:v>7.7009999999999996</c:v>
                </c:pt>
                <c:pt idx="115">
                  <c:v>11.522</c:v>
                </c:pt>
                <c:pt idx="116">
                  <c:v>6.4749999999999996</c:v>
                </c:pt>
                <c:pt idx="117">
                  <c:v>8.9920000000000009</c:v>
                </c:pt>
                <c:pt idx="118">
                  <c:v>10.638999999999999</c:v>
                </c:pt>
                <c:pt idx="119">
                  <c:v>11.522</c:v>
                </c:pt>
                <c:pt idx="120">
                  <c:v>6.4749999999999996</c:v>
                </c:pt>
                <c:pt idx="121">
                  <c:v>5.6680000000000001</c:v>
                </c:pt>
                <c:pt idx="122">
                  <c:v>11.522</c:v>
                </c:pt>
                <c:pt idx="123">
                  <c:v>6.4749999999999996</c:v>
                </c:pt>
                <c:pt idx="124">
                  <c:v>2.5259999999999998</c:v>
                </c:pt>
                <c:pt idx="125">
                  <c:v>2.2229999999999999</c:v>
                </c:pt>
                <c:pt idx="126">
                  <c:v>1.9830000000000001</c:v>
                </c:pt>
                <c:pt idx="127">
                  <c:v>1.264</c:v>
                </c:pt>
                <c:pt idx="128">
                  <c:v>7.1630000000000003</c:v>
                </c:pt>
                <c:pt idx="129">
                  <c:v>1.0149999999999999</c:v>
                </c:pt>
                <c:pt idx="130">
                  <c:v>2.8140000000000001</c:v>
                </c:pt>
                <c:pt idx="131">
                  <c:v>7.9509999999999996</c:v>
                </c:pt>
                <c:pt idx="132">
                  <c:v>4.8570000000000002</c:v>
                </c:pt>
                <c:pt idx="133">
                  <c:v>11.522</c:v>
                </c:pt>
                <c:pt idx="134">
                  <c:v>6.4749999999999996</c:v>
                </c:pt>
                <c:pt idx="135">
                  <c:v>5.7329999999999997</c:v>
                </c:pt>
                <c:pt idx="136">
                  <c:v>1.127</c:v>
                </c:pt>
                <c:pt idx="137">
                  <c:v>2.1459999999999999</c:v>
                </c:pt>
                <c:pt idx="138">
                  <c:v>2.7130000000000001</c:v>
                </c:pt>
                <c:pt idx="139">
                  <c:v>6.4749999999999996</c:v>
                </c:pt>
                <c:pt idx="140">
                  <c:v>11.522</c:v>
                </c:pt>
                <c:pt idx="141">
                  <c:v>6.4749999999999996</c:v>
                </c:pt>
                <c:pt idx="142">
                  <c:v>4.6589999999999998</c:v>
                </c:pt>
                <c:pt idx="143">
                  <c:v>3.49</c:v>
                </c:pt>
                <c:pt idx="144">
                  <c:v>2.9369999999999998</c:v>
                </c:pt>
                <c:pt idx="145">
                  <c:v>2.5259999999999998</c:v>
                </c:pt>
                <c:pt idx="146">
                  <c:v>2.2229999999999999</c:v>
                </c:pt>
                <c:pt idx="147">
                  <c:v>1.9830000000000001</c:v>
                </c:pt>
                <c:pt idx="148">
                  <c:v>1.7849999999999999</c:v>
                </c:pt>
                <c:pt idx="149">
                  <c:v>1.5740000000000001</c:v>
                </c:pt>
                <c:pt idx="150">
                  <c:v>2.9620000000000002</c:v>
                </c:pt>
                <c:pt idx="151">
                  <c:v>11.522</c:v>
                </c:pt>
                <c:pt idx="152">
                  <c:v>6.4749999999999996</c:v>
                </c:pt>
                <c:pt idx="153">
                  <c:v>11.522</c:v>
                </c:pt>
                <c:pt idx="154">
                  <c:v>6.4749999999999996</c:v>
                </c:pt>
                <c:pt idx="155">
                  <c:v>7.97</c:v>
                </c:pt>
                <c:pt idx="156">
                  <c:v>5.5460000000000003</c:v>
                </c:pt>
                <c:pt idx="157">
                  <c:v>4.0209999999999999</c:v>
                </c:pt>
                <c:pt idx="158">
                  <c:v>3.2080000000000002</c:v>
                </c:pt>
                <c:pt idx="159">
                  <c:v>2.7130000000000001</c:v>
                </c:pt>
                <c:pt idx="160">
                  <c:v>2.3639999999999999</c:v>
                </c:pt>
                <c:pt idx="161">
                  <c:v>2.097</c:v>
                </c:pt>
                <c:pt idx="162">
                  <c:v>1.879</c:v>
                </c:pt>
                <c:pt idx="163">
                  <c:v>1.3979999999999999</c:v>
                </c:pt>
                <c:pt idx="164">
                  <c:v>5.9349999999999996</c:v>
                </c:pt>
                <c:pt idx="165">
                  <c:v>3.49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2.7360000000000002</c:v>
                </c:pt>
                <c:pt idx="170">
                  <c:v>1</c:v>
                </c:pt>
                <c:pt idx="171">
                  <c:v>10.038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11.522</c:v>
                </c:pt>
                <c:pt idx="178">
                  <c:v>11.522</c:v>
                </c:pt>
                <c:pt idx="179">
                  <c:v>6.4749999999999996</c:v>
                </c:pt>
                <c:pt idx="180">
                  <c:v>4.6589999999999998</c:v>
                </c:pt>
                <c:pt idx="181">
                  <c:v>11.522</c:v>
                </c:pt>
                <c:pt idx="182">
                  <c:v>6.4749999999999996</c:v>
                </c:pt>
                <c:pt idx="183">
                  <c:v>7.6470000000000002</c:v>
                </c:pt>
                <c:pt idx="184">
                  <c:v>12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10.803000000000001</c:v>
                </c:pt>
                <c:pt idx="189">
                  <c:v>6.2779999999999996</c:v>
                </c:pt>
                <c:pt idx="190">
                  <c:v>1.5740000000000001</c:v>
                </c:pt>
                <c:pt idx="191">
                  <c:v>3.5569999999999999</c:v>
                </c:pt>
                <c:pt idx="192">
                  <c:v>6.5659999999999998</c:v>
                </c:pt>
                <c:pt idx="193">
                  <c:v>6.5</c:v>
                </c:pt>
                <c:pt idx="194">
                  <c:v>10.339</c:v>
                </c:pt>
                <c:pt idx="195">
                  <c:v>10.069000000000001</c:v>
                </c:pt>
                <c:pt idx="196">
                  <c:v>6.3390000000000004</c:v>
                </c:pt>
                <c:pt idx="197">
                  <c:v>5.3840000000000003</c:v>
                </c:pt>
                <c:pt idx="198">
                  <c:v>1.405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3.5089999999999999</c:v>
                </c:pt>
                <c:pt idx="203">
                  <c:v>2.585</c:v>
                </c:pt>
                <c:pt idx="204">
                  <c:v>1</c:v>
                </c:pt>
                <c:pt idx="205">
                  <c:v>3.1629999999999998</c:v>
                </c:pt>
                <c:pt idx="206">
                  <c:v>5.9820000000000002</c:v>
                </c:pt>
                <c:pt idx="207">
                  <c:v>1</c:v>
                </c:pt>
                <c:pt idx="208">
                  <c:v>11.522</c:v>
                </c:pt>
                <c:pt idx="209">
                  <c:v>6.4749999999999996</c:v>
                </c:pt>
                <c:pt idx="210">
                  <c:v>4.6589999999999998</c:v>
                </c:pt>
                <c:pt idx="211">
                  <c:v>3.49</c:v>
                </c:pt>
                <c:pt idx="212">
                  <c:v>2.9369999999999998</c:v>
                </c:pt>
                <c:pt idx="213">
                  <c:v>9.109</c:v>
                </c:pt>
                <c:pt idx="214">
                  <c:v>12</c:v>
                </c:pt>
                <c:pt idx="215">
                  <c:v>2.7210000000000001</c:v>
                </c:pt>
                <c:pt idx="216">
                  <c:v>10.064</c:v>
                </c:pt>
                <c:pt idx="217">
                  <c:v>7.9470000000000001</c:v>
                </c:pt>
                <c:pt idx="218">
                  <c:v>11.522</c:v>
                </c:pt>
                <c:pt idx="219">
                  <c:v>12</c:v>
                </c:pt>
                <c:pt idx="220">
                  <c:v>12</c:v>
                </c:pt>
                <c:pt idx="221">
                  <c:v>9.5640000000000001</c:v>
                </c:pt>
                <c:pt idx="222">
                  <c:v>1</c:v>
                </c:pt>
                <c:pt idx="223">
                  <c:v>1</c:v>
                </c:pt>
                <c:pt idx="224">
                  <c:v>1.0589999999999999</c:v>
                </c:pt>
                <c:pt idx="225">
                  <c:v>4.5570000000000004</c:v>
                </c:pt>
                <c:pt idx="226">
                  <c:v>11.522</c:v>
                </c:pt>
                <c:pt idx="227">
                  <c:v>6.4749999999999996</c:v>
                </c:pt>
                <c:pt idx="228">
                  <c:v>4.6589999999999998</c:v>
                </c:pt>
                <c:pt idx="229">
                  <c:v>12</c:v>
                </c:pt>
                <c:pt idx="230">
                  <c:v>10.054</c:v>
                </c:pt>
                <c:pt idx="231">
                  <c:v>6.17</c:v>
                </c:pt>
                <c:pt idx="232">
                  <c:v>7.0030000000000001</c:v>
                </c:pt>
                <c:pt idx="233">
                  <c:v>2.9369999999999998</c:v>
                </c:pt>
                <c:pt idx="234">
                  <c:v>1</c:v>
                </c:pt>
                <c:pt idx="235">
                  <c:v>1.7549999999999999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11.522</c:v>
                </c:pt>
                <c:pt idx="242">
                  <c:v>11.522</c:v>
                </c:pt>
                <c:pt idx="243">
                  <c:v>6.4749999999999996</c:v>
                </c:pt>
                <c:pt idx="244">
                  <c:v>11.522</c:v>
                </c:pt>
                <c:pt idx="245">
                  <c:v>11.643000000000001</c:v>
                </c:pt>
                <c:pt idx="246">
                  <c:v>11.522</c:v>
                </c:pt>
                <c:pt idx="247">
                  <c:v>6.4749999999999996</c:v>
                </c:pt>
                <c:pt idx="248">
                  <c:v>4.6589999999999998</c:v>
                </c:pt>
                <c:pt idx="249">
                  <c:v>4.7370000000000001</c:v>
                </c:pt>
                <c:pt idx="250">
                  <c:v>11.522</c:v>
                </c:pt>
                <c:pt idx="251">
                  <c:v>11.808</c:v>
                </c:pt>
                <c:pt idx="252">
                  <c:v>12</c:v>
                </c:pt>
                <c:pt idx="253">
                  <c:v>12</c:v>
                </c:pt>
                <c:pt idx="254">
                  <c:v>5.056</c:v>
                </c:pt>
                <c:pt idx="255">
                  <c:v>12</c:v>
                </c:pt>
                <c:pt idx="256">
                  <c:v>12</c:v>
                </c:pt>
                <c:pt idx="257">
                  <c:v>12</c:v>
                </c:pt>
                <c:pt idx="258">
                  <c:v>9.5009999999999994</c:v>
                </c:pt>
                <c:pt idx="259">
                  <c:v>8.7050000000000001</c:v>
                </c:pt>
                <c:pt idx="260">
                  <c:v>8.2609999999999992</c:v>
                </c:pt>
                <c:pt idx="261">
                  <c:v>2.2989999999999999</c:v>
                </c:pt>
                <c:pt idx="262">
                  <c:v>6.6260000000000003</c:v>
                </c:pt>
                <c:pt idx="263">
                  <c:v>11.522</c:v>
                </c:pt>
                <c:pt idx="264">
                  <c:v>11.522</c:v>
                </c:pt>
                <c:pt idx="265">
                  <c:v>6.4749999999999996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6.8040000000000003</c:v>
                </c:pt>
                <c:pt idx="273">
                  <c:v>3.4569999999999999</c:v>
                </c:pt>
                <c:pt idx="274">
                  <c:v>1.3340000000000001</c:v>
                </c:pt>
                <c:pt idx="275">
                  <c:v>4.6589999999999998</c:v>
                </c:pt>
                <c:pt idx="276">
                  <c:v>12</c:v>
                </c:pt>
                <c:pt idx="277">
                  <c:v>1.3779999999999999</c:v>
                </c:pt>
                <c:pt idx="278">
                  <c:v>6.7679999999999998</c:v>
                </c:pt>
                <c:pt idx="279">
                  <c:v>5.9710000000000001</c:v>
                </c:pt>
                <c:pt idx="280">
                  <c:v>4.6589999999999998</c:v>
                </c:pt>
                <c:pt idx="281">
                  <c:v>12</c:v>
                </c:pt>
                <c:pt idx="282">
                  <c:v>12</c:v>
                </c:pt>
                <c:pt idx="283">
                  <c:v>6.4749999999999996</c:v>
                </c:pt>
                <c:pt idx="284">
                  <c:v>6.4749999999999996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E1-4904-BAB3-A3031188A4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745560"/>
        <c:axId val="519742280"/>
      </c:scatterChart>
      <c:valAx>
        <c:axId val="519745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9742280"/>
        <c:crosses val="autoZero"/>
        <c:crossBetween val="midCat"/>
      </c:valAx>
      <c:valAx>
        <c:axId val="519742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9745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'[results (2).xlsx]Sheet1'!$E$1</c:f>
              <c:strCache>
                <c:ptCount val="1"/>
                <c:pt idx="0">
                  <c:v>Cover (Start) (m)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'[results (2).xlsx]Sheet1'!$B$2:$B$293</c:f>
              <c:numCache>
                <c:formatCode>General</c:formatCode>
                <c:ptCount val="2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</c:numCache>
            </c:numRef>
          </c:xVal>
          <c:yVal>
            <c:numRef>
              <c:f>'[results (2).xlsx]Sheet1'!$E$2:$E$293</c:f>
              <c:numCache>
                <c:formatCode>General</c:formatCode>
                <c:ptCount val="292"/>
                <c:pt idx="0">
                  <c:v>1</c:v>
                </c:pt>
                <c:pt idx="1">
                  <c:v>1.41</c:v>
                </c:pt>
                <c:pt idx="2">
                  <c:v>1.44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1.23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1.8</c:v>
                </c:pt>
                <c:pt idx="14">
                  <c:v>2.4500000000000002</c:v>
                </c:pt>
                <c:pt idx="15">
                  <c:v>3.06</c:v>
                </c:pt>
                <c:pt idx="16">
                  <c:v>1</c:v>
                </c:pt>
                <c:pt idx="17">
                  <c:v>1.65</c:v>
                </c:pt>
                <c:pt idx="18">
                  <c:v>1.8</c:v>
                </c:pt>
                <c:pt idx="19">
                  <c:v>3.09</c:v>
                </c:pt>
                <c:pt idx="20">
                  <c:v>3.13</c:v>
                </c:pt>
                <c:pt idx="21">
                  <c:v>3.35</c:v>
                </c:pt>
                <c:pt idx="22">
                  <c:v>3.5</c:v>
                </c:pt>
                <c:pt idx="23">
                  <c:v>3.48</c:v>
                </c:pt>
                <c:pt idx="24">
                  <c:v>3.05</c:v>
                </c:pt>
                <c:pt idx="25">
                  <c:v>2.11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3.46</c:v>
                </c:pt>
                <c:pt idx="30">
                  <c:v>1.78</c:v>
                </c:pt>
                <c:pt idx="31">
                  <c:v>1.35</c:v>
                </c:pt>
                <c:pt idx="32">
                  <c:v>1.2</c:v>
                </c:pt>
                <c:pt idx="33">
                  <c:v>1.3</c:v>
                </c:pt>
                <c:pt idx="34">
                  <c:v>1</c:v>
                </c:pt>
                <c:pt idx="35">
                  <c:v>1</c:v>
                </c:pt>
                <c:pt idx="36">
                  <c:v>1.36</c:v>
                </c:pt>
                <c:pt idx="37">
                  <c:v>1.07</c:v>
                </c:pt>
                <c:pt idx="38">
                  <c:v>1</c:v>
                </c:pt>
                <c:pt idx="39">
                  <c:v>1.07</c:v>
                </c:pt>
                <c:pt idx="40">
                  <c:v>1.18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2.31</c:v>
                </c:pt>
                <c:pt idx="45">
                  <c:v>2.75</c:v>
                </c:pt>
                <c:pt idx="46">
                  <c:v>2.95</c:v>
                </c:pt>
                <c:pt idx="47">
                  <c:v>2.21</c:v>
                </c:pt>
                <c:pt idx="48">
                  <c:v>2.52</c:v>
                </c:pt>
                <c:pt idx="49">
                  <c:v>2.3199999999999998</c:v>
                </c:pt>
                <c:pt idx="50">
                  <c:v>1.94</c:v>
                </c:pt>
                <c:pt idx="51">
                  <c:v>1.73</c:v>
                </c:pt>
                <c:pt idx="52">
                  <c:v>1.53</c:v>
                </c:pt>
                <c:pt idx="53">
                  <c:v>1</c:v>
                </c:pt>
                <c:pt idx="54">
                  <c:v>1</c:v>
                </c:pt>
                <c:pt idx="55">
                  <c:v>1.25</c:v>
                </c:pt>
                <c:pt idx="56">
                  <c:v>1</c:v>
                </c:pt>
                <c:pt idx="57">
                  <c:v>1</c:v>
                </c:pt>
                <c:pt idx="58">
                  <c:v>1.57</c:v>
                </c:pt>
                <c:pt idx="59">
                  <c:v>1.44</c:v>
                </c:pt>
                <c:pt idx="60">
                  <c:v>1</c:v>
                </c:pt>
                <c:pt idx="61">
                  <c:v>1.2</c:v>
                </c:pt>
                <c:pt idx="62">
                  <c:v>1.47</c:v>
                </c:pt>
                <c:pt idx="63">
                  <c:v>1</c:v>
                </c:pt>
                <c:pt idx="64">
                  <c:v>1.22</c:v>
                </c:pt>
                <c:pt idx="65">
                  <c:v>1</c:v>
                </c:pt>
                <c:pt idx="66">
                  <c:v>1.47</c:v>
                </c:pt>
                <c:pt idx="67">
                  <c:v>1.07</c:v>
                </c:pt>
                <c:pt idx="68">
                  <c:v>1</c:v>
                </c:pt>
                <c:pt idx="69">
                  <c:v>1.07</c:v>
                </c:pt>
                <c:pt idx="70">
                  <c:v>1</c:v>
                </c:pt>
                <c:pt idx="71">
                  <c:v>1</c:v>
                </c:pt>
                <c:pt idx="72">
                  <c:v>3.35</c:v>
                </c:pt>
                <c:pt idx="73">
                  <c:v>3.5</c:v>
                </c:pt>
                <c:pt idx="74">
                  <c:v>1</c:v>
                </c:pt>
                <c:pt idx="75">
                  <c:v>2.1800000000000002</c:v>
                </c:pt>
                <c:pt idx="76">
                  <c:v>3.5</c:v>
                </c:pt>
                <c:pt idx="77">
                  <c:v>3.15</c:v>
                </c:pt>
                <c:pt idx="78">
                  <c:v>2.52</c:v>
                </c:pt>
                <c:pt idx="79">
                  <c:v>1.83</c:v>
                </c:pt>
                <c:pt idx="80">
                  <c:v>1.41</c:v>
                </c:pt>
                <c:pt idx="81">
                  <c:v>1.27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1.32</c:v>
                </c:pt>
                <c:pt idx="86">
                  <c:v>2.2799999999999998</c:v>
                </c:pt>
                <c:pt idx="87">
                  <c:v>1.3</c:v>
                </c:pt>
                <c:pt idx="88">
                  <c:v>1.22</c:v>
                </c:pt>
                <c:pt idx="89">
                  <c:v>1.51</c:v>
                </c:pt>
                <c:pt idx="90">
                  <c:v>1.54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1.06</c:v>
                </c:pt>
                <c:pt idx="95">
                  <c:v>1.35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3.39</c:v>
                </c:pt>
                <c:pt idx="100">
                  <c:v>2</c:v>
                </c:pt>
                <c:pt idx="101">
                  <c:v>1.05</c:v>
                </c:pt>
                <c:pt idx="102">
                  <c:v>1.08</c:v>
                </c:pt>
                <c:pt idx="103">
                  <c:v>1</c:v>
                </c:pt>
                <c:pt idx="104">
                  <c:v>2.19</c:v>
                </c:pt>
                <c:pt idx="105">
                  <c:v>1.77</c:v>
                </c:pt>
                <c:pt idx="106">
                  <c:v>1.27</c:v>
                </c:pt>
                <c:pt idx="107">
                  <c:v>1</c:v>
                </c:pt>
                <c:pt idx="108">
                  <c:v>1</c:v>
                </c:pt>
                <c:pt idx="109">
                  <c:v>1.89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1.39</c:v>
                </c:pt>
                <c:pt idx="114">
                  <c:v>1.08</c:v>
                </c:pt>
                <c:pt idx="115">
                  <c:v>1</c:v>
                </c:pt>
                <c:pt idx="116">
                  <c:v>1.54</c:v>
                </c:pt>
                <c:pt idx="117">
                  <c:v>1.1100000000000001</c:v>
                </c:pt>
                <c:pt idx="118">
                  <c:v>1</c:v>
                </c:pt>
                <c:pt idx="119">
                  <c:v>1</c:v>
                </c:pt>
                <c:pt idx="120">
                  <c:v>3.9</c:v>
                </c:pt>
                <c:pt idx="121">
                  <c:v>2.4500000000000002</c:v>
                </c:pt>
                <c:pt idx="122">
                  <c:v>1</c:v>
                </c:pt>
                <c:pt idx="123">
                  <c:v>2.63</c:v>
                </c:pt>
                <c:pt idx="124">
                  <c:v>3.63</c:v>
                </c:pt>
                <c:pt idx="125">
                  <c:v>3.17</c:v>
                </c:pt>
                <c:pt idx="126">
                  <c:v>3.23</c:v>
                </c:pt>
                <c:pt idx="127">
                  <c:v>3.23</c:v>
                </c:pt>
                <c:pt idx="128">
                  <c:v>1.39</c:v>
                </c:pt>
                <c:pt idx="129">
                  <c:v>3.02</c:v>
                </c:pt>
                <c:pt idx="130">
                  <c:v>1.44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1.44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1.54</c:v>
                </c:pt>
                <c:pt idx="140">
                  <c:v>2.65</c:v>
                </c:pt>
                <c:pt idx="141">
                  <c:v>1</c:v>
                </c:pt>
                <c:pt idx="142">
                  <c:v>2.02</c:v>
                </c:pt>
                <c:pt idx="143">
                  <c:v>2.74</c:v>
                </c:pt>
                <c:pt idx="144">
                  <c:v>3.26</c:v>
                </c:pt>
                <c:pt idx="145">
                  <c:v>3.78</c:v>
                </c:pt>
                <c:pt idx="146">
                  <c:v>3.7</c:v>
                </c:pt>
                <c:pt idx="147">
                  <c:v>3.52</c:v>
                </c:pt>
                <c:pt idx="148">
                  <c:v>2.63</c:v>
                </c:pt>
                <c:pt idx="149">
                  <c:v>1.75</c:v>
                </c:pt>
                <c:pt idx="150">
                  <c:v>1</c:v>
                </c:pt>
                <c:pt idx="151">
                  <c:v>1</c:v>
                </c:pt>
                <c:pt idx="152">
                  <c:v>1.82</c:v>
                </c:pt>
                <c:pt idx="153">
                  <c:v>1</c:v>
                </c:pt>
                <c:pt idx="154">
                  <c:v>1.22</c:v>
                </c:pt>
                <c:pt idx="155">
                  <c:v>1</c:v>
                </c:pt>
                <c:pt idx="156">
                  <c:v>2.79</c:v>
                </c:pt>
                <c:pt idx="157">
                  <c:v>3.41</c:v>
                </c:pt>
                <c:pt idx="158">
                  <c:v>3.78</c:v>
                </c:pt>
                <c:pt idx="159">
                  <c:v>3.5</c:v>
                </c:pt>
                <c:pt idx="160">
                  <c:v>3.73</c:v>
                </c:pt>
                <c:pt idx="161">
                  <c:v>3.75</c:v>
                </c:pt>
                <c:pt idx="162">
                  <c:v>3.41</c:v>
                </c:pt>
                <c:pt idx="163">
                  <c:v>1.5</c:v>
                </c:pt>
                <c:pt idx="164">
                  <c:v>1</c:v>
                </c:pt>
                <c:pt idx="165">
                  <c:v>1.02</c:v>
                </c:pt>
                <c:pt idx="166">
                  <c:v>2.8</c:v>
                </c:pt>
                <c:pt idx="167">
                  <c:v>2.35</c:v>
                </c:pt>
                <c:pt idx="168">
                  <c:v>2.11</c:v>
                </c:pt>
                <c:pt idx="169">
                  <c:v>1.7</c:v>
                </c:pt>
                <c:pt idx="170">
                  <c:v>1.55</c:v>
                </c:pt>
                <c:pt idx="171">
                  <c:v>1.1499999999999999</c:v>
                </c:pt>
                <c:pt idx="172">
                  <c:v>2.0299999999999998</c:v>
                </c:pt>
                <c:pt idx="173">
                  <c:v>1.84</c:v>
                </c:pt>
                <c:pt idx="174">
                  <c:v>1.66</c:v>
                </c:pt>
                <c:pt idx="175">
                  <c:v>1.33</c:v>
                </c:pt>
                <c:pt idx="176">
                  <c:v>1.07</c:v>
                </c:pt>
                <c:pt idx="177">
                  <c:v>1</c:v>
                </c:pt>
                <c:pt idx="178">
                  <c:v>1</c:v>
                </c:pt>
                <c:pt idx="179">
                  <c:v>1.9</c:v>
                </c:pt>
                <c:pt idx="180">
                  <c:v>2.09</c:v>
                </c:pt>
                <c:pt idx="181">
                  <c:v>1</c:v>
                </c:pt>
                <c:pt idx="182">
                  <c:v>2.65</c:v>
                </c:pt>
                <c:pt idx="183">
                  <c:v>3</c:v>
                </c:pt>
                <c:pt idx="184">
                  <c:v>3.19</c:v>
                </c:pt>
                <c:pt idx="185">
                  <c:v>3.25</c:v>
                </c:pt>
                <c:pt idx="186">
                  <c:v>2.84</c:v>
                </c:pt>
                <c:pt idx="187">
                  <c:v>1.6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2.09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1.01</c:v>
                </c:pt>
                <c:pt idx="200">
                  <c:v>2.33</c:v>
                </c:pt>
                <c:pt idx="201">
                  <c:v>2.66</c:v>
                </c:pt>
                <c:pt idx="202">
                  <c:v>1.4</c:v>
                </c:pt>
                <c:pt idx="203">
                  <c:v>1</c:v>
                </c:pt>
                <c:pt idx="204">
                  <c:v>1</c:v>
                </c:pt>
                <c:pt idx="205">
                  <c:v>1.06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2.42</c:v>
                </c:pt>
                <c:pt idx="210">
                  <c:v>3.43</c:v>
                </c:pt>
                <c:pt idx="211">
                  <c:v>3.65</c:v>
                </c:pt>
                <c:pt idx="212">
                  <c:v>2.2599999999999998</c:v>
                </c:pt>
                <c:pt idx="213">
                  <c:v>2.71</c:v>
                </c:pt>
                <c:pt idx="214">
                  <c:v>1.54</c:v>
                </c:pt>
                <c:pt idx="215">
                  <c:v>2.86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1.1000000000000001</c:v>
                </c:pt>
                <c:pt idx="220">
                  <c:v>1.01</c:v>
                </c:pt>
                <c:pt idx="221">
                  <c:v>1</c:v>
                </c:pt>
                <c:pt idx="222">
                  <c:v>1.84</c:v>
                </c:pt>
                <c:pt idx="223">
                  <c:v>2.08</c:v>
                </c:pt>
                <c:pt idx="224">
                  <c:v>1.51</c:v>
                </c:pt>
                <c:pt idx="225">
                  <c:v>1</c:v>
                </c:pt>
                <c:pt idx="226">
                  <c:v>1</c:v>
                </c:pt>
                <c:pt idx="227">
                  <c:v>1.54</c:v>
                </c:pt>
                <c:pt idx="228">
                  <c:v>2.3199999999999998</c:v>
                </c:pt>
                <c:pt idx="229">
                  <c:v>1.31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3.31</c:v>
                </c:pt>
                <c:pt idx="235">
                  <c:v>2.91</c:v>
                </c:pt>
                <c:pt idx="236">
                  <c:v>2.91</c:v>
                </c:pt>
                <c:pt idx="237">
                  <c:v>2.85</c:v>
                </c:pt>
                <c:pt idx="238">
                  <c:v>3.08</c:v>
                </c:pt>
                <c:pt idx="239">
                  <c:v>3.07</c:v>
                </c:pt>
                <c:pt idx="240">
                  <c:v>2.87</c:v>
                </c:pt>
                <c:pt idx="241">
                  <c:v>1</c:v>
                </c:pt>
                <c:pt idx="242">
                  <c:v>1</c:v>
                </c:pt>
                <c:pt idx="243">
                  <c:v>1.93</c:v>
                </c:pt>
                <c:pt idx="244">
                  <c:v>1</c:v>
                </c:pt>
                <c:pt idx="245">
                  <c:v>2.0499999999999998</c:v>
                </c:pt>
                <c:pt idx="246">
                  <c:v>1</c:v>
                </c:pt>
                <c:pt idx="247">
                  <c:v>2.57</c:v>
                </c:pt>
                <c:pt idx="248">
                  <c:v>2.85</c:v>
                </c:pt>
                <c:pt idx="249">
                  <c:v>2.81</c:v>
                </c:pt>
                <c:pt idx="250">
                  <c:v>1</c:v>
                </c:pt>
                <c:pt idx="251">
                  <c:v>2.25</c:v>
                </c:pt>
                <c:pt idx="252">
                  <c:v>3.58</c:v>
                </c:pt>
                <c:pt idx="253">
                  <c:v>2.99</c:v>
                </c:pt>
                <c:pt idx="254">
                  <c:v>1.43</c:v>
                </c:pt>
                <c:pt idx="255">
                  <c:v>3.71</c:v>
                </c:pt>
                <c:pt idx="256">
                  <c:v>3.5</c:v>
                </c:pt>
                <c:pt idx="257">
                  <c:v>2.2799999999999998</c:v>
                </c:pt>
                <c:pt idx="258">
                  <c:v>2.57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2.4300000000000002</c:v>
                </c:pt>
                <c:pt idx="266">
                  <c:v>2.0099999999999998</c:v>
                </c:pt>
                <c:pt idx="267">
                  <c:v>1.84</c:v>
                </c:pt>
                <c:pt idx="268">
                  <c:v>1.79</c:v>
                </c:pt>
                <c:pt idx="269">
                  <c:v>2.09</c:v>
                </c:pt>
                <c:pt idx="270">
                  <c:v>2.38</c:v>
                </c:pt>
                <c:pt idx="271">
                  <c:v>1.51</c:v>
                </c:pt>
                <c:pt idx="272">
                  <c:v>1</c:v>
                </c:pt>
                <c:pt idx="273">
                  <c:v>1.61</c:v>
                </c:pt>
                <c:pt idx="274">
                  <c:v>1.8</c:v>
                </c:pt>
                <c:pt idx="275">
                  <c:v>1.87</c:v>
                </c:pt>
                <c:pt idx="276">
                  <c:v>1.29</c:v>
                </c:pt>
                <c:pt idx="277">
                  <c:v>1.88</c:v>
                </c:pt>
                <c:pt idx="278">
                  <c:v>1</c:v>
                </c:pt>
                <c:pt idx="279">
                  <c:v>1</c:v>
                </c:pt>
                <c:pt idx="280">
                  <c:v>1.22</c:v>
                </c:pt>
                <c:pt idx="281">
                  <c:v>2.54</c:v>
                </c:pt>
                <c:pt idx="282">
                  <c:v>2.77</c:v>
                </c:pt>
                <c:pt idx="283">
                  <c:v>1.1100000000000001</c:v>
                </c:pt>
                <c:pt idx="284">
                  <c:v>1.24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B6-47E7-A3C6-0107728D9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2022616"/>
        <c:axId val="512020976"/>
      </c:scatterChart>
      <c:valAx>
        <c:axId val="512022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2020976"/>
        <c:crosses val="autoZero"/>
        <c:crossBetween val="midCat"/>
      </c:valAx>
      <c:valAx>
        <c:axId val="51202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Cover (start) 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2022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'[results (2).xlsx]Sheet1'!$F$1</c:f>
              <c:strCache>
                <c:ptCount val="1"/>
                <c:pt idx="0">
                  <c:v>Cover (Stop) (m)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'[results (2).xlsx]Sheet1'!$B$2:$B$293</c:f>
              <c:numCache>
                <c:formatCode>General</c:formatCode>
                <c:ptCount val="2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</c:numCache>
            </c:numRef>
          </c:xVal>
          <c:yVal>
            <c:numRef>
              <c:f>'[results (2).xlsx]Sheet1'!$F$2:$F$293</c:f>
              <c:numCache>
                <c:formatCode>General</c:formatCode>
                <c:ptCount val="292"/>
                <c:pt idx="0">
                  <c:v>1.41</c:v>
                </c:pt>
                <c:pt idx="1">
                  <c:v>1.44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1.23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1.8</c:v>
                </c:pt>
                <c:pt idx="13">
                  <c:v>2.4500000000000002</c:v>
                </c:pt>
                <c:pt idx="14">
                  <c:v>3.06</c:v>
                </c:pt>
                <c:pt idx="15">
                  <c:v>3.09</c:v>
                </c:pt>
                <c:pt idx="16">
                  <c:v>1.65</c:v>
                </c:pt>
                <c:pt idx="17">
                  <c:v>1</c:v>
                </c:pt>
                <c:pt idx="18">
                  <c:v>1</c:v>
                </c:pt>
                <c:pt idx="19">
                  <c:v>3.13</c:v>
                </c:pt>
                <c:pt idx="20">
                  <c:v>3.35</c:v>
                </c:pt>
                <c:pt idx="21">
                  <c:v>3.5</c:v>
                </c:pt>
                <c:pt idx="22">
                  <c:v>3.48</c:v>
                </c:pt>
                <c:pt idx="23">
                  <c:v>3.05</c:v>
                </c:pt>
                <c:pt idx="24">
                  <c:v>2.11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1.78</c:v>
                </c:pt>
                <c:pt idx="30">
                  <c:v>1.35</c:v>
                </c:pt>
                <c:pt idx="31">
                  <c:v>1.2</c:v>
                </c:pt>
                <c:pt idx="32">
                  <c:v>1.3</c:v>
                </c:pt>
                <c:pt idx="33">
                  <c:v>1</c:v>
                </c:pt>
                <c:pt idx="34">
                  <c:v>1</c:v>
                </c:pt>
                <c:pt idx="35">
                  <c:v>1.36</c:v>
                </c:pt>
                <c:pt idx="36">
                  <c:v>1.07</c:v>
                </c:pt>
                <c:pt idx="37">
                  <c:v>1</c:v>
                </c:pt>
                <c:pt idx="38">
                  <c:v>1.07</c:v>
                </c:pt>
                <c:pt idx="39">
                  <c:v>1.18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2.31</c:v>
                </c:pt>
                <c:pt idx="44">
                  <c:v>2.75</c:v>
                </c:pt>
                <c:pt idx="45">
                  <c:v>2.95</c:v>
                </c:pt>
                <c:pt idx="46">
                  <c:v>2.21</c:v>
                </c:pt>
                <c:pt idx="47">
                  <c:v>2.52</c:v>
                </c:pt>
                <c:pt idx="48">
                  <c:v>2.3199999999999998</c:v>
                </c:pt>
                <c:pt idx="49">
                  <c:v>1.94</c:v>
                </c:pt>
                <c:pt idx="50">
                  <c:v>1.73</c:v>
                </c:pt>
                <c:pt idx="51">
                  <c:v>1.53</c:v>
                </c:pt>
                <c:pt idx="52">
                  <c:v>1</c:v>
                </c:pt>
                <c:pt idx="53">
                  <c:v>1</c:v>
                </c:pt>
                <c:pt idx="54">
                  <c:v>3.46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1.2</c:v>
                </c:pt>
                <c:pt idx="61">
                  <c:v>1</c:v>
                </c:pt>
                <c:pt idx="62">
                  <c:v>1</c:v>
                </c:pt>
                <c:pt idx="63">
                  <c:v>1.1399999999999999</c:v>
                </c:pt>
                <c:pt idx="64">
                  <c:v>1</c:v>
                </c:pt>
                <c:pt idx="65">
                  <c:v>1</c:v>
                </c:pt>
                <c:pt idx="66">
                  <c:v>1.07</c:v>
                </c:pt>
                <c:pt idx="67">
                  <c:v>1</c:v>
                </c:pt>
                <c:pt idx="68">
                  <c:v>1.07</c:v>
                </c:pt>
                <c:pt idx="69">
                  <c:v>1</c:v>
                </c:pt>
                <c:pt idx="70">
                  <c:v>1</c:v>
                </c:pt>
                <c:pt idx="71">
                  <c:v>3.35</c:v>
                </c:pt>
                <c:pt idx="72">
                  <c:v>3.5</c:v>
                </c:pt>
                <c:pt idx="73">
                  <c:v>1.36</c:v>
                </c:pt>
                <c:pt idx="74">
                  <c:v>2.1800000000000002</c:v>
                </c:pt>
                <c:pt idx="75">
                  <c:v>3.5</c:v>
                </c:pt>
                <c:pt idx="76">
                  <c:v>3.15</c:v>
                </c:pt>
                <c:pt idx="77">
                  <c:v>2.52</c:v>
                </c:pt>
                <c:pt idx="78">
                  <c:v>1.83</c:v>
                </c:pt>
                <c:pt idx="79">
                  <c:v>1.41</c:v>
                </c:pt>
                <c:pt idx="80">
                  <c:v>1.27</c:v>
                </c:pt>
                <c:pt idx="81">
                  <c:v>1</c:v>
                </c:pt>
                <c:pt idx="82">
                  <c:v>1</c:v>
                </c:pt>
                <c:pt idx="83">
                  <c:v>1.77</c:v>
                </c:pt>
                <c:pt idx="84">
                  <c:v>2.2799999999999998</c:v>
                </c:pt>
                <c:pt idx="85">
                  <c:v>1</c:v>
                </c:pt>
                <c:pt idx="86">
                  <c:v>1.3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1.06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1.05</c:v>
                </c:pt>
                <c:pt idx="101">
                  <c:v>1</c:v>
                </c:pt>
                <c:pt idx="102">
                  <c:v>1</c:v>
                </c:pt>
                <c:pt idx="103">
                  <c:v>2.19</c:v>
                </c:pt>
                <c:pt idx="104">
                  <c:v>1.06</c:v>
                </c:pt>
                <c:pt idx="105">
                  <c:v>1.27</c:v>
                </c:pt>
                <c:pt idx="106">
                  <c:v>1</c:v>
                </c:pt>
                <c:pt idx="107">
                  <c:v>1.35</c:v>
                </c:pt>
                <c:pt idx="108">
                  <c:v>1.89</c:v>
                </c:pt>
                <c:pt idx="109">
                  <c:v>1</c:v>
                </c:pt>
                <c:pt idx="110">
                  <c:v>1</c:v>
                </c:pt>
                <c:pt idx="111">
                  <c:v>3.39</c:v>
                </c:pt>
                <c:pt idx="112">
                  <c:v>1.39</c:v>
                </c:pt>
                <c:pt idx="113">
                  <c:v>1.08</c:v>
                </c:pt>
                <c:pt idx="114">
                  <c:v>1.05</c:v>
                </c:pt>
                <c:pt idx="115">
                  <c:v>1.54</c:v>
                </c:pt>
                <c:pt idx="116">
                  <c:v>1.1100000000000001</c:v>
                </c:pt>
                <c:pt idx="117">
                  <c:v>1</c:v>
                </c:pt>
                <c:pt idx="118">
                  <c:v>1</c:v>
                </c:pt>
                <c:pt idx="119">
                  <c:v>3.9</c:v>
                </c:pt>
                <c:pt idx="120">
                  <c:v>2.4500000000000002</c:v>
                </c:pt>
                <c:pt idx="121">
                  <c:v>1</c:v>
                </c:pt>
                <c:pt idx="122">
                  <c:v>2.63</c:v>
                </c:pt>
                <c:pt idx="123">
                  <c:v>3.63</c:v>
                </c:pt>
                <c:pt idx="124">
                  <c:v>3.17</c:v>
                </c:pt>
                <c:pt idx="125">
                  <c:v>3.23</c:v>
                </c:pt>
                <c:pt idx="126">
                  <c:v>3.23</c:v>
                </c:pt>
                <c:pt idx="127">
                  <c:v>1.39</c:v>
                </c:pt>
                <c:pt idx="128">
                  <c:v>1</c:v>
                </c:pt>
                <c:pt idx="129">
                  <c:v>1.44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1.44</c:v>
                </c:pt>
                <c:pt idx="134">
                  <c:v>3.02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2.65</c:v>
                </c:pt>
                <c:pt idx="140">
                  <c:v>1</c:v>
                </c:pt>
                <c:pt idx="141">
                  <c:v>2.02</c:v>
                </c:pt>
                <c:pt idx="142">
                  <c:v>2.74</c:v>
                </c:pt>
                <c:pt idx="143">
                  <c:v>3.26</c:v>
                </c:pt>
                <c:pt idx="144">
                  <c:v>3.78</c:v>
                </c:pt>
                <c:pt idx="145">
                  <c:v>3.7</c:v>
                </c:pt>
                <c:pt idx="146">
                  <c:v>3.52</c:v>
                </c:pt>
                <c:pt idx="147">
                  <c:v>2.63</c:v>
                </c:pt>
                <c:pt idx="148">
                  <c:v>1.75</c:v>
                </c:pt>
                <c:pt idx="149">
                  <c:v>1.61</c:v>
                </c:pt>
                <c:pt idx="150">
                  <c:v>1.5</c:v>
                </c:pt>
                <c:pt idx="151">
                  <c:v>1.82</c:v>
                </c:pt>
                <c:pt idx="152">
                  <c:v>1.87</c:v>
                </c:pt>
                <c:pt idx="153">
                  <c:v>1.22</c:v>
                </c:pt>
                <c:pt idx="154">
                  <c:v>1.22</c:v>
                </c:pt>
                <c:pt idx="155">
                  <c:v>2.79</c:v>
                </c:pt>
                <c:pt idx="156">
                  <c:v>3.41</c:v>
                </c:pt>
                <c:pt idx="157">
                  <c:v>3.78</c:v>
                </c:pt>
                <c:pt idx="158">
                  <c:v>3.5</c:v>
                </c:pt>
                <c:pt idx="159">
                  <c:v>3.73</c:v>
                </c:pt>
                <c:pt idx="160">
                  <c:v>3.75</c:v>
                </c:pt>
                <c:pt idx="161">
                  <c:v>3.41</c:v>
                </c:pt>
                <c:pt idx="162">
                  <c:v>1.5</c:v>
                </c:pt>
                <c:pt idx="163">
                  <c:v>1</c:v>
                </c:pt>
                <c:pt idx="164">
                  <c:v>2.8</c:v>
                </c:pt>
                <c:pt idx="165">
                  <c:v>2.8</c:v>
                </c:pt>
                <c:pt idx="166">
                  <c:v>2.35</c:v>
                </c:pt>
                <c:pt idx="167">
                  <c:v>2.11</c:v>
                </c:pt>
                <c:pt idx="168">
                  <c:v>1.7</c:v>
                </c:pt>
                <c:pt idx="169">
                  <c:v>1.55</c:v>
                </c:pt>
                <c:pt idx="170">
                  <c:v>1.1499999999999999</c:v>
                </c:pt>
                <c:pt idx="171">
                  <c:v>2.0299999999999998</c:v>
                </c:pt>
                <c:pt idx="172">
                  <c:v>1.84</c:v>
                </c:pt>
                <c:pt idx="173">
                  <c:v>1.66</c:v>
                </c:pt>
                <c:pt idx="174">
                  <c:v>1.33</c:v>
                </c:pt>
                <c:pt idx="175">
                  <c:v>1.07</c:v>
                </c:pt>
                <c:pt idx="176">
                  <c:v>1.01</c:v>
                </c:pt>
                <c:pt idx="177">
                  <c:v>1.1100000000000001</c:v>
                </c:pt>
                <c:pt idx="178">
                  <c:v>1.9</c:v>
                </c:pt>
                <c:pt idx="179">
                  <c:v>2.09</c:v>
                </c:pt>
                <c:pt idx="180">
                  <c:v>1.55</c:v>
                </c:pt>
                <c:pt idx="181">
                  <c:v>2.65</c:v>
                </c:pt>
                <c:pt idx="182">
                  <c:v>3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2.09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1.01</c:v>
                </c:pt>
                <c:pt idx="199">
                  <c:v>2.33</c:v>
                </c:pt>
                <c:pt idx="200">
                  <c:v>2.66</c:v>
                </c:pt>
                <c:pt idx="201">
                  <c:v>1.4</c:v>
                </c:pt>
                <c:pt idx="202">
                  <c:v>1</c:v>
                </c:pt>
                <c:pt idx="203">
                  <c:v>1</c:v>
                </c:pt>
                <c:pt idx="204">
                  <c:v>1.06</c:v>
                </c:pt>
                <c:pt idx="205">
                  <c:v>1</c:v>
                </c:pt>
                <c:pt idx="206">
                  <c:v>1</c:v>
                </c:pt>
                <c:pt idx="207">
                  <c:v>1.84</c:v>
                </c:pt>
                <c:pt idx="208">
                  <c:v>2.42</c:v>
                </c:pt>
                <c:pt idx="209">
                  <c:v>3.43</c:v>
                </c:pt>
                <c:pt idx="210">
                  <c:v>3.65</c:v>
                </c:pt>
                <c:pt idx="211">
                  <c:v>2.2599999999999998</c:v>
                </c:pt>
                <c:pt idx="212">
                  <c:v>2.71</c:v>
                </c:pt>
                <c:pt idx="213">
                  <c:v>1.54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1.84</c:v>
                </c:pt>
                <c:pt idx="218">
                  <c:v>2.86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2.08</c:v>
                </c:pt>
                <c:pt idx="223">
                  <c:v>1.51</c:v>
                </c:pt>
                <c:pt idx="224">
                  <c:v>1</c:v>
                </c:pt>
                <c:pt idx="225">
                  <c:v>1</c:v>
                </c:pt>
                <c:pt idx="226">
                  <c:v>1.54</c:v>
                </c:pt>
                <c:pt idx="227">
                  <c:v>2.3199999999999998</c:v>
                </c:pt>
                <c:pt idx="228">
                  <c:v>3.31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1.1200000000000001</c:v>
                </c:pt>
                <c:pt idx="234">
                  <c:v>2.91</c:v>
                </c:pt>
                <c:pt idx="235">
                  <c:v>2.91</c:v>
                </c:pt>
                <c:pt idx="236">
                  <c:v>2.85</c:v>
                </c:pt>
                <c:pt idx="237">
                  <c:v>3.08</c:v>
                </c:pt>
                <c:pt idx="238">
                  <c:v>3.07</c:v>
                </c:pt>
                <c:pt idx="239">
                  <c:v>2.87</c:v>
                </c:pt>
                <c:pt idx="240">
                  <c:v>2.0099999999999998</c:v>
                </c:pt>
                <c:pt idx="241">
                  <c:v>2.91</c:v>
                </c:pt>
                <c:pt idx="242">
                  <c:v>1.93</c:v>
                </c:pt>
                <c:pt idx="243">
                  <c:v>2.08</c:v>
                </c:pt>
                <c:pt idx="244">
                  <c:v>2.0499999999999998</c:v>
                </c:pt>
                <c:pt idx="245">
                  <c:v>3.08</c:v>
                </c:pt>
                <c:pt idx="246">
                  <c:v>2.57</c:v>
                </c:pt>
                <c:pt idx="247">
                  <c:v>2.85</c:v>
                </c:pt>
                <c:pt idx="248">
                  <c:v>2.81</c:v>
                </c:pt>
                <c:pt idx="249">
                  <c:v>2.87</c:v>
                </c:pt>
                <c:pt idx="250">
                  <c:v>2.25</c:v>
                </c:pt>
                <c:pt idx="251">
                  <c:v>2.87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2.0099999999999998</c:v>
                </c:pt>
                <c:pt idx="263">
                  <c:v>1.43</c:v>
                </c:pt>
                <c:pt idx="264">
                  <c:v>2.4300000000000002</c:v>
                </c:pt>
                <c:pt idx="265">
                  <c:v>2.57</c:v>
                </c:pt>
                <c:pt idx="266">
                  <c:v>1.84</c:v>
                </c:pt>
                <c:pt idx="267">
                  <c:v>1.79</c:v>
                </c:pt>
                <c:pt idx="268">
                  <c:v>2.09</c:v>
                </c:pt>
                <c:pt idx="269">
                  <c:v>2.38</c:v>
                </c:pt>
                <c:pt idx="270">
                  <c:v>1.51</c:v>
                </c:pt>
                <c:pt idx="271">
                  <c:v>1.88</c:v>
                </c:pt>
                <c:pt idx="272">
                  <c:v>1</c:v>
                </c:pt>
                <c:pt idx="273">
                  <c:v>1.8</c:v>
                </c:pt>
                <c:pt idx="274">
                  <c:v>1</c:v>
                </c:pt>
                <c:pt idx="275">
                  <c:v>1.8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1.02</c:v>
                </c:pt>
                <c:pt idx="281">
                  <c:v>1</c:v>
                </c:pt>
                <c:pt idx="282">
                  <c:v>1</c:v>
                </c:pt>
                <c:pt idx="283">
                  <c:v>1.24</c:v>
                </c:pt>
                <c:pt idx="284">
                  <c:v>2.0299999999999998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45-4EBF-B3B1-96FAA8B79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352432"/>
        <c:axId val="514359320"/>
      </c:scatterChart>
      <c:valAx>
        <c:axId val="514352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4359320"/>
        <c:crosses val="autoZero"/>
        <c:crossBetween val="midCat"/>
      </c:valAx>
      <c:valAx>
        <c:axId val="514359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Cover(stop) 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143524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image" Target="../media/image2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BCB41-6F16-4387-8777-C511D312C26A}" type="doc">
      <dgm:prSet loTypeId="urn:microsoft.com/office/officeart/2008/layout/VerticalCurved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A6A037-4A00-4FAE-A425-2194932F11D1}">
      <dgm:prSet phldrT="[Text]" custT="1"/>
      <dgm:spPr>
        <a:solidFill>
          <a:srgbClr val="90C7C6"/>
        </a:solidFill>
      </dgm:spPr>
      <dgm:t>
        <a:bodyPr/>
        <a:lstStyle/>
        <a:p>
          <a:r>
            <a:rPr lang="en-US" sz="1600" dirty="0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Design of a wastewater collection network of Madama Village using </a:t>
          </a:r>
          <a:r>
            <a:rPr lang="en-US" sz="1600" dirty="0" err="1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SewerCAD</a:t>
          </a:r>
          <a:endParaRPr lang="en-US" sz="1800" dirty="0"/>
        </a:p>
      </dgm:t>
    </dgm:pt>
    <dgm:pt modelId="{15408A5B-2E75-4DC8-B11D-0BA18B918BDF}" type="parTrans" cxnId="{0B664E43-A689-43B8-ADE3-27FD06A24A7C}">
      <dgm:prSet/>
      <dgm:spPr/>
      <dgm:t>
        <a:bodyPr/>
        <a:lstStyle/>
        <a:p>
          <a:endParaRPr lang="en-US"/>
        </a:p>
      </dgm:t>
    </dgm:pt>
    <dgm:pt modelId="{8982D866-125E-4872-A22E-5311B166734D}" type="sibTrans" cxnId="{0B664E43-A689-43B8-ADE3-27FD06A24A7C}">
      <dgm:prSet/>
      <dgm:spPr/>
      <dgm:t>
        <a:bodyPr/>
        <a:lstStyle/>
        <a:p>
          <a:endParaRPr lang="en-US"/>
        </a:p>
      </dgm:t>
    </dgm:pt>
    <dgm:pt modelId="{E022F1E0-9318-44B4-AEE2-5743198C517D}">
      <dgm:prSet phldrT="[Text]" custT="1"/>
      <dgm:spPr>
        <a:solidFill>
          <a:srgbClr val="90C7C6"/>
        </a:solidFill>
      </dgm:spPr>
      <dgm:t>
        <a:bodyPr/>
        <a:lstStyle/>
        <a:p>
          <a:pPr algn="l"/>
          <a:r>
            <a:rPr lang="en-US" sz="1800" dirty="0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Estimate the cost of the network</a:t>
          </a:r>
          <a:endParaRPr lang="en-US" sz="1800" dirty="0">
            <a:solidFill>
              <a:schemeClr val="bg2">
                <a:lumMod val="50000"/>
              </a:schemeClr>
            </a:solidFill>
            <a:latin typeface="Cabin" panose="020B0604020202020204" charset="0"/>
          </a:endParaRPr>
        </a:p>
      </dgm:t>
    </dgm:pt>
    <dgm:pt modelId="{B5A71CCC-D75E-4CDE-84D7-7F5965F8DCE5}" type="parTrans" cxnId="{D86567C6-5D25-4AB2-8615-D86C6BBE1C63}">
      <dgm:prSet/>
      <dgm:spPr/>
      <dgm:t>
        <a:bodyPr/>
        <a:lstStyle/>
        <a:p>
          <a:endParaRPr lang="en-US"/>
        </a:p>
      </dgm:t>
    </dgm:pt>
    <dgm:pt modelId="{AE3D20DA-1DE0-4053-A036-E245937E746D}" type="sibTrans" cxnId="{D86567C6-5D25-4AB2-8615-D86C6BBE1C63}">
      <dgm:prSet/>
      <dgm:spPr/>
      <dgm:t>
        <a:bodyPr/>
        <a:lstStyle/>
        <a:p>
          <a:endParaRPr lang="en-US"/>
        </a:p>
      </dgm:t>
    </dgm:pt>
    <dgm:pt modelId="{2C67FDCB-64C8-4546-9E97-49481DA01AD2}">
      <dgm:prSet phldrT="[Text]" custT="1"/>
      <dgm:spPr>
        <a:solidFill>
          <a:srgbClr val="90C7C6"/>
        </a:solidFill>
      </dgm:spPr>
      <dgm:t>
        <a:bodyPr/>
        <a:lstStyle/>
        <a:p>
          <a:pPr rtl="0"/>
          <a:r>
            <a:rPr lang="en-GB" sz="1800" dirty="0" smtClean="0">
              <a:latin typeface="Cabin" panose="020B0604020202020204" charset="0"/>
            </a:rPr>
            <a:t>Suggest a suitable wastewater treatment plant location</a:t>
          </a:r>
          <a:r>
            <a:rPr lang="en-GB" sz="1600" dirty="0" smtClean="0"/>
            <a:t>.</a:t>
          </a:r>
          <a:endParaRPr lang="en-US" sz="1600" dirty="0"/>
        </a:p>
      </dgm:t>
    </dgm:pt>
    <dgm:pt modelId="{A740D26F-58DB-46DC-8E3A-188BE16DD2BF}" type="parTrans" cxnId="{359301BD-F73B-4A9B-8EEE-8F71A29608B5}">
      <dgm:prSet/>
      <dgm:spPr/>
      <dgm:t>
        <a:bodyPr/>
        <a:lstStyle/>
        <a:p>
          <a:endParaRPr lang="en-US"/>
        </a:p>
      </dgm:t>
    </dgm:pt>
    <dgm:pt modelId="{1C21A3DA-A7AE-43FD-8CDD-0AC8BBB3087A}" type="sibTrans" cxnId="{359301BD-F73B-4A9B-8EEE-8F71A29608B5}">
      <dgm:prSet/>
      <dgm:spPr/>
      <dgm:t>
        <a:bodyPr/>
        <a:lstStyle/>
        <a:p>
          <a:endParaRPr lang="en-US"/>
        </a:p>
      </dgm:t>
    </dgm:pt>
    <dgm:pt modelId="{0D30B281-D6B8-4523-A56B-B44062549731}" type="pres">
      <dgm:prSet presAssocID="{E46BCB41-6F16-4387-8777-C511D312C26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9CE0424-52B1-4C86-A7E7-CA752118D99C}" type="pres">
      <dgm:prSet presAssocID="{E46BCB41-6F16-4387-8777-C511D312C26A}" presName="Name1" presStyleCnt="0"/>
      <dgm:spPr/>
    </dgm:pt>
    <dgm:pt modelId="{7A6E62A6-E8D2-4395-B23B-D5EBC0B53151}" type="pres">
      <dgm:prSet presAssocID="{E46BCB41-6F16-4387-8777-C511D312C26A}" presName="cycle" presStyleCnt="0"/>
      <dgm:spPr/>
    </dgm:pt>
    <dgm:pt modelId="{4C236AF4-5597-4CD2-AEB8-7DBBCAFA2F9F}" type="pres">
      <dgm:prSet presAssocID="{E46BCB41-6F16-4387-8777-C511D312C26A}" presName="srcNode" presStyleLbl="node1" presStyleIdx="0" presStyleCnt="3"/>
      <dgm:spPr/>
    </dgm:pt>
    <dgm:pt modelId="{0B4EDE74-50F1-43ED-A0B8-D12601C4FD3D}" type="pres">
      <dgm:prSet presAssocID="{E46BCB41-6F16-4387-8777-C511D312C26A}" presName="conn" presStyleLbl="parChTrans1D2" presStyleIdx="0" presStyleCnt="1"/>
      <dgm:spPr/>
      <dgm:t>
        <a:bodyPr/>
        <a:lstStyle/>
        <a:p>
          <a:endParaRPr lang="en-US"/>
        </a:p>
      </dgm:t>
    </dgm:pt>
    <dgm:pt modelId="{CEA067C0-B58B-4AE6-B705-6058F6E3F2DC}" type="pres">
      <dgm:prSet presAssocID="{E46BCB41-6F16-4387-8777-C511D312C26A}" presName="extraNode" presStyleLbl="node1" presStyleIdx="0" presStyleCnt="3"/>
      <dgm:spPr/>
    </dgm:pt>
    <dgm:pt modelId="{47E87745-69BD-457A-9673-603B40A24E91}" type="pres">
      <dgm:prSet presAssocID="{E46BCB41-6F16-4387-8777-C511D312C26A}" presName="dstNode" presStyleLbl="node1" presStyleIdx="0" presStyleCnt="3"/>
      <dgm:spPr/>
    </dgm:pt>
    <dgm:pt modelId="{C2C4AA7C-030F-488B-B4CE-B00A754A9A64}" type="pres">
      <dgm:prSet presAssocID="{A4A6A037-4A00-4FAE-A425-2194932F11D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92C53-E86E-478B-8273-71515AA6F739}" type="pres">
      <dgm:prSet presAssocID="{A4A6A037-4A00-4FAE-A425-2194932F11D1}" presName="accent_1" presStyleCnt="0"/>
      <dgm:spPr/>
    </dgm:pt>
    <dgm:pt modelId="{EE04BE7C-E1E2-4A94-BA76-FB8B5B7D42A5}" type="pres">
      <dgm:prSet presAssocID="{A4A6A037-4A00-4FAE-A425-2194932F11D1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CEC050A-26B2-496D-ABE9-129E0454BD63}" type="pres">
      <dgm:prSet presAssocID="{E022F1E0-9318-44B4-AEE2-5743198C517D}" presName="text_2" presStyleLbl="node1" presStyleIdx="1" presStyleCnt="3" custLinFactNeighborX="32938" custLinFactNeighborY="-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C918C-33E8-44E4-BF66-AD8ADD381257}" type="pres">
      <dgm:prSet presAssocID="{E022F1E0-9318-44B4-AEE2-5743198C517D}" presName="accent_2" presStyleCnt="0"/>
      <dgm:spPr/>
    </dgm:pt>
    <dgm:pt modelId="{BAFA4AC0-06B9-4D65-B272-EACA0BA3994B}" type="pres">
      <dgm:prSet presAssocID="{E022F1E0-9318-44B4-AEE2-5743198C517D}" presName="accentRepeatNode" presStyleLbl="solidFgAcc1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1205B8-9F2D-4161-BE78-C26E05EE199E}" type="pres">
      <dgm:prSet presAssocID="{2C67FDCB-64C8-4546-9E97-49481DA01AD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E6672-4F24-41F9-9564-62EB959101B7}" type="pres">
      <dgm:prSet presAssocID="{2C67FDCB-64C8-4546-9E97-49481DA01AD2}" presName="accent_3" presStyleCnt="0"/>
      <dgm:spPr/>
    </dgm:pt>
    <dgm:pt modelId="{CDABFB28-4EC6-45C2-A1A4-54D14401E3AC}" type="pres">
      <dgm:prSet presAssocID="{2C67FDCB-64C8-4546-9E97-49481DA01AD2}" presName="accentRepeatNode" presStyleLbl="solidFgAcc1" presStyleIdx="2" presStyleCnt="3"/>
      <dgm:spPr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359301BD-F73B-4A9B-8EEE-8F71A29608B5}" srcId="{E46BCB41-6F16-4387-8777-C511D312C26A}" destId="{2C67FDCB-64C8-4546-9E97-49481DA01AD2}" srcOrd="2" destOrd="0" parTransId="{A740D26F-58DB-46DC-8E3A-188BE16DD2BF}" sibTransId="{1C21A3DA-A7AE-43FD-8CDD-0AC8BBB3087A}"/>
    <dgm:cxn modelId="{7A765F6B-A111-4D6D-87F6-A2466EC5D72F}" type="presOf" srcId="{8982D866-125E-4872-A22E-5311B166734D}" destId="{0B4EDE74-50F1-43ED-A0B8-D12601C4FD3D}" srcOrd="0" destOrd="0" presId="urn:microsoft.com/office/officeart/2008/layout/VerticalCurvedList"/>
    <dgm:cxn modelId="{D86567C6-5D25-4AB2-8615-D86C6BBE1C63}" srcId="{E46BCB41-6F16-4387-8777-C511D312C26A}" destId="{E022F1E0-9318-44B4-AEE2-5743198C517D}" srcOrd="1" destOrd="0" parTransId="{B5A71CCC-D75E-4CDE-84D7-7F5965F8DCE5}" sibTransId="{AE3D20DA-1DE0-4053-A036-E245937E746D}"/>
    <dgm:cxn modelId="{0B664E43-A689-43B8-ADE3-27FD06A24A7C}" srcId="{E46BCB41-6F16-4387-8777-C511D312C26A}" destId="{A4A6A037-4A00-4FAE-A425-2194932F11D1}" srcOrd="0" destOrd="0" parTransId="{15408A5B-2E75-4DC8-B11D-0BA18B918BDF}" sibTransId="{8982D866-125E-4872-A22E-5311B166734D}"/>
    <dgm:cxn modelId="{25E07D88-36D0-4B1B-821B-2DC750E53B9E}" type="presOf" srcId="{A4A6A037-4A00-4FAE-A425-2194932F11D1}" destId="{C2C4AA7C-030F-488B-B4CE-B00A754A9A64}" srcOrd="0" destOrd="0" presId="urn:microsoft.com/office/officeart/2008/layout/VerticalCurvedList"/>
    <dgm:cxn modelId="{5C5A2F5A-51A9-4D2B-8C58-74D866B6F87C}" type="presOf" srcId="{E46BCB41-6F16-4387-8777-C511D312C26A}" destId="{0D30B281-D6B8-4523-A56B-B44062549731}" srcOrd="0" destOrd="0" presId="urn:microsoft.com/office/officeart/2008/layout/VerticalCurvedList"/>
    <dgm:cxn modelId="{CB1BB0C2-386B-4809-8E99-160A39E51FB0}" type="presOf" srcId="{2C67FDCB-64C8-4546-9E97-49481DA01AD2}" destId="{DE1205B8-9F2D-4161-BE78-C26E05EE199E}" srcOrd="0" destOrd="0" presId="urn:microsoft.com/office/officeart/2008/layout/VerticalCurvedList"/>
    <dgm:cxn modelId="{15D6BE31-7CEC-43BC-A1DF-E276B39D9307}" type="presOf" srcId="{E022F1E0-9318-44B4-AEE2-5743198C517D}" destId="{DCEC050A-26B2-496D-ABE9-129E0454BD63}" srcOrd="0" destOrd="0" presId="urn:microsoft.com/office/officeart/2008/layout/VerticalCurvedList"/>
    <dgm:cxn modelId="{BAB91086-B52D-409B-B39D-F4569BBA83B3}" type="presParOf" srcId="{0D30B281-D6B8-4523-A56B-B44062549731}" destId="{49CE0424-52B1-4C86-A7E7-CA752118D99C}" srcOrd="0" destOrd="0" presId="urn:microsoft.com/office/officeart/2008/layout/VerticalCurvedList"/>
    <dgm:cxn modelId="{EDDA0183-9D7C-406A-8EAD-B0FCB35FC6FE}" type="presParOf" srcId="{49CE0424-52B1-4C86-A7E7-CA752118D99C}" destId="{7A6E62A6-E8D2-4395-B23B-D5EBC0B53151}" srcOrd="0" destOrd="0" presId="urn:microsoft.com/office/officeart/2008/layout/VerticalCurvedList"/>
    <dgm:cxn modelId="{5A1540CC-5C0F-4CBF-8501-B61BD74439F0}" type="presParOf" srcId="{7A6E62A6-E8D2-4395-B23B-D5EBC0B53151}" destId="{4C236AF4-5597-4CD2-AEB8-7DBBCAFA2F9F}" srcOrd="0" destOrd="0" presId="urn:microsoft.com/office/officeart/2008/layout/VerticalCurvedList"/>
    <dgm:cxn modelId="{731EE925-BF09-46EF-92BC-54DEAA71A4B3}" type="presParOf" srcId="{7A6E62A6-E8D2-4395-B23B-D5EBC0B53151}" destId="{0B4EDE74-50F1-43ED-A0B8-D12601C4FD3D}" srcOrd="1" destOrd="0" presId="urn:microsoft.com/office/officeart/2008/layout/VerticalCurvedList"/>
    <dgm:cxn modelId="{016FEA80-A003-4172-B84B-F792385DD362}" type="presParOf" srcId="{7A6E62A6-E8D2-4395-B23B-D5EBC0B53151}" destId="{CEA067C0-B58B-4AE6-B705-6058F6E3F2DC}" srcOrd="2" destOrd="0" presId="urn:microsoft.com/office/officeart/2008/layout/VerticalCurvedList"/>
    <dgm:cxn modelId="{E2951309-A9F8-4229-B8F0-7D515390506B}" type="presParOf" srcId="{7A6E62A6-E8D2-4395-B23B-D5EBC0B53151}" destId="{47E87745-69BD-457A-9673-603B40A24E91}" srcOrd="3" destOrd="0" presId="urn:microsoft.com/office/officeart/2008/layout/VerticalCurvedList"/>
    <dgm:cxn modelId="{5B146BBC-433C-48AB-8A95-24C8B4CE1A37}" type="presParOf" srcId="{49CE0424-52B1-4C86-A7E7-CA752118D99C}" destId="{C2C4AA7C-030F-488B-B4CE-B00A754A9A64}" srcOrd="1" destOrd="0" presId="urn:microsoft.com/office/officeart/2008/layout/VerticalCurvedList"/>
    <dgm:cxn modelId="{D37603F1-8892-464E-9636-68347C910691}" type="presParOf" srcId="{49CE0424-52B1-4C86-A7E7-CA752118D99C}" destId="{E7592C53-E86E-478B-8273-71515AA6F739}" srcOrd="2" destOrd="0" presId="urn:microsoft.com/office/officeart/2008/layout/VerticalCurvedList"/>
    <dgm:cxn modelId="{798FC148-AB6B-4F32-9305-19FDB84BF3E2}" type="presParOf" srcId="{E7592C53-E86E-478B-8273-71515AA6F739}" destId="{EE04BE7C-E1E2-4A94-BA76-FB8B5B7D42A5}" srcOrd="0" destOrd="0" presId="urn:microsoft.com/office/officeart/2008/layout/VerticalCurvedList"/>
    <dgm:cxn modelId="{92D3D262-4A44-4521-9963-7DE5A3470B20}" type="presParOf" srcId="{49CE0424-52B1-4C86-A7E7-CA752118D99C}" destId="{DCEC050A-26B2-496D-ABE9-129E0454BD63}" srcOrd="3" destOrd="0" presId="urn:microsoft.com/office/officeart/2008/layout/VerticalCurvedList"/>
    <dgm:cxn modelId="{4F771C14-2ABA-428A-AC33-B4BF7D571624}" type="presParOf" srcId="{49CE0424-52B1-4C86-A7E7-CA752118D99C}" destId="{E6AC918C-33E8-44E4-BF66-AD8ADD381257}" srcOrd="4" destOrd="0" presId="urn:microsoft.com/office/officeart/2008/layout/VerticalCurvedList"/>
    <dgm:cxn modelId="{5D7BD29C-8904-4D7E-9FAC-E56FEB14B610}" type="presParOf" srcId="{E6AC918C-33E8-44E4-BF66-AD8ADD381257}" destId="{BAFA4AC0-06B9-4D65-B272-EACA0BA3994B}" srcOrd="0" destOrd="0" presId="urn:microsoft.com/office/officeart/2008/layout/VerticalCurvedList"/>
    <dgm:cxn modelId="{ED58B00B-C119-422F-8BEF-C7B20CEEFFC2}" type="presParOf" srcId="{49CE0424-52B1-4C86-A7E7-CA752118D99C}" destId="{DE1205B8-9F2D-4161-BE78-C26E05EE199E}" srcOrd="5" destOrd="0" presId="urn:microsoft.com/office/officeart/2008/layout/VerticalCurvedList"/>
    <dgm:cxn modelId="{B0D3419E-C3AB-4B65-9676-19DA5C964940}" type="presParOf" srcId="{49CE0424-52B1-4C86-A7E7-CA752118D99C}" destId="{8C2E6672-4F24-41F9-9564-62EB959101B7}" srcOrd="6" destOrd="0" presId="urn:microsoft.com/office/officeart/2008/layout/VerticalCurvedList"/>
    <dgm:cxn modelId="{0EF2C463-5CCF-4EF0-A181-8AC1C97467B5}" type="presParOf" srcId="{8C2E6672-4F24-41F9-9564-62EB959101B7}" destId="{CDABFB28-4EC6-45C2-A1A4-54D14401E3A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CCF960-A573-471D-B120-4BDB31162DC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BFB523-E924-4DE9-BD3D-714703EE93CD}">
      <dgm:prSet phldrT="[Text]"/>
      <dgm:spPr/>
      <dgm:t>
        <a:bodyPr anchor="ctr"/>
        <a:lstStyle/>
        <a:p>
          <a:pPr algn="ctr" rtl="1">
            <a:lnSpc>
              <a:spcPct val="100000"/>
            </a:lnSpc>
          </a:pPr>
          <a:r>
            <a:rPr lang="en-US" b="1" dirty="0" smtClean="0">
              <a:latin typeface="Cabin" panose="020B0604020202020204" charset="0"/>
            </a:rPr>
            <a:t>Cost of the Network</a:t>
          </a:r>
        </a:p>
        <a:p>
          <a:pPr algn="ctr">
            <a:lnSpc>
              <a:spcPct val="100000"/>
            </a:lnSpc>
          </a:pPr>
          <a:endParaRPr lang="en-US" b="1" dirty="0">
            <a:latin typeface="Cabin" panose="020B0604020202020204" charset="0"/>
          </a:endParaRPr>
        </a:p>
      </dgm:t>
    </dgm:pt>
    <dgm:pt modelId="{E5C3C7C7-25F1-46F1-8FA8-D291BEC1CBFD}" type="parTrans" cxnId="{65B16C70-EA1B-46A9-94D6-4510A84F581B}">
      <dgm:prSet/>
      <dgm:spPr/>
      <dgm:t>
        <a:bodyPr/>
        <a:lstStyle/>
        <a:p>
          <a:endParaRPr lang="en-US"/>
        </a:p>
      </dgm:t>
    </dgm:pt>
    <dgm:pt modelId="{6AF9DDC9-3510-45CB-B0CB-59415FE31851}" type="sibTrans" cxnId="{65B16C70-EA1B-46A9-94D6-4510A84F581B}">
      <dgm:prSet/>
      <dgm:spPr/>
      <dgm:t>
        <a:bodyPr/>
        <a:lstStyle/>
        <a:p>
          <a:endParaRPr lang="en-US"/>
        </a:p>
      </dgm:t>
    </dgm:pt>
    <dgm:pt modelId="{21F69D73-42E1-485C-AA79-540F6FB96951}">
      <dgm:prSet phldrT="[Text]"/>
      <dgm:spPr/>
      <dgm:t>
        <a:bodyPr anchor="ctr"/>
        <a:lstStyle/>
        <a:p>
          <a:pPr algn="ctr">
            <a:lnSpc>
              <a:spcPct val="100000"/>
            </a:lnSpc>
          </a:pPr>
          <a:r>
            <a:rPr lang="en-US" b="1" dirty="0" smtClean="0">
              <a:latin typeface="Cabin" panose="020B0604020202020204" charset="0"/>
            </a:rPr>
            <a:t>Conduits cost</a:t>
          </a:r>
        </a:p>
        <a:p>
          <a:pPr algn="ctr">
            <a:lnSpc>
              <a:spcPct val="100000"/>
            </a:lnSpc>
          </a:pPr>
          <a:r>
            <a:rPr lang="en-US" b="1" dirty="0" smtClean="0">
              <a:solidFill>
                <a:srgbClr val="FFFFFF"/>
              </a:solidFill>
              <a:latin typeface="Cabin" panose="020B0604020202020204" charset="0"/>
            </a:rPr>
            <a:t>=50,336 $.</a:t>
          </a:r>
          <a:endParaRPr lang="en-US" b="1" dirty="0">
            <a:solidFill>
              <a:srgbClr val="FFFFFF"/>
            </a:solidFill>
            <a:latin typeface="Cabin" panose="020B0604020202020204" charset="0"/>
          </a:endParaRPr>
        </a:p>
      </dgm:t>
    </dgm:pt>
    <dgm:pt modelId="{CA3FF647-04F7-4EB5-8777-BA478778ED7B}" type="parTrans" cxnId="{1C36F73C-E42A-4A0B-93D8-095C2AB17721}">
      <dgm:prSet/>
      <dgm:spPr/>
      <dgm:t>
        <a:bodyPr anchor="ctr"/>
        <a:lstStyle/>
        <a:p>
          <a:pPr algn="ctr">
            <a:lnSpc>
              <a:spcPct val="100000"/>
            </a:lnSpc>
          </a:pPr>
          <a:endParaRPr lang="en-US" b="1">
            <a:latin typeface="Cabin" panose="020B0604020202020204" charset="0"/>
          </a:endParaRPr>
        </a:p>
      </dgm:t>
    </dgm:pt>
    <dgm:pt modelId="{E7B94DD7-A88D-45D0-95B6-4D9F81C45333}" type="sibTrans" cxnId="{1C36F73C-E42A-4A0B-93D8-095C2AB17721}">
      <dgm:prSet/>
      <dgm:spPr/>
      <dgm:t>
        <a:bodyPr/>
        <a:lstStyle/>
        <a:p>
          <a:endParaRPr lang="en-US"/>
        </a:p>
      </dgm:t>
    </dgm:pt>
    <dgm:pt modelId="{FDD2E171-CEFB-4D74-B26E-690A192AB82B}">
      <dgm:prSet phldrT="[Text]"/>
      <dgm:spPr/>
      <dgm:t>
        <a:bodyPr anchor="ctr"/>
        <a:lstStyle/>
        <a:p>
          <a:pPr algn="ctr">
            <a:lnSpc>
              <a:spcPct val="100000"/>
            </a:lnSpc>
          </a:pPr>
          <a:r>
            <a:rPr lang="en-US" b="1" dirty="0" smtClean="0">
              <a:latin typeface="Cabin" panose="020B0604020202020204" charset="0"/>
            </a:rPr>
            <a:t>Manholes cost</a:t>
          </a:r>
        </a:p>
        <a:p>
          <a:pPr algn="ctr">
            <a:lnSpc>
              <a:spcPct val="100000"/>
            </a:lnSpc>
          </a:pPr>
          <a:r>
            <a:rPr lang="en-US" b="1" dirty="0" smtClean="0">
              <a:solidFill>
                <a:srgbClr val="FFFFFF"/>
              </a:solidFill>
              <a:latin typeface="Cabin" panose="020B0604020202020204" charset="0"/>
            </a:rPr>
            <a:t>=101,175 $. </a:t>
          </a:r>
          <a:endParaRPr lang="en-US" b="1" dirty="0">
            <a:solidFill>
              <a:srgbClr val="FFFFFF"/>
            </a:solidFill>
            <a:latin typeface="Cabin" panose="020B0604020202020204" charset="0"/>
          </a:endParaRPr>
        </a:p>
      </dgm:t>
    </dgm:pt>
    <dgm:pt modelId="{7BE3F03C-3D19-43C5-9A47-903FF7FDCDD0}" type="parTrans" cxnId="{9CBCECDC-DA17-4B2E-A467-80FCF175C225}">
      <dgm:prSet/>
      <dgm:spPr/>
      <dgm:t>
        <a:bodyPr anchor="ctr"/>
        <a:lstStyle/>
        <a:p>
          <a:pPr algn="ctr">
            <a:lnSpc>
              <a:spcPct val="100000"/>
            </a:lnSpc>
          </a:pPr>
          <a:endParaRPr lang="en-US" b="1">
            <a:latin typeface="Cabin" panose="020B0604020202020204" charset="0"/>
          </a:endParaRPr>
        </a:p>
      </dgm:t>
    </dgm:pt>
    <dgm:pt modelId="{69653339-E5A8-4E09-A6F0-00B5742672F9}" type="sibTrans" cxnId="{9CBCECDC-DA17-4B2E-A467-80FCF175C225}">
      <dgm:prSet/>
      <dgm:spPr/>
      <dgm:t>
        <a:bodyPr/>
        <a:lstStyle/>
        <a:p>
          <a:endParaRPr lang="en-US"/>
        </a:p>
      </dgm:t>
    </dgm:pt>
    <dgm:pt modelId="{E83E56BC-5CC6-4433-9F6A-351B4D734FF9}">
      <dgm:prSet phldrT="[Text]"/>
      <dgm:spPr/>
      <dgm:t>
        <a:bodyPr anchor="ctr"/>
        <a:lstStyle/>
        <a:p>
          <a:pPr algn="ctr">
            <a:lnSpc>
              <a:spcPct val="100000"/>
            </a:lnSpc>
          </a:pPr>
          <a:r>
            <a:rPr lang="en-US" b="1" dirty="0" smtClean="0">
              <a:latin typeface="Cabin" panose="020B0604020202020204" charset="0"/>
            </a:rPr>
            <a:t>Excavation Cost</a:t>
          </a:r>
        </a:p>
        <a:p>
          <a:pPr algn="ctr">
            <a:lnSpc>
              <a:spcPct val="100000"/>
            </a:lnSpc>
          </a:pPr>
          <a:r>
            <a:rPr lang="en-US" b="1" dirty="0" smtClean="0">
              <a:solidFill>
                <a:srgbClr val="FFFFFF"/>
              </a:solidFill>
              <a:latin typeface="Cabin" panose="020B0604020202020204" charset="0"/>
            </a:rPr>
            <a:t>=138,096 $.</a:t>
          </a:r>
          <a:endParaRPr lang="en-US" b="1" dirty="0">
            <a:solidFill>
              <a:srgbClr val="FFFFFF"/>
            </a:solidFill>
            <a:latin typeface="Cabin" panose="020B0604020202020204" charset="0"/>
          </a:endParaRPr>
        </a:p>
      </dgm:t>
    </dgm:pt>
    <dgm:pt modelId="{D81125EF-C4E5-47DA-86AD-5D8A57525D12}" type="parTrans" cxnId="{35FCC35E-DC6B-476B-8A3A-7D767647621A}">
      <dgm:prSet/>
      <dgm:spPr/>
      <dgm:t>
        <a:bodyPr anchor="ctr"/>
        <a:lstStyle/>
        <a:p>
          <a:pPr algn="ctr">
            <a:lnSpc>
              <a:spcPct val="100000"/>
            </a:lnSpc>
          </a:pPr>
          <a:endParaRPr lang="en-US" b="1">
            <a:latin typeface="Cabin" panose="020B0604020202020204" charset="0"/>
          </a:endParaRPr>
        </a:p>
      </dgm:t>
    </dgm:pt>
    <dgm:pt modelId="{58B5D3E4-4540-4895-AF33-DAA154047772}" type="sibTrans" cxnId="{35FCC35E-DC6B-476B-8A3A-7D767647621A}">
      <dgm:prSet/>
      <dgm:spPr/>
      <dgm:t>
        <a:bodyPr/>
        <a:lstStyle/>
        <a:p>
          <a:endParaRPr lang="en-US"/>
        </a:p>
      </dgm:t>
    </dgm:pt>
    <dgm:pt modelId="{F4EBEB7E-C8D7-4D31-9CF3-604CC9D73C84}">
      <dgm:prSet phldrT="[Text]"/>
      <dgm:spPr/>
      <dgm:t>
        <a:bodyPr anchor="ctr"/>
        <a:lstStyle/>
        <a:p>
          <a:pPr algn="ctr">
            <a:lnSpc>
              <a:spcPct val="100000"/>
            </a:lnSpc>
          </a:pPr>
          <a:r>
            <a:rPr lang="en-US" b="1" i="0" dirty="0" smtClean="0">
              <a:latin typeface="Cabin" panose="020B0604020202020204" charset="0"/>
            </a:rPr>
            <a:t>Re - paving cost</a:t>
          </a:r>
        </a:p>
        <a:p>
          <a:pPr algn="ctr">
            <a:lnSpc>
              <a:spcPct val="100000"/>
            </a:lnSpc>
          </a:pPr>
          <a:r>
            <a:rPr lang="en-US" b="1" i="0" dirty="0" smtClean="0">
              <a:solidFill>
                <a:srgbClr val="FFFFFF"/>
              </a:solidFill>
              <a:latin typeface="Cabin" panose="020B0604020202020204" charset="0"/>
            </a:rPr>
            <a:t>=</a:t>
          </a:r>
          <a:r>
            <a:rPr lang="en-US" b="1" dirty="0" smtClean="0">
              <a:solidFill>
                <a:srgbClr val="FFFFFF"/>
              </a:solidFill>
              <a:latin typeface="Cabin" panose="020B0604020202020204" charset="0"/>
            </a:rPr>
            <a:t>88,490 $</a:t>
          </a:r>
          <a:endParaRPr lang="en-US" b="1" dirty="0">
            <a:solidFill>
              <a:srgbClr val="FFFFFF"/>
            </a:solidFill>
            <a:latin typeface="Cabin" panose="020B0604020202020204" charset="0"/>
          </a:endParaRPr>
        </a:p>
      </dgm:t>
    </dgm:pt>
    <dgm:pt modelId="{D73BAA87-4748-49F5-9D98-9D7C89FC71A1}" type="parTrans" cxnId="{53BC0C23-137A-4484-9AD9-7FB091811DDF}">
      <dgm:prSet/>
      <dgm:spPr/>
      <dgm:t>
        <a:bodyPr anchor="ctr"/>
        <a:lstStyle/>
        <a:p>
          <a:pPr algn="ctr">
            <a:lnSpc>
              <a:spcPct val="100000"/>
            </a:lnSpc>
          </a:pPr>
          <a:endParaRPr lang="en-US" b="1">
            <a:latin typeface="Cabin" panose="020B0604020202020204" charset="0"/>
          </a:endParaRPr>
        </a:p>
      </dgm:t>
    </dgm:pt>
    <dgm:pt modelId="{B6A9F7F1-BF0C-46D1-838B-67F55AA43353}" type="sibTrans" cxnId="{53BC0C23-137A-4484-9AD9-7FB091811DDF}">
      <dgm:prSet/>
      <dgm:spPr/>
      <dgm:t>
        <a:bodyPr/>
        <a:lstStyle/>
        <a:p>
          <a:endParaRPr lang="en-US"/>
        </a:p>
      </dgm:t>
    </dgm:pt>
    <dgm:pt modelId="{6D3E810C-019C-4E22-BA44-3EC8C7187897}">
      <dgm:prSet phldrT="[Text]"/>
      <dgm:spPr/>
      <dgm:t>
        <a:bodyPr anchor="ctr"/>
        <a:lstStyle/>
        <a:p>
          <a:pPr algn="ctr">
            <a:lnSpc>
              <a:spcPct val="100000"/>
            </a:lnSpc>
          </a:pPr>
          <a:r>
            <a:rPr lang="en-US" b="1" dirty="0" smtClean="0">
              <a:latin typeface="Cabin" panose="020B0604020202020204" charset="0"/>
            </a:rPr>
            <a:t>Backfilling cost</a:t>
          </a:r>
        </a:p>
        <a:p>
          <a:pPr algn="ctr">
            <a:lnSpc>
              <a:spcPct val="100000"/>
            </a:lnSpc>
          </a:pPr>
          <a:r>
            <a:rPr lang="en-US" b="1" dirty="0" smtClean="0">
              <a:solidFill>
                <a:srgbClr val="FFFFFF"/>
              </a:solidFill>
              <a:latin typeface="Cabin" panose="020B0604020202020204" charset="0"/>
            </a:rPr>
            <a:t>=77,463$.</a:t>
          </a:r>
          <a:endParaRPr lang="en-US" b="1" dirty="0">
            <a:solidFill>
              <a:srgbClr val="FFFFFF"/>
            </a:solidFill>
            <a:latin typeface="Cabin" panose="020B0604020202020204" charset="0"/>
          </a:endParaRPr>
        </a:p>
      </dgm:t>
    </dgm:pt>
    <dgm:pt modelId="{6F837396-1CE8-447F-98F1-D76C9A76041D}" type="parTrans" cxnId="{4A1B5242-71FD-4E47-982B-603285D4AF82}">
      <dgm:prSet/>
      <dgm:spPr/>
      <dgm:t>
        <a:bodyPr anchor="ctr"/>
        <a:lstStyle/>
        <a:p>
          <a:pPr algn="ctr">
            <a:lnSpc>
              <a:spcPct val="100000"/>
            </a:lnSpc>
          </a:pPr>
          <a:endParaRPr lang="en-US" b="1">
            <a:latin typeface="Cabin" panose="020B0604020202020204" charset="0"/>
          </a:endParaRPr>
        </a:p>
      </dgm:t>
    </dgm:pt>
    <dgm:pt modelId="{F6691FD2-7775-4331-A519-AE492ADC8A0F}" type="sibTrans" cxnId="{4A1B5242-71FD-4E47-982B-603285D4AF82}">
      <dgm:prSet/>
      <dgm:spPr/>
      <dgm:t>
        <a:bodyPr/>
        <a:lstStyle/>
        <a:p>
          <a:endParaRPr lang="en-US"/>
        </a:p>
      </dgm:t>
    </dgm:pt>
    <dgm:pt modelId="{110A4C3E-61E2-4144-820A-C1AFB7F451D6}" type="pres">
      <dgm:prSet presAssocID="{98CCF960-A573-471D-B120-4BDB31162D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186BB8F-4631-4A3A-AF6E-3F78E430449A}" type="pres">
      <dgm:prSet presAssocID="{36BFB523-E924-4DE9-BD3D-714703EE93CD}" presName="hierRoot1" presStyleCnt="0">
        <dgm:presLayoutVars>
          <dgm:hierBranch val="init"/>
        </dgm:presLayoutVars>
      </dgm:prSet>
      <dgm:spPr/>
    </dgm:pt>
    <dgm:pt modelId="{2D69D5AC-74C3-4001-A308-653119145687}" type="pres">
      <dgm:prSet presAssocID="{36BFB523-E924-4DE9-BD3D-714703EE93CD}" presName="rootComposite1" presStyleCnt="0"/>
      <dgm:spPr/>
    </dgm:pt>
    <dgm:pt modelId="{DFF524EB-7DF7-456F-9DC9-78591C268F90}" type="pres">
      <dgm:prSet presAssocID="{36BFB523-E924-4DE9-BD3D-714703EE93CD}" presName="rootText1" presStyleLbl="node0" presStyleIdx="0" presStyleCnt="1" custScaleX="105923" custScaleY="121825" custLinFactNeighborY="-235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8E7653-D67A-4E85-8614-C4F654FD52EB}" type="pres">
      <dgm:prSet presAssocID="{36BFB523-E924-4DE9-BD3D-714703EE93C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40603D-A332-47A9-A4BD-A80D3122280F}" type="pres">
      <dgm:prSet presAssocID="{36BFB523-E924-4DE9-BD3D-714703EE93CD}" presName="hierChild2" presStyleCnt="0"/>
      <dgm:spPr/>
    </dgm:pt>
    <dgm:pt modelId="{3EA2024E-F265-42FA-B27A-8F6784E964C8}" type="pres">
      <dgm:prSet presAssocID="{CA3FF647-04F7-4EB5-8777-BA478778ED7B}" presName="Name37" presStyleLbl="parChTrans1D2" presStyleIdx="0" presStyleCnt="5" custSzX="2675237" custSzY="211647"/>
      <dgm:spPr/>
      <dgm:t>
        <a:bodyPr/>
        <a:lstStyle/>
        <a:p>
          <a:endParaRPr lang="en-US"/>
        </a:p>
      </dgm:t>
    </dgm:pt>
    <dgm:pt modelId="{C3FCB21E-9565-4A41-BC02-33F009AE2E3A}" type="pres">
      <dgm:prSet presAssocID="{21F69D73-42E1-485C-AA79-540F6FB96951}" presName="hierRoot2" presStyleCnt="0">
        <dgm:presLayoutVars>
          <dgm:hierBranch val="init"/>
        </dgm:presLayoutVars>
      </dgm:prSet>
      <dgm:spPr/>
    </dgm:pt>
    <dgm:pt modelId="{9CFA8891-7600-49C4-9E30-21D0205367F3}" type="pres">
      <dgm:prSet presAssocID="{21F69D73-42E1-485C-AA79-540F6FB96951}" presName="rootComposite" presStyleCnt="0"/>
      <dgm:spPr/>
    </dgm:pt>
    <dgm:pt modelId="{AFCC54EF-F2FC-4E81-91FD-89C8BB7FB392}" type="pres">
      <dgm:prSet presAssocID="{21F69D73-42E1-485C-AA79-540F6FB96951}" presName="rootText" presStyleLbl="node2" presStyleIdx="0" presStyleCnt="5" custScaleX="105923" custScaleY="1218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B81E28-CD7C-434D-946C-D5CBDA00B404}" type="pres">
      <dgm:prSet presAssocID="{21F69D73-42E1-485C-AA79-540F6FB96951}" presName="rootConnector" presStyleLbl="node2" presStyleIdx="0" presStyleCnt="5"/>
      <dgm:spPr/>
      <dgm:t>
        <a:bodyPr/>
        <a:lstStyle/>
        <a:p>
          <a:endParaRPr lang="en-US"/>
        </a:p>
      </dgm:t>
    </dgm:pt>
    <dgm:pt modelId="{81AC4285-E639-4C5F-9614-741294018C4F}" type="pres">
      <dgm:prSet presAssocID="{21F69D73-42E1-485C-AA79-540F6FB96951}" presName="hierChild4" presStyleCnt="0"/>
      <dgm:spPr/>
    </dgm:pt>
    <dgm:pt modelId="{2F2A7A7E-EE89-41A5-B17D-7C54468DF60C}" type="pres">
      <dgm:prSet presAssocID="{21F69D73-42E1-485C-AA79-540F6FB96951}" presName="hierChild5" presStyleCnt="0"/>
      <dgm:spPr/>
    </dgm:pt>
    <dgm:pt modelId="{8495450A-DA3D-4957-9D2D-17FD0F293F20}" type="pres">
      <dgm:prSet presAssocID="{7BE3F03C-3D19-43C5-9A47-903FF7FDCDD0}" presName="Name37" presStyleLbl="parChTrans1D2" presStyleIdx="1" presStyleCnt="5" custSzX="1337618" custSzY="211647"/>
      <dgm:spPr/>
      <dgm:t>
        <a:bodyPr/>
        <a:lstStyle/>
        <a:p>
          <a:endParaRPr lang="en-US"/>
        </a:p>
      </dgm:t>
    </dgm:pt>
    <dgm:pt modelId="{61D5BD74-B7AA-4EFB-926C-4E3CE24D2579}" type="pres">
      <dgm:prSet presAssocID="{FDD2E171-CEFB-4D74-B26E-690A192AB82B}" presName="hierRoot2" presStyleCnt="0">
        <dgm:presLayoutVars>
          <dgm:hierBranch val="init"/>
        </dgm:presLayoutVars>
      </dgm:prSet>
      <dgm:spPr/>
    </dgm:pt>
    <dgm:pt modelId="{41531795-2611-45C1-B898-36C33F7E66A8}" type="pres">
      <dgm:prSet presAssocID="{FDD2E171-CEFB-4D74-B26E-690A192AB82B}" presName="rootComposite" presStyleCnt="0"/>
      <dgm:spPr/>
    </dgm:pt>
    <dgm:pt modelId="{1A91AA37-BDF7-4385-8D49-3F715CB0D77F}" type="pres">
      <dgm:prSet presAssocID="{FDD2E171-CEFB-4D74-B26E-690A192AB82B}" presName="rootText" presStyleLbl="node2" presStyleIdx="1" presStyleCnt="5" custScaleX="105923" custScaleY="1218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D88ABA-74E5-4462-92EF-87D776896DB5}" type="pres">
      <dgm:prSet presAssocID="{FDD2E171-CEFB-4D74-B26E-690A192AB82B}" presName="rootConnector" presStyleLbl="node2" presStyleIdx="1" presStyleCnt="5"/>
      <dgm:spPr/>
      <dgm:t>
        <a:bodyPr/>
        <a:lstStyle/>
        <a:p>
          <a:endParaRPr lang="en-US"/>
        </a:p>
      </dgm:t>
    </dgm:pt>
    <dgm:pt modelId="{6C4199B3-7E1B-42FB-AF0B-AC07CE606CC7}" type="pres">
      <dgm:prSet presAssocID="{FDD2E171-CEFB-4D74-B26E-690A192AB82B}" presName="hierChild4" presStyleCnt="0"/>
      <dgm:spPr/>
    </dgm:pt>
    <dgm:pt modelId="{6D831DC9-3201-449E-B8B3-09F8CE4FB000}" type="pres">
      <dgm:prSet presAssocID="{FDD2E171-CEFB-4D74-B26E-690A192AB82B}" presName="hierChild5" presStyleCnt="0"/>
      <dgm:spPr/>
    </dgm:pt>
    <dgm:pt modelId="{51BC3621-8A83-44D5-A57D-D1174D3C5AF9}" type="pres">
      <dgm:prSet presAssocID="{D81125EF-C4E5-47DA-86AD-5D8A57525D12}" presName="Name37" presStyleLbl="parChTrans1D2" presStyleIdx="2" presStyleCnt="5" custSzX="96855" custSzY="211647"/>
      <dgm:spPr/>
      <dgm:t>
        <a:bodyPr/>
        <a:lstStyle/>
        <a:p>
          <a:endParaRPr lang="en-US"/>
        </a:p>
      </dgm:t>
    </dgm:pt>
    <dgm:pt modelId="{274AD594-F190-4A9C-85F6-285E8A206FA1}" type="pres">
      <dgm:prSet presAssocID="{E83E56BC-5CC6-4433-9F6A-351B4D734FF9}" presName="hierRoot2" presStyleCnt="0">
        <dgm:presLayoutVars>
          <dgm:hierBranch val="init"/>
        </dgm:presLayoutVars>
      </dgm:prSet>
      <dgm:spPr/>
    </dgm:pt>
    <dgm:pt modelId="{1F04ABA7-DC31-47FC-9C53-5A366A6AA1F2}" type="pres">
      <dgm:prSet presAssocID="{E83E56BC-5CC6-4433-9F6A-351B4D734FF9}" presName="rootComposite" presStyleCnt="0"/>
      <dgm:spPr/>
    </dgm:pt>
    <dgm:pt modelId="{715EDA84-2C44-43B9-914B-3B19D42516E8}" type="pres">
      <dgm:prSet presAssocID="{E83E56BC-5CC6-4433-9F6A-351B4D734FF9}" presName="rootText" presStyleLbl="node2" presStyleIdx="2" presStyleCnt="5" custScaleX="105923" custScaleY="1218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0C0948-4CF1-4AA8-B6BA-58B157B08E64}" type="pres">
      <dgm:prSet presAssocID="{E83E56BC-5CC6-4433-9F6A-351B4D734FF9}" presName="rootConnector" presStyleLbl="node2" presStyleIdx="2" presStyleCnt="5"/>
      <dgm:spPr/>
      <dgm:t>
        <a:bodyPr/>
        <a:lstStyle/>
        <a:p>
          <a:endParaRPr lang="en-US"/>
        </a:p>
      </dgm:t>
    </dgm:pt>
    <dgm:pt modelId="{CBEDF168-D2EA-4395-BB59-6D9D1DA39C0D}" type="pres">
      <dgm:prSet presAssocID="{E83E56BC-5CC6-4433-9F6A-351B4D734FF9}" presName="hierChild4" presStyleCnt="0"/>
      <dgm:spPr/>
    </dgm:pt>
    <dgm:pt modelId="{BC8F935D-507B-4B71-AD98-7377058C8426}" type="pres">
      <dgm:prSet presAssocID="{E83E56BC-5CC6-4433-9F6A-351B4D734FF9}" presName="hierChild5" presStyleCnt="0"/>
      <dgm:spPr/>
    </dgm:pt>
    <dgm:pt modelId="{D41FD287-7013-4DA6-B53A-FB5E10FFB8E5}" type="pres">
      <dgm:prSet presAssocID="{6F837396-1CE8-447F-98F1-D76C9A76041D}" presName="Name37" presStyleLbl="parChTrans1D2" presStyleIdx="3" presStyleCnt="5" custSzX="1337618" custSzY="211647"/>
      <dgm:spPr/>
      <dgm:t>
        <a:bodyPr/>
        <a:lstStyle/>
        <a:p>
          <a:endParaRPr lang="en-US"/>
        </a:p>
      </dgm:t>
    </dgm:pt>
    <dgm:pt modelId="{5FB28819-E202-4097-984B-05CA0FEDE25C}" type="pres">
      <dgm:prSet presAssocID="{6D3E810C-019C-4E22-BA44-3EC8C7187897}" presName="hierRoot2" presStyleCnt="0">
        <dgm:presLayoutVars>
          <dgm:hierBranch val="init"/>
        </dgm:presLayoutVars>
      </dgm:prSet>
      <dgm:spPr/>
    </dgm:pt>
    <dgm:pt modelId="{1FFB5111-0EEE-4A12-9F4C-753B92366524}" type="pres">
      <dgm:prSet presAssocID="{6D3E810C-019C-4E22-BA44-3EC8C7187897}" presName="rootComposite" presStyleCnt="0"/>
      <dgm:spPr/>
    </dgm:pt>
    <dgm:pt modelId="{947DC6C0-E7C3-42EF-8DD0-87AB979E4F75}" type="pres">
      <dgm:prSet presAssocID="{6D3E810C-019C-4E22-BA44-3EC8C7187897}" presName="rootText" presStyleLbl="node2" presStyleIdx="3" presStyleCnt="5" custScaleX="105923" custScaleY="1218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898F94-FE3B-4A48-946B-43A0B3BC16A6}" type="pres">
      <dgm:prSet presAssocID="{6D3E810C-019C-4E22-BA44-3EC8C7187897}" presName="rootConnector" presStyleLbl="node2" presStyleIdx="3" presStyleCnt="5"/>
      <dgm:spPr/>
      <dgm:t>
        <a:bodyPr/>
        <a:lstStyle/>
        <a:p>
          <a:endParaRPr lang="en-US"/>
        </a:p>
      </dgm:t>
    </dgm:pt>
    <dgm:pt modelId="{F1E7F576-52E0-463D-AD42-C5ECE423676E}" type="pres">
      <dgm:prSet presAssocID="{6D3E810C-019C-4E22-BA44-3EC8C7187897}" presName="hierChild4" presStyleCnt="0"/>
      <dgm:spPr/>
    </dgm:pt>
    <dgm:pt modelId="{A63BDB64-657B-4B63-BAA6-3EF69BE798D0}" type="pres">
      <dgm:prSet presAssocID="{6D3E810C-019C-4E22-BA44-3EC8C7187897}" presName="hierChild5" presStyleCnt="0"/>
      <dgm:spPr/>
    </dgm:pt>
    <dgm:pt modelId="{8938F8A8-11E6-4E8D-9F46-992B16BC0EDA}" type="pres">
      <dgm:prSet presAssocID="{D73BAA87-4748-49F5-9D98-9D7C89FC71A1}" presName="Name37" presStyleLbl="parChTrans1D2" presStyleIdx="4" presStyleCnt="5" custSzX="2675237" custSzY="211647"/>
      <dgm:spPr/>
      <dgm:t>
        <a:bodyPr/>
        <a:lstStyle/>
        <a:p>
          <a:endParaRPr lang="en-US"/>
        </a:p>
      </dgm:t>
    </dgm:pt>
    <dgm:pt modelId="{B25A8903-F34D-4550-8A91-8ADCEDBCE8CE}" type="pres">
      <dgm:prSet presAssocID="{F4EBEB7E-C8D7-4D31-9CF3-604CC9D73C84}" presName="hierRoot2" presStyleCnt="0">
        <dgm:presLayoutVars>
          <dgm:hierBranch val="init"/>
        </dgm:presLayoutVars>
      </dgm:prSet>
      <dgm:spPr/>
    </dgm:pt>
    <dgm:pt modelId="{89E45441-ECC2-4C40-A2B1-B98AE37660D3}" type="pres">
      <dgm:prSet presAssocID="{F4EBEB7E-C8D7-4D31-9CF3-604CC9D73C84}" presName="rootComposite" presStyleCnt="0"/>
      <dgm:spPr/>
    </dgm:pt>
    <dgm:pt modelId="{DB2BCDD7-C6E9-412E-B742-180B6E5681C9}" type="pres">
      <dgm:prSet presAssocID="{F4EBEB7E-C8D7-4D31-9CF3-604CC9D73C84}" presName="rootText" presStyleLbl="node2" presStyleIdx="4" presStyleCnt="5" custScaleX="105923" custScaleY="1218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51ABE9-1FC6-4A9C-9E39-2C696311FB3F}" type="pres">
      <dgm:prSet presAssocID="{F4EBEB7E-C8D7-4D31-9CF3-604CC9D73C84}" presName="rootConnector" presStyleLbl="node2" presStyleIdx="4" presStyleCnt="5"/>
      <dgm:spPr/>
      <dgm:t>
        <a:bodyPr/>
        <a:lstStyle/>
        <a:p>
          <a:endParaRPr lang="en-US"/>
        </a:p>
      </dgm:t>
    </dgm:pt>
    <dgm:pt modelId="{CD38A3DD-C5F4-4721-AC37-11AEDA872FE4}" type="pres">
      <dgm:prSet presAssocID="{F4EBEB7E-C8D7-4D31-9CF3-604CC9D73C84}" presName="hierChild4" presStyleCnt="0"/>
      <dgm:spPr/>
    </dgm:pt>
    <dgm:pt modelId="{2C2C9D88-5CCE-46D5-87F6-37C75984EB6B}" type="pres">
      <dgm:prSet presAssocID="{F4EBEB7E-C8D7-4D31-9CF3-604CC9D73C84}" presName="hierChild5" presStyleCnt="0"/>
      <dgm:spPr/>
    </dgm:pt>
    <dgm:pt modelId="{A1351D9A-3807-45F4-9BEC-CD860BE7B54D}" type="pres">
      <dgm:prSet presAssocID="{36BFB523-E924-4DE9-BD3D-714703EE93CD}" presName="hierChild3" presStyleCnt="0"/>
      <dgm:spPr/>
    </dgm:pt>
  </dgm:ptLst>
  <dgm:cxnLst>
    <dgm:cxn modelId="{F521EA94-14ED-4537-8FFF-FD98D9923068}" type="presOf" srcId="{D73BAA87-4748-49F5-9D98-9D7C89FC71A1}" destId="{8938F8A8-11E6-4E8D-9F46-992B16BC0EDA}" srcOrd="0" destOrd="0" presId="urn:microsoft.com/office/officeart/2005/8/layout/orgChart1"/>
    <dgm:cxn modelId="{CC49F2B7-80CB-4479-9DBC-BB7E6F5FF84C}" type="presOf" srcId="{FDD2E171-CEFB-4D74-B26E-690A192AB82B}" destId="{1A91AA37-BDF7-4385-8D49-3F715CB0D77F}" srcOrd="0" destOrd="0" presId="urn:microsoft.com/office/officeart/2005/8/layout/orgChart1"/>
    <dgm:cxn modelId="{D40B8591-E071-4DFB-8272-21739AAD8DC7}" type="presOf" srcId="{CA3FF647-04F7-4EB5-8777-BA478778ED7B}" destId="{3EA2024E-F265-42FA-B27A-8F6784E964C8}" srcOrd="0" destOrd="0" presId="urn:microsoft.com/office/officeart/2005/8/layout/orgChart1"/>
    <dgm:cxn modelId="{DCCD2245-257D-4E72-87BD-D260CD8A04FE}" type="presOf" srcId="{6D3E810C-019C-4E22-BA44-3EC8C7187897}" destId="{947DC6C0-E7C3-42EF-8DD0-87AB979E4F75}" srcOrd="0" destOrd="0" presId="urn:microsoft.com/office/officeart/2005/8/layout/orgChart1"/>
    <dgm:cxn modelId="{9CBCECDC-DA17-4B2E-A467-80FCF175C225}" srcId="{36BFB523-E924-4DE9-BD3D-714703EE93CD}" destId="{FDD2E171-CEFB-4D74-B26E-690A192AB82B}" srcOrd="1" destOrd="0" parTransId="{7BE3F03C-3D19-43C5-9A47-903FF7FDCDD0}" sibTransId="{69653339-E5A8-4E09-A6F0-00B5742672F9}"/>
    <dgm:cxn modelId="{25D2D9BD-F80F-4B3C-93C2-80B33DED0CCB}" type="presOf" srcId="{7BE3F03C-3D19-43C5-9A47-903FF7FDCDD0}" destId="{8495450A-DA3D-4957-9D2D-17FD0F293F20}" srcOrd="0" destOrd="0" presId="urn:microsoft.com/office/officeart/2005/8/layout/orgChart1"/>
    <dgm:cxn modelId="{C2484741-0552-483B-A42D-C74881F7B4C1}" type="presOf" srcId="{F4EBEB7E-C8D7-4D31-9CF3-604CC9D73C84}" destId="{AC51ABE9-1FC6-4A9C-9E39-2C696311FB3F}" srcOrd="1" destOrd="0" presId="urn:microsoft.com/office/officeart/2005/8/layout/orgChart1"/>
    <dgm:cxn modelId="{A290D85E-EC31-4C57-ACF4-75B8D8F3F4B6}" type="presOf" srcId="{98CCF960-A573-471D-B120-4BDB31162DCA}" destId="{110A4C3E-61E2-4144-820A-C1AFB7F451D6}" srcOrd="0" destOrd="0" presId="urn:microsoft.com/office/officeart/2005/8/layout/orgChart1"/>
    <dgm:cxn modelId="{1C36F73C-E42A-4A0B-93D8-095C2AB17721}" srcId="{36BFB523-E924-4DE9-BD3D-714703EE93CD}" destId="{21F69D73-42E1-485C-AA79-540F6FB96951}" srcOrd="0" destOrd="0" parTransId="{CA3FF647-04F7-4EB5-8777-BA478778ED7B}" sibTransId="{E7B94DD7-A88D-45D0-95B6-4D9F81C45333}"/>
    <dgm:cxn modelId="{79D62F74-1A05-4FD5-A6A6-F9187E463833}" type="presOf" srcId="{FDD2E171-CEFB-4D74-B26E-690A192AB82B}" destId="{E5D88ABA-74E5-4462-92EF-87D776896DB5}" srcOrd="1" destOrd="0" presId="urn:microsoft.com/office/officeart/2005/8/layout/orgChart1"/>
    <dgm:cxn modelId="{B2842B0B-A60E-4CB7-90F7-E00DE0450698}" type="presOf" srcId="{21F69D73-42E1-485C-AA79-540F6FB96951}" destId="{9CB81E28-CD7C-434D-946C-D5CBDA00B404}" srcOrd="1" destOrd="0" presId="urn:microsoft.com/office/officeart/2005/8/layout/orgChart1"/>
    <dgm:cxn modelId="{4A1B5242-71FD-4E47-982B-603285D4AF82}" srcId="{36BFB523-E924-4DE9-BD3D-714703EE93CD}" destId="{6D3E810C-019C-4E22-BA44-3EC8C7187897}" srcOrd="3" destOrd="0" parTransId="{6F837396-1CE8-447F-98F1-D76C9A76041D}" sibTransId="{F6691FD2-7775-4331-A519-AE492ADC8A0F}"/>
    <dgm:cxn modelId="{22C32436-5409-404D-AE85-3EC50935EEAE}" type="presOf" srcId="{21F69D73-42E1-485C-AA79-540F6FB96951}" destId="{AFCC54EF-F2FC-4E81-91FD-89C8BB7FB392}" srcOrd="0" destOrd="0" presId="urn:microsoft.com/office/officeart/2005/8/layout/orgChart1"/>
    <dgm:cxn modelId="{AD10B8FF-121B-40A7-B8CD-1594A0CD016A}" type="presOf" srcId="{E83E56BC-5CC6-4433-9F6A-351B4D734FF9}" destId="{7C0C0948-4CF1-4AA8-B6BA-58B157B08E64}" srcOrd="1" destOrd="0" presId="urn:microsoft.com/office/officeart/2005/8/layout/orgChart1"/>
    <dgm:cxn modelId="{53BC0C23-137A-4484-9AD9-7FB091811DDF}" srcId="{36BFB523-E924-4DE9-BD3D-714703EE93CD}" destId="{F4EBEB7E-C8D7-4D31-9CF3-604CC9D73C84}" srcOrd="4" destOrd="0" parTransId="{D73BAA87-4748-49F5-9D98-9D7C89FC71A1}" sibTransId="{B6A9F7F1-BF0C-46D1-838B-67F55AA43353}"/>
    <dgm:cxn modelId="{C28CC52D-FC46-4C1D-8B9F-91FFA3AB6CD7}" type="presOf" srcId="{6F837396-1CE8-447F-98F1-D76C9A76041D}" destId="{D41FD287-7013-4DA6-B53A-FB5E10FFB8E5}" srcOrd="0" destOrd="0" presId="urn:microsoft.com/office/officeart/2005/8/layout/orgChart1"/>
    <dgm:cxn modelId="{35FCC35E-DC6B-476B-8A3A-7D767647621A}" srcId="{36BFB523-E924-4DE9-BD3D-714703EE93CD}" destId="{E83E56BC-5CC6-4433-9F6A-351B4D734FF9}" srcOrd="2" destOrd="0" parTransId="{D81125EF-C4E5-47DA-86AD-5D8A57525D12}" sibTransId="{58B5D3E4-4540-4895-AF33-DAA154047772}"/>
    <dgm:cxn modelId="{7EC2A6A1-2D19-4C1D-8ABB-C76A52467BE3}" type="presOf" srcId="{D81125EF-C4E5-47DA-86AD-5D8A57525D12}" destId="{51BC3621-8A83-44D5-A57D-D1174D3C5AF9}" srcOrd="0" destOrd="0" presId="urn:microsoft.com/office/officeart/2005/8/layout/orgChart1"/>
    <dgm:cxn modelId="{11323CD2-C794-4AB8-86FC-C865A7F26C57}" type="presOf" srcId="{6D3E810C-019C-4E22-BA44-3EC8C7187897}" destId="{2F898F94-FE3B-4A48-946B-43A0B3BC16A6}" srcOrd="1" destOrd="0" presId="urn:microsoft.com/office/officeart/2005/8/layout/orgChart1"/>
    <dgm:cxn modelId="{29676586-AF4F-441F-A632-6654D947B2E8}" type="presOf" srcId="{F4EBEB7E-C8D7-4D31-9CF3-604CC9D73C84}" destId="{DB2BCDD7-C6E9-412E-B742-180B6E5681C9}" srcOrd="0" destOrd="0" presId="urn:microsoft.com/office/officeart/2005/8/layout/orgChart1"/>
    <dgm:cxn modelId="{C38E75B6-CDBF-4D81-9AE8-C22F7C66062B}" type="presOf" srcId="{36BFB523-E924-4DE9-BD3D-714703EE93CD}" destId="{DFF524EB-7DF7-456F-9DC9-78591C268F90}" srcOrd="0" destOrd="0" presId="urn:microsoft.com/office/officeart/2005/8/layout/orgChart1"/>
    <dgm:cxn modelId="{BBDEFF68-45F4-419A-8947-C4F9135CF44A}" type="presOf" srcId="{36BFB523-E924-4DE9-BD3D-714703EE93CD}" destId="{458E7653-D67A-4E85-8614-C4F654FD52EB}" srcOrd="1" destOrd="0" presId="urn:microsoft.com/office/officeart/2005/8/layout/orgChart1"/>
    <dgm:cxn modelId="{3B7EDC77-EADB-4970-B25C-52E21802F988}" type="presOf" srcId="{E83E56BC-5CC6-4433-9F6A-351B4D734FF9}" destId="{715EDA84-2C44-43B9-914B-3B19D42516E8}" srcOrd="0" destOrd="0" presId="urn:microsoft.com/office/officeart/2005/8/layout/orgChart1"/>
    <dgm:cxn modelId="{65B16C70-EA1B-46A9-94D6-4510A84F581B}" srcId="{98CCF960-A573-471D-B120-4BDB31162DCA}" destId="{36BFB523-E924-4DE9-BD3D-714703EE93CD}" srcOrd="0" destOrd="0" parTransId="{E5C3C7C7-25F1-46F1-8FA8-D291BEC1CBFD}" sibTransId="{6AF9DDC9-3510-45CB-B0CB-59415FE31851}"/>
    <dgm:cxn modelId="{E6C67B6C-5DFE-417B-98BC-17268FFEDF9B}" type="presParOf" srcId="{110A4C3E-61E2-4144-820A-C1AFB7F451D6}" destId="{E186BB8F-4631-4A3A-AF6E-3F78E430449A}" srcOrd="0" destOrd="0" presId="urn:microsoft.com/office/officeart/2005/8/layout/orgChart1"/>
    <dgm:cxn modelId="{E41EE578-F4AA-486E-BA7C-D37B94198988}" type="presParOf" srcId="{E186BB8F-4631-4A3A-AF6E-3F78E430449A}" destId="{2D69D5AC-74C3-4001-A308-653119145687}" srcOrd="0" destOrd="0" presId="urn:microsoft.com/office/officeart/2005/8/layout/orgChart1"/>
    <dgm:cxn modelId="{F732F43F-BFDC-49C7-A367-83F21531E771}" type="presParOf" srcId="{2D69D5AC-74C3-4001-A308-653119145687}" destId="{DFF524EB-7DF7-456F-9DC9-78591C268F90}" srcOrd="0" destOrd="0" presId="urn:microsoft.com/office/officeart/2005/8/layout/orgChart1"/>
    <dgm:cxn modelId="{2ED29411-6308-4DFF-9468-F41A06936EC5}" type="presParOf" srcId="{2D69D5AC-74C3-4001-A308-653119145687}" destId="{458E7653-D67A-4E85-8614-C4F654FD52EB}" srcOrd="1" destOrd="0" presId="urn:microsoft.com/office/officeart/2005/8/layout/orgChart1"/>
    <dgm:cxn modelId="{4BEF7163-D58A-4BD5-AE78-7270B1779783}" type="presParOf" srcId="{E186BB8F-4631-4A3A-AF6E-3F78E430449A}" destId="{B340603D-A332-47A9-A4BD-A80D3122280F}" srcOrd="1" destOrd="0" presId="urn:microsoft.com/office/officeart/2005/8/layout/orgChart1"/>
    <dgm:cxn modelId="{1303917D-809F-4ADD-B963-9935A138CC1A}" type="presParOf" srcId="{B340603D-A332-47A9-A4BD-A80D3122280F}" destId="{3EA2024E-F265-42FA-B27A-8F6784E964C8}" srcOrd="0" destOrd="0" presId="urn:microsoft.com/office/officeart/2005/8/layout/orgChart1"/>
    <dgm:cxn modelId="{54CA1B1D-4BC0-4028-ADB1-10D4790C4687}" type="presParOf" srcId="{B340603D-A332-47A9-A4BD-A80D3122280F}" destId="{C3FCB21E-9565-4A41-BC02-33F009AE2E3A}" srcOrd="1" destOrd="0" presId="urn:microsoft.com/office/officeart/2005/8/layout/orgChart1"/>
    <dgm:cxn modelId="{1A47AA8D-F2A3-4A91-96FD-0CDA5370C9AB}" type="presParOf" srcId="{C3FCB21E-9565-4A41-BC02-33F009AE2E3A}" destId="{9CFA8891-7600-49C4-9E30-21D0205367F3}" srcOrd="0" destOrd="0" presId="urn:microsoft.com/office/officeart/2005/8/layout/orgChart1"/>
    <dgm:cxn modelId="{8F1F8269-B5A4-48C8-A59E-3F2DFB571357}" type="presParOf" srcId="{9CFA8891-7600-49C4-9E30-21D0205367F3}" destId="{AFCC54EF-F2FC-4E81-91FD-89C8BB7FB392}" srcOrd="0" destOrd="0" presId="urn:microsoft.com/office/officeart/2005/8/layout/orgChart1"/>
    <dgm:cxn modelId="{AACF52DA-D69D-4B1C-90C1-60A64D871BDF}" type="presParOf" srcId="{9CFA8891-7600-49C4-9E30-21D0205367F3}" destId="{9CB81E28-CD7C-434D-946C-D5CBDA00B404}" srcOrd="1" destOrd="0" presId="urn:microsoft.com/office/officeart/2005/8/layout/orgChart1"/>
    <dgm:cxn modelId="{ED2FE41C-0FAB-42EB-8BBA-192678F06869}" type="presParOf" srcId="{C3FCB21E-9565-4A41-BC02-33F009AE2E3A}" destId="{81AC4285-E639-4C5F-9614-741294018C4F}" srcOrd="1" destOrd="0" presId="urn:microsoft.com/office/officeart/2005/8/layout/orgChart1"/>
    <dgm:cxn modelId="{55293754-ED49-426D-A06F-D8E544C2FBE7}" type="presParOf" srcId="{C3FCB21E-9565-4A41-BC02-33F009AE2E3A}" destId="{2F2A7A7E-EE89-41A5-B17D-7C54468DF60C}" srcOrd="2" destOrd="0" presId="urn:microsoft.com/office/officeart/2005/8/layout/orgChart1"/>
    <dgm:cxn modelId="{CE746F4F-FB3A-46EC-BA36-FC1B33C0E667}" type="presParOf" srcId="{B340603D-A332-47A9-A4BD-A80D3122280F}" destId="{8495450A-DA3D-4957-9D2D-17FD0F293F20}" srcOrd="2" destOrd="0" presId="urn:microsoft.com/office/officeart/2005/8/layout/orgChart1"/>
    <dgm:cxn modelId="{630940C0-5F5A-4CB7-BB42-A0FB360B4C54}" type="presParOf" srcId="{B340603D-A332-47A9-A4BD-A80D3122280F}" destId="{61D5BD74-B7AA-4EFB-926C-4E3CE24D2579}" srcOrd="3" destOrd="0" presId="urn:microsoft.com/office/officeart/2005/8/layout/orgChart1"/>
    <dgm:cxn modelId="{C4F904A9-D33A-4301-B0BD-D9561241C3B4}" type="presParOf" srcId="{61D5BD74-B7AA-4EFB-926C-4E3CE24D2579}" destId="{41531795-2611-45C1-B898-36C33F7E66A8}" srcOrd="0" destOrd="0" presId="urn:microsoft.com/office/officeart/2005/8/layout/orgChart1"/>
    <dgm:cxn modelId="{CC9560A5-9939-4645-B49F-15D96AAD8111}" type="presParOf" srcId="{41531795-2611-45C1-B898-36C33F7E66A8}" destId="{1A91AA37-BDF7-4385-8D49-3F715CB0D77F}" srcOrd="0" destOrd="0" presId="urn:microsoft.com/office/officeart/2005/8/layout/orgChart1"/>
    <dgm:cxn modelId="{2CA882D0-9E9E-453F-8467-C31CDE86BA92}" type="presParOf" srcId="{41531795-2611-45C1-B898-36C33F7E66A8}" destId="{E5D88ABA-74E5-4462-92EF-87D776896DB5}" srcOrd="1" destOrd="0" presId="urn:microsoft.com/office/officeart/2005/8/layout/orgChart1"/>
    <dgm:cxn modelId="{BB345DBC-44A7-487E-B207-DAF8660D4EF8}" type="presParOf" srcId="{61D5BD74-B7AA-4EFB-926C-4E3CE24D2579}" destId="{6C4199B3-7E1B-42FB-AF0B-AC07CE606CC7}" srcOrd="1" destOrd="0" presId="urn:microsoft.com/office/officeart/2005/8/layout/orgChart1"/>
    <dgm:cxn modelId="{103AFE11-B349-423F-A26C-AEFAA35261CC}" type="presParOf" srcId="{61D5BD74-B7AA-4EFB-926C-4E3CE24D2579}" destId="{6D831DC9-3201-449E-B8B3-09F8CE4FB000}" srcOrd="2" destOrd="0" presId="urn:microsoft.com/office/officeart/2005/8/layout/orgChart1"/>
    <dgm:cxn modelId="{3A7A513B-FF2D-4DE5-BA1B-51BCCB79297E}" type="presParOf" srcId="{B340603D-A332-47A9-A4BD-A80D3122280F}" destId="{51BC3621-8A83-44D5-A57D-D1174D3C5AF9}" srcOrd="4" destOrd="0" presId="urn:microsoft.com/office/officeart/2005/8/layout/orgChart1"/>
    <dgm:cxn modelId="{8C46116D-6D2D-457A-800F-135038673704}" type="presParOf" srcId="{B340603D-A332-47A9-A4BD-A80D3122280F}" destId="{274AD594-F190-4A9C-85F6-285E8A206FA1}" srcOrd="5" destOrd="0" presId="urn:microsoft.com/office/officeart/2005/8/layout/orgChart1"/>
    <dgm:cxn modelId="{E79BEEE8-9EE1-48D9-A877-711B1DB9B535}" type="presParOf" srcId="{274AD594-F190-4A9C-85F6-285E8A206FA1}" destId="{1F04ABA7-DC31-47FC-9C53-5A366A6AA1F2}" srcOrd="0" destOrd="0" presId="urn:microsoft.com/office/officeart/2005/8/layout/orgChart1"/>
    <dgm:cxn modelId="{BFFE981C-7F6E-4696-B04D-682F40D10E54}" type="presParOf" srcId="{1F04ABA7-DC31-47FC-9C53-5A366A6AA1F2}" destId="{715EDA84-2C44-43B9-914B-3B19D42516E8}" srcOrd="0" destOrd="0" presId="urn:microsoft.com/office/officeart/2005/8/layout/orgChart1"/>
    <dgm:cxn modelId="{9F3ED4AA-B3BE-430E-BFFE-889753B5AADD}" type="presParOf" srcId="{1F04ABA7-DC31-47FC-9C53-5A366A6AA1F2}" destId="{7C0C0948-4CF1-4AA8-B6BA-58B157B08E64}" srcOrd="1" destOrd="0" presId="urn:microsoft.com/office/officeart/2005/8/layout/orgChart1"/>
    <dgm:cxn modelId="{D82A48D8-A6E1-45BD-9F4A-8B784A607D5C}" type="presParOf" srcId="{274AD594-F190-4A9C-85F6-285E8A206FA1}" destId="{CBEDF168-D2EA-4395-BB59-6D9D1DA39C0D}" srcOrd="1" destOrd="0" presId="urn:microsoft.com/office/officeart/2005/8/layout/orgChart1"/>
    <dgm:cxn modelId="{CAC9C093-C48E-4596-9E46-CC6DDBFCCD95}" type="presParOf" srcId="{274AD594-F190-4A9C-85F6-285E8A206FA1}" destId="{BC8F935D-507B-4B71-AD98-7377058C8426}" srcOrd="2" destOrd="0" presId="urn:microsoft.com/office/officeart/2005/8/layout/orgChart1"/>
    <dgm:cxn modelId="{24E0CC9C-122A-49B9-AEAB-A61A367FCDFB}" type="presParOf" srcId="{B340603D-A332-47A9-A4BD-A80D3122280F}" destId="{D41FD287-7013-4DA6-B53A-FB5E10FFB8E5}" srcOrd="6" destOrd="0" presId="urn:microsoft.com/office/officeart/2005/8/layout/orgChart1"/>
    <dgm:cxn modelId="{B94438B8-EAB6-4E99-8FAF-FCE48717A55B}" type="presParOf" srcId="{B340603D-A332-47A9-A4BD-A80D3122280F}" destId="{5FB28819-E202-4097-984B-05CA0FEDE25C}" srcOrd="7" destOrd="0" presId="urn:microsoft.com/office/officeart/2005/8/layout/orgChart1"/>
    <dgm:cxn modelId="{CE2DE3B1-1983-43A6-A4B5-B4FA6C5B9BA4}" type="presParOf" srcId="{5FB28819-E202-4097-984B-05CA0FEDE25C}" destId="{1FFB5111-0EEE-4A12-9F4C-753B92366524}" srcOrd="0" destOrd="0" presId="urn:microsoft.com/office/officeart/2005/8/layout/orgChart1"/>
    <dgm:cxn modelId="{73D7E9FD-CA88-4880-BC40-5C01BAA00316}" type="presParOf" srcId="{1FFB5111-0EEE-4A12-9F4C-753B92366524}" destId="{947DC6C0-E7C3-42EF-8DD0-87AB979E4F75}" srcOrd="0" destOrd="0" presId="urn:microsoft.com/office/officeart/2005/8/layout/orgChart1"/>
    <dgm:cxn modelId="{ED160965-79D4-4AA8-BBC3-4B7E8C9A07D2}" type="presParOf" srcId="{1FFB5111-0EEE-4A12-9F4C-753B92366524}" destId="{2F898F94-FE3B-4A48-946B-43A0B3BC16A6}" srcOrd="1" destOrd="0" presId="urn:microsoft.com/office/officeart/2005/8/layout/orgChart1"/>
    <dgm:cxn modelId="{811911F7-FDBC-49D8-93AD-26F53F26BF7B}" type="presParOf" srcId="{5FB28819-E202-4097-984B-05CA0FEDE25C}" destId="{F1E7F576-52E0-463D-AD42-C5ECE423676E}" srcOrd="1" destOrd="0" presId="urn:microsoft.com/office/officeart/2005/8/layout/orgChart1"/>
    <dgm:cxn modelId="{99337550-FB4B-47AD-83D5-8A1C11005966}" type="presParOf" srcId="{5FB28819-E202-4097-984B-05CA0FEDE25C}" destId="{A63BDB64-657B-4B63-BAA6-3EF69BE798D0}" srcOrd="2" destOrd="0" presId="urn:microsoft.com/office/officeart/2005/8/layout/orgChart1"/>
    <dgm:cxn modelId="{D037A3FC-6AEA-4CF8-A4FD-9B13EC4B9094}" type="presParOf" srcId="{B340603D-A332-47A9-A4BD-A80D3122280F}" destId="{8938F8A8-11E6-4E8D-9F46-992B16BC0EDA}" srcOrd="8" destOrd="0" presId="urn:microsoft.com/office/officeart/2005/8/layout/orgChart1"/>
    <dgm:cxn modelId="{BA6BEA8F-74FC-4CEC-83D8-8CE8E3C4F68A}" type="presParOf" srcId="{B340603D-A332-47A9-A4BD-A80D3122280F}" destId="{B25A8903-F34D-4550-8A91-8ADCEDBCE8CE}" srcOrd="9" destOrd="0" presId="urn:microsoft.com/office/officeart/2005/8/layout/orgChart1"/>
    <dgm:cxn modelId="{D1C1B35E-3A34-4069-BA03-9E607D856C39}" type="presParOf" srcId="{B25A8903-F34D-4550-8A91-8ADCEDBCE8CE}" destId="{89E45441-ECC2-4C40-A2B1-B98AE37660D3}" srcOrd="0" destOrd="0" presId="urn:microsoft.com/office/officeart/2005/8/layout/orgChart1"/>
    <dgm:cxn modelId="{A0D6F616-BB97-4E11-9402-A38DAD19E535}" type="presParOf" srcId="{89E45441-ECC2-4C40-A2B1-B98AE37660D3}" destId="{DB2BCDD7-C6E9-412E-B742-180B6E5681C9}" srcOrd="0" destOrd="0" presId="urn:microsoft.com/office/officeart/2005/8/layout/orgChart1"/>
    <dgm:cxn modelId="{59856F77-51AD-40D3-9CD4-DA2029EED7D7}" type="presParOf" srcId="{89E45441-ECC2-4C40-A2B1-B98AE37660D3}" destId="{AC51ABE9-1FC6-4A9C-9E39-2C696311FB3F}" srcOrd="1" destOrd="0" presId="urn:microsoft.com/office/officeart/2005/8/layout/orgChart1"/>
    <dgm:cxn modelId="{ABEC7AE0-F338-437A-BFC0-0036B56DD36E}" type="presParOf" srcId="{B25A8903-F34D-4550-8A91-8ADCEDBCE8CE}" destId="{CD38A3DD-C5F4-4721-AC37-11AEDA872FE4}" srcOrd="1" destOrd="0" presId="urn:microsoft.com/office/officeart/2005/8/layout/orgChart1"/>
    <dgm:cxn modelId="{67A69DDA-9FDE-4DC9-9A95-8612398E3FC7}" type="presParOf" srcId="{B25A8903-F34D-4550-8A91-8ADCEDBCE8CE}" destId="{2C2C9D88-5CCE-46D5-87F6-37C75984EB6B}" srcOrd="2" destOrd="0" presId="urn:microsoft.com/office/officeart/2005/8/layout/orgChart1"/>
    <dgm:cxn modelId="{9727FDBC-78A3-4118-B103-F0497A8600E2}" type="presParOf" srcId="{E186BB8F-4631-4A3A-AF6E-3F78E430449A}" destId="{A1351D9A-3807-45F4-9BEC-CD860BE7B54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EDE74-50F1-43ED-A0B8-D12601C4FD3D}">
      <dsp:nvSpPr>
        <dsp:cNvPr id="0" name=""/>
        <dsp:cNvSpPr/>
      </dsp:nvSpPr>
      <dsp:spPr>
        <a:xfrm>
          <a:off x="-3498785" y="-537855"/>
          <a:ext cx="4171381" cy="4171381"/>
        </a:xfrm>
        <a:prstGeom prst="blockArc">
          <a:avLst>
            <a:gd name="adj1" fmla="val 18900000"/>
            <a:gd name="adj2" fmla="val 2700000"/>
            <a:gd name="adj3" fmla="val 5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C4AA7C-030F-488B-B4CE-B00A754A9A64}">
      <dsp:nvSpPr>
        <dsp:cNvPr id="0" name=""/>
        <dsp:cNvSpPr/>
      </dsp:nvSpPr>
      <dsp:spPr>
        <a:xfrm>
          <a:off x="432506" y="309567"/>
          <a:ext cx="4697827" cy="619134"/>
        </a:xfrm>
        <a:prstGeom prst="rect">
          <a:avLst/>
        </a:prstGeom>
        <a:solidFill>
          <a:srgbClr val="90C7C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143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Design of a wastewater collection network of Madama Village using </a:t>
          </a:r>
          <a:r>
            <a:rPr lang="en-US" sz="1600" kern="1200" dirty="0" err="1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SewerCAD</a:t>
          </a:r>
          <a:endParaRPr lang="en-US" sz="1800" kern="1200" dirty="0"/>
        </a:p>
      </dsp:txBody>
      <dsp:txXfrm>
        <a:off x="432506" y="309567"/>
        <a:ext cx="4697827" cy="619134"/>
      </dsp:txXfrm>
    </dsp:sp>
    <dsp:sp modelId="{EE04BE7C-E1E2-4A94-BA76-FB8B5B7D42A5}">
      <dsp:nvSpPr>
        <dsp:cNvPr id="0" name=""/>
        <dsp:cNvSpPr/>
      </dsp:nvSpPr>
      <dsp:spPr>
        <a:xfrm>
          <a:off x="45547" y="232175"/>
          <a:ext cx="773917" cy="77391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EC050A-26B2-496D-ABE9-129E0454BD63}">
      <dsp:nvSpPr>
        <dsp:cNvPr id="0" name=""/>
        <dsp:cNvSpPr/>
      </dsp:nvSpPr>
      <dsp:spPr>
        <a:xfrm>
          <a:off x="697454" y="1234163"/>
          <a:ext cx="4472772" cy="619134"/>
        </a:xfrm>
        <a:prstGeom prst="rect">
          <a:avLst/>
        </a:prstGeom>
        <a:solidFill>
          <a:srgbClr val="90C7C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143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2">
                  <a:lumMod val="50000"/>
                </a:schemeClr>
              </a:solidFill>
              <a:latin typeface="Cabin" panose="020B0604020202020204" charset="0"/>
            </a:rPr>
            <a:t>Estimate the cost of the network</a:t>
          </a:r>
          <a:endParaRPr lang="en-US" sz="1800" kern="1200" dirty="0">
            <a:solidFill>
              <a:schemeClr val="bg2">
                <a:lumMod val="50000"/>
              </a:schemeClr>
            </a:solidFill>
            <a:latin typeface="Cabin" panose="020B0604020202020204" charset="0"/>
          </a:endParaRPr>
        </a:p>
      </dsp:txBody>
      <dsp:txXfrm>
        <a:off x="697454" y="1234163"/>
        <a:ext cx="4472772" cy="619134"/>
      </dsp:txXfrm>
    </dsp:sp>
    <dsp:sp modelId="{BAFA4AC0-06B9-4D65-B272-EACA0BA3994B}">
      <dsp:nvSpPr>
        <dsp:cNvPr id="0" name=""/>
        <dsp:cNvSpPr/>
      </dsp:nvSpPr>
      <dsp:spPr>
        <a:xfrm>
          <a:off x="270602" y="1160876"/>
          <a:ext cx="773917" cy="773917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205B8-9F2D-4161-BE78-C26E05EE199E}">
      <dsp:nvSpPr>
        <dsp:cNvPr id="0" name=""/>
        <dsp:cNvSpPr/>
      </dsp:nvSpPr>
      <dsp:spPr>
        <a:xfrm>
          <a:off x="432506" y="2166969"/>
          <a:ext cx="4697827" cy="619134"/>
        </a:xfrm>
        <a:prstGeom prst="rect">
          <a:avLst/>
        </a:prstGeom>
        <a:solidFill>
          <a:srgbClr val="90C7C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1438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Cabin" panose="020B0604020202020204" charset="0"/>
            </a:rPr>
            <a:t>Suggest a suitable wastewater treatment plant location</a:t>
          </a:r>
          <a:r>
            <a:rPr lang="en-GB" sz="1600" kern="1200" dirty="0" smtClean="0"/>
            <a:t>.</a:t>
          </a:r>
          <a:endParaRPr lang="en-US" sz="1600" kern="1200" dirty="0"/>
        </a:p>
      </dsp:txBody>
      <dsp:txXfrm>
        <a:off x="432506" y="2166969"/>
        <a:ext cx="4697827" cy="619134"/>
      </dsp:txXfrm>
    </dsp:sp>
    <dsp:sp modelId="{CDABFB28-4EC6-45C2-A1A4-54D14401E3AC}">
      <dsp:nvSpPr>
        <dsp:cNvPr id="0" name=""/>
        <dsp:cNvSpPr/>
      </dsp:nvSpPr>
      <dsp:spPr>
        <a:xfrm>
          <a:off x="45547" y="2089577"/>
          <a:ext cx="773917" cy="773917"/>
        </a:xfrm>
        <a:prstGeom prst="ellipse">
          <a:avLst/>
        </a:prstGeom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8F8A8-11E6-4E8D-9F46-992B16BC0EDA}">
      <dsp:nvSpPr>
        <dsp:cNvPr id="0" name=""/>
        <dsp:cNvSpPr/>
      </dsp:nvSpPr>
      <dsp:spPr>
        <a:xfrm>
          <a:off x="3260677" y="1875328"/>
          <a:ext cx="2697736" cy="348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662"/>
              </a:lnTo>
              <a:lnTo>
                <a:pt x="2697736" y="236662"/>
              </a:lnTo>
              <a:lnTo>
                <a:pt x="2697736" y="348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FD287-7013-4DA6-B53A-FB5E10FFB8E5}">
      <dsp:nvSpPr>
        <dsp:cNvPr id="0" name=""/>
        <dsp:cNvSpPr/>
      </dsp:nvSpPr>
      <dsp:spPr>
        <a:xfrm>
          <a:off x="3260677" y="1875328"/>
          <a:ext cx="1348868" cy="348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662"/>
              </a:lnTo>
              <a:lnTo>
                <a:pt x="1348868" y="236662"/>
              </a:lnTo>
              <a:lnTo>
                <a:pt x="1348868" y="348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C3621-8A83-44D5-A57D-D1174D3C5AF9}">
      <dsp:nvSpPr>
        <dsp:cNvPr id="0" name=""/>
        <dsp:cNvSpPr/>
      </dsp:nvSpPr>
      <dsp:spPr>
        <a:xfrm>
          <a:off x="3214957" y="1875328"/>
          <a:ext cx="91440" cy="348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8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95450A-DA3D-4957-9D2D-17FD0F293F20}">
      <dsp:nvSpPr>
        <dsp:cNvPr id="0" name=""/>
        <dsp:cNvSpPr/>
      </dsp:nvSpPr>
      <dsp:spPr>
        <a:xfrm>
          <a:off x="1911809" y="1875328"/>
          <a:ext cx="1348868" cy="348250"/>
        </a:xfrm>
        <a:custGeom>
          <a:avLst/>
          <a:gdLst/>
          <a:ahLst/>
          <a:cxnLst/>
          <a:rect l="0" t="0" r="0" b="0"/>
          <a:pathLst>
            <a:path>
              <a:moveTo>
                <a:pt x="1348868" y="0"/>
              </a:moveTo>
              <a:lnTo>
                <a:pt x="1348868" y="236662"/>
              </a:lnTo>
              <a:lnTo>
                <a:pt x="0" y="236662"/>
              </a:lnTo>
              <a:lnTo>
                <a:pt x="0" y="348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2024E-F265-42FA-B27A-8F6784E964C8}">
      <dsp:nvSpPr>
        <dsp:cNvPr id="0" name=""/>
        <dsp:cNvSpPr/>
      </dsp:nvSpPr>
      <dsp:spPr>
        <a:xfrm>
          <a:off x="562941" y="1875328"/>
          <a:ext cx="2697736" cy="348250"/>
        </a:xfrm>
        <a:custGeom>
          <a:avLst/>
          <a:gdLst/>
          <a:ahLst/>
          <a:cxnLst/>
          <a:rect l="0" t="0" r="0" b="0"/>
          <a:pathLst>
            <a:path>
              <a:moveTo>
                <a:pt x="2697736" y="0"/>
              </a:moveTo>
              <a:lnTo>
                <a:pt x="2697736" y="236662"/>
              </a:lnTo>
              <a:lnTo>
                <a:pt x="0" y="236662"/>
              </a:lnTo>
              <a:lnTo>
                <a:pt x="0" y="348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F524EB-7DF7-456F-9DC9-78591C268F90}">
      <dsp:nvSpPr>
        <dsp:cNvPr id="0" name=""/>
        <dsp:cNvSpPr/>
      </dsp:nvSpPr>
      <dsp:spPr>
        <a:xfrm>
          <a:off x="2697831" y="1227983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bin" panose="020B0604020202020204" charset="0"/>
            </a:rPr>
            <a:t>Cost of the Network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 dirty="0">
            <a:latin typeface="Cabin" panose="020B0604020202020204" charset="0"/>
          </a:endParaRPr>
        </a:p>
      </dsp:txBody>
      <dsp:txXfrm>
        <a:off x="2697831" y="1227983"/>
        <a:ext cx="1125691" cy="647344"/>
      </dsp:txXfrm>
    </dsp:sp>
    <dsp:sp modelId="{AFCC54EF-F2FC-4E81-91FD-89C8BB7FB392}">
      <dsp:nvSpPr>
        <dsp:cNvPr id="0" name=""/>
        <dsp:cNvSpPr/>
      </dsp:nvSpPr>
      <dsp:spPr>
        <a:xfrm>
          <a:off x="95" y="2223579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bin" panose="020B0604020202020204" charset="0"/>
            </a:rPr>
            <a:t>Conduits cost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FFFFFF"/>
              </a:solidFill>
              <a:latin typeface="Cabin" panose="020B0604020202020204" charset="0"/>
            </a:rPr>
            <a:t>=50,336 $.</a:t>
          </a:r>
          <a:endParaRPr lang="en-US" sz="1200" b="1" kern="1200" dirty="0">
            <a:solidFill>
              <a:srgbClr val="FFFFFF"/>
            </a:solidFill>
            <a:latin typeface="Cabin" panose="020B0604020202020204" charset="0"/>
          </a:endParaRPr>
        </a:p>
      </dsp:txBody>
      <dsp:txXfrm>
        <a:off x="95" y="2223579"/>
        <a:ext cx="1125691" cy="647344"/>
      </dsp:txXfrm>
    </dsp:sp>
    <dsp:sp modelId="{1A91AA37-BDF7-4385-8D49-3F715CB0D77F}">
      <dsp:nvSpPr>
        <dsp:cNvPr id="0" name=""/>
        <dsp:cNvSpPr/>
      </dsp:nvSpPr>
      <dsp:spPr>
        <a:xfrm>
          <a:off x="1348963" y="2223579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bin" panose="020B0604020202020204" charset="0"/>
            </a:rPr>
            <a:t>Manholes cost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FFFFFF"/>
              </a:solidFill>
              <a:latin typeface="Cabin" panose="020B0604020202020204" charset="0"/>
            </a:rPr>
            <a:t>=101,175 $. </a:t>
          </a:r>
          <a:endParaRPr lang="en-US" sz="1200" b="1" kern="1200" dirty="0">
            <a:solidFill>
              <a:srgbClr val="FFFFFF"/>
            </a:solidFill>
            <a:latin typeface="Cabin" panose="020B0604020202020204" charset="0"/>
          </a:endParaRPr>
        </a:p>
      </dsp:txBody>
      <dsp:txXfrm>
        <a:off x="1348963" y="2223579"/>
        <a:ext cx="1125691" cy="647344"/>
      </dsp:txXfrm>
    </dsp:sp>
    <dsp:sp modelId="{715EDA84-2C44-43B9-914B-3B19D42516E8}">
      <dsp:nvSpPr>
        <dsp:cNvPr id="0" name=""/>
        <dsp:cNvSpPr/>
      </dsp:nvSpPr>
      <dsp:spPr>
        <a:xfrm>
          <a:off x="2697831" y="2223579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bin" panose="020B0604020202020204" charset="0"/>
            </a:rPr>
            <a:t>Excavation Cost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FFFFFF"/>
              </a:solidFill>
              <a:latin typeface="Cabin" panose="020B0604020202020204" charset="0"/>
            </a:rPr>
            <a:t>=138,096 $.</a:t>
          </a:r>
          <a:endParaRPr lang="en-US" sz="1200" b="1" kern="1200" dirty="0">
            <a:solidFill>
              <a:srgbClr val="FFFFFF"/>
            </a:solidFill>
            <a:latin typeface="Cabin" panose="020B0604020202020204" charset="0"/>
          </a:endParaRPr>
        </a:p>
      </dsp:txBody>
      <dsp:txXfrm>
        <a:off x="2697831" y="2223579"/>
        <a:ext cx="1125691" cy="647344"/>
      </dsp:txXfrm>
    </dsp:sp>
    <dsp:sp modelId="{947DC6C0-E7C3-42EF-8DD0-87AB979E4F75}">
      <dsp:nvSpPr>
        <dsp:cNvPr id="0" name=""/>
        <dsp:cNvSpPr/>
      </dsp:nvSpPr>
      <dsp:spPr>
        <a:xfrm>
          <a:off x="4046699" y="2223579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bin" panose="020B0604020202020204" charset="0"/>
            </a:rPr>
            <a:t>Backfilling cost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FFFFFF"/>
              </a:solidFill>
              <a:latin typeface="Cabin" panose="020B0604020202020204" charset="0"/>
            </a:rPr>
            <a:t>=77,463$.</a:t>
          </a:r>
          <a:endParaRPr lang="en-US" sz="1200" b="1" kern="1200" dirty="0">
            <a:solidFill>
              <a:srgbClr val="FFFFFF"/>
            </a:solidFill>
            <a:latin typeface="Cabin" panose="020B0604020202020204" charset="0"/>
          </a:endParaRPr>
        </a:p>
      </dsp:txBody>
      <dsp:txXfrm>
        <a:off x="4046699" y="2223579"/>
        <a:ext cx="1125691" cy="647344"/>
      </dsp:txXfrm>
    </dsp:sp>
    <dsp:sp modelId="{DB2BCDD7-C6E9-412E-B742-180B6E5681C9}">
      <dsp:nvSpPr>
        <dsp:cNvPr id="0" name=""/>
        <dsp:cNvSpPr/>
      </dsp:nvSpPr>
      <dsp:spPr>
        <a:xfrm>
          <a:off x="5395567" y="2223579"/>
          <a:ext cx="1125691" cy="647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latin typeface="Cabin" panose="020B0604020202020204" charset="0"/>
            </a:rPr>
            <a:t>Re - paving cost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rgbClr val="FFFFFF"/>
              </a:solidFill>
              <a:latin typeface="Cabin" panose="020B0604020202020204" charset="0"/>
            </a:rPr>
            <a:t>=</a:t>
          </a:r>
          <a:r>
            <a:rPr lang="en-US" sz="1200" b="1" kern="1200" dirty="0" smtClean="0">
              <a:solidFill>
                <a:srgbClr val="FFFFFF"/>
              </a:solidFill>
              <a:latin typeface="Cabin" panose="020B0604020202020204" charset="0"/>
            </a:rPr>
            <a:t>88,490 $</a:t>
          </a:r>
          <a:endParaRPr lang="en-US" sz="1200" b="1" kern="1200" dirty="0">
            <a:solidFill>
              <a:srgbClr val="FFFFFF"/>
            </a:solidFill>
            <a:latin typeface="Cabin" panose="020B0604020202020204" charset="0"/>
          </a:endParaRPr>
        </a:p>
      </dsp:txBody>
      <dsp:txXfrm>
        <a:off x="5395567" y="2223579"/>
        <a:ext cx="1125691" cy="647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8d855ee1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8d855ee1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2994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8d855ee1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8d855ee1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6125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26731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6193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81498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822536d4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822536d4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8c0867fcbd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8c0867fcbd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8c0867fcbd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8c0867fcbd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8c0867fcbd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8c0867fcbd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822536d44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822536d44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8d855ee1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8d855ee1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145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3910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>
            <a:off x="2684100" y="542400"/>
            <a:ext cx="3770400" cy="8316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">
  <p:cSld name="CUSTOM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>
            <a:spLocks noGrp="1"/>
          </p:cNvSpPr>
          <p:nvPr>
            <p:ph type="title"/>
          </p:nvPr>
        </p:nvSpPr>
        <p:spPr>
          <a:xfrm>
            <a:off x="1686450" y="542525"/>
            <a:ext cx="5774100" cy="8316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325550" y="1696200"/>
            <a:ext cx="4028400" cy="21294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743474" y="1749250"/>
            <a:ext cx="2358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17" name="Google Shape;17;p3"/>
          <p:cNvGrpSpPr/>
          <p:nvPr/>
        </p:nvGrpSpPr>
        <p:grpSpPr>
          <a:xfrm flipH="1">
            <a:off x="288702" y="2376878"/>
            <a:ext cx="1926456" cy="1603892"/>
            <a:chOff x="1573150" y="3305631"/>
            <a:chExt cx="1659450" cy="1381594"/>
          </a:xfrm>
        </p:grpSpPr>
        <p:sp>
          <p:nvSpPr>
            <p:cNvPr id="18" name="Google Shape;18;p3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5820394" y="3263178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585150" y="542475"/>
            <a:ext cx="3982800" cy="8316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889125" y="1252475"/>
            <a:ext cx="3647400" cy="8316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ubTitle" idx="1"/>
          </p:nvPr>
        </p:nvSpPr>
        <p:spPr>
          <a:xfrm>
            <a:off x="1119175" y="2371975"/>
            <a:ext cx="3205500" cy="141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oogle Shape;45;p9"/>
          <p:cNvGrpSpPr/>
          <p:nvPr/>
        </p:nvGrpSpPr>
        <p:grpSpPr>
          <a:xfrm>
            <a:off x="6902191" y="2376878"/>
            <a:ext cx="1926456" cy="1603892"/>
            <a:chOff x="1573150" y="3305631"/>
            <a:chExt cx="1659450" cy="1381594"/>
          </a:xfrm>
        </p:grpSpPr>
        <p:sp>
          <p:nvSpPr>
            <p:cNvPr id="46" name="Google Shape;46;p9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9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9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9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9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 flipH="1">
            <a:off x="3227573" y="2376750"/>
            <a:ext cx="2358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6015274" y="1749250"/>
            <a:ext cx="2358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2152925" y="542475"/>
            <a:ext cx="4827000" cy="831600"/>
          </a:xfrm>
          <a:prstGeom prst="rect">
            <a:avLst/>
          </a:prstGeom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"/>
          </p:nvPr>
        </p:nvSpPr>
        <p:spPr>
          <a:xfrm>
            <a:off x="1090125" y="2188783"/>
            <a:ext cx="20592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1090125" y="2498983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3" hasCustomPrompt="1"/>
          </p:nvPr>
        </p:nvSpPr>
        <p:spPr>
          <a:xfrm>
            <a:off x="1473525" y="1827669"/>
            <a:ext cx="12924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4"/>
          </p:nvPr>
        </p:nvSpPr>
        <p:spPr>
          <a:xfrm>
            <a:off x="3566975" y="2188775"/>
            <a:ext cx="21870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5"/>
          </p:nvPr>
        </p:nvSpPr>
        <p:spPr>
          <a:xfrm>
            <a:off x="3630875" y="2498983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6" hasCustomPrompt="1"/>
          </p:nvPr>
        </p:nvSpPr>
        <p:spPr>
          <a:xfrm>
            <a:off x="4014275" y="1827669"/>
            <a:ext cx="12924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7"/>
          </p:nvPr>
        </p:nvSpPr>
        <p:spPr>
          <a:xfrm>
            <a:off x="5994875" y="2188775"/>
            <a:ext cx="26688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8"/>
          </p:nvPr>
        </p:nvSpPr>
        <p:spPr>
          <a:xfrm>
            <a:off x="6299675" y="2498983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9" hasCustomPrompt="1"/>
          </p:nvPr>
        </p:nvSpPr>
        <p:spPr>
          <a:xfrm>
            <a:off x="6683075" y="1827669"/>
            <a:ext cx="12924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13"/>
          </p:nvPr>
        </p:nvSpPr>
        <p:spPr>
          <a:xfrm>
            <a:off x="1042854" y="3667094"/>
            <a:ext cx="20592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4"/>
          </p:nvPr>
        </p:nvSpPr>
        <p:spPr>
          <a:xfrm>
            <a:off x="1042854" y="3975387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5" hasCustomPrompt="1"/>
          </p:nvPr>
        </p:nvSpPr>
        <p:spPr>
          <a:xfrm>
            <a:off x="1426254" y="3276877"/>
            <a:ext cx="1292400" cy="4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16"/>
          </p:nvPr>
        </p:nvSpPr>
        <p:spPr>
          <a:xfrm>
            <a:off x="3694800" y="3667094"/>
            <a:ext cx="20592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17"/>
          </p:nvPr>
        </p:nvSpPr>
        <p:spPr>
          <a:xfrm>
            <a:off x="3694800" y="3975387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18" hasCustomPrompt="1"/>
          </p:nvPr>
        </p:nvSpPr>
        <p:spPr>
          <a:xfrm>
            <a:off x="4078200" y="3276877"/>
            <a:ext cx="1292400" cy="4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19"/>
          </p:nvPr>
        </p:nvSpPr>
        <p:spPr>
          <a:xfrm>
            <a:off x="6299475" y="3667094"/>
            <a:ext cx="20592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1600" b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20"/>
          </p:nvPr>
        </p:nvSpPr>
        <p:spPr>
          <a:xfrm>
            <a:off x="6299475" y="3975387"/>
            <a:ext cx="2059200" cy="5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21" hasCustomPrompt="1"/>
          </p:nvPr>
        </p:nvSpPr>
        <p:spPr>
          <a:xfrm>
            <a:off x="6682875" y="3276877"/>
            <a:ext cx="1292400" cy="4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669557" y="597425"/>
            <a:ext cx="4810800" cy="6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720000" y="1575025"/>
            <a:ext cx="4176300" cy="29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latin typeface="Cabin Regular"/>
                <a:ea typeface="Cabin Regular"/>
                <a:cs typeface="Cabin Regular"/>
                <a:sym typeface="Cabin Regular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3275700" y="3349125"/>
            <a:ext cx="2592600" cy="3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1"/>
          </p:nvPr>
        </p:nvSpPr>
        <p:spPr>
          <a:xfrm>
            <a:off x="2701311" y="1984379"/>
            <a:ext cx="3779700" cy="12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  <a:defRPr sz="3200" b="1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bin"/>
              <a:buChar char="●"/>
              <a:defRPr sz="18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○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■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●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○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■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●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Char char="○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abin"/>
              <a:buChar char="■"/>
              <a:defRPr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8" r:id="rId6"/>
    <p:sldLayoutId id="2147483659" r:id="rId7"/>
    <p:sldLayoutId id="2147483661" r:id="rId8"/>
    <p:sldLayoutId id="2147483662" r:id="rId9"/>
    <p:sldLayoutId id="2147483663" r:id="rId10"/>
    <p:sldLayoutId id="214748366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4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3.png"/><Relationship Id="rId7" Type="http://schemas.openxmlformats.org/officeDocument/2006/relationships/image" Target="../media/image2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/>
          <p:nvPr/>
        </p:nvSpPr>
        <p:spPr>
          <a:xfrm>
            <a:off x="965674" y="1223624"/>
            <a:ext cx="7918681" cy="3393531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9" name="Google Shape;189;p36"/>
          <p:cNvPicPr preferRelativeResize="0"/>
          <p:nvPr/>
        </p:nvPicPr>
        <p:blipFill rotWithShape="1">
          <a:blip r:embed="rId4">
            <a:alphaModFix/>
          </a:blip>
          <a:srcRect l="50428"/>
          <a:stretch/>
        </p:blipFill>
        <p:spPr>
          <a:xfrm>
            <a:off x="4611750" y="-2"/>
            <a:ext cx="4532250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6"/>
          <p:cNvSpPr txBox="1">
            <a:spLocks noGrp="1"/>
          </p:cNvSpPr>
          <p:nvPr>
            <p:ph type="ctrTitle"/>
          </p:nvPr>
        </p:nvSpPr>
        <p:spPr>
          <a:xfrm>
            <a:off x="965674" y="1517374"/>
            <a:ext cx="7646640" cy="477717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79705"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/>
              <a:t>Design of a </a:t>
            </a:r>
            <a:r>
              <a:rPr lang="en-US" sz="3200" dirty="0"/>
              <a:t>wastewater collection network </a:t>
            </a:r>
            <a:r>
              <a:rPr lang="en-US" sz="3200" dirty="0" smtClean="0"/>
              <a:t>of </a:t>
            </a:r>
            <a:r>
              <a:rPr lang="en-US" sz="3200" dirty="0"/>
              <a:t>Madama Village</a:t>
            </a:r>
            <a:r>
              <a:rPr lang="en-US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/>
            </a:r>
            <a:br>
              <a:rPr lang="en-US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en-US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/>
            </a:r>
            <a:br>
              <a:rPr lang="en-US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By</a:t>
            </a:r>
            <a:b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" sz="1400" dirty="0" err="1"/>
              <a:t>Hayat</a:t>
            </a:r>
            <a:r>
              <a:rPr lang="es-ES" sz="1400" dirty="0"/>
              <a:t> Al-</a:t>
            </a:r>
            <a:r>
              <a:rPr lang="es-ES" sz="1400" dirty="0" err="1"/>
              <a:t>fares</a:t>
            </a:r>
            <a:r>
              <a:rPr lang="es-ES" sz="1400" dirty="0"/>
              <a:t> </a:t>
            </a:r>
            <a:r>
              <a:rPr lang="es-ES" sz="1400" dirty="0" smtClean="0"/>
              <a:t>(11715536) </a:t>
            </a:r>
            <a:br>
              <a:rPr lang="es-ES" sz="1400" dirty="0" smtClean="0"/>
            </a:br>
            <a:r>
              <a:rPr lang="es-ES" sz="1400" dirty="0" err="1" smtClean="0"/>
              <a:t>Ro'a</a:t>
            </a:r>
            <a:r>
              <a:rPr lang="es-ES" sz="1400" dirty="0" smtClean="0"/>
              <a:t> </a:t>
            </a:r>
            <a:r>
              <a:rPr lang="es-ES" sz="1400" dirty="0" err="1" smtClean="0"/>
              <a:t>Ataya</a:t>
            </a:r>
            <a:r>
              <a:rPr lang="es-ES" sz="1400" dirty="0" smtClean="0"/>
              <a:t> (11716272)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Under Supervision of: Dr. </a:t>
            </a:r>
            <a:r>
              <a:rPr lang="en-IN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Mohammad N. Almasri</a:t>
            </a:r>
            <a:r>
              <a:rPr lang="en-US" sz="1800" dirty="0"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SA" sz="800" b="1" dirty="0">
                <a:latin typeface="Cabin" panose="020B0604020202020204" charset="0"/>
              </a:rPr>
              <a:t/>
            </a:r>
            <a:br>
              <a:rPr lang="ar-SA" sz="800" b="1" dirty="0">
                <a:latin typeface="Cabin" panose="020B0604020202020204" charset="0"/>
              </a:rPr>
            </a:br>
            <a:r>
              <a:rPr lang="ar-SA" sz="1400" b="1" dirty="0">
                <a:latin typeface="Cabin" panose="020B0604020202020204" charset="0"/>
              </a:rPr>
              <a:t/>
            </a:r>
            <a:br>
              <a:rPr lang="ar-SA" sz="1400" b="1" dirty="0">
                <a:latin typeface="Cabin" panose="020B0604020202020204" charset="0"/>
              </a:rPr>
            </a:b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solidFill>
                <a:schemeClr val="dk2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01" y="871662"/>
            <a:ext cx="3959648" cy="492075"/>
          </a:xfrm>
        </p:spPr>
        <p:txBody>
          <a:bodyPr/>
          <a:lstStyle/>
          <a:p>
            <a:pPr algn="l"/>
            <a:r>
              <a:rPr lang="en-US" sz="2200" dirty="0"/>
              <a:t>wastewater load calculation</a:t>
            </a:r>
            <a:endParaRPr lang="ar-SA" sz="22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oogle Shape;636;p52"/>
          <p:cNvGrpSpPr/>
          <p:nvPr/>
        </p:nvGrpSpPr>
        <p:grpSpPr>
          <a:xfrm rot="10800000">
            <a:off x="6398251" y="3753600"/>
            <a:ext cx="5200956" cy="3241561"/>
            <a:chOff x="1826700" y="1872750"/>
            <a:chExt cx="3972925" cy="2476175"/>
          </a:xfrm>
        </p:grpSpPr>
        <p:sp>
          <p:nvSpPr>
            <p:cNvPr id="4" name="Google Shape;637;p52"/>
            <p:cNvSpPr/>
            <p:nvPr/>
          </p:nvSpPr>
          <p:spPr>
            <a:xfrm>
              <a:off x="1826700" y="4330050"/>
              <a:ext cx="23575" cy="18875"/>
            </a:xfrm>
            <a:custGeom>
              <a:avLst/>
              <a:gdLst/>
              <a:ahLst/>
              <a:cxnLst/>
              <a:rect l="l" t="t" r="r" b="b"/>
              <a:pathLst>
                <a:path w="943" h="755" extrusionOk="0">
                  <a:moveTo>
                    <a:pt x="942" y="124"/>
                  </a:moveTo>
                  <a:cubicBezTo>
                    <a:pt x="717" y="568"/>
                    <a:pt x="482" y="754"/>
                    <a:pt x="110" y="626"/>
                  </a:cubicBezTo>
                  <a:cubicBezTo>
                    <a:pt x="59" y="609"/>
                    <a:pt x="1" y="432"/>
                    <a:pt x="30" y="379"/>
                  </a:cubicBezTo>
                  <a:cubicBezTo>
                    <a:pt x="234" y="0"/>
                    <a:pt x="604" y="203"/>
                    <a:pt x="942" y="124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38;p52"/>
            <p:cNvSpPr/>
            <p:nvPr/>
          </p:nvSpPr>
          <p:spPr>
            <a:xfrm>
              <a:off x="1841850" y="4314825"/>
              <a:ext cx="18200" cy="18500"/>
            </a:xfrm>
            <a:custGeom>
              <a:avLst/>
              <a:gdLst/>
              <a:ahLst/>
              <a:cxnLst/>
              <a:rect l="l" t="t" r="r" b="b"/>
              <a:pathLst>
                <a:path w="728" h="740" extrusionOk="0">
                  <a:moveTo>
                    <a:pt x="13" y="269"/>
                  </a:moveTo>
                  <a:cubicBezTo>
                    <a:pt x="0" y="110"/>
                    <a:pt x="67" y="1"/>
                    <a:pt x="212" y="10"/>
                  </a:cubicBezTo>
                  <a:cubicBezTo>
                    <a:pt x="482" y="29"/>
                    <a:pt x="700" y="166"/>
                    <a:pt x="718" y="463"/>
                  </a:cubicBezTo>
                  <a:cubicBezTo>
                    <a:pt x="728" y="651"/>
                    <a:pt x="535" y="739"/>
                    <a:pt x="387" y="725"/>
                  </a:cubicBezTo>
                  <a:cubicBezTo>
                    <a:pt x="141" y="701"/>
                    <a:pt x="121" y="430"/>
                    <a:pt x="13" y="269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39;p52"/>
            <p:cNvSpPr/>
            <p:nvPr/>
          </p:nvSpPr>
          <p:spPr>
            <a:xfrm>
              <a:off x="1865425" y="4278400"/>
              <a:ext cx="14200" cy="21550"/>
            </a:xfrm>
            <a:custGeom>
              <a:avLst/>
              <a:gdLst/>
              <a:ahLst/>
              <a:cxnLst/>
              <a:rect l="l" t="t" r="r" b="b"/>
              <a:pathLst>
                <a:path w="568" h="862" extrusionOk="0">
                  <a:moveTo>
                    <a:pt x="567" y="1"/>
                  </a:moveTo>
                  <a:cubicBezTo>
                    <a:pt x="446" y="289"/>
                    <a:pt x="568" y="660"/>
                    <a:pt x="268" y="842"/>
                  </a:cubicBezTo>
                  <a:cubicBezTo>
                    <a:pt x="236" y="861"/>
                    <a:pt x="67" y="753"/>
                    <a:pt x="57" y="690"/>
                  </a:cubicBezTo>
                  <a:cubicBezTo>
                    <a:pt x="1" y="315"/>
                    <a:pt x="239" y="120"/>
                    <a:pt x="567" y="1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40;p52"/>
            <p:cNvSpPr/>
            <p:nvPr/>
          </p:nvSpPr>
          <p:spPr>
            <a:xfrm>
              <a:off x="4647175" y="4074675"/>
              <a:ext cx="40175" cy="41575"/>
            </a:xfrm>
            <a:custGeom>
              <a:avLst/>
              <a:gdLst/>
              <a:ahLst/>
              <a:cxnLst/>
              <a:rect l="l" t="t" r="r" b="b"/>
              <a:pathLst>
                <a:path w="1607" h="1663" extrusionOk="0">
                  <a:moveTo>
                    <a:pt x="23" y="583"/>
                  </a:moveTo>
                  <a:cubicBezTo>
                    <a:pt x="233" y="322"/>
                    <a:pt x="466" y="92"/>
                    <a:pt x="796" y="1"/>
                  </a:cubicBezTo>
                  <a:cubicBezTo>
                    <a:pt x="1136" y="334"/>
                    <a:pt x="1607" y="712"/>
                    <a:pt x="1119" y="1184"/>
                  </a:cubicBezTo>
                  <a:cubicBezTo>
                    <a:pt x="626" y="1663"/>
                    <a:pt x="290" y="1172"/>
                    <a:pt x="0" y="784"/>
                  </a:cubicBezTo>
                  <a:cubicBezTo>
                    <a:pt x="8" y="717"/>
                    <a:pt x="16" y="650"/>
                    <a:pt x="23" y="583"/>
                  </a:cubicBezTo>
                  <a:close/>
                </a:path>
              </a:pathLst>
            </a:custGeom>
            <a:solidFill>
              <a:srgbClr val="B2DA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41;p52"/>
            <p:cNvSpPr/>
            <p:nvPr/>
          </p:nvSpPr>
          <p:spPr>
            <a:xfrm>
              <a:off x="4706600" y="4035250"/>
              <a:ext cx="23850" cy="19800"/>
            </a:xfrm>
            <a:custGeom>
              <a:avLst/>
              <a:gdLst/>
              <a:ahLst/>
              <a:cxnLst/>
              <a:rect l="l" t="t" r="r" b="b"/>
              <a:pathLst>
                <a:path w="954" h="792" extrusionOk="0">
                  <a:moveTo>
                    <a:pt x="13" y="401"/>
                  </a:moveTo>
                  <a:cubicBezTo>
                    <a:pt x="89" y="142"/>
                    <a:pt x="245" y="0"/>
                    <a:pt x="511" y="89"/>
                  </a:cubicBezTo>
                  <a:cubicBezTo>
                    <a:pt x="678" y="144"/>
                    <a:pt x="954" y="131"/>
                    <a:pt x="941" y="386"/>
                  </a:cubicBezTo>
                  <a:cubicBezTo>
                    <a:pt x="924" y="719"/>
                    <a:pt x="665" y="791"/>
                    <a:pt x="381" y="754"/>
                  </a:cubicBezTo>
                  <a:cubicBezTo>
                    <a:pt x="177" y="730"/>
                    <a:pt x="0" y="665"/>
                    <a:pt x="13" y="4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42;p52"/>
            <p:cNvSpPr/>
            <p:nvPr/>
          </p:nvSpPr>
          <p:spPr>
            <a:xfrm>
              <a:off x="4768825" y="3904400"/>
              <a:ext cx="28350" cy="22125"/>
            </a:xfrm>
            <a:custGeom>
              <a:avLst/>
              <a:gdLst/>
              <a:ahLst/>
              <a:cxnLst/>
              <a:rect l="l" t="t" r="r" b="b"/>
              <a:pathLst>
                <a:path w="1134" h="885" extrusionOk="0">
                  <a:moveTo>
                    <a:pt x="1" y="641"/>
                  </a:moveTo>
                  <a:cubicBezTo>
                    <a:pt x="100" y="226"/>
                    <a:pt x="409" y="1"/>
                    <a:pt x="760" y="146"/>
                  </a:cubicBezTo>
                  <a:cubicBezTo>
                    <a:pt x="1133" y="300"/>
                    <a:pt x="851" y="632"/>
                    <a:pt x="765" y="885"/>
                  </a:cubicBezTo>
                  <a:cubicBezTo>
                    <a:pt x="509" y="804"/>
                    <a:pt x="255" y="722"/>
                    <a:pt x="1" y="641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43;p52"/>
            <p:cNvSpPr/>
            <p:nvPr/>
          </p:nvSpPr>
          <p:spPr>
            <a:xfrm>
              <a:off x="4585475" y="4020275"/>
              <a:ext cx="61425" cy="55325"/>
            </a:xfrm>
            <a:custGeom>
              <a:avLst/>
              <a:gdLst/>
              <a:ahLst/>
              <a:cxnLst/>
              <a:rect l="l" t="t" r="r" b="b"/>
              <a:pathLst>
                <a:path w="2457" h="2213" extrusionOk="0">
                  <a:moveTo>
                    <a:pt x="0" y="1004"/>
                  </a:moveTo>
                  <a:cubicBezTo>
                    <a:pt x="197" y="630"/>
                    <a:pt x="290" y="178"/>
                    <a:pt x="741" y="1"/>
                  </a:cubicBezTo>
                  <a:cubicBezTo>
                    <a:pt x="1084" y="246"/>
                    <a:pt x="1452" y="229"/>
                    <a:pt x="1834" y="120"/>
                  </a:cubicBezTo>
                  <a:cubicBezTo>
                    <a:pt x="1924" y="119"/>
                    <a:pt x="2001" y="152"/>
                    <a:pt x="2061" y="223"/>
                  </a:cubicBezTo>
                  <a:cubicBezTo>
                    <a:pt x="2316" y="792"/>
                    <a:pt x="2456" y="1363"/>
                    <a:pt x="2096" y="1947"/>
                  </a:cubicBezTo>
                  <a:cubicBezTo>
                    <a:pt x="1750" y="2211"/>
                    <a:pt x="1340" y="2182"/>
                    <a:pt x="942" y="2213"/>
                  </a:cubicBezTo>
                  <a:cubicBezTo>
                    <a:pt x="345" y="2040"/>
                    <a:pt x="38" y="1633"/>
                    <a:pt x="0" y="1004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44;p52"/>
            <p:cNvSpPr/>
            <p:nvPr/>
          </p:nvSpPr>
          <p:spPr>
            <a:xfrm>
              <a:off x="5744650" y="2991350"/>
              <a:ext cx="54975" cy="56850"/>
            </a:xfrm>
            <a:custGeom>
              <a:avLst/>
              <a:gdLst/>
              <a:ahLst/>
              <a:cxnLst/>
              <a:rect l="l" t="t" r="r" b="b"/>
              <a:pathLst>
                <a:path w="2199" h="2274" extrusionOk="0">
                  <a:moveTo>
                    <a:pt x="1923" y="1694"/>
                  </a:moveTo>
                  <a:cubicBezTo>
                    <a:pt x="1804" y="1888"/>
                    <a:pt x="1683" y="2080"/>
                    <a:pt x="1565" y="2273"/>
                  </a:cubicBezTo>
                  <a:cubicBezTo>
                    <a:pt x="1459" y="2129"/>
                    <a:pt x="1316" y="2115"/>
                    <a:pt x="1160" y="2157"/>
                  </a:cubicBezTo>
                  <a:cubicBezTo>
                    <a:pt x="412" y="2093"/>
                    <a:pt x="0" y="1558"/>
                    <a:pt x="117" y="919"/>
                  </a:cubicBezTo>
                  <a:cubicBezTo>
                    <a:pt x="265" y="102"/>
                    <a:pt x="990" y="1"/>
                    <a:pt x="1714" y="139"/>
                  </a:cubicBezTo>
                  <a:cubicBezTo>
                    <a:pt x="1932" y="637"/>
                    <a:pt x="2198" y="1127"/>
                    <a:pt x="1923" y="1694"/>
                  </a:cubicBezTo>
                  <a:close/>
                </a:path>
              </a:pathLst>
            </a:custGeom>
            <a:solidFill>
              <a:srgbClr val="B2DA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45;p52"/>
            <p:cNvSpPr/>
            <p:nvPr/>
          </p:nvSpPr>
          <p:spPr>
            <a:xfrm>
              <a:off x="4962600" y="3688625"/>
              <a:ext cx="47450" cy="44575"/>
            </a:xfrm>
            <a:custGeom>
              <a:avLst/>
              <a:gdLst/>
              <a:ahLst/>
              <a:cxnLst/>
              <a:rect l="l" t="t" r="r" b="b"/>
              <a:pathLst>
                <a:path w="1898" h="1783" extrusionOk="0">
                  <a:moveTo>
                    <a:pt x="921" y="135"/>
                  </a:moveTo>
                  <a:cubicBezTo>
                    <a:pt x="1050" y="90"/>
                    <a:pt x="1181" y="45"/>
                    <a:pt x="1310" y="1"/>
                  </a:cubicBezTo>
                  <a:cubicBezTo>
                    <a:pt x="1348" y="125"/>
                    <a:pt x="1376" y="255"/>
                    <a:pt x="1427" y="374"/>
                  </a:cubicBezTo>
                  <a:cubicBezTo>
                    <a:pt x="1897" y="1476"/>
                    <a:pt x="1767" y="1686"/>
                    <a:pt x="544" y="1782"/>
                  </a:cubicBezTo>
                  <a:cubicBezTo>
                    <a:pt x="0" y="1072"/>
                    <a:pt x="160" y="533"/>
                    <a:pt x="921" y="1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46;p52"/>
            <p:cNvSpPr/>
            <p:nvPr/>
          </p:nvSpPr>
          <p:spPr>
            <a:xfrm>
              <a:off x="4890125" y="4054850"/>
              <a:ext cx="21975" cy="26850"/>
            </a:xfrm>
            <a:custGeom>
              <a:avLst/>
              <a:gdLst/>
              <a:ahLst/>
              <a:cxnLst/>
              <a:rect l="l" t="t" r="r" b="b"/>
              <a:pathLst>
                <a:path w="879" h="1074" extrusionOk="0">
                  <a:moveTo>
                    <a:pt x="19" y="753"/>
                  </a:moveTo>
                  <a:cubicBezTo>
                    <a:pt x="1" y="427"/>
                    <a:pt x="241" y="235"/>
                    <a:pt x="399" y="1"/>
                  </a:cubicBezTo>
                  <a:cubicBezTo>
                    <a:pt x="711" y="181"/>
                    <a:pt x="879" y="459"/>
                    <a:pt x="678" y="783"/>
                  </a:cubicBezTo>
                  <a:cubicBezTo>
                    <a:pt x="497" y="1073"/>
                    <a:pt x="238" y="851"/>
                    <a:pt x="19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47;p52"/>
            <p:cNvSpPr/>
            <p:nvPr/>
          </p:nvSpPr>
          <p:spPr>
            <a:xfrm>
              <a:off x="5284275" y="3422900"/>
              <a:ext cx="41200" cy="33200"/>
            </a:xfrm>
            <a:custGeom>
              <a:avLst/>
              <a:gdLst/>
              <a:ahLst/>
              <a:cxnLst/>
              <a:rect l="l" t="t" r="r" b="b"/>
              <a:pathLst>
                <a:path w="1648" h="1328" extrusionOk="0">
                  <a:moveTo>
                    <a:pt x="1647" y="687"/>
                  </a:moveTo>
                  <a:cubicBezTo>
                    <a:pt x="1521" y="1258"/>
                    <a:pt x="1100" y="1327"/>
                    <a:pt x="629" y="1316"/>
                  </a:cubicBezTo>
                  <a:cubicBezTo>
                    <a:pt x="307" y="1061"/>
                    <a:pt x="1" y="695"/>
                    <a:pt x="419" y="395"/>
                  </a:cubicBezTo>
                  <a:cubicBezTo>
                    <a:pt x="812" y="114"/>
                    <a:pt x="1373" y="0"/>
                    <a:pt x="1647" y="6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48;p52"/>
            <p:cNvSpPr/>
            <p:nvPr/>
          </p:nvSpPr>
          <p:spPr>
            <a:xfrm>
              <a:off x="5319450" y="3357275"/>
              <a:ext cx="32250" cy="28850"/>
            </a:xfrm>
            <a:custGeom>
              <a:avLst/>
              <a:gdLst/>
              <a:ahLst/>
              <a:cxnLst/>
              <a:rect l="l" t="t" r="r" b="b"/>
              <a:pathLst>
                <a:path w="1290" h="1154" extrusionOk="0">
                  <a:moveTo>
                    <a:pt x="574" y="1154"/>
                  </a:moveTo>
                  <a:cubicBezTo>
                    <a:pt x="199" y="1016"/>
                    <a:pt x="190" y="609"/>
                    <a:pt x="1" y="335"/>
                  </a:cubicBezTo>
                  <a:cubicBezTo>
                    <a:pt x="390" y="1"/>
                    <a:pt x="788" y="25"/>
                    <a:pt x="1035" y="457"/>
                  </a:cubicBezTo>
                  <a:cubicBezTo>
                    <a:pt x="1289" y="900"/>
                    <a:pt x="971" y="1086"/>
                    <a:pt x="574" y="1154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49;p52"/>
            <p:cNvSpPr/>
            <p:nvPr/>
          </p:nvSpPr>
          <p:spPr>
            <a:xfrm>
              <a:off x="5679125" y="2965275"/>
              <a:ext cx="58500" cy="61400"/>
            </a:xfrm>
            <a:custGeom>
              <a:avLst/>
              <a:gdLst/>
              <a:ahLst/>
              <a:cxnLst/>
              <a:rect l="l" t="t" r="r" b="b"/>
              <a:pathLst>
                <a:path w="2340" h="2456" extrusionOk="0">
                  <a:moveTo>
                    <a:pt x="919" y="2309"/>
                  </a:moveTo>
                  <a:cubicBezTo>
                    <a:pt x="710" y="2064"/>
                    <a:pt x="454" y="1929"/>
                    <a:pt x="131" y="1943"/>
                  </a:cubicBezTo>
                  <a:cubicBezTo>
                    <a:pt x="168" y="1820"/>
                    <a:pt x="266" y="1673"/>
                    <a:pt x="230" y="1578"/>
                  </a:cubicBezTo>
                  <a:cubicBezTo>
                    <a:pt x="1" y="969"/>
                    <a:pt x="288" y="570"/>
                    <a:pt x="752" y="293"/>
                  </a:cubicBezTo>
                  <a:cubicBezTo>
                    <a:pt x="1238" y="0"/>
                    <a:pt x="1659" y="215"/>
                    <a:pt x="2011" y="608"/>
                  </a:cubicBezTo>
                  <a:cubicBezTo>
                    <a:pt x="1913" y="1075"/>
                    <a:pt x="2340" y="1457"/>
                    <a:pt x="2217" y="1926"/>
                  </a:cubicBezTo>
                  <a:cubicBezTo>
                    <a:pt x="2000" y="1926"/>
                    <a:pt x="1785" y="1928"/>
                    <a:pt x="1608" y="2083"/>
                  </a:cubicBezTo>
                  <a:cubicBezTo>
                    <a:pt x="1466" y="2436"/>
                    <a:pt x="1218" y="2456"/>
                    <a:pt x="919" y="2309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50;p52"/>
            <p:cNvSpPr/>
            <p:nvPr/>
          </p:nvSpPr>
          <p:spPr>
            <a:xfrm>
              <a:off x="5708800" y="2920150"/>
              <a:ext cx="40575" cy="25625"/>
            </a:xfrm>
            <a:custGeom>
              <a:avLst/>
              <a:gdLst/>
              <a:ahLst/>
              <a:cxnLst/>
              <a:rect l="l" t="t" r="r" b="b"/>
              <a:pathLst>
                <a:path w="1623" h="1025" extrusionOk="0">
                  <a:moveTo>
                    <a:pt x="643" y="0"/>
                  </a:moveTo>
                  <a:cubicBezTo>
                    <a:pt x="833" y="12"/>
                    <a:pt x="1022" y="22"/>
                    <a:pt x="1211" y="32"/>
                  </a:cubicBezTo>
                  <a:cubicBezTo>
                    <a:pt x="1623" y="571"/>
                    <a:pt x="1257" y="808"/>
                    <a:pt x="842" y="1025"/>
                  </a:cubicBezTo>
                  <a:cubicBezTo>
                    <a:pt x="1" y="839"/>
                    <a:pt x="485" y="388"/>
                    <a:pt x="643" y="0"/>
                  </a:cubicBezTo>
                  <a:close/>
                </a:path>
              </a:pathLst>
            </a:custGeom>
            <a:solidFill>
              <a:srgbClr val="B0D8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51;p52"/>
            <p:cNvSpPr/>
            <p:nvPr/>
          </p:nvSpPr>
          <p:spPr>
            <a:xfrm>
              <a:off x="5582300" y="2650250"/>
              <a:ext cx="37575" cy="31525"/>
            </a:xfrm>
            <a:custGeom>
              <a:avLst/>
              <a:gdLst/>
              <a:ahLst/>
              <a:cxnLst/>
              <a:rect l="l" t="t" r="r" b="b"/>
              <a:pathLst>
                <a:path w="1503" h="1261" extrusionOk="0">
                  <a:moveTo>
                    <a:pt x="1423" y="522"/>
                  </a:moveTo>
                  <a:cubicBezTo>
                    <a:pt x="1243" y="1260"/>
                    <a:pt x="750" y="1136"/>
                    <a:pt x="241" y="968"/>
                  </a:cubicBezTo>
                  <a:cubicBezTo>
                    <a:pt x="83" y="885"/>
                    <a:pt x="0" y="773"/>
                    <a:pt x="96" y="589"/>
                  </a:cubicBezTo>
                  <a:cubicBezTo>
                    <a:pt x="374" y="354"/>
                    <a:pt x="607" y="44"/>
                    <a:pt x="1003" y="1"/>
                  </a:cubicBezTo>
                  <a:cubicBezTo>
                    <a:pt x="1062" y="53"/>
                    <a:pt x="1121" y="105"/>
                    <a:pt x="1182" y="158"/>
                  </a:cubicBezTo>
                  <a:cubicBezTo>
                    <a:pt x="1365" y="207"/>
                    <a:pt x="1502" y="291"/>
                    <a:pt x="1423" y="5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52;p52"/>
            <p:cNvSpPr/>
            <p:nvPr/>
          </p:nvSpPr>
          <p:spPr>
            <a:xfrm>
              <a:off x="4741975" y="3800300"/>
              <a:ext cx="31925" cy="40175"/>
            </a:xfrm>
            <a:custGeom>
              <a:avLst/>
              <a:gdLst/>
              <a:ahLst/>
              <a:cxnLst/>
              <a:rect l="l" t="t" r="r" b="b"/>
              <a:pathLst>
                <a:path w="1277" h="1607" extrusionOk="0">
                  <a:moveTo>
                    <a:pt x="1223" y="315"/>
                  </a:moveTo>
                  <a:cubicBezTo>
                    <a:pt x="1276" y="657"/>
                    <a:pt x="1242" y="979"/>
                    <a:pt x="1035" y="1267"/>
                  </a:cubicBezTo>
                  <a:cubicBezTo>
                    <a:pt x="717" y="1429"/>
                    <a:pt x="375" y="1607"/>
                    <a:pt x="141" y="1169"/>
                  </a:cubicBezTo>
                  <a:cubicBezTo>
                    <a:pt x="0" y="905"/>
                    <a:pt x="15" y="572"/>
                    <a:pt x="217" y="355"/>
                  </a:cubicBezTo>
                  <a:cubicBezTo>
                    <a:pt x="512" y="42"/>
                    <a:pt x="875" y="0"/>
                    <a:pt x="1223" y="3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53;p52"/>
            <p:cNvSpPr/>
            <p:nvPr/>
          </p:nvSpPr>
          <p:spPr>
            <a:xfrm>
              <a:off x="5039625" y="3634425"/>
              <a:ext cx="74275" cy="78950"/>
            </a:xfrm>
            <a:custGeom>
              <a:avLst/>
              <a:gdLst/>
              <a:ahLst/>
              <a:cxnLst/>
              <a:rect l="l" t="t" r="r" b="b"/>
              <a:pathLst>
                <a:path w="2971" h="3158" extrusionOk="0">
                  <a:moveTo>
                    <a:pt x="2303" y="747"/>
                  </a:moveTo>
                  <a:cubicBezTo>
                    <a:pt x="2970" y="2249"/>
                    <a:pt x="2600" y="3015"/>
                    <a:pt x="1141" y="3157"/>
                  </a:cubicBezTo>
                  <a:cubicBezTo>
                    <a:pt x="654" y="3018"/>
                    <a:pt x="370" y="2599"/>
                    <a:pt x="0" y="2297"/>
                  </a:cubicBezTo>
                  <a:cubicBezTo>
                    <a:pt x="123" y="1790"/>
                    <a:pt x="246" y="1282"/>
                    <a:pt x="369" y="775"/>
                  </a:cubicBezTo>
                  <a:cubicBezTo>
                    <a:pt x="1315" y="5"/>
                    <a:pt x="1587" y="1"/>
                    <a:pt x="2303" y="7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54;p52"/>
            <p:cNvSpPr/>
            <p:nvPr/>
          </p:nvSpPr>
          <p:spPr>
            <a:xfrm>
              <a:off x="5282325" y="2779575"/>
              <a:ext cx="51225" cy="52050"/>
            </a:xfrm>
            <a:custGeom>
              <a:avLst/>
              <a:gdLst/>
              <a:ahLst/>
              <a:cxnLst/>
              <a:rect l="l" t="t" r="r" b="b"/>
              <a:pathLst>
                <a:path w="2049" h="2082" extrusionOk="0">
                  <a:moveTo>
                    <a:pt x="845" y="2081"/>
                  </a:moveTo>
                  <a:cubicBezTo>
                    <a:pt x="825" y="2056"/>
                    <a:pt x="806" y="2028"/>
                    <a:pt x="781" y="2007"/>
                  </a:cubicBezTo>
                  <a:cubicBezTo>
                    <a:pt x="284" y="1601"/>
                    <a:pt x="0" y="983"/>
                    <a:pt x="313" y="480"/>
                  </a:cubicBezTo>
                  <a:cubicBezTo>
                    <a:pt x="611" y="1"/>
                    <a:pt x="1271" y="133"/>
                    <a:pt x="1796" y="343"/>
                  </a:cubicBezTo>
                  <a:cubicBezTo>
                    <a:pt x="2049" y="1509"/>
                    <a:pt x="1811" y="1946"/>
                    <a:pt x="845" y="20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55;p52"/>
            <p:cNvSpPr/>
            <p:nvPr/>
          </p:nvSpPr>
          <p:spPr>
            <a:xfrm>
              <a:off x="5460775" y="2915700"/>
              <a:ext cx="33050" cy="30100"/>
            </a:xfrm>
            <a:custGeom>
              <a:avLst/>
              <a:gdLst/>
              <a:ahLst/>
              <a:cxnLst/>
              <a:rect l="l" t="t" r="r" b="b"/>
              <a:pathLst>
                <a:path w="1322" h="1204" extrusionOk="0">
                  <a:moveTo>
                    <a:pt x="490" y="3"/>
                  </a:moveTo>
                  <a:cubicBezTo>
                    <a:pt x="828" y="0"/>
                    <a:pt x="1162" y="35"/>
                    <a:pt x="1230" y="455"/>
                  </a:cubicBezTo>
                  <a:cubicBezTo>
                    <a:pt x="1322" y="1028"/>
                    <a:pt x="752" y="966"/>
                    <a:pt x="492" y="1204"/>
                  </a:cubicBezTo>
                  <a:lnTo>
                    <a:pt x="270" y="997"/>
                  </a:lnTo>
                  <a:cubicBezTo>
                    <a:pt x="1" y="587"/>
                    <a:pt x="275" y="302"/>
                    <a:pt x="490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56;p52"/>
            <p:cNvSpPr/>
            <p:nvPr/>
          </p:nvSpPr>
          <p:spPr>
            <a:xfrm>
              <a:off x="5371000" y="2952675"/>
              <a:ext cx="24350" cy="20775"/>
            </a:xfrm>
            <a:custGeom>
              <a:avLst/>
              <a:gdLst/>
              <a:ahLst/>
              <a:cxnLst/>
              <a:rect l="l" t="t" r="r" b="b"/>
              <a:pathLst>
                <a:path w="974" h="831" extrusionOk="0">
                  <a:moveTo>
                    <a:pt x="32" y="679"/>
                  </a:moveTo>
                  <a:cubicBezTo>
                    <a:pt x="1" y="409"/>
                    <a:pt x="29" y="146"/>
                    <a:pt x="331" y="78"/>
                  </a:cubicBezTo>
                  <a:cubicBezTo>
                    <a:pt x="675" y="1"/>
                    <a:pt x="726" y="426"/>
                    <a:pt x="974" y="531"/>
                  </a:cubicBezTo>
                  <a:cubicBezTo>
                    <a:pt x="696" y="831"/>
                    <a:pt x="355" y="695"/>
                    <a:pt x="32" y="6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57;p52"/>
            <p:cNvSpPr/>
            <p:nvPr/>
          </p:nvSpPr>
          <p:spPr>
            <a:xfrm>
              <a:off x="5096350" y="3729975"/>
              <a:ext cx="40650" cy="34450"/>
            </a:xfrm>
            <a:custGeom>
              <a:avLst/>
              <a:gdLst/>
              <a:ahLst/>
              <a:cxnLst/>
              <a:rect l="l" t="t" r="r" b="b"/>
              <a:pathLst>
                <a:path w="1626" h="1378" extrusionOk="0">
                  <a:moveTo>
                    <a:pt x="427" y="1102"/>
                  </a:moveTo>
                  <a:cubicBezTo>
                    <a:pt x="1" y="532"/>
                    <a:pt x="420" y="272"/>
                    <a:pt x="814" y="0"/>
                  </a:cubicBezTo>
                  <a:cubicBezTo>
                    <a:pt x="1198" y="187"/>
                    <a:pt x="1625" y="493"/>
                    <a:pt x="1492" y="902"/>
                  </a:cubicBezTo>
                  <a:cubicBezTo>
                    <a:pt x="1338" y="1378"/>
                    <a:pt x="832" y="1275"/>
                    <a:pt x="427" y="1102"/>
                  </a:cubicBezTo>
                  <a:close/>
                </a:path>
              </a:pathLst>
            </a:custGeom>
            <a:solidFill>
              <a:srgbClr val="AF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58;p52"/>
            <p:cNvSpPr/>
            <p:nvPr/>
          </p:nvSpPr>
          <p:spPr>
            <a:xfrm>
              <a:off x="5022625" y="3426075"/>
              <a:ext cx="33425" cy="38950"/>
            </a:xfrm>
            <a:custGeom>
              <a:avLst/>
              <a:gdLst/>
              <a:ahLst/>
              <a:cxnLst/>
              <a:rect l="l" t="t" r="r" b="b"/>
              <a:pathLst>
                <a:path w="1337" h="1558" extrusionOk="0">
                  <a:moveTo>
                    <a:pt x="45" y="1193"/>
                  </a:moveTo>
                  <a:cubicBezTo>
                    <a:pt x="30" y="1060"/>
                    <a:pt x="16" y="927"/>
                    <a:pt x="1" y="793"/>
                  </a:cubicBezTo>
                  <a:cubicBezTo>
                    <a:pt x="21" y="605"/>
                    <a:pt x="42" y="415"/>
                    <a:pt x="64" y="227"/>
                  </a:cubicBezTo>
                  <a:cubicBezTo>
                    <a:pt x="485" y="105"/>
                    <a:pt x="929" y="1"/>
                    <a:pt x="1140" y="529"/>
                  </a:cubicBezTo>
                  <a:cubicBezTo>
                    <a:pt x="1336" y="1021"/>
                    <a:pt x="1043" y="1335"/>
                    <a:pt x="637" y="1557"/>
                  </a:cubicBezTo>
                  <a:cubicBezTo>
                    <a:pt x="506" y="1503"/>
                    <a:pt x="377" y="1451"/>
                    <a:pt x="249" y="1398"/>
                  </a:cubicBezTo>
                  <a:cubicBezTo>
                    <a:pt x="180" y="1330"/>
                    <a:pt x="112" y="1260"/>
                    <a:pt x="45" y="11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59;p52"/>
            <p:cNvSpPr/>
            <p:nvPr/>
          </p:nvSpPr>
          <p:spPr>
            <a:xfrm>
              <a:off x="4570125" y="3649900"/>
              <a:ext cx="61300" cy="50200"/>
            </a:xfrm>
            <a:custGeom>
              <a:avLst/>
              <a:gdLst/>
              <a:ahLst/>
              <a:cxnLst/>
              <a:rect l="l" t="t" r="r" b="b"/>
              <a:pathLst>
                <a:path w="2452" h="2008" extrusionOk="0">
                  <a:moveTo>
                    <a:pt x="747" y="1567"/>
                  </a:moveTo>
                  <a:cubicBezTo>
                    <a:pt x="596" y="1169"/>
                    <a:pt x="1" y="774"/>
                    <a:pt x="739" y="369"/>
                  </a:cubicBezTo>
                  <a:cubicBezTo>
                    <a:pt x="960" y="342"/>
                    <a:pt x="1104" y="222"/>
                    <a:pt x="1161" y="1"/>
                  </a:cubicBezTo>
                  <a:cubicBezTo>
                    <a:pt x="1781" y="128"/>
                    <a:pt x="2451" y="268"/>
                    <a:pt x="2118" y="1152"/>
                  </a:cubicBezTo>
                  <a:cubicBezTo>
                    <a:pt x="1872" y="1803"/>
                    <a:pt x="1375" y="2007"/>
                    <a:pt x="747" y="1567"/>
                  </a:cubicBezTo>
                  <a:close/>
                </a:path>
              </a:pathLst>
            </a:custGeom>
            <a:solidFill>
              <a:srgbClr val="AF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60;p52"/>
            <p:cNvSpPr/>
            <p:nvPr/>
          </p:nvSpPr>
          <p:spPr>
            <a:xfrm>
              <a:off x="4683900" y="3752250"/>
              <a:ext cx="34175" cy="30100"/>
            </a:xfrm>
            <a:custGeom>
              <a:avLst/>
              <a:gdLst/>
              <a:ahLst/>
              <a:cxnLst/>
              <a:rect l="l" t="t" r="r" b="b"/>
              <a:pathLst>
                <a:path w="1367" h="1204" extrusionOk="0">
                  <a:moveTo>
                    <a:pt x="33" y="431"/>
                  </a:moveTo>
                  <a:cubicBezTo>
                    <a:pt x="240" y="288"/>
                    <a:pt x="443" y="145"/>
                    <a:pt x="647" y="1"/>
                  </a:cubicBezTo>
                  <a:cubicBezTo>
                    <a:pt x="1367" y="399"/>
                    <a:pt x="1080" y="802"/>
                    <a:pt x="652" y="1204"/>
                  </a:cubicBezTo>
                  <a:cubicBezTo>
                    <a:pt x="401" y="1053"/>
                    <a:pt x="39" y="1030"/>
                    <a:pt x="1" y="629"/>
                  </a:cubicBezTo>
                  <a:cubicBezTo>
                    <a:pt x="11" y="563"/>
                    <a:pt x="22" y="498"/>
                    <a:pt x="33" y="431"/>
                  </a:cubicBezTo>
                  <a:close/>
                </a:path>
              </a:pathLst>
            </a:custGeom>
            <a:solidFill>
              <a:srgbClr val="AD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61;p52"/>
            <p:cNvSpPr/>
            <p:nvPr/>
          </p:nvSpPr>
          <p:spPr>
            <a:xfrm>
              <a:off x="4618075" y="3697275"/>
              <a:ext cx="22900" cy="21975"/>
            </a:xfrm>
            <a:custGeom>
              <a:avLst/>
              <a:gdLst/>
              <a:ahLst/>
              <a:cxnLst/>
              <a:rect l="l" t="t" r="r" b="b"/>
              <a:pathLst>
                <a:path w="916" h="879" extrusionOk="0">
                  <a:moveTo>
                    <a:pt x="571" y="1"/>
                  </a:moveTo>
                  <a:cubicBezTo>
                    <a:pt x="916" y="291"/>
                    <a:pt x="871" y="584"/>
                    <a:pt x="574" y="879"/>
                  </a:cubicBezTo>
                  <a:cubicBezTo>
                    <a:pt x="315" y="878"/>
                    <a:pt x="52" y="864"/>
                    <a:pt x="29" y="512"/>
                  </a:cubicBezTo>
                  <a:cubicBezTo>
                    <a:pt x="0" y="123"/>
                    <a:pt x="275" y="45"/>
                    <a:pt x="571" y="1"/>
                  </a:cubicBezTo>
                  <a:close/>
                </a:path>
              </a:pathLst>
            </a:custGeom>
            <a:solidFill>
              <a:srgbClr val="B4DB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62;p52"/>
            <p:cNvSpPr/>
            <p:nvPr/>
          </p:nvSpPr>
          <p:spPr>
            <a:xfrm>
              <a:off x="4592725" y="3721900"/>
              <a:ext cx="19950" cy="20900"/>
            </a:xfrm>
            <a:custGeom>
              <a:avLst/>
              <a:gdLst/>
              <a:ahLst/>
              <a:cxnLst/>
              <a:rect l="l" t="t" r="r" b="b"/>
              <a:pathLst>
                <a:path w="798" h="836" extrusionOk="0">
                  <a:moveTo>
                    <a:pt x="352" y="835"/>
                  </a:moveTo>
                  <a:cubicBezTo>
                    <a:pt x="123" y="781"/>
                    <a:pt x="0" y="640"/>
                    <a:pt x="63" y="410"/>
                  </a:cubicBezTo>
                  <a:cubicBezTo>
                    <a:pt x="129" y="174"/>
                    <a:pt x="287" y="0"/>
                    <a:pt x="553" y="31"/>
                  </a:cubicBezTo>
                  <a:cubicBezTo>
                    <a:pt x="751" y="53"/>
                    <a:pt x="797" y="231"/>
                    <a:pt x="783" y="401"/>
                  </a:cubicBezTo>
                  <a:cubicBezTo>
                    <a:pt x="759" y="662"/>
                    <a:pt x="606" y="810"/>
                    <a:pt x="352" y="835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63;p52"/>
            <p:cNvSpPr/>
            <p:nvPr/>
          </p:nvSpPr>
          <p:spPr>
            <a:xfrm>
              <a:off x="4521350" y="3988925"/>
              <a:ext cx="18975" cy="24925"/>
            </a:xfrm>
            <a:custGeom>
              <a:avLst/>
              <a:gdLst/>
              <a:ahLst/>
              <a:cxnLst/>
              <a:rect l="l" t="t" r="r" b="b"/>
              <a:pathLst>
                <a:path w="759" h="997" extrusionOk="0">
                  <a:moveTo>
                    <a:pt x="0" y="472"/>
                  </a:moveTo>
                  <a:cubicBezTo>
                    <a:pt x="15" y="416"/>
                    <a:pt x="23" y="356"/>
                    <a:pt x="25" y="298"/>
                  </a:cubicBezTo>
                  <a:cubicBezTo>
                    <a:pt x="284" y="107"/>
                    <a:pt x="544" y="0"/>
                    <a:pt x="718" y="384"/>
                  </a:cubicBezTo>
                  <a:cubicBezTo>
                    <a:pt x="759" y="477"/>
                    <a:pt x="734" y="675"/>
                    <a:pt x="666" y="730"/>
                  </a:cubicBezTo>
                  <a:cubicBezTo>
                    <a:pt x="330" y="997"/>
                    <a:pt x="168" y="709"/>
                    <a:pt x="0" y="4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64;p52"/>
            <p:cNvSpPr/>
            <p:nvPr/>
          </p:nvSpPr>
          <p:spPr>
            <a:xfrm>
              <a:off x="4518500" y="3648900"/>
              <a:ext cx="48650" cy="47975"/>
            </a:xfrm>
            <a:custGeom>
              <a:avLst/>
              <a:gdLst/>
              <a:ahLst/>
              <a:cxnLst/>
              <a:rect l="l" t="t" r="r" b="b"/>
              <a:pathLst>
                <a:path w="1946" h="1919" extrusionOk="0">
                  <a:moveTo>
                    <a:pt x="1065" y="1"/>
                  </a:moveTo>
                  <a:cubicBezTo>
                    <a:pt x="1626" y="171"/>
                    <a:pt x="1946" y="553"/>
                    <a:pt x="1809" y="1148"/>
                  </a:cubicBezTo>
                  <a:cubicBezTo>
                    <a:pt x="1682" y="1694"/>
                    <a:pt x="1276" y="1918"/>
                    <a:pt x="717" y="1784"/>
                  </a:cubicBezTo>
                  <a:cubicBezTo>
                    <a:pt x="1" y="867"/>
                    <a:pt x="81" y="450"/>
                    <a:pt x="1065" y="1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65;p52"/>
            <p:cNvSpPr/>
            <p:nvPr/>
          </p:nvSpPr>
          <p:spPr>
            <a:xfrm>
              <a:off x="4453575" y="3841925"/>
              <a:ext cx="39650" cy="46550"/>
            </a:xfrm>
            <a:custGeom>
              <a:avLst/>
              <a:gdLst/>
              <a:ahLst/>
              <a:cxnLst/>
              <a:rect l="l" t="t" r="r" b="b"/>
              <a:pathLst>
                <a:path w="1586" h="1862" extrusionOk="0">
                  <a:moveTo>
                    <a:pt x="1146" y="1802"/>
                  </a:moveTo>
                  <a:cubicBezTo>
                    <a:pt x="1025" y="1821"/>
                    <a:pt x="905" y="1842"/>
                    <a:pt x="785" y="1861"/>
                  </a:cubicBezTo>
                  <a:cubicBezTo>
                    <a:pt x="429" y="1816"/>
                    <a:pt x="1" y="1744"/>
                    <a:pt x="48" y="1292"/>
                  </a:cubicBezTo>
                  <a:cubicBezTo>
                    <a:pt x="107" y="725"/>
                    <a:pt x="246" y="119"/>
                    <a:pt x="968" y="1"/>
                  </a:cubicBezTo>
                  <a:cubicBezTo>
                    <a:pt x="1586" y="545"/>
                    <a:pt x="1268" y="1183"/>
                    <a:pt x="1146" y="1802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66;p52"/>
            <p:cNvSpPr/>
            <p:nvPr/>
          </p:nvSpPr>
          <p:spPr>
            <a:xfrm>
              <a:off x="5575000" y="2758375"/>
              <a:ext cx="41700" cy="41150"/>
            </a:xfrm>
            <a:custGeom>
              <a:avLst/>
              <a:gdLst/>
              <a:ahLst/>
              <a:cxnLst/>
              <a:rect l="l" t="t" r="r" b="b"/>
              <a:pathLst>
                <a:path w="1668" h="1646" extrusionOk="0">
                  <a:moveTo>
                    <a:pt x="1513" y="1113"/>
                  </a:moveTo>
                  <a:cubicBezTo>
                    <a:pt x="1249" y="1607"/>
                    <a:pt x="822" y="1646"/>
                    <a:pt x="360" y="1514"/>
                  </a:cubicBezTo>
                  <a:cubicBezTo>
                    <a:pt x="124" y="1447"/>
                    <a:pt x="0" y="1231"/>
                    <a:pt x="5" y="983"/>
                  </a:cubicBezTo>
                  <a:cubicBezTo>
                    <a:pt x="14" y="368"/>
                    <a:pt x="484" y="190"/>
                    <a:pt x="936" y="1"/>
                  </a:cubicBezTo>
                  <a:cubicBezTo>
                    <a:pt x="1427" y="209"/>
                    <a:pt x="1667" y="552"/>
                    <a:pt x="1513" y="11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67;p52"/>
            <p:cNvSpPr/>
            <p:nvPr/>
          </p:nvSpPr>
          <p:spPr>
            <a:xfrm>
              <a:off x="5614525" y="2839975"/>
              <a:ext cx="45300" cy="32475"/>
            </a:xfrm>
            <a:custGeom>
              <a:avLst/>
              <a:gdLst/>
              <a:ahLst/>
              <a:cxnLst/>
              <a:rect l="l" t="t" r="r" b="b"/>
              <a:pathLst>
                <a:path w="1812" h="1299" extrusionOk="0">
                  <a:moveTo>
                    <a:pt x="341" y="451"/>
                  </a:moveTo>
                  <a:cubicBezTo>
                    <a:pt x="625" y="253"/>
                    <a:pt x="894" y="1"/>
                    <a:pt x="1285" y="118"/>
                  </a:cubicBezTo>
                  <a:cubicBezTo>
                    <a:pt x="1811" y="501"/>
                    <a:pt x="1775" y="894"/>
                    <a:pt x="1313" y="1298"/>
                  </a:cubicBezTo>
                  <a:cubicBezTo>
                    <a:pt x="1055" y="1294"/>
                    <a:pt x="799" y="1289"/>
                    <a:pt x="543" y="1284"/>
                  </a:cubicBezTo>
                  <a:cubicBezTo>
                    <a:pt x="0" y="1126"/>
                    <a:pt x="124" y="800"/>
                    <a:pt x="341" y="451"/>
                  </a:cubicBezTo>
                  <a:close/>
                </a:path>
              </a:pathLst>
            </a:custGeom>
            <a:solidFill>
              <a:srgbClr val="AD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68;p52"/>
            <p:cNvSpPr/>
            <p:nvPr/>
          </p:nvSpPr>
          <p:spPr>
            <a:xfrm>
              <a:off x="5681500" y="2929600"/>
              <a:ext cx="25675" cy="32225"/>
            </a:xfrm>
            <a:custGeom>
              <a:avLst/>
              <a:gdLst/>
              <a:ahLst/>
              <a:cxnLst/>
              <a:rect l="l" t="t" r="r" b="b"/>
              <a:pathLst>
                <a:path w="1027" h="1289" extrusionOk="0">
                  <a:moveTo>
                    <a:pt x="16" y="429"/>
                  </a:moveTo>
                  <a:cubicBezTo>
                    <a:pt x="75" y="420"/>
                    <a:pt x="133" y="408"/>
                    <a:pt x="187" y="389"/>
                  </a:cubicBezTo>
                  <a:cubicBezTo>
                    <a:pt x="468" y="304"/>
                    <a:pt x="822" y="1"/>
                    <a:pt x="948" y="524"/>
                  </a:cubicBezTo>
                  <a:cubicBezTo>
                    <a:pt x="1026" y="839"/>
                    <a:pt x="906" y="1288"/>
                    <a:pt x="553" y="1288"/>
                  </a:cubicBezTo>
                  <a:cubicBezTo>
                    <a:pt x="95" y="1288"/>
                    <a:pt x="0" y="847"/>
                    <a:pt x="16" y="429"/>
                  </a:cubicBezTo>
                  <a:close/>
                </a:path>
              </a:pathLst>
            </a:custGeom>
            <a:solidFill>
              <a:srgbClr val="B4DB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69;p52"/>
            <p:cNvSpPr/>
            <p:nvPr/>
          </p:nvSpPr>
          <p:spPr>
            <a:xfrm>
              <a:off x="5031425" y="3344525"/>
              <a:ext cx="52150" cy="66550"/>
            </a:xfrm>
            <a:custGeom>
              <a:avLst/>
              <a:gdLst/>
              <a:ahLst/>
              <a:cxnLst/>
              <a:rect l="l" t="t" r="r" b="b"/>
              <a:pathLst>
                <a:path w="2086" h="2662" extrusionOk="0">
                  <a:moveTo>
                    <a:pt x="139" y="1303"/>
                  </a:moveTo>
                  <a:cubicBezTo>
                    <a:pt x="190" y="1173"/>
                    <a:pt x="240" y="1043"/>
                    <a:pt x="291" y="911"/>
                  </a:cubicBezTo>
                  <a:cubicBezTo>
                    <a:pt x="828" y="36"/>
                    <a:pt x="1459" y="0"/>
                    <a:pt x="2086" y="812"/>
                  </a:cubicBezTo>
                  <a:cubicBezTo>
                    <a:pt x="2074" y="1701"/>
                    <a:pt x="1949" y="2512"/>
                    <a:pt x="863" y="2661"/>
                  </a:cubicBezTo>
                  <a:cubicBezTo>
                    <a:pt x="219" y="2433"/>
                    <a:pt x="1" y="1966"/>
                    <a:pt x="139" y="1303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70;p52"/>
            <p:cNvSpPr/>
            <p:nvPr/>
          </p:nvSpPr>
          <p:spPr>
            <a:xfrm>
              <a:off x="5159650" y="2704250"/>
              <a:ext cx="36550" cy="36250"/>
            </a:xfrm>
            <a:custGeom>
              <a:avLst/>
              <a:gdLst/>
              <a:ahLst/>
              <a:cxnLst/>
              <a:rect l="l" t="t" r="r" b="b"/>
              <a:pathLst>
                <a:path w="1462" h="1450" extrusionOk="0">
                  <a:moveTo>
                    <a:pt x="669" y="1449"/>
                  </a:moveTo>
                  <a:cubicBezTo>
                    <a:pt x="149" y="1318"/>
                    <a:pt x="54" y="817"/>
                    <a:pt x="23" y="396"/>
                  </a:cubicBezTo>
                  <a:cubicBezTo>
                    <a:pt x="1" y="63"/>
                    <a:pt x="405" y="1"/>
                    <a:pt x="683" y="17"/>
                  </a:cubicBezTo>
                  <a:cubicBezTo>
                    <a:pt x="1168" y="46"/>
                    <a:pt x="1461" y="365"/>
                    <a:pt x="1460" y="843"/>
                  </a:cubicBezTo>
                  <a:cubicBezTo>
                    <a:pt x="1460" y="1299"/>
                    <a:pt x="1057" y="1372"/>
                    <a:pt x="669" y="1449"/>
                  </a:cubicBezTo>
                  <a:close/>
                </a:path>
              </a:pathLst>
            </a:custGeom>
            <a:solidFill>
              <a:srgbClr val="B0D8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71;p52"/>
            <p:cNvSpPr/>
            <p:nvPr/>
          </p:nvSpPr>
          <p:spPr>
            <a:xfrm>
              <a:off x="5420575" y="2799400"/>
              <a:ext cx="12100" cy="12250"/>
            </a:xfrm>
            <a:custGeom>
              <a:avLst/>
              <a:gdLst/>
              <a:ahLst/>
              <a:cxnLst/>
              <a:rect l="l" t="t" r="r" b="b"/>
              <a:pathLst>
                <a:path w="484" h="490" extrusionOk="0">
                  <a:moveTo>
                    <a:pt x="0" y="332"/>
                  </a:moveTo>
                  <a:cubicBezTo>
                    <a:pt x="9" y="150"/>
                    <a:pt x="104" y="74"/>
                    <a:pt x="233" y="40"/>
                  </a:cubicBezTo>
                  <a:cubicBezTo>
                    <a:pt x="374" y="1"/>
                    <a:pt x="483" y="41"/>
                    <a:pt x="483" y="216"/>
                  </a:cubicBezTo>
                  <a:cubicBezTo>
                    <a:pt x="483" y="358"/>
                    <a:pt x="423" y="464"/>
                    <a:pt x="272" y="478"/>
                  </a:cubicBezTo>
                  <a:cubicBezTo>
                    <a:pt x="142" y="490"/>
                    <a:pt x="17" y="478"/>
                    <a:pt x="0" y="332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72;p52"/>
            <p:cNvSpPr/>
            <p:nvPr/>
          </p:nvSpPr>
          <p:spPr>
            <a:xfrm>
              <a:off x="5494825" y="3652000"/>
              <a:ext cx="75025" cy="65300"/>
            </a:xfrm>
            <a:custGeom>
              <a:avLst/>
              <a:gdLst/>
              <a:ahLst/>
              <a:cxnLst/>
              <a:rect l="l" t="t" r="r" b="b"/>
              <a:pathLst>
                <a:path w="3001" h="2612" extrusionOk="0">
                  <a:moveTo>
                    <a:pt x="2102" y="214"/>
                  </a:moveTo>
                  <a:cubicBezTo>
                    <a:pt x="2187" y="342"/>
                    <a:pt x="2271" y="470"/>
                    <a:pt x="2356" y="598"/>
                  </a:cubicBezTo>
                  <a:cubicBezTo>
                    <a:pt x="3001" y="1652"/>
                    <a:pt x="2628" y="2379"/>
                    <a:pt x="1329" y="2612"/>
                  </a:cubicBezTo>
                  <a:cubicBezTo>
                    <a:pt x="248" y="2501"/>
                    <a:pt x="349" y="1483"/>
                    <a:pt x="1" y="811"/>
                  </a:cubicBezTo>
                  <a:cubicBezTo>
                    <a:pt x="630" y="347"/>
                    <a:pt x="1290" y="1"/>
                    <a:pt x="2102" y="214"/>
                  </a:cubicBezTo>
                  <a:close/>
                </a:path>
              </a:pathLst>
            </a:custGeom>
            <a:solidFill>
              <a:srgbClr val="AC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73;p52"/>
            <p:cNvSpPr/>
            <p:nvPr/>
          </p:nvSpPr>
          <p:spPr>
            <a:xfrm>
              <a:off x="5472325" y="3730500"/>
              <a:ext cx="31925" cy="39200"/>
            </a:xfrm>
            <a:custGeom>
              <a:avLst/>
              <a:gdLst/>
              <a:ahLst/>
              <a:cxnLst/>
              <a:rect l="l" t="t" r="r" b="b"/>
              <a:pathLst>
                <a:path w="1277" h="1568" extrusionOk="0">
                  <a:moveTo>
                    <a:pt x="883" y="1194"/>
                  </a:moveTo>
                  <a:cubicBezTo>
                    <a:pt x="524" y="1567"/>
                    <a:pt x="312" y="1201"/>
                    <a:pt x="62" y="1025"/>
                  </a:cubicBezTo>
                  <a:cubicBezTo>
                    <a:pt x="98" y="685"/>
                    <a:pt x="0" y="288"/>
                    <a:pt x="399" y="94"/>
                  </a:cubicBezTo>
                  <a:cubicBezTo>
                    <a:pt x="593" y="1"/>
                    <a:pt x="768" y="101"/>
                    <a:pt x="915" y="235"/>
                  </a:cubicBezTo>
                  <a:cubicBezTo>
                    <a:pt x="1276" y="564"/>
                    <a:pt x="996" y="877"/>
                    <a:pt x="883" y="1194"/>
                  </a:cubicBezTo>
                  <a:close/>
                </a:path>
              </a:pathLst>
            </a:custGeom>
            <a:solidFill>
              <a:srgbClr val="B3DA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74;p52"/>
            <p:cNvSpPr/>
            <p:nvPr/>
          </p:nvSpPr>
          <p:spPr>
            <a:xfrm>
              <a:off x="5451075" y="3596850"/>
              <a:ext cx="43825" cy="42100"/>
            </a:xfrm>
            <a:custGeom>
              <a:avLst/>
              <a:gdLst/>
              <a:ahLst/>
              <a:cxnLst/>
              <a:rect l="l" t="t" r="r" b="b"/>
              <a:pathLst>
                <a:path w="1753" h="1684" extrusionOk="0">
                  <a:moveTo>
                    <a:pt x="771" y="1684"/>
                  </a:moveTo>
                  <a:cubicBezTo>
                    <a:pt x="702" y="1606"/>
                    <a:pt x="635" y="1528"/>
                    <a:pt x="568" y="1450"/>
                  </a:cubicBezTo>
                  <a:cubicBezTo>
                    <a:pt x="569" y="1148"/>
                    <a:pt x="344" y="1005"/>
                    <a:pt x="153" y="840"/>
                  </a:cubicBezTo>
                  <a:cubicBezTo>
                    <a:pt x="102" y="824"/>
                    <a:pt x="51" y="810"/>
                    <a:pt x="0" y="797"/>
                  </a:cubicBezTo>
                  <a:cubicBezTo>
                    <a:pt x="226" y="308"/>
                    <a:pt x="564" y="1"/>
                    <a:pt x="1132" y="62"/>
                  </a:cubicBezTo>
                  <a:cubicBezTo>
                    <a:pt x="1753" y="757"/>
                    <a:pt x="1689" y="1039"/>
                    <a:pt x="771" y="16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5;p52"/>
            <p:cNvSpPr/>
            <p:nvPr/>
          </p:nvSpPr>
          <p:spPr>
            <a:xfrm>
              <a:off x="5444525" y="3429975"/>
              <a:ext cx="33425" cy="24150"/>
            </a:xfrm>
            <a:custGeom>
              <a:avLst/>
              <a:gdLst/>
              <a:ahLst/>
              <a:cxnLst/>
              <a:rect l="l" t="t" r="r" b="b"/>
              <a:pathLst>
                <a:path w="1337" h="966" extrusionOk="0">
                  <a:moveTo>
                    <a:pt x="1192" y="199"/>
                  </a:moveTo>
                  <a:cubicBezTo>
                    <a:pt x="1336" y="870"/>
                    <a:pt x="759" y="792"/>
                    <a:pt x="425" y="965"/>
                  </a:cubicBezTo>
                  <a:cubicBezTo>
                    <a:pt x="0" y="0"/>
                    <a:pt x="588" y="91"/>
                    <a:pt x="1192" y="19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6;p52"/>
            <p:cNvSpPr/>
            <p:nvPr/>
          </p:nvSpPr>
          <p:spPr>
            <a:xfrm>
              <a:off x="4886025" y="2028950"/>
              <a:ext cx="16450" cy="19175"/>
            </a:xfrm>
            <a:custGeom>
              <a:avLst/>
              <a:gdLst/>
              <a:ahLst/>
              <a:cxnLst/>
              <a:rect l="l" t="t" r="r" b="b"/>
              <a:pathLst>
                <a:path w="658" h="767" extrusionOk="0">
                  <a:moveTo>
                    <a:pt x="656" y="0"/>
                  </a:moveTo>
                  <a:lnTo>
                    <a:pt x="656" y="0"/>
                  </a:lnTo>
                  <a:cubicBezTo>
                    <a:pt x="270" y="257"/>
                    <a:pt x="1" y="513"/>
                    <a:pt x="658" y="767"/>
                  </a:cubicBezTo>
                  <a:cubicBezTo>
                    <a:pt x="658" y="511"/>
                    <a:pt x="656" y="256"/>
                    <a:pt x="656" y="0"/>
                  </a:cubicBezTo>
                  <a:close/>
                </a:path>
              </a:pathLst>
            </a:custGeom>
            <a:solidFill>
              <a:srgbClr val="BDE2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7;p52"/>
            <p:cNvSpPr/>
            <p:nvPr/>
          </p:nvSpPr>
          <p:spPr>
            <a:xfrm>
              <a:off x="2261050" y="3534725"/>
              <a:ext cx="125200" cy="121875"/>
            </a:xfrm>
            <a:custGeom>
              <a:avLst/>
              <a:gdLst/>
              <a:ahLst/>
              <a:cxnLst/>
              <a:rect l="l" t="t" r="r" b="b"/>
              <a:pathLst>
                <a:path w="5008" h="4875" extrusionOk="0">
                  <a:moveTo>
                    <a:pt x="2705" y="1"/>
                  </a:moveTo>
                  <a:cubicBezTo>
                    <a:pt x="1640" y="1"/>
                    <a:pt x="373" y="573"/>
                    <a:pt x="0" y="1366"/>
                  </a:cubicBezTo>
                  <a:cubicBezTo>
                    <a:pt x="570" y="1641"/>
                    <a:pt x="338" y="2226"/>
                    <a:pt x="368" y="2614"/>
                  </a:cubicBezTo>
                  <a:cubicBezTo>
                    <a:pt x="456" y="3766"/>
                    <a:pt x="1016" y="4378"/>
                    <a:pt x="2075" y="4730"/>
                  </a:cubicBezTo>
                  <a:cubicBezTo>
                    <a:pt x="2371" y="4827"/>
                    <a:pt x="2653" y="4875"/>
                    <a:pt x="2914" y="4875"/>
                  </a:cubicBezTo>
                  <a:cubicBezTo>
                    <a:pt x="3852" y="4875"/>
                    <a:pt x="4536" y="4266"/>
                    <a:pt x="4716" y="3183"/>
                  </a:cubicBezTo>
                  <a:cubicBezTo>
                    <a:pt x="4844" y="2410"/>
                    <a:pt x="5008" y="1717"/>
                    <a:pt x="4159" y="1201"/>
                  </a:cubicBezTo>
                  <a:cubicBezTo>
                    <a:pt x="3872" y="1026"/>
                    <a:pt x="3790" y="556"/>
                    <a:pt x="3655" y="201"/>
                  </a:cubicBezTo>
                  <a:cubicBezTo>
                    <a:pt x="3387" y="63"/>
                    <a:pt x="3057" y="1"/>
                    <a:pt x="2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78;p52"/>
            <p:cNvSpPr/>
            <p:nvPr/>
          </p:nvSpPr>
          <p:spPr>
            <a:xfrm>
              <a:off x="4449700" y="3353050"/>
              <a:ext cx="102925" cy="95275"/>
            </a:xfrm>
            <a:custGeom>
              <a:avLst/>
              <a:gdLst/>
              <a:ahLst/>
              <a:cxnLst/>
              <a:rect l="l" t="t" r="r" b="b"/>
              <a:pathLst>
                <a:path w="4117" h="3811" extrusionOk="0">
                  <a:moveTo>
                    <a:pt x="1953" y="1"/>
                  </a:moveTo>
                  <a:cubicBezTo>
                    <a:pt x="1948" y="1"/>
                    <a:pt x="1943" y="1"/>
                    <a:pt x="1937" y="1"/>
                  </a:cubicBezTo>
                  <a:cubicBezTo>
                    <a:pt x="845" y="7"/>
                    <a:pt x="0" y="754"/>
                    <a:pt x="29" y="1688"/>
                  </a:cubicBezTo>
                  <a:cubicBezTo>
                    <a:pt x="69" y="2967"/>
                    <a:pt x="858" y="3811"/>
                    <a:pt x="2002" y="3811"/>
                  </a:cubicBezTo>
                  <a:cubicBezTo>
                    <a:pt x="2031" y="3811"/>
                    <a:pt x="2059" y="3810"/>
                    <a:pt x="2088" y="3809"/>
                  </a:cubicBezTo>
                  <a:cubicBezTo>
                    <a:pt x="3403" y="3762"/>
                    <a:pt x="4117" y="3071"/>
                    <a:pt x="4053" y="1910"/>
                  </a:cubicBezTo>
                  <a:cubicBezTo>
                    <a:pt x="3994" y="846"/>
                    <a:pt x="3065" y="1"/>
                    <a:pt x="1953" y="1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79;p52"/>
            <p:cNvSpPr/>
            <p:nvPr/>
          </p:nvSpPr>
          <p:spPr>
            <a:xfrm>
              <a:off x="3955450" y="2865150"/>
              <a:ext cx="95425" cy="100250"/>
            </a:xfrm>
            <a:custGeom>
              <a:avLst/>
              <a:gdLst/>
              <a:ahLst/>
              <a:cxnLst/>
              <a:rect l="l" t="t" r="r" b="b"/>
              <a:pathLst>
                <a:path w="3817" h="4010" extrusionOk="0">
                  <a:moveTo>
                    <a:pt x="1834" y="0"/>
                  </a:moveTo>
                  <a:cubicBezTo>
                    <a:pt x="1029" y="0"/>
                    <a:pt x="30" y="1038"/>
                    <a:pt x="16" y="1894"/>
                  </a:cubicBezTo>
                  <a:cubicBezTo>
                    <a:pt x="0" y="2869"/>
                    <a:pt x="1114" y="4000"/>
                    <a:pt x="2097" y="4009"/>
                  </a:cubicBezTo>
                  <a:cubicBezTo>
                    <a:pt x="2099" y="4009"/>
                    <a:pt x="2101" y="4009"/>
                    <a:pt x="2104" y="4009"/>
                  </a:cubicBezTo>
                  <a:cubicBezTo>
                    <a:pt x="2864" y="4009"/>
                    <a:pt x="3817" y="2980"/>
                    <a:pt x="3816" y="2157"/>
                  </a:cubicBezTo>
                  <a:cubicBezTo>
                    <a:pt x="3815" y="1245"/>
                    <a:pt x="2696" y="17"/>
                    <a:pt x="1851" y="0"/>
                  </a:cubicBezTo>
                  <a:cubicBezTo>
                    <a:pt x="1845" y="0"/>
                    <a:pt x="1840" y="0"/>
                    <a:pt x="18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80;p52"/>
            <p:cNvSpPr/>
            <p:nvPr/>
          </p:nvSpPr>
          <p:spPr>
            <a:xfrm>
              <a:off x="2254825" y="3539725"/>
              <a:ext cx="152550" cy="128425"/>
            </a:xfrm>
            <a:custGeom>
              <a:avLst/>
              <a:gdLst/>
              <a:ahLst/>
              <a:cxnLst/>
              <a:rect l="l" t="t" r="r" b="b"/>
              <a:pathLst>
                <a:path w="6102" h="5137" extrusionOk="0">
                  <a:moveTo>
                    <a:pt x="3904" y="1"/>
                  </a:moveTo>
                  <a:lnTo>
                    <a:pt x="3904" y="1"/>
                  </a:lnTo>
                  <a:cubicBezTo>
                    <a:pt x="3762" y="244"/>
                    <a:pt x="4049" y="1060"/>
                    <a:pt x="4341" y="1329"/>
                  </a:cubicBezTo>
                  <a:cubicBezTo>
                    <a:pt x="4549" y="1518"/>
                    <a:pt x="5053" y="1646"/>
                    <a:pt x="4950" y="1855"/>
                  </a:cubicBezTo>
                  <a:cubicBezTo>
                    <a:pt x="4642" y="2474"/>
                    <a:pt x="4943" y="3253"/>
                    <a:pt x="4551" y="3735"/>
                  </a:cubicBezTo>
                  <a:cubicBezTo>
                    <a:pt x="4200" y="4168"/>
                    <a:pt x="3705" y="4485"/>
                    <a:pt x="3124" y="4485"/>
                  </a:cubicBezTo>
                  <a:cubicBezTo>
                    <a:pt x="2945" y="4485"/>
                    <a:pt x="2758" y="4455"/>
                    <a:pt x="2565" y="4389"/>
                  </a:cubicBezTo>
                  <a:cubicBezTo>
                    <a:pt x="1225" y="3933"/>
                    <a:pt x="546" y="2875"/>
                    <a:pt x="654" y="1476"/>
                  </a:cubicBezTo>
                  <a:cubicBezTo>
                    <a:pt x="677" y="1174"/>
                    <a:pt x="1053" y="1170"/>
                    <a:pt x="1065" y="874"/>
                  </a:cubicBezTo>
                  <a:cubicBezTo>
                    <a:pt x="989" y="830"/>
                    <a:pt x="923" y="813"/>
                    <a:pt x="862" y="813"/>
                  </a:cubicBezTo>
                  <a:cubicBezTo>
                    <a:pt x="614" y="813"/>
                    <a:pt x="474" y="1114"/>
                    <a:pt x="249" y="1169"/>
                  </a:cubicBezTo>
                  <a:cubicBezTo>
                    <a:pt x="1" y="1658"/>
                    <a:pt x="319" y="2213"/>
                    <a:pt x="67" y="2701"/>
                  </a:cubicBezTo>
                  <a:cubicBezTo>
                    <a:pt x="484" y="4228"/>
                    <a:pt x="1676" y="5136"/>
                    <a:pt x="2963" y="5136"/>
                  </a:cubicBezTo>
                  <a:cubicBezTo>
                    <a:pt x="3593" y="5136"/>
                    <a:pt x="4247" y="4918"/>
                    <a:pt x="4843" y="4448"/>
                  </a:cubicBezTo>
                  <a:cubicBezTo>
                    <a:pt x="5468" y="3954"/>
                    <a:pt x="6101" y="3227"/>
                    <a:pt x="5720" y="2227"/>
                  </a:cubicBezTo>
                  <a:cubicBezTo>
                    <a:pt x="5362" y="1286"/>
                    <a:pt x="5104" y="256"/>
                    <a:pt x="3904" y="1"/>
                  </a:cubicBezTo>
                  <a:close/>
                </a:path>
              </a:pathLst>
            </a:custGeom>
            <a:solidFill>
              <a:srgbClr val="C7E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81;p52"/>
            <p:cNvSpPr/>
            <p:nvPr/>
          </p:nvSpPr>
          <p:spPr>
            <a:xfrm>
              <a:off x="2735900" y="3251625"/>
              <a:ext cx="90225" cy="95300"/>
            </a:xfrm>
            <a:custGeom>
              <a:avLst/>
              <a:gdLst/>
              <a:ahLst/>
              <a:cxnLst/>
              <a:rect l="l" t="t" r="r" b="b"/>
              <a:pathLst>
                <a:path w="3609" h="3812" extrusionOk="0">
                  <a:moveTo>
                    <a:pt x="1867" y="1"/>
                  </a:moveTo>
                  <a:cubicBezTo>
                    <a:pt x="893" y="1"/>
                    <a:pt x="44" y="849"/>
                    <a:pt x="19" y="1864"/>
                  </a:cubicBezTo>
                  <a:cubicBezTo>
                    <a:pt x="1" y="2592"/>
                    <a:pt x="1148" y="3811"/>
                    <a:pt x="1853" y="3811"/>
                  </a:cubicBezTo>
                  <a:cubicBezTo>
                    <a:pt x="1853" y="3811"/>
                    <a:pt x="1854" y="3811"/>
                    <a:pt x="1854" y="3811"/>
                  </a:cubicBezTo>
                  <a:cubicBezTo>
                    <a:pt x="2808" y="3811"/>
                    <a:pt x="3575" y="2912"/>
                    <a:pt x="3595" y="1768"/>
                  </a:cubicBezTo>
                  <a:cubicBezTo>
                    <a:pt x="3609" y="961"/>
                    <a:pt x="2727" y="28"/>
                    <a:pt x="1923" y="2"/>
                  </a:cubicBezTo>
                  <a:cubicBezTo>
                    <a:pt x="1904" y="1"/>
                    <a:pt x="1886" y="1"/>
                    <a:pt x="1867" y="1"/>
                  </a:cubicBezTo>
                  <a:close/>
                </a:path>
              </a:pathLst>
            </a:custGeom>
            <a:solidFill>
              <a:srgbClr val="C7E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82;p52"/>
            <p:cNvSpPr/>
            <p:nvPr/>
          </p:nvSpPr>
          <p:spPr>
            <a:xfrm>
              <a:off x="4350250" y="2020400"/>
              <a:ext cx="95775" cy="89650"/>
            </a:xfrm>
            <a:custGeom>
              <a:avLst/>
              <a:gdLst/>
              <a:ahLst/>
              <a:cxnLst/>
              <a:rect l="l" t="t" r="r" b="b"/>
              <a:pathLst>
                <a:path w="3831" h="3586" extrusionOk="0">
                  <a:moveTo>
                    <a:pt x="1771" y="1"/>
                  </a:moveTo>
                  <a:cubicBezTo>
                    <a:pt x="1111" y="161"/>
                    <a:pt x="768" y="735"/>
                    <a:pt x="303" y="1144"/>
                  </a:cubicBezTo>
                  <a:cubicBezTo>
                    <a:pt x="49" y="1367"/>
                    <a:pt x="0" y="1704"/>
                    <a:pt x="235" y="1999"/>
                  </a:cubicBezTo>
                  <a:cubicBezTo>
                    <a:pt x="345" y="2139"/>
                    <a:pt x="468" y="2208"/>
                    <a:pt x="601" y="2208"/>
                  </a:cubicBezTo>
                  <a:cubicBezTo>
                    <a:pt x="741" y="2208"/>
                    <a:pt x="893" y="2131"/>
                    <a:pt x="1055" y="1982"/>
                  </a:cubicBezTo>
                  <a:lnTo>
                    <a:pt x="1055" y="1982"/>
                  </a:lnTo>
                  <a:cubicBezTo>
                    <a:pt x="895" y="2511"/>
                    <a:pt x="373" y="2653"/>
                    <a:pt x="227" y="3088"/>
                  </a:cubicBezTo>
                  <a:cubicBezTo>
                    <a:pt x="835" y="3271"/>
                    <a:pt x="1438" y="3586"/>
                    <a:pt x="2045" y="3586"/>
                  </a:cubicBezTo>
                  <a:cubicBezTo>
                    <a:pt x="2437" y="3586"/>
                    <a:pt x="2831" y="3454"/>
                    <a:pt x="3227" y="3068"/>
                  </a:cubicBezTo>
                  <a:cubicBezTo>
                    <a:pt x="3684" y="2624"/>
                    <a:pt x="3830" y="2187"/>
                    <a:pt x="3450" y="1638"/>
                  </a:cubicBezTo>
                  <a:cubicBezTo>
                    <a:pt x="2999" y="982"/>
                    <a:pt x="2756" y="112"/>
                    <a:pt x="1771" y="1"/>
                  </a:cubicBezTo>
                  <a:close/>
                </a:path>
              </a:pathLst>
            </a:custGeom>
            <a:solidFill>
              <a:srgbClr val="8DC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83;p52"/>
            <p:cNvSpPr/>
            <p:nvPr/>
          </p:nvSpPr>
          <p:spPr>
            <a:xfrm>
              <a:off x="4739575" y="1948400"/>
              <a:ext cx="107425" cy="95975"/>
            </a:xfrm>
            <a:custGeom>
              <a:avLst/>
              <a:gdLst/>
              <a:ahLst/>
              <a:cxnLst/>
              <a:rect l="l" t="t" r="r" b="b"/>
              <a:pathLst>
                <a:path w="4297" h="3839" extrusionOk="0">
                  <a:moveTo>
                    <a:pt x="2183" y="1"/>
                  </a:moveTo>
                  <a:cubicBezTo>
                    <a:pt x="2058" y="1"/>
                    <a:pt x="1929" y="30"/>
                    <a:pt x="1795" y="97"/>
                  </a:cubicBezTo>
                  <a:cubicBezTo>
                    <a:pt x="1330" y="327"/>
                    <a:pt x="1439" y="792"/>
                    <a:pt x="1475" y="1206"/>
                  </a:cubicBezTo>
                  <a:cubicBezTo>
                    <a:pt x="1489" y="1364"/>
                    <a:pt x="1499" y="1524"/>
                    <a:pt x="1523" y="1681"/>
                  </a:cubicBezTo>
                  <a:cubicBezTo>
                    <a:pt x="1588" y="2037"/>
                    <a:pt x="1480" y="2211"/>
                    <a:pt x="1207" y="2211"/>
                  </a:cubicBezTo>
                  <a:cubicBezTo>
                    <a:pt x="1146" y="2211"/>
                    <a:pt x="1077" y="2202"/>
                    <a:pt x="999" y="2185"/>
                  </a:cubicBezTo>
                  <a:cubicBezTo>
                    <a:pt x="791" y="2072"/>
                    <a:pt x="814" y="1901"/>
                    <a:pt x="880" y="1718"/>
                  </a:cubicBezTo>
                  <a:cubicBezTo>
                    <a:pt x="929" y="1651"/>
                    <a:pt x="972" y="1584"/>
                    <a:pt x="1022" y="1519"/>
                  </a:cubicBezTo>
                  <a:cubicBezTo>
                    <a:pt x="1393" y="904"/>
                    <a:pt x="802" y="680"/>
                    <a:pt x="542" y="322"/>
                  </a:cubicBezTo>
                  <a:lnTo>
                    <a:pt x="542" y="322"/>
                  </a:lnTo>
                  <a:cubicBezTo>
                    <a:pt x="351" y="1396"/>
                    <a:pt x="0" y="2507"/>
                    <a:pt x="1009" y="3385"/>
                  </a:cubicBezTo>
                  <a:cubicBezTo>
                    <a:pt x="1324" y="3659"/>
                    <a:pt x="1650" y="3839"/>
                    <a:pt x="1981" y="3839"/>
                  </a:cubicBezTo>
                  <a:cubicBezTo>
                    <a:pt x="2264" y="3839"/>
                    <a:pt x="2550" y="3708"/>
                    <a:pt x="2834" y="3391"/>
                  </a:cubicBezTo>
                  <a:cubicBezTo>
                    <a:pt x="3427" y="2734"/>
                    <a:pt x="4297" y="2228"/>
                    <a:pt x="4022" y="1120"/>
                  </a:cubicBezTo>
                  <a:cubicBezTo>
                    <a:pt x="3703" y="854"/>
                    <a:pt x="3308" y="694"/>
                    <a:pt x="3006" y="407"/>
                  </a:cubicBezTo>
                  <a:cubicBezTo>
                    <a:pt x="2758" y="172"/>
                    <a:pt x="2484" y="1"/>
                    <a:pt x="2183" y="1"/>
                  </a:cubicBezTo>
                  <a:close/>
                </a:path>
              </a:pathLst>
            </a:custGeom>
            <a:solidFill>
              <a:srgbClr val="89CE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84;p52"/>
            <p:cNvSpPr/>
            <p:nvPr/>
          </p:nvSpPr>
          <p:spPr>
            <a:xfrm>
              <a:off x="2830675" y="3471675"/>
              <a:ext cx="78650" cy="81700"/>
            </a:xfrm>
            <a:custGeom>
              <a:avLst/>
              <a:gdLst/>
              <a:ahLst/>
              <a:cxnLst/>
              <a:rect l="l" t="t" r="r" b="b"/>
              <a:pathLst>
                <a:path w="3146" h="3268" extrusionOk="0">
                  <a:moveTo>
                    <a:pt x="1467" y="0"/>
                  </a:moveTo>
                  <a:cubicBezTo>
                    <a:pt x="1461" y="0"/>
                    <a:pt x="1455" y="0"/>
                    <a:pt x="1449" y="0"/>
                  </a:cubicBezTo>
                  <a:cubicBezTo>
                    <a:pt x="839" y="8"/>
                    <a:pt x="1" y="921"/>
                    <a:pt x="31" y="1545"/>
                  </a:cubicBezTo>
                  <a:cubicBezTo>
                    <a:pt x="61" y="2145"/>
                    <a:pt x="1405" y="3262"/>
                    <a:pt x="2071" y="3267"/>
                  </a:cubicBezTo>
                  <a:cubicBezTo>
                    <a:pt x="2076" y="3267"/>
                    <a:pt x="2080" y="3267"/>
                    <a:pt x="2085" y="3267"/>
                  </a:cubicBezTo>
                  <a:cubicBezTo>
                    <a:pt x="3024" y="3267"/>
                    <a:pt x="3146" y="2671"/>
                    <a:pt x="3091" y="2007"/>
                  </a:cubicBezTo>
                  <a:cubicBezTo>
                    <a:pt x="3085" y="877"/>
                    <a:pt x="2344" y="0"/>
                    <a:pt x="14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85;p52"/>
            <p:cNvSpPr/>
            <p:nvPr/>
          </p:nvSpPr>
          <p:spPr>
            <a:xfrm>
              <a:off x="4442825" y="2633875"/>
              <a:ext cx="117350" cy="97675"/>
            </a:xfrm>
            <a:custGeom>
              <a:avLst/>
              <a:gdLst/>
              <a:ahLst/>
              <a:cxnLst/>
              <a:rect l="l" t="t" r="r" b="b"/>
              <a:pathLst>
                <a:path w="4694" h="3907" extrusionOk="0">
                  <a:moveTo>
                    <a:pt x="2621" y="0"/>
                  </a:moveTo>
                  <a:cubicBezTo>
                    <a:pt x="2082" y="0"/>
                    <a:pt x="1574" y="34"/>
                    <a:pt x="1082" y="425"/>
                  </a:cubicBezTo>
                  <a:cubicBezTo>
                    <a:pt x="188" y="1133"/>
                    <a:pt x="0" y="2008"/>
                    <a:pt x="661" y="3095"/>
                  </a:cubicBezTo>
                  <a:cubicBezTo>
                    <a:pt x="979" y="3617"/>
                    <a:pt x="1573" y="3907"/>
                    <a:pt x="2198" y="3907"/>
                  </a:cubicBezTo>
                  <a:cubicBezTo>
                    <a:pt x="2517" y="3907"/>
                    <a:pt x="2844" y="3831"/>
                    <a:pt x="3146" y="3673"/>
                  </a:cubicBezTo>
                  <a:cubicBezTo>
                    <a:pt x="3194" y="3231"/>
                    <a:pt x="2834" y="3249"/>
                    <a:pt x="2581" y="3219"/>
                  </a:cubicBezTo>
                  <a:cubicBezTo>
                    <a:pt x="2246" y="3179"/>
                    <a:pt x="1971" y="3066"/>
                    <a:pt x="1754" y="2814"/>
                  </a:cubicBezTo>
                  <a:cubicBezTo>
                    <a:pt x="1393" y="2523"/>
                    <a:pt x="1073" y="2187"/>
                    <a:pt x="1366" y="1703"/>
                  </a:cubicBezTo>
                  <a:cubicBezTo>
                    <a:pt x="1509" y="1467"/>
                    <a:pt x="1700" y="1387"/>
                    <a:pt x="1908" y="1387"/>
                  </a:cubicBezTo>
                  <a:cubicBezTo>
                    <a:pt x="2084" y="1387"/>
                    <a:pt x="2272" y="1444"/>
                    <a:pt x="2456" y="1511"/>
                  </a:cubicBezTo>
                  <a:cubicBezTo>
                    <a:pt x="3024" y="1647"/>
                    <a:pt x="3591" y="1750"/>
                    <a:pt x="3603" y="2544"/>
                  </a:cubicBezTo>
                  <a:cubicBezTo>
                    <a:pt x="3605" y="2686"/>
                    <a:pt x="3721" y="2775"/>
                    <a:pt x="3866" y="2775"/>
                  </a:cubicBezTo>
                  <a:cubicBezTo>
                    <a:pt x="3945" y="2775"/>
                    <a:pt x="4032" y="2749"/>
                    <a:pt x="4114" y="2692"/>
                  </a:cubicBezTo>
                  <a:cubicBezTo>
                    <a:pt x="4694" y="2239"/>
                    <a:pt x="4540" y="1735"/>
                    <a:pt x="4276" y="1169"/>
                  </a:cubicBezTo>
                  <a:cubicBezTo>
                    <a:pt x="3998" y="578"/>
                    <a:pt x="3783" y="2"/>
                    <a:pt x="2966" y="2"/>
                  </a:cubicBezTo>
                  <a:cubicBezTo>
                    <a:pt x="2850" y="2"/>
                    <a:pt x="2734" y="0"/>
                    <a:pt x="26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86;p52"/>
            <p:cNvSpPr/>
            <p:nvPr/>
          </p:nvSpPr>
          <p:spPr>
            <a:xfrm>
              <a:off x="4407875" y="3462650"/>
              <a:ext cx="64025" cy="67100"/>
            </a:xfrm>
            <a:custGeom>
              <a:avLst/>
              <a:gdLst/>
              <a:ahLst/>
              <a:cxnLst/>
              <a:rect l="l" t="t" r="r" b="b"/>
              <a:pathLst>
                <a:path w="2561" h="2684" extrusionOk="0">
                  <a:moveTo>
                    <a:pt x="950" y="1"/>
                  </a:moveTo>
                  <a:cubicBezTo>
                    <a:pt x="323" y="1"/>
                    <a:pt x="31" y="411"/>
                    <a:pt x="13" y="1308"/>
                  </a:cubicBezTo>
                  <a:cubicBezTo>
                    <a:pt x="1" y="1931"/>
                    <a:pt x="626" y="2684"/>
                    <a:pt x="1197" y="2684"/>
                  </a:cubicBezTo>
                  <a:cubicBezTo>
                    <a:pt x="1207" y="2684"/>
                    <a:pt x="1216" y="2683"/>
                    <a:pt x="1226" y="2683"/>
                  </a:cubicBezTo>
                  <a:cubicBezTo>
                    <a:pt x="1922" y="2649"/>
                    <a:pt x="2344" y="2196"/>
                    <a:pt x="2457" y="1561"/>
                  </a:cubicBezTo>
                  <a:cubicBezTo>
                    <a:pt x="2561" y="986"/>
                    <a:pt x="1608" y="28"/>
                    <a:pt x="1020" y="2"/>
                  </a:cubicBezTo>
                  <a:cubicBezTo>
                    <a:pt x="996" y="1"/>
                    <a:pt x="973" y="1"/>
                    <a:pt x="9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87;p52"/>
            <p:cNvSpPr/>
            <p:nvPr/>
          </p:nvSpPr>
          <p:spPr>
            <a:xfrm>
              <a:off x="4753150" y="1927625"/>
              <a:ext cx="87050" cy="65200"/>
            </a:xfrm>
            <a:custGeom>
              <a:avLst/>
              <a:gdLst/>
              <a:ahLst/>
              <a:cxnLst/>
              <a:rect l="l" t="t" r="r" b="b"/>
              <a:pathLst>
                <a:path w="3482" h="2608" extrusionOk="0">
                  <a:moveTo>
                    <a:pt x="1703" y="0"/>
                  </a:moveTo>
                  <a:cubicBezTo>
                    <a:pt x="825" y="0"/>
                    <a:pt x="207" y="412"/>
                    <a:pt x="0" y="1154"/>
                  </a:cubicBezTo>
                  <a:cubicBezTo>
                    <a:pt x="33" y="1392"/>
                    <a:pt x="0" y="1650"/>
                    <a:pt x="277" y="1793"/>
                  </a:cubicBezTo>
                  <a:cubicBezTo>
                    <a:pt x="704" y="2016"/>
                    <a:pt x="301" y="2167"/>
                    <a:pt x="218" y="2344"/>
                  </a:cubicBezTo>
                  <a:cubicBezTo>
                    <a:pt x="402" y="2516"/>
                    <a:pt x="602" y="2608"/>
                    <a:pt x="820" y="2608"/>
                  </a:cubicBezTo>
                  <a:cubicBezTo>
                    <a:pt x="933" y="2608"/>
                    <a:pt x="1052" y="2583"/>
                    <a:pt x="1175" y="2532"/>
                  </a:cubicBezTo>
                  <a:cubicBezTo>
                    <a:pt x="1319" y="2053"/>
                    <a:pt x="785" y="1423"/>
                    <a:pt x="1309" y="1100"/>
                  </a:cubicBezTo>
                  <a:cubicBezTo>
                    <a:pt x="1420" y="1032"/>
                    <a:pt x="1521" y="1004"/>
                    <a:pt x="1614" y="1004"/>
                  </a:cubicBezTo>
                  <a:cubicBezTo>
                    <a:pt x="2017" y="1004"/>
                    <a:pt x="2278" y="1538"/>
                    <a:pt x="2647" y="1689"/>
                  </a:cubicBezTo>
                  <a:cubicBezTo>
                    <a:pt x="2846" y="1770"/>
                    <a:pt x="3015" y="2026"/>
                    <a:pt x="3253" y="2026"/>
                  </a:cubicBezTo>
                  <a:cubicBezTo>
                    <a:pt x="3323" y="2026"/>
                    <a:pt x="3398" y="2004"/>
                    <a:pt x="3481" y="1951"/>
                  </a:cubicBezTo>
                  <a:cubicBezTo>
                    <a:pt x="3479" y="844"/>
                    <a:pt x="2960" y="129"/>
                    <a:pt x="2074" y="23"/>
                  </a:cubicBezTo>
                  <a:cubicBezTo>
                    <a:pt x="1946" y="8"/>
                    <a:pt x="1822" y="0"/>
                    <a:pt x="1703" y="0"/>
                  </a:cubicBezTo>
                  <a:close/>
                </a:path>
              </a:pathLst>
            </a:custGeom>
            <a:solidFill>
              <a:srgbClr val="7FCA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88;p52"/>
            <p:cNvSpPr/>
            <p:nvPr/>
          </p:nvSpPr>
          <p:spPr>
            <a:xfrm>
              <a:off x="4318975" y="3017350"/>
              <a:ext cx="63625" cy="62275"/>
            </a:xfrm>
            <a:custGeom>
              <a:avLst/>
              <a:gdLst/>
              <a:ahLst/>
              <a:cxnLst/>
              <a:rect l="l" t="t" r="r" b="b"/>
              <a:pathLst>
                <a:path w="2545" h="2491" extrusionOk="0">
                  <a:moveTo>
                    <a:pt x="1360" y="0"/>
                  </a:moveTo>
                  <a:cubicBezTo>
                    <a:pt x="506" y="22"/>
                    <a:pt x="1" y="619"/>
                    <a:pt x="54" y="1432"/>
                  </a:cubicBezTo>
                  <a:cubicBezTo>
                    <a:pt x="100" y="2117"/>
                    <a:pt x="514" y="2472"/>
                    <a:pt x="1167" y="2490"/>
                  </a:cubicBezTo>
                  <a:cubicBezTo>
                    <a:pt x="1175" y="2490"/>
                    <a:pt x="1183" y="2490"/>
                    <a:pt x="1191" y="2490"/>
                  </a:cubicBezTo>
                  <a:cubicBezTo>
                    <a:pt x="1877" y="2490"/>
                    <a:pt x="2545" y="1776"/>
                    <a:pt x="2469" y="1109"/>
                  </a:cubicBezTo>
                  <a:cubicBezTo>
                    <a:pt x="2390" y="418"/>
                    <a:pt x="1932" y="68"/>
                    <a:pt x="1360" y="0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89;p52"/>
            <p:cNvSpPr/>
            <p:nvPr/>
          </p:nvSpPr>
          <p:spPr>
            <a:xfrm>
              <a:off x="2343850" y="3736050"/>
              <a:ext cx="56000" cy="57250"/>
            </a:xfrm>
            <a:custGeom>
              <a:avLst/>
              <a:gdLst/>
              <a:ahLst/>
              <a:cxnLst/>
              <a:rect l="l" t="t" r="r" b="b"/>
              <a:pathLst>
                <a:path w="2240" h="2290" extrusionOk="0">
                  <a:moveTo>
                    <a:pt x="994" y="0"/>
                  </a:moveTo>
                  <a:cubicBezTo>
                    <a:pt x="180" y="0"/>
                    <a:pt x="1" y="628"/>
                    <a:pt x="7" y="1188"/>
                  </a:cubicBezTo>
                  <a:cubicBezTo>
                    <a:pt x="12" y="1709"/>
                    <a:pt x="402" y="2196"/>
                    <a:pt x="981" y="2284"/>
                  </a:cubicBezTo>
                  <a:cubicBezTo>
                    <a:pt x="1007" y="2287"/>
                    <a:pt x="1033" y="2289"/>
                    <a:pt x="1059" y="2289"/>
                  </a:cubicBezTo>
                  <a:cubicBezTo>
                    <a:pt x="1582" y="2289"/>
                    <a:pt x="2239" y="1577"/>
                    <a:pt x="2238" y="1071"/>
                  </a:cubicBezTo>
                  <a:cubicBezTo>
                    <a:pt x="2236" y="479"/>
                    <a:pt x="1705" y="2"/>
                    <a:pt x="1086" y="2"/>
                  </a:cubicBezTo>
                  <a:cubicBezTo>
                    <a:pt x="1080" y="2"/>
                    <a:pt x="1075" y="2"/>
                    <a:pt x="1070" y="2"/>
                  </a:cubicBezTo>
                  <a:cubicBezTo>
                    <a:pt x="1044" y="1"/>
                    <a:pt x="1019" y="0"/>
                    <a:pt x="994" y="0"/>
                  </a:cubicBezTo>
                  <a:close/>
                </a:path>
              </a:pathLst>
            </a:custGeom>
            <a:solidFill>
              <a:srgbClr val="C7E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90;p52"/>
            <p:cNvSpPr/>
            <p:nvPr/>
          </p:nvSpPr>
          <p:spPr>
            <a:xfrm>
              <a:off x="4102025" y="3506375"/>
              <a:ext cx="92750" cy="67350"/>
            </a:xfrm>
            <a:custGeom>
              <a:avLst/>
              <a:gdLst/>
              <a:ahLst/>
              <a:cxnLst/>
              <a:rect l="l" t="t" r="r" b="b"/>
              <a:pathLst>
                <a:path w="3710" h="2694" extrusionOk="0">
                  <a:moveTo>
                    <a:pt x="2060" y="0"/>
                  </a:moveTo>
                  <a:cubicBezTo>
                    <a:pt x="1480" y="0"/>
                    <a:pt x="898" y="113"/>
                    <a:pt x="690" y="340"/>
                  </a:cubicBezTo>
                  <a:cubicBezTo>
                    <a:pt x="0" y="1094"/>
                    <a:pt x="152" y="1905"/>
                    <a:pt x="1128" y="2690"/>
                  </a:cubicBezTo>
                  <a:lnTo>
                    <a:pt x="1221" y="2694"/>
                  </a:lnTo>
                  <a:lnTo>
                    <a:pt x="1314" y="2691"/>
                  </a:lnTo>
                  <a:cubicBezTo>
                    <a:pt x="1507" y="2504"/>
                    <a:pt x="1549" y="2252"/>
                    <a:pt x="1624" y="2009"/>
                  </a:cubicBezTo>
                  <a:cubicBezTo>
                    <a:pt x="1857" y="1253"/>
                    <a:pt x="1976" y="975"/>
                    <a:pt x="2363" y="975"/>
                  </a:cubicBezTo>
                  <a:cubicBezTo>
                    <a:pt x="2564" y="975"/>
                    <a:pt x="2836" y="1049"/>
                    <a:pt x="3232" y="1170"/>
                  </a:cubicBezTo>
                  <a:cubicBezTo>
                    <a:pt x="3293" y="1167"/>
                    <a:pt x="3352" y="1163"/>
                    <a:pt x="3415" y="1160"/>
                  </a:cubicBezTo>
                  <a:cubicBezTo>
                    <a:pt x="3554" y="870"/>
                    <a:pt x="3709" y="594"/>
                    <a:pt x="3382" y="303"/>
                  </a:cubicBezTo>
                  <a:cubicBezTo>
                    <a:pt x="3156" y="101"/>
                    <a:pt x="2609" y="0"/>
                    <a:pt x="2060" y="0"/>
                  </a:cubicBezTo>
                  <a:close/>
                </a:path>
              </a:pathLst>
            </a:custGeom>
            <a:solidFill>
              <a:srgbClr val="C6E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91;p52"/>
            <p:cNvSpPr/>
            <p:nvPr/>
          </p:nvSpPr>
          <p:spPr>
            <a:xfrm>
              <a:off x="4575450" y="2394000"/>
              <a:ext cx="52750" cy="60675"/>
            </a:xfrm>
            <a:custGeom>
              <a:avLst/>
              <a:gdLst/>
              <a:ahLst/>
              <a:cxnLst/>
              <a:rect l="l" t="t" r="r" b="b"/>
              <a:pathLst>
                <a:path w="2110" h="2427" extrusionOk="0">
                  <a:moveTo>
                    <a:pt x="778" y="1"/>
                  </a:moveTo>
                  <a:cubicBezTo>
                    <a:pt x="748" y="1"/>
                    <a:pt x="718" y="2"/>
                    <a:pt x="687" y="4"/>
                  </a:cubicBezTo>
                  <a:cubicBezTo>
                    <a:pt x="0" y="62"/>
                    <a:pt x="57" y="580"/>
                    <a:pt x="22" y="828"/>
                  </a:cubicBezTo>
                  <a:cubicBezTo>
                    <a:pt x="90" y="1724"/>
                    <a:pt x="221" y="2426"/>
                    <a:pt x="1052" y="2426"/>
                  </a:cubicBezTo>
                  <a:cubicBezTo>
                    <a:pt x="1069" y="2426"/>
                    <a:pt x="1085" y="2426"/>
                    <a:pt x="1102" y="2425"/>
                  </a:cubicBezTo>
                  <a:cubicBezTo>
                    <a:pt x="1664" y="2408"/>
                    <a:pt x="2109" y="2083"/>
                    <a:pt x="2006" y="1355"/>
                  </a:cubicBezTo>
                  <a:cubicBezTo>
                    <a:pt x="1890" y="553"/>
                    <a:pt x="1407" y="1"/>
                    <a:pt x="778" y="1"/>
                  </a:cubicBezTo>
                  <a:close/>
                </a:path>
              </a:pathLst>
            </a:custGeom>
            <a:solidFill>
              <a:srgbClr val="9CD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92;p52"/>
            <p:cNvSpPr/>
            <p:nvPr/>
          </p:nvSpPr>
          <p:spPr>
            <a:xfrm>
              <a:off x="3279500" y="2675800"/>
              <a:ext cx="53725" cy="56000"/>
            </a:xfrm>
            <a:custGeom>
              <a:avLst/>
              <a:gdLst/>
              <a:ahLst/>
              <a:cxnLst/>
              <a:rect l="l" t="t" r="r" b="b"/>
              <a:pathLst>
                <a:path w="2149" h="2240" extrusionOk="0">
                  <a:moveTo>
                    <a:pt x="1172" y="1"/>
                  </a:moveTo>
                  <a:cubicBezTo>
                    <a:pt x="1150" y="1"/>
                    <a:pt x="1127" y="1"/>
                    <a:pt x="1105" y="2"/>
                  </a:cubicBezTo>
                  <a:cubicBezTo>
                    <a:pt x="395" y="28"/>
                    <a:pt x="69" y="528"/>
                    <a:pt x="1" y="1259"/>
                  </a:cubicBezTo>
                  <a:cubicBezTo>
                    <a:pt x="87" y="1782"/>
                    <a:pt x="356" y="2240"/>
                    <a:pt x="934" y="2240"/>
                  </a:cubicBezTo>
                  <a:cubicBezTo>
                    <a:pt x="963" y="2240"/>
                    <a:pt x="992" y="2239"/>
                    <a:pt x="1022" y="2236"/>
                  </a:cubicBezTo>
                  <a:cubicBezTo>
                    <a:pt x="1730" y="2182"/>
                    <a:pt x="2148" y="1769"/>
                    <a:pt x="2131" y="966"/>
                  </a:cubicBezTo>
                  <a:cubicBezTo>
                    <a:pt x="2116" y="271"/>
                    <a:pt x="1723" y="1"/>
                    <a:pt x="11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93;p52"/>
            <p:cNvSpPr/>
            <p:nvPr/>
          </p:nvSpPr>
          <p:spPr>
            <a:xfrm>
              <a:off x="3721125" y="3222675"/>
              <a:ext cx="72950" cy="61875"/>
            </a:xfrm>
            <a:custGeom>
              <a:avLst/>
              <a:gdLst/>
              <a:ahLst/>
              <a:cxnLst/>
              <a:rect l="l" t="t" r="r" b="b"/>
              <a:pathLst>
                <a:path w="2918" h="2475" extrusionOk="0">
                  <a:moveTo>
                    <a:pt x="1556" y="0"/>
                  </a:moveTo>
                  <a:cubicBezTo>
                    <a:pt x="1458" y="0"/>
                    <a:pt x="1361" y="3"/>
                    <a:pt x="1268" y="3"/>
                  </a:cubicBezTo>
                  <a:cubicBezTo>
                    <a:pt x="1235" y="3"/>
                    <a:pt x="1204" y="2"/>
                    <a:pt x="1173" y="2"/>
                  </a:cubicBezTo>
                  <a:cubicBezTo>
                    <a:pt x="1163" y="1"/>
                    <a:pt x="1154" y="1"/>
                    <a:pt x="1145" y="1"/>
                  </a:cubicBezTo>
                  <a:cubicBezTo>
                    <a:pt x="536" y="1"/>
                    <a:pt x="143" y="509"/>
                    <a:pt x="69" y="1120"/>
                  </a:cubicBezTo>
                  <a:cubicBezTo>
                    <a:pt x="1" y="1672"/>
                    <a:pt x="244" y="2075"/>
                    <a:pt x="847" y="2253"/>
                  </a:cubicBezTo>
                  <a:cubicBezTo>
                    <a:pt x="1211" y="2360"/>
                    <a:pt x="1568" y="2475"/>
                    <a:pt x="1900" y="2475"/>
                  </a:cubicBezTo>
                  <a:cubicBezTo>
                    <a:pt x="2284" y="2475"/>
                    <a:pt x="2634" y="2320"/>
                    <a:pt x="2917" y="1819"/>
                  </a:cubicBezTo>
                  <a:cubicBezTo>
                    <a:pt x="2877" y="1768"/>
                    <a:pt x="2831" y="1723"/>
                    <a:pt x="2772" y="1705"/>
                  </a:cubicBezTo>
                  <a:cubicBezTo>
                    <a:pt x="2347" y="1579"/>
                    <a:pt x="1728" y="1716"/>
                    <a:pt x="1643" y="1089"/>
                  </a:cubicBezTo>
                  <a:cubicBezTo>
                    <a:pt x="1563" y="494"/>
                    <a:pt x="2283" y="601"/>
                    <a:pt x="2532" y="268"/>
                  </a:cubicBezTo>
                  <a:cubicBezTo>
                    <a:pt x="2245" y="27"/>
                    <a:pt x="1893" y="0"/>
                    <a:pt x="15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94;p52"/>
            <p:cNvSpPr/>
            <p:nvPr/>
          </p:nvSpPr>
          <p:spPr>
            <a:xfrm>
              <a:off x="4327450" y="2015550"/>
              <a:ext cx="67175" cy="82000"/>
            </a:xfrm>
            <a:custGeom>
              <a:avLst/>
              <a:gdLst/>
              <a:ahLst/>
              <a:cxnLst/>
              <a:rect l="l" t="t" r="r" b="b"/>
              <a:pathLst>
                <a:path w="2687" h="3280" extrusionOk="0">
                  <a:moveTo>
                    <a:pt x="2169" y="0"/>
                  </a:moveTo>
                  <a:cubicBezTo>
                    <a:pt x="2086" y="0"/>
                    <a:pt x="2000" y="8"/>
                    <a:pt x="1915" y="15"/>
                  </a:cubicBezTo>
                  <a:cubicBezTo>
                    <a:pt x="1662" y="755"/>
                    <a:pt x="985" y="913"/>
                    <a:pt x="366" y="1146"/>
                  </a:cubicBezTo>
                  <a:cubicBezTo>
                    <a:pt x="1" y="1733"/>
                    <a:pt x="260" y="2312"/>
                    <a:pt x="382" y="2893"/>
                  </a:cubicBezTo>
                  <a:cubicBezTo>
                    <a:pt x="585" y="3119"/>
                    <a:pt x="842" y="3241"/>
                    <a:pt x="1139" y="3280"/>
                  </a:cubicBezTo>
                  <a:cubicBezTo>
                    <a:pt x="2167" y="2686"/>
                    <a:pt x="2167" y="2686"/>
                    <a:pt x="2139" y="1840"/>
                  </a:cubicBezTo>
                  <a:cubicBezTo>
                    <a:pt x="2137" y="1840"/>
                    <a:pt x="2135" y="1840"/>
                    <a:pt x="2132" y="1840"/>
                  </a:cubicBezTo>
                  <a:cubicBezTo>
                    <a:pt x="1897" y="1840"/>
                    <a:pt x="1751" y="2270"/>
                    <a:pt x="1530" y="2270"/>
                  </a:cubicBezTo>
                  <a:cubicBezTo>
                    <a:pt x="1453" y="2270"/>
                    <a:pt x="1366" y="2217"/>
                    <a:pt x="1263" y="2074"/>
                  </a:cubicBezTo>
                  <a:cubicBezTo>
                    <a:pt x="984" y="1688"/>
                    <a:pt x="1352" y="1460"/>
                    <a:pt x="1611" y="1225"/>
                  </a:cubicBezTo>
                  <a:cubicBezTo>
                    <a:pt x="1977" y="890"/>
                    <a:pt x="2328" y="539"/>
                    <a:pt x="2686" y="194"/>
                  </a:cubicBezTo>
                  <a:cubicBezTo>
                    <a:pt x="2535" y="37"/>
                    <a:pt x="2356" y="0"/>
                    <a:pt x="2169" y="0"/>
                  </a:cubicBezTo>
                  <a:close/>
                </a:path>
              </a:pathLst>
            </a:custGeom>
            <a:solidFill>
              <a:srgbClr val="80CB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95;p52"/>
            <p:cNvSpPr/>
            <p:nvPr/>
          </p:nvSpPr>
          <p:spPr>
            <a:xfrm>
              <a:off x="2980875" y="3370650"/>
              <a:ext cx="53825" cy="43575"/>
            </a:xfrm>
            <a:custGeom>
              <a:avLst/>
              <a:gdLst/>
              <a:ahLst/>
              <a:cxnLst/>
              <a:rect l="l" t="t" r="r" b="b"/>
              <a:pathLst>
                <a:path w="2153" h="1743" extrusionOk="0">
                  <a:moveTo>
                    <a:pt x="1417" y="0"/>
                  </a:moveTo>
                  <a:cubicBezTo>
                    <a:pt x="1350" y="0"/>
                    <a:pt x="1281" y="4"/>
                    <a:pt x="1212" y="10"/>
                  </a:cubicBezTo>
                  <a:cubicBezTo>
                    <a:pt x="627" y="60"/>
                    <a:pt x="4" y="224"/>
                    <a:pt x="2" y="935"/>
                  </a:cubicBezTo>
                  <a:cubicBezTo>
                    <a:pt x="0" y="1370"/>
                    <a:pt x="259" y="1742"/>
                    <a:pt x="769" y="1742"/>
                  </a:cubicBezTo>
                  <a:cubicBezTo>
                    <a:pt x="833" y="1742"/>
                    <a:pt x="902" y="1736"/>
                    <a:pt x="975" y="1724"/>
                  </a:cubicBezTo>
                  <a:cubicBezTo>
                    <a:pt x="1583" y="1630"/>
                    <a:pt x="2153" y="1476"/>
                    <a:pt x="2135" y="664"/>
                  </a:cubicBezTo>
                  <a:cubicBezTo>
                    <a:pt x="2123" y="121"/>
                    <a:pt x="1797" y="0"/>
                    <a:pt x="14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96;p52"/>
            <p:cNvSpPr/>
            <p:nvPr/>
          </p:nvSpPr>
          <p:spPr>
            <a:xfrm>
              <a:off x="4417800" y="2959950"/>
              <a:ext cx="50375" cy="48025"/>
            </a:xfrm>
            <a:custGeom>
              <a:avLst/>
              <a:gdLst/>
              <a:ahLst/>
              <a:cxnLst/>
              <a:rect l="l" t="t" r="r" b="b"/>
              <a:pathLst>
                <a:path w="2015" h="1921" extrusionOk="0">
                  <a:moveTo>
                    <a:pt x="1202" y="0"/>
                  </a:moveTo>
                  <a:cubicBezTo>
                    <a:pt x="501" y="0"/>
                    <a:pt x="109" y="404"/>
                    <a:pt x="56" y="1029"/>
                  </a:cubicBezTo>
                  <a:cubicBezTo>
                    <a:pt x="0" y="1646"/>
                    <a:pt x="433" y="1919"/>
                    <a:pt x="1032" y="1919"/>
                  </a:cubicBezTo>
                  <a:cubicBezTo>
                    <a:pt x="1054" y="1920"/>
                    <a:pt x="1076" y="1920"/>
                    <a:pt x="1097" y="1920"/>
                  </a:cubicBezTo>
                  <a:cubicBezTo>
                    <a:pt x="1697" y="1920"/>
                    <a:pt x="2015" y="1548"/>
                    <a:pt x="1976" y="997"/>
                  </a:cubicBezTo>
                  <a:cubicBezTo>
                    <a:pt x="1948" y="572"/>
                    <a:pt x="1895" y="0"/>
                    <a:pt x="1202" y="0"/>
                  </a:cubicBezTo>
                  <a:close/>
                </a:path>
              </a:pathLst>
            </a:custGeom>
            <a:solidFill>
              <a:srgbClr val="CAE2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97;p52"/>
            <p:cNvSpPr/>
            <p:nvPr/>
          </p:nvSpPr>
          <p:spPr>
            <a:xfrm>
              <a:off x="4339225" y="3097250"/>
              <a:ext cx="45725" cy="48425"/>
            </a:xfrm>
            <a:custGeom>
              <a:avLst/>
              <a:gdLst/>
              <a:ahLst/>
              <a:cxnLst/>
              <a:rect l="l" t="t" r="r" b="b"/>
              <a:pathLst>
                <a:path w="1829" h="1937" extrusionOk="0">
                  <a:moveTo>
                    <a:pt x="858" y="0"/>
                  </a:moveTo>
                  <a:cubicBezTo>
                    <a:pt x="367" y="0"/>
                    <a:pt x="103" y="385"/>
                    <a:pt x="0" y="825"/>
                  </a:cubicBezTo>
                  <a:cubicBezTo>
                    <a:pt x="52" y="1449"/>
                    <a:pt x="334" y="1905"/>
                    <a:pt x="890" y="1935"/>
                  </a:cubicBezTo>
                  <a:cubicBezTo>
                    <a:pt x="909" y="1936"/>
                    <a:pt x="927" y="1936"/>
                    <a:pt x="945" y="1936"/>
                  </a:cubicBezTo>
                  <a:cubicBezTo>
                    <a:pt x="1410" y="1936"/>
                    <a:pt x="1828" y="1621"/>
                    <a:pt x="1813" y="1067"/>
                  </a:cubicBezTo>
                  <a:cubicBezTo>
                    <a:pt x="1800" y="525"/>
                    <a:pt x="1516" y="46"/>
                    <a:pt x="932" y="3"/>
                  </a:cubicBezTo>
                  <a:cubicBezTo>
                    <a:pt x="907" y="1"/>
                    <a:pt x="882" y="0"/>
                    <a:pt x="8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98;p52"/>
            <p:cNvSpPr/>
            <p:nvPr/>
          </p:nvSpPr>
          <p:spPr>
            <a:xfrm>
              <a:off x="3166500" y="3390575"/>
              <a:ext cx="44900" cy="46825"/>
            </a:xfrm>
            <a:custGeom>
              <a:avLst/>
              <a:gdLst/>
              <a:ahLst/>
              <a:cxnLst/>
              <a:rect l="l" t="t" r="r" b="b"/>
              <a:pathLst>
                <a:path w="1796" h="1873" extrusionOk="0">
                  <a:moveTo>
                    <a:pt x="923" y="0"/>
                  </a:moveTo>
                  <a:cubicBezTo>
                    <a:pt x="895" y="0"/>
                    <a:pt x="866" y="1"/>
                    <a:pt x="837" y="4"/>
                  </a:cubicBezTo>
                  <a:cubicBezTo>
                    <a:pt x="341" y="44"/>
                    <a:pt x="0" y="439"/>
                    <a:pt x="0" y="991"/>
                  </a:cubicBezTo>
                  <a:cubicBezTo>
                    <a:pt x="0" y="1571"/>
                    <a:pt x="339" y="1839"/>
                    <a:pt x="909" y="1872"/>
                  </a:cubicBezTo>
                  <a:cubicBezTo>
                    <a:pt x="1468" y="1829"/>
                    <a:pt x="1783" y="1478"/>
                    <a:pt x="1789" y="955"/>
                  </a:cubicBezTo>
                  <a:cubicBezTo>
                    <a:pt x="1796" y="403"/>
                    <a:pt x="1450" y="0"/>
                    <a:pt x="923" y="0"/>
                  </a:cubicBezTo>
                  <a:close/>
                </a:path>
              </a:pathLst>
            </a:custGeom>
            <a:solidFill>
              <a:srgbClr val="CFE5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99;p52"/>
            <p:cNvSpPr/>
            <p:nvPr/>
          </p:nvSpPr>
          <p:spPr>
            <a:xfrm>
              <a:off x="2736575" y="3152375"/>
              <a:ext cx="45625" cy="45000"/>
            </a:xfrm>
            <a:custGeom>
              <a:avLst/>
              <a:gdLst/>
              <a:ahLst/>
              <a:cxnLst/>
              <a:rect l="l" t="t" r="r" b="b"/>
              <a:pathLst>
                <a:path w="1825" h="1800" extrusionOk="0">
                  <a:moveTo>
                    <a:pt x="714" y="1"/>
                  </a:moveTo>
                  <a:cubicBezTo>
                    <a:pt x="282" y="88"/>
                    <a:pt x="0" y="437"/>
                    <a:pt x="52" y="856"/>
                  </a:cubicBezTo>
                  <a:cubicBezTo>
                    <a:pt x="111" y="1342"/>
                    <a:pt x="475" y="1798"/>
                    <a:pt x="985" y="1800"/>
                  </a:cubicBezTo>
                  <a:cubicBezTo>
                    <a:pt x="987" y="1800"/>
                    <a:pt x="988" y="1800"/>
                    <a:pt x="990" y="1800"/>
                  </a:cubicBezTo>
                  <a:cubicBezTo>
                    <a:pt x="1446" y="1800"/>
                    <a:pt x="1801" y="1399"/>
                    <a:pt x="1811" y="907"/>
                  </a:cubicBezTo>
                  <a:cubicBezTo>
                    <a:pt x="1825" y="241"/>
                    <a:pt x="1262" y="138"/>
                    <a:pt x="714" y="1"/>
                  </a:cubicBezTo>
                  <a:close/>
                </a:path>
              </a:pathLst>
            </a:custGeom>
            <a:solidFill>
              <a:srgbClr val="CAE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700;p52"/>
            <p:cNvSpPr/>
            <p:nvPr/>
          </p:nvSpPr>
          <p:spPr>
            <a:xfrm>
              <a:off x="3750075" y="3229350"/>
              <a:ext cx="57725" cy="40675"/>
            </a:xfrm>
            <a:custGeom>
              <a:avLst/>
              <a:gdLst/>
              <a:ahLst/>
              <a:cxnLst/>
              <a:rect l="l" t="t" r="r" b="b"/>
              <a:pathLst>
                <a:path w="2309" h="1627" extrusionOk="0">
                  <a:moveTo>
                    <a:pt x="1374" y="1"/>
                  </a:moveTo>
                  <a:cubicBezTo>
                    <a:pt x="1321" y="11"/>
                    <a:pt x="1266" y="14"/>
                    <a:pt x="1209" y="14"/>
                  </a:cubicBezTo>
                  <a:cubicBezTo>
                    <a:pt x="1106" y="14"/>
                    <a:pt x="1000" y="3"/>
                    <a:pt x="897" y="3"/>
                  </a:cubicBezTo>
                  <a:cubicBezTo>
                    <a:pt x="741" y="3"/>
                    <a:pt x="593" y="29"/>
                    <a:pt x="475" y="161"/>
                  </a:cubicBezTo>
                  <a:cubicBezTo>
                    <a:pt x="270" y="391"/>
                    <a:pt x="0" y="718"/>
                    <a:pt x="121" y="991"/>
                  </a:cubicBezTo>
                  <a:cubicBezTo>
                    <a:pt x="264" y="1321"/>
                    <a:pt x="639" y="1547"/>
                    <a:pt x="1016" y="1614"/>
                  </a:cubicBezTo>
                  <a:cubicBezTo>
                    <a:pt x="1064" y="1623"/>
                    <a:pt x="1112" y="1626"/>
                    <a:pt x="1161" y="1626"/>
                  </a:cubicBezTo>
                  <a:cubicBezTo>
                    <a:pt x="1356" y="1626"/>
                    <a:pt x="1560" y="1571"/>
                    <a:pt x="1758" y="1551"/>
                  </a:cubicBezTo>
                  <a:cubicBezTo>
                    <a:pt x="1991" y="1257"/>
                    <a:pt x="2309" y="983"/>
                    <a:pt x="1963" y="568"/>
                  </a:cubicBezTo>
                  <a:cubicBezTo>
                    <a:pt x="1738" y="408"/>
                    <a:pt x="1485" y="279"/>
                    <a:pt x="1375" y="1"/>
                  </a:cubicBezTo>
                  <a:close/>
                </a:path>
              </a:pathLst>
            </a:custGeom>
            <a:solidFill>
              <a:srgbClr val="C2D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701;p52"/>
            <p:cNvSpPr/>
            <p:nvPr/>
          </p:nvSpPr>
          <p:spPr>
            <a:xfrm>
              <a:off x="4474400" y="3261500"/>
              <a:ext cx="40900" cy="41775"/>
            </a:xfrm>
            <a:custGeom>
              <a:avLst/>
              <a:gdLst/>
              <a:ahLst/>
              <a:cxnLst/>
              <a:rect l="l" t="t" r="r" b="b"/>
              <a:pathLst>
                <a:path w="1636" h="1671" extrusionOk="0">
                  <a:moveTo>
                    <a:pt x="878" y="0"/>
                  </a:moveTo>
                  <a:cubicBezTo>
                    <a:pt x="860" y="0"/>
                    <a:pt x="843" y="1"/>
                    <a:pt x="824" y="2"/>
                  </a:cubicBezTo>
                  <a:cubicBezTo>
                    <a:pt x="341" y="27"/>
                    <a:pt x="68" y="287"/>
                    <a:pt x="1" y="748"/>
                  </a:cubicBezTo>
                  <a:cubicBezTo>
                    <a:pt x="43" y="1280"/>
                    <a:pt x="309" y="1654"/>
                    <a:pt x="816" y="1670"/>
                  </a:cubicBezTo>
                  <a:cubicBezTo>
                    <a:pt x="826" y="1670"/>
                    <a:pt x="835" y="1670"/>
                    <a:pt x="845" y="1670"/>
                  </a:cubicBezTo>
                  <a:cubicBezTo>
                    <a:pt x="1366" y="1670"/>
                    <a:pt x="1636" y="1201"/>
                    <a:pt x="1621" y="776"/>
                  </a:cubicBezTo>
                  <a:cubicBezTo>
                    <a:pt x="1609" y="422"/>
                    <a:pt x="1383" y="0"/>
                    <a:pt x="878" y="0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02;p52"/>
            <p:cNvSpPr/>
            <p:nvPr/>
          </p:nvSpPr>
          <p:spPr>
            <a:xfrm>
              <a:off x="2563025" y="3789775"/>
              <a:ext cx="43675" cy="40800"/>
            </a:xfrm>
            <a:custGeom>
              <a:avLst/>
              <a:gdLst/>
              <a:ahLst/>
              <a:cxnLst/>
              <a:rect l="l" t="t" r="r" b="b"/>
              <a:pathLst>
                <a:path w="1747" h="1632" extrusionOk="0">
                  <a:moveTo>
                    <a:pt x="883" y="1"/>
                  </a:moveTo>
                  <a:cubicBezTo>
                    <a:pt x="459" y="1"/>
                    <a:pt x="86" y="268"/>
                    <a:pt x="44" y="728"/>
                  </a:cubicBezTo>
                  <a:cubicBezTo>
                    <a:pt x="0" y="1219"/>
                    <a:pt x="317" y="1584"/>
                    <a:pt x="828" y="1626"/>
                  </a:cubicBezTo>
                  <a:cubicBezTo>
                    <a:pt x="863" y="1630"/>
                    <a:pt x="897" y="1631"/>
                    <a:pt x="930" y="1631"/>
                  </a:cubicBezTo>
                  <a:cubicBezTo>
                    <a:pt x="1475" y="1631"/>
                    <a:pt x="1626" y="1212"/>
                    <a:pt x="1639" y="688"/>
                  </a:cubicBezTo>
                  <a:cubicBezTo>
                    <a:pt x="1747" y="176"/>
                    <a:pt x="1310" y="35"/>
                    <a:pt x="975" y="5"/>
                  </a:cubicBezTo>
                  <a:cubicBezTo>
                    <a:pt x="944" y="2"/>
                    <a:pt x="913" y="1"/>
                    <a:pt x="883" y="1"/>
                  </a:cubicBezTo>
                  <a:close/>
                </a:path>
              </a:pathLst>
            </a:custGeom>
            <a:solidFill>
              <a:srgbClr val="CAE2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3;p52"/>
            <p:cNvSpPr/>
            <p:nvPr/>
          </p:nvSpPr>
          <p:spPr>
            <a:xfrm>
              <a:off x="4482325" y="2667275"/>
              <a:ext cx="63375" cy="58450"/>
            </a:xfrm>
            <a:custGeom>
              <a:avLst/>
              <a:gdLst/>
              <a:ahLst/>
              <a:cxnLst/>
              <a:rect l="l" t="t" r="r" b="b"/>
              <a:pathLst>
                <a:path w="2535" h="2338" extrusionOk="0">
                  <a:moveTo>
                    <a:pt x="958" y="0"/>
                  </a:moveTo>
                  <a:cubicBezTo>
                    <a:pt x="932" y="36"/>
                    <a:pt x="904" y="72"/>
                    <a:pt x="879" y="106"/>
                  </a:cubicBezTo>
                  <a:cubicBezTo>
                    <a:pt x="857" y="202"/>
                    <a:pt x="866" y="296"/>
                    <a:pt x="900" y="386"/>
                  </a:cubicBezTo>
                  <a:cubicBezTo>
                    <a:pt x="1030" y="720"/>
                    <a:pt x="1541" y="959"/>
                    <a:pt x="1256" y="1388"/>
                  </a:cubicBezTo>
                  <a:cubicBezTo>
                    <a:pt x="1154" y="1543"/>
                    <a:pt x="1037" y="1592"/>
                    <a:pt x="913" y="1592"/>
                  </a:cubicBezTo>
                  <a:cubicBezTo>
                    <a:pt x="694" y="1592"/>
                    <a:pt x="452" y="1439"/>
                    <a:pt x="225" y="1439"/>
                  </a:cubicBezTo>
                  <a:cubicBezTo>
                    <a:pt x="184" y="1439"/>
                    <a:pt x="145" y="1444"/>
                    <a:pt x="105" y="1455"/>
                  </a:cubicBezTo>
                  <a:cubicBezTo>
                    <a:pt x="71" y="1483"/>
                    <a:pt x="35" y="1509"/>
                    <a:pt x="1" y="1536"/>
                  </a:cubicBezTo>
                  <a:cubicBezTo>
                    <a:pt x="134" y="1921"/>
                    <a:pt x="374" y="2123"/>
                    <a:pt x="758" y="2123"/>
                  </a:cubicBezTo>
                  <a:cubicBezTo>
                    <a:pt x="806" y="2123"/>
                    <a:pt x="856" y="2120"/>
                    <a:pt x="909" y="2114"/>
                  </a:cubicBezTo>
                  <a:cubicBezTo>
                    <a:pt x="968" y="2107"/>
                    <a:pt x="1029" y="2101"/>
                    <a:pt x="1089" y="2101"/>
                  </a:cubicBezTo>
                  <a:cubicBezTo>
                    <a:pt x="1270" y="2101"/>
                    <a:pt x="1444" y="2150"/>
                    <a:pt x="1564" y="2337"/>
                  </a:cubicBezTo>
                  <a:cubicBezTo>
                    <a:pt x="2055" y="2174"/>
                    <a:pt x="2370" y="1838"/>
                    <a:pt x="2534" y="1356"/>
                  </a:cubicBezTo>
                  <a:cubicBezTo>
                    <a:pt x="2384" y="1322"/>
                    <a:pt x="2134" y="1284"/>
                    <a:pt x="2169" y="1136"/>
                  </a:cubicBezTo>
                  <a:cubicBezTo>
                    <a:pt x="2427" y="30"/>
                    <a:pt x="1623" y="96"/>
                    <a:pt x="958" y="0"/>
                  </a:cubicBezTo>
                  <a:close/>
                </a:path>
              </a:pathLst>
            </a:custGeom>
            <a:solidFill>
              <a:srgbClr val="6BC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04;p52"/>
            <p:cNvSpPr/>
            <p:nvPr/>
          </p:nvSpPr>
          <p:spPr>
            <a:xfrm>
              <a:off x="3912475" y="2985500"/>
              <a:ext cx="38800" cy="38150"/>
            </a:xfrm>
            <a:custGeom>
              <a:avLst/>
              <a:gdLst/>
              <a:ahLst/>
              <a:cxnLst/>
              <a:rect l="l" t="t" r="r" b="b"/>
              <a:pathLst>
                <a:path w="1552" h="1526" extrusionOk="0">
                  <a:moveTo>
                    <a:pt x="811" y="1"/>
                  </a:moveTo>
                  <a:cubicBezTo>
                    <a:pt x="799" y="1"/>
                    <a:pt x="787" y="1"/>
                    <a:pt x="775" y="2"/>
                  </a:cubicBezTo>
                  <a:cubicBezTo>
                    <a:pt x="317" y="19"/>
                    <a:pt x="11" y="221"/>
                    <a:pt x="6" y="761"/>
                  </a:cubicBezTo>
                  <a:cubicBezTo>
                    <a:pt x="0" y="1321"/>
                    <a:pt x="367" y="1429"/>
                    <a:pt x="742" y="1525"/>
                  </a:cubicBezTo>
                  <a:cubicBezTo>
                    <a:pt x="1272" y="1453"/>
                    <a:pt x="1552" y="1172"/>
                    <a:pt x="1523" y="696"/>
                  </a:cubicBezTo>
                  <a:cubicBezTo>
                    <a:pt x="1498" y="284"/>
                    <a:pt x="1238" y="1"/>
                    <a:pt x="811" y="1"/>
                  </a:cubicBezTo>
                  <a:close/>
                </a:path>
              </a:pathLst>
            </a:custGeom>
            <a:solidFill>
              <a:srgbClr val="CAE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05;p52"/>
            <p:cNvSpPr/>
            <p:nvPr/>
          </p:nvSpPr>
          <p:spPr>
            <a:xfrm>
              <a:off x="3927000" y="3027775"/>
              <a:ext cx="38525" cy="38275"/>
            </a:xfrm>
            <a:custGeom>
              <a:avLst/>
              <a:gdLst/>
              <a:ahLst/>
              <a:cxnLst/>
              <a:rect l="l" t="t" r="r" b="b"/>
              <a:pathLst>
                <a:path w="1541" h="1531" extrusionOk="0">
                  <a:moveTo>
                    <a:pt x="654" y="1"/>
                  </a:moveTo>
                  <a:cubicBezTo>
                    <a:pt x="253" y="1"/>
                    <a:pt x="16" y="204"/>
                    <a:pt x="8" y="651"/>
                  </a:cubicBezTo>
                  <a:cubicBezTo>
                    <a:pt x="1" y="1126"/>
                    <a:pt x="231" y="1419"/>
                    <a:pt x="702" y="1531"/>
                  </a:cubicBezTo>
                  <a:cubicBezTo>
                    <a:pt x="1092" y="1404"/>
                    <a:pt x="1540" y="1316"/>
                    <a:pt x="1529" y="780"/>
                  </a:cubicBezTo>
                  <a:cubicBezTo>
                    <a:pt x="1519" y="300"/>
                    <a:pt x="1222" y="38"/>
                    <a:pt x="744" y="4"/>
                  </a:cubicBezTo>
                  <a:cubicBezTo>
                    <a:pt x="713" y="2"/>
                    <a:pt x="683" y="1"/>
                    <a:pt x="6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06;p52"/>
            <p:cNvSpPr/>
            <p:nvPr/>
          </p:nvSpPr>
          <p:spPr>
            <a:xfrm>
              <a:off x="4748975" y="2081850"/>
              <a:ext cx="37625" cy="38325"/>
            </a:xfrm>
            <a:custGeom>
              <a:avLst/>
              <a:gdLst/>
              <a:ahLst/>
              <a:cxnLst/>
              <a:rect l="l" t="t" r="r" b="b"/>
              <a:pathLst>
                <a:path w="1505" h="1533" extrusionOk="0">
                  <a:moveTo>
                    <a:pt x="712" y="1"/>
                  </a:moveTo>
                  <a:cubicBezTo>
                    <a:pt x="700" y="1"/>
                    <a:pt x="689" y="1"/>
                    <a:pt x="677" y="1"/>
                  </a:cubicBezTo>
                  <a:cubicBezTo>
                    <a:pt x="166" y="16"/>
                    <a:pt x="4" y="284"/>
                    <a:pt x="3" y="726"/>
                  </a:cubicBezTo>
                  <a:cubicBezTo>
                    <a:pt x="1" y="1244"/>
                    <a:pt x="335" y="1440"/>
                    <a:pt x="770" y="1532"/>
                  </a:cubicBezTo>
                  <a:cubicBezTo>
                    <a:pt x="1185" y="1500"/>
                    <a:pt x="1505" y="1292"/>
                    <a:pt x="1454" y="892"/>
                  </a:cubicBezTo>
                  <a:cubicBezTo>
                    <a:pt x="1401" y="486"/>
                    <a:pt x="1330" y="1"/>
                    <a:pt x="712" y="1"/>
                  </a:cubicBezTo>
                  <a:close/>
                </a:path>
              </a:pathLst>
            </a:custGeom>
            <a:solidFill>
              <a:srgbClr val="76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07;p52"/>
            <p:cNvSpPr/>
            <p:nvPr/>
          </p:nvSpPr>
          <p:spPr>
            <a:xfrm>
              <a:off x="3142100" y="3084875"/>
              <a:ext cx="39825" cy="40525"/>
            </a:xfrm>
            <a:custGeom>
              <a:avLst/>
              <a:gdLst/>
              <a:ahLst/>
              <a:cxnLst/>
              <a:rect l="l" t="t" r="r" b="b"/>
              <a:pathLst>
                <a:path w="1593" h="1621" extrusionOk="0">
                  <a:moveTo>
                    <a:pt x="1044" y="1"/>
                  </a:moveTo>
                  <a:cubicBezTo>
                    <a:pt x="519" y="169"/>
                    <a:pt x="55" y="368"/>
                    <a:pt x="23" y="936"/>
                  </a:cubicBezTo>
                  <a:cubicBezTo>
                    <a:pt x="0" y="1337"/>
                    <a:pt x="302" y="1579"/>
                    <a:pt x="688" y="1616"/>
                  </a:cubicBezTo>
                  <a:cubicBezTo>
                    <a:pt x="721" y="1619"/>
                    <a:pt x="752" y="1621"/>
                    <a:pt x="782" y="1621"/>
                  </a:cubicBezTo>
                  <a:cubicBezTo>
                    <a:pt x="1338" y="1621"/>
                    <a:pt x="1342" y="1085"/>
                    <a:pt x="1465" y="713"/>
                  </a:cubicBezTo>
                  <a:cubicBezTo>
                    <a:pt x="1592" y="336"/>
                    <a:pt x="1296" y="154"/>
                    <a:pt x="10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08;p52"/>
            <p:cNvSpPr/>
            <p:nvPr/>
          </p:nvSpPr>
          <p:spPr>
            <a:xfrm>
              <a:off x="4717575" y="2320425"/>
              <a:ext cx="56125" cy="35900"/>
            </a:xfrm>
            <a:custGeom>
              <a:avLst/>
              <a:gdLst/>
              <a:ahLst/>
              <a:cxnLst/>
              <a:rect l="l" t="t" r="r" b="b"/>
              <a:pathLst>
                <a:path w="2245" h="1436" extrusionOk="0">
                  <a:moveTo>
                    <a:pt x="1361" y="0"/>
                  </a:moveTo>
                  <a:cubicBezTo>
                    <a:pt x="1029" y="0"/>
                    <a:pt x="706" y="112"/>
                    <a:pt x="404" y="339"/>
                  </a:cubicBezTo>
                  <a:cubicBezTo>
                    <a:pt x="46" y="609"/>
                    <a:pt x="0" y="1020"/>
                    <a:pt x="313" y="1405"/>
                  </a:cubicBezTo>
                  <a:cubicBezTo>
                    <a:pt x="398" y="1426"/>
                    <a:pt x="487" y="1436"/>
                    <a:pt x="579" y="1436"/>
                  </a:cubicBezTo>
                  <a:cubicBezTo>
                    <a:pt x="1275" y="1436"/>
                    <a:pt x="2114" y="874"/>
                    <a:pt x="2244" y="254"/>
                  </a:cubicBezTo>
                  <a:cubicBezTo>
                    <a:pt x="1949" y="86"/>
                    <a:pt x="1652" y="0"/>
                    <a:pt x="1361" y="0"/>
                  </a:cubicBezTo>
                  <a:close/>
                </a:path>
              </a:pathLst>
            </a:custGeom>
            <a:solidFill>
              <a:srgbClr val="94D2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09;p52"/>
            <p:cNvSpPr/>
            <p:nvPr/>
          </p:nvSpPr>
          <p:spPr>
            <a:xfrm>
              <a:off x="4468775" y="2097450"/>
              <a:ext cx="38925" cy="33725"/>
            </a:xfrm>
            <a:custGeom>
              <a:avLst/>
              <a:gdLst/>
              <a:ahLst/>
              <a:cxnLst/>
              <a:rect l="l" t="t" r="r" b="b"/>
              <a:pathLst>
                <a:path w="1557" h="1349" extrusionOk="0">
                  <a:moveTo>
                    <a:pt x="749" y="1"/>
                  </a:moveTo>
                  <a:cubicBezTo>
                    <a:pt x="266" y="1"/>
                    <a:pt x="58" y="298"/>
                    <a:pt x="30" y="742"/>
                  </a:cubicBezTo>
                  <a:cubicBezTo>
                    <a:pt x="1" y="1210"/>
                    <a:pt x="386" y="1269"/>
                    <a:pt x="620" y="1348"/>
                  </a:cubicBezTo>
                  <a:cubicBezTo>
                    <a:pt x="637" y="1349"/>
                    <a:pt x="653" y="1349"/>
                    <a:pt x="670" y="1349"/>
                  </a:cubicBezTo>
                  <a:cubicBezTo>
                    <a:pt x="1262" y="1349"/>
                    <a:pt x="1512" y="1012"/>
                    <a:pt x="1535" y="595"/>
                  </a:cubicBezTo>
                  <a:cubicBezTo>
                    <a:pt x="1557" y="198"/>
                    <a:pt x="1219" y="24"/>
                    <a:pt x="819" y="3"/>
                  </a:cubicBezTo>
                  <a:cubicBezTo>
                    <a:pt x="795" y="1"/>
                    <a:pt x="772" y="1"/>
                    <a:pt x="749" y="1"/>
                  </a:cubicBezTo>
                  <a:close/>
                </a:path>
              </a:pathLst>
            </a:custGeom>
            <a:solidFill>
              <a:srgbClr val="74C7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10;p52"/>
            <p:cNvSpPr/>
            <p:nvPr/>
          </p:nvSpPr>
          <p:spPr>
            <a:xfrm>
              <a:off x="3333525" y="2900075"/>
              <a:ext cx="38000" cy="33675"/>
            </a:xfrm>
            <a:custGeom>
              <a:avLst/>
              <a:gdLst/>
              <a:ahLst/>
              <a:cxnLst/>
              <a:rect l="l" t="t" r="r" b="b"/>
              <a:pathLst>
                <a:path w="1520" h="1347" extrusionOk="0">
                  <a:moveTo>
                    <a:pt x="869" y="1"/>
                  </a:moveTo>
                  <a:cubicBezTo>
                    <a:pt x="833" y="1"/>
                    <a:pt x="797" y="2"/>
                    <a:pt x="759" y="5"/>
                  </a:cubicBezTo>
                  <a:cubicBezTo>
                    <a:pt x="330" y="41"/>
                    <a:pt x="63" y="267"/>
                    <a:pt x="1" y="712"/>
                  </a:cubicBezTo>
                  <a:cubicBezTo>
                    <a:pt x="131" y="1141"/>
                    <a:pt x="407" y="1346"/>
                    <a:pt x="825" y="1346"/>
                  </a:cubicBezTo>
                  <a:cubicBezTo>
                    <a:pt x="858" y="1346"/>
                    <a:pt x="892" y="1345"/>
                    <a:pt x="927" y="1343"/>
                  </a:cubicBezTo>
                  <a:cubicBezTo>
                    <a:pt x="1366" y="1311"/>
                    <a:pt x="1519" y="1044"/>
                    <a:pt x="1508" y="637"/>
                  </a:cubicBezTo>
                  <a:cubicBezTo>
                    <a:pt x="1495" y="187"/>
                    <a:pt x="1253" y="1"/>
                    <a:pt x="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11;p52"/>
            <p:cNvSpPr/>
            <p:nvPr/>
          </p:nvSpPr>
          <p:spPr>
            <a:xfrm>
              <a:off x="3509550" y="3039725"/>
              <a:ext cx="40050" cy="35525"/>
            </a:xfrm>
            <a:custGeom>
              <a:avLst/>
              <a:gdLst/>
              <a:ahLst/>
              <a:cxnLst/>
              <a:rect l="l" t="t" r="r" b="b"/>
              <a:pathLst>
                <a:path w="1602" h="1421" extrusionOk="0">
                  <a:moveTo>
                    <a:pt x="890" y="0"/>
                  </a:moveTo>
                  <a:cubicBezTo>
                    <a:pt x="882" y="0"/>
                    <a:pt x="873" y="0"/>
                    <a:pt x="865" y="1"/>
                  </a:cubicBezTo>
                  <a:cubicBezTo>
                    <a:pt x="493" y="11"/>
                    <a:pt x="99" y="179"/>
                    <a:pt x="55" y="661"/>
                  </a:cubicBezTo>
                  <a:cubicBezTo>
                    <a:pt x="0" y="1254"/>
                    <a:pt x="488" y="1277"/>
                    <a:pt x="908" y="1419"/>
                  </a:cubicBezTo>
                  <a:cubicBezTo>
                    <a:pt x="926" y="1420"/>
                    <a:pt x="944" y="1421"/>
                    <a:pt x="961" y="1421"/>
                  </a:cubicBezTo>
                  <a:cubicBezTo>
                    <a:pt x="1361" y="1421"/>
                    <a:pt x="1467" y="1051"/>
                    <a:pt x="1522" y="744"/>
                  </a:cubicBezTo>
                  <a:cubicBezTo>
                    <a:pt x="1602" y="295"/>
                    <a:pt x="1302" y="0"/>
                    <a:pt x="890" y="0"/>
                  </a:cubicBezTo>
                  <a:close/>
                </a:path>
              </a:pathLst>
            </a:custGeom>
            <a:solidFill>
              <a:srgbClr val="CBE3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12;p52"/>
            <p:cNvSpPr/>
            <p:nvPr/>
          </p:nvSpPr>
          <p:spPr>
            <a:xfrm>
              <a:off x="4725400" y="2326775"/>
              <a:ext cx="57800" cy="39475"/>
            </a:xfrm>
            <a:custGeom>
              <a:avLst/>
              <a:gdLst/>
              <a:ahLst/>
              <a:cxnLst/>
              <a:rect l="l" t="t" r="r" b="b"/>
              <a:pathLst>
                <a:path w="2312" h="1579" extrusionOk="0">
                  <a:moveTo>
                    <a:pt x="1931" y="0"/>
                  </a:moveTo>
                  <a:lnTo>
                    <a:pt x="1931" y="0"/>
                  </a:lnTo>
                  <a:cubicBezTo>
                    <a:pt x="1909" y="177"/>
                    <a:pt x="1844" y="347"/>
                    <a:pt x="1677" y="347"/>
                  </a:cubicBezTo>
                  <a:cubicBezTo>
                    <a:pt x="1648" y="347"/>
                    <a:pt x="1616" y="342"/>
                    <a:pt x="1581" y="331"/>
                  </a:cubicBezTo>
                  <a:cubicBezTo>
                    <a:pt x="1454" y="291"/>
                    <a:pt x="1354" y="263"/>
                    <a:pt x="1276" y="263"/>
                  </a:cubicBezTo>
                  <a:cubicBezTo>
                    <a:pt x="1127" y="263"/>
                    <a:pt x="1056" y="367"/>
                    <a:pt x="1020" y="698"/>
                  </a:cubicBezTo>
                  <a:cubicBezTo>
                    <a:pt x="966" y="1182"/>
                    <a:pt x="412" y="1141"/>
                    <a:pt x="0" y="1150"/>
                  </a:cubicBezTo>
                  <a:cubicBezTo>
                    <a:pt x="274" y="1459"/>
                    <a:pt x="572" y="1579"/>
                    <a:pt x="874" y="1579"/>
                  </a:cubicBezTo>
                  <a:cubicBezTo>
                    <a:pt x="1179" y="1579"/>
                    <a:pt x="1487" y="1457"/>
                    <a:pt x="1780" y="1286"/>
                  </a:cubicBezTo>
                  <a:cubicBezTo>
                    <a:pt x="2312" y="973"/>
                    <a:pt x="2244" y="473"/>
                    <a:pt x="1931" y="0"/>
                  </a:cubicBezTo>
                  <a:close/>
                </a:path>
              </a:pathLst>
            </a:custGeom>
            <a:solidFill>
              <a:srgbClr val="A4D8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13;p52"/>
            <p:cNvSpPr/>
            <p:nvPr/>
          </p:nvSpPr>
          <p:spPr>
            <a:xfrm>
              <a:off x="3976500" y="3425700"/>
              <a:ext cx="38425" cy="28700"/>
            </a:xfrm>
            <a:custGeom>
              <a:avLst/>
              <a:gdLst/>
              <a:ahLst/>
              <a:cxnLst/>
              <a:rect l="l" t="t" r="r" b="b"/>
              <a:pathLst>
                <a:path w="1537" h="1148" extrusionOk="0">
                  <a:moveTo>
                    <a:pt x="870" y="0"/>
                  </a:moveTo>
                  <a:cubicBezTo>
                    <a:pt x="864" y="0"/>
                    <a:pt x="858" y="1"/>
                    <a:pt x="852" y="1"/>
                  </a:cubicBezTo>
                  <a:cubicBezTo>
                    <a:pt x="421" y="7"/>
                    <a:pt x="77" y="200"/>
                    <a:pt x="41" y="636"/>
                  </a:cubicBezTo>
                  <a:cubicBezTo>
                    <a:pt x="0" y="1128"/>
                    <a:pt x="418" y="1131"/>
                    <a:pt x="636" y="1148"/>
                  </a:cubicBezTo>
                  <a:cubicBezTo>
                    <a:pt x="654" y="1148"/>
                    <a:pt x="671" y="1148"/>
                    <a:pt x="688" y="1148"/>
                  </a:cubicBezTo>
                  <a:cubicBezTo>
                    <a:pt x="1178" y="1148"/>
                    <a:pt x="1490" y="1059"/>
                    <a:pt x="1514" y="610"/>
                  </a:cubicBezTo>
                  <a:cubicBezTo>
                    <a:pt x="1537" y="167"/>
                    <a:pt x="1272" y="0"/>
                    <a:pt x="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14;p52"/>
            <p:cNvSpPr/>
            <p:nvPr/>
          </p:nvSpPr>
          <p:spPr>
            <a:xfrm>
              <a:off x="4359125" y="3194475"/>
              <a:ext cx="49075" cy="31050"/>
            </a:xfrm>
            <a:custGeom>
              <a:avLst/>
              <a:gdLst/>
              <a:ahLst/>
              <a:cxnLst/>
              <a:rect l="l" t="t" r="r" b="b"/>
              <a:pathLst>
                <a:path w="1963" h="1242" extrusionOk="0">
                  <a:moveTo>
                    <a:pt x="964" y="0"/>
                  </a:moveTo>
                  <a:cubicBezTo>
                    <a:pt x="785" y="0"/>
                    <a:pt x="602" y="85"/>
                    <a:pt x="419" y="251"/>
                  </a:cubicBezTo>
                  <a:cubicBezTo>
                    <a:pt x="349" y="313"/>
                    <a:pt x="260" y="356"/>
                    <a:pt x="181" y="409"/>
                  </a:cubicBezTo>
                  <a:cubicBezTo>
                    <a:pt x="0" y="695"/>
                    <a:pt x="132" y="860"/>
                    <a:pt x="393" y="979"/>
                  </a:cubicBezTo>
                  <a:cubicBezTo>
                    <a:pt x="486" y="995"/>
                    <a:pt x="593" y="987"/>
                    <a:pt x="673" y="1029"/>
                  </a:cubicBezTo>
                  <a:cubicBezTo>
                    <a:pt x="873" y="1137"/>
                    <a:pt x="1079" y="1241"/>
                    <a:pt x="1278" y="1241"/>
                  </a:cubicBezTo>
                  <a:cubicBezTo>
                    <a:pt x="1427" y="1241"/>
                    <a:pt x="1572" y="1183"/>
                    <a:pt x="1708" y="1024"/>
                  </a:cubicBezTo>
                  <a:cubicBezTo>
                    <a:pt x="1963" y="727"/>
                    <a:pt x="1687" y="487"/>
                    <a:pt x="1505" y="285"/>
                  </a:cubicBezTo>
                  <a:cubicBezTo>
                    <a:pt x="1333" y="93"/>
                    <a:pt x="1151" y="0"/>
                    <a:pt x="9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715;p52"/>
            <p:cNvSpPr/>
            <p:nvPr/>
          </p:nvSpPr>
          <p:spPr>
            <a:xfrm>
              <a:off x="4232675" y="2759875"/>
              <a:ext cx="29750" cy="36650"/>
            </a:xfrm>
            <a:custGeom>
              <a:avLst/>
              <a:gdLst/>
              <a:ahLst/>
              <a:cxnLst/>
              <a:rect l="l" t="t" r="r" b="b"/>
              <a:pathLst>
                <a:path w="1190" h="1466" extrusionOk="0">
                  <a:moveTo>
                    <a:pt x="747" y="0"/>
                  </a:moveTo>
                  <a:cubicBezTo>
                    <a:pt x="722" y="0"/>
                    <a:pt x="695" y="2"/>
                    <a:pt x="668" y="6"/>
                  </a:cubicBezTo>
                  <a:cubicBezTo>
                    <a:pt x="305" y="57"/>
                    <a:pt x="1" y="270"/>
                    <a:pt x="129" y="712"/>
                  </a:cubicBezTo>
                  <a:cubicBezTo>
                    <a:pt x="220" y="1023"/>
                    <a:pt x="228" y="1433"/>
                    <a:pt x="732" y="1465"/>
                  </a:cubicBezTo>
                  <a:cubicBezTo>
                    <a:pt x="1130" y="1294"/>
                    <a:pt x="1190" y="932"/>
                    <a:pt x="1177" y="542"/>
                  </a:cubicBezTo>
                  <a:cubicBezTo>
                    <a:pt x="1168" y="247"/>
                    <a:pt x="1037" y="0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16;p52"/>
            <p:cNvSpPr/>
            <p:nvPr/>
          </p:nvSpPr>
          <p:spPr>
            <a:xfrm>
              <a:off x="4336575" y="2015925"/>
              <a:ext cx="50500" cy="31400"/>
            </a:xfrm>
            <a:custGeom>
              <a:avLst/>
              <a:gdLst/>
              <a:ahLst/>
              <a:cxnLst/>
              <a:rect l="l" t="t" r="r" b="b"/>
              <a:pathLst>
                <a:path w="2020" h="1256" extrusionOk="0">
                  <a:moveTo>
                    <a:pt x="1549" y="1"/>
                  </a:moveTo>
                  <a:cubicBezTo>
                    <a:pt x="1422" y="54"/>
                    <a:pt x="1295" y="107"/>
                    <a:pt x="1167" y="159"/>
                  </a:cubicBezTo>
                  <a:cubicBezTo>
                    <a:pt x="526" y="180"/>
                    <a:pt x="97" y="456"/>
                    <a:pt x="1" y="1131"/>
                  </a:cubicBezTo>
                  <a:cubicBezTo>
                    <a:pt x="163" y="1219"/>
                    <a:pt x="304" y="1255"/>
                    <a:pt x="429" y="1255"/>
                  </a:cubicBezTo>
                  <a:cubicBezTo>
                    <a:pt x="931" y="1255"/>
                    <a:pt x="1187" y="672"/>
                    <a:pt x="1601" y="460"/>
                  </a:cubicBezTo>
                  <a:cubicBezTo>
                    <a:pt x="2020" y="246"/>
                    <a:pt x="1570" y="153"/>
                    <a:pt x="1549" y="1"/>
                  </a:cubicBezTo>
                  <a:close/>
                </a:path>
              </a:pathLst>
            </a:custGeom>
            <a:solidFill>
              <a:srgbClr val="6EC5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17;p52"/>
            <p:cNvSpPr/>
            <p:nvPr/>
          </p:nvSpPr>
          <p:spPr>
            <a:xfrm>
              <a:off x="4205300" y="2989175"/>
              <a:ext cx="28650" cy="28350"/>
            </a:xfrm>
            <a:custGeom>
              <a:avLst/>
              <a:gdLst/>
              <a:ahLst/>
              <a:cxnLst/>
              <a:rect l="l" t="t" r="r" b="b"/>
              <a:pathLst>
                <a:path w="1146" h="1134" extrusionOk="0">
                  <a:moveTo>
                    <a:pt x="580" y="0"/>
                  </a:moveTo>
                  <a:cubicBezTo>
                    <a:pt x="253" y="0"/>
                    <a:pt x="43" y="171"/>
                    <a:pt x="1" y="532"/>
                  </a:cubicBezTo>
                  <a:cubicBezTo>
                    <a:pt x="7" y="894"/>
                    <a:pt x="170" y="1127"/>
                    <a:pt x="554" y="1134"/>
                  </a:cubicBezTo>
                  <a:cubicBezTo>
                    <a:pt x="561" y="1134"/>
                    <a:pt x="567" y="1134"/>
                    <a:pt x="573" y="1134"/>
                  </a:cubicBezTo>
                  <a:cubicBezTo>
                    <a:pt x="939" y="1134"/>
                    <a:pt x="1133" y="926"/>
                    <a:pt x="1139" y="559"/>
                  </a:cubicBezTo>
                  <a:cubicBezTo>
                    <a:pt x="1146" y="228"/>
                    <a:pt x="970" y="23"/>
                    <a:pt x="639" y="2"/>
                  </a:cubicBezTo>
                  <a:cubicBezTo>
                    <a:pt x="619" y="1"/>
                    <a:pt x="599" y="0"/>
                    <a:pt x="5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718;p52"/>
            <p:cNvSpPr/>
            <p:nvPr/>
          </p:nvSpPr>
          <p:spPr>
            <a:xfrm>
              <a:off x="4338450" y="3202625"/>
              <a:ext cx="30525" cy="28800"/>
            </a:xfrm>
            <a:custGeom>
              <a:avLst/>
              <a:gdLst/>
              <a:ahLst/>
              <a:cxnLst/>
              <a:rect l="l" t="t" r="r" b="b"/>
              <a:pathLst>
                <a:path w="1221" h="1152" extrusionOk="0">
                  <a:moveTo>
                    <a:pt x="601" y="1"/>
                  </a:moveTo>
                  <a:cubicBezTo>
                    <a:pt x="387" y="1"/>
                    <a:pt x="209" y="100"/>
                    <a:pt x="105" y="401"/>
                  </a:cubicBezTo>
                  <a:cubicBezTo>
                    <a:pt x="1" y="705"/>
                    <a:pt x="70" y="968"/>
                    <a:pt x="389" y="1087"/>
                  </a:cubicBezTo>
                  <a:cubicBezTo>
                    <a:pt x="504" y="1130"/>
                    <a:pt x="609" y="1152"/>
                    <a:pt x="704" y="1152"/>
                  </a:cubicBezTo>
                  <a:cubicBezTo>
                    <a:pt x="959" y="1152"/>
                    <a:pt x="1141" y="994"/>
                    <a:pt x="1220" y="653"/>
                  </a:cubicBezTo>
                  <a:cubicBezTo>
                    <a:pt x="1151" y="464"/>
                    <a:pt x="1080" y="274"/>
                    <a:pt x="1009" y="84"/>
                  </a:cubicBezTo>
                  <a:cubicBezTo>
                    <a:pt x="866" y="36"/>
                    <a:pt x="727" y="1"/>
                    <a:pt x="601" y="1"/>
                  </a:cubicBezTo>
                  <a:close/>
                </a:path>
              </a:pathLst>
            </a:custGeom>
            <a:solidFill>
              <a:srgbClr val="CEE4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719;p52"/>
            <p:cNvSpPr/>
            <p:nvPr/>
          </p:nvSpPr>
          <p:spPr>
            <a:xfrm>
              <a:off x="3975825" y="3126875"/>
              <a:ext cx="29125" cy="29300"/>
            </a:xfrm>
            <a:custGeom>
              <a:avLst/>
              <a:gdLst/>
              <a:ahLst/>
              <a:cxnLst/>
              <a:rect l="l" t="t" r="r" b="b"/>
              <a:pathLst>
                <a:path w="1165" h="1172" extrusionOk="0">
                  <a:moveTo>
                    <a:pt x="475" y="0"/>
                  </a:moveTo>
                  <a:cubicBezTo>
                    <a:pt x="174" y="0"/>
                    <a:pt x="26" y="263"/>
                    <a:pt x="13" y="545"/>
                  </a:cubicBezTo>
                  <a:cubicBezTo>
                    <a:pt x="1" y="867"/>
                    <a:pt x="257" y="1031"/>
                    <a:pt x="493" y="1171"/>
                  </a:cubicBezTo>
                  <a:cubicBezTo>
                    <a:pt x="829" y="1105"/>
                    <a:pt x="1055" y="929"/>
                    <a:pt x="1102" y="623"/>
                  </a:cubicBezTo>
                  <a:cubicBezTo>
                    <a:pt x="1164" y="218"/>
                    <a:pt x="860" y="40"/>
                    <a:pt x="536" y="4"/>
                  </a:cubicBezTo>
                  <a:cubicBezTo>
                    <a:pt x="515" y="1"/>
                    <a:pt x="495" y="0"/>
                    <a:pt x="475" y="0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720;p52"/>
            <p:cNvSpPr/>
            <p:nvPr/>
          </p:nvSpPr>
          <p:spPr>
            <a:xfrm>
              <a:off x="3056800" y="2685675"/>
              <a:ext cx="26850" cy="27550"/>
            </a:xfrm>
            <a:custGeom>
              <a:avLst/>
              <a:gdLst/>
              <a:ahLst/>
              <a:cxnLst/>
              <a:rect l="l" t="t" r="r" b="b"/>
              <a:pathLst>
                <a:path w="1074" h="1102" extrusionOk="0">
                  <a:moveTo>
                    <a:pt x="466" y="1"/>
                  </a:moveTo>
                  <a:cubicBezTo>
                    <a:pt x="62" y="1"/>
                    <a:pt x="107" y="353"/>
                    <a:pt x="1" y="576"/>
                  </a:cubicBezTo>
                  <a:cubicBezTo>
                    <a:pt x="74" y="901"/>
                    <a:pt x="260" y="1101"/>
                    <a:pt x="561" y="1101"/>
                  </a:cubicBezTo>
                  <a:cubicBezTo>
                    <a:pt x="571" y="1101"/>
                    <a:pt x="582" y="1101"/>
                    <a:pt x="592" y="1101"/>
                  </a:cubicBezTo>
                  <a:cubicBezTo>
                    <a:pt x="938" y="1084"/>
                    <a:pt x="1073" y="829"/>
                    <a:pt x="1045" y="506"/>
                  </a:cubicBezTo>
                  <a:cubicBezTo>
                    <a:pt x="1018" y="171"/>
                    <a:pt x="813" y="6"/>
                    <a:pt x="480" y="1"/>
                  </a:cubicBezTo>
                  <a:cubicBezTo>
                    <a:pt x="475" y="1"/>
                    <a:pt x="470" y="1"/>
                    <a:pt x="466" y="1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21;p52"/>
            <p:cNvSpPr/>
            <p:nvPr/>
          </p:nvSpPr>
          <p:spPr>
            <a:xfrm>
              <a:off x="2906400" y="3576975"/>
              <a:ext cx="30175" cy="23850"/>
            </a:xfrm>
            <a:custGeom>
              <a:avLst/>
              <a:gdLst/>
              <a:ahLst/>
              <a:cxnLst/>
              <a:rect l="l" t="t" r="r" b="b"/>
              <a:pathLst>
                <a:path w="1207" h="954" extrusionOk="0">
                  <a:moveTo>
                    <a:pt x="646" y="1"/>
                  </a:moveTo>
                  <a:cubicBezTo>
                    <a:pt x="274" y="26"/>
                    <a:pt x="0" y="177"/>
                    <a:pt x="7" y="497"/>
                  </a:cubicBezTo>
                  <a:cubicBezTo>
                    <a:pt x="12" y="755"/>
                    <a:pt x="265" y="925"/>
                    <a:pt x="544" y="949"/>
                  </a:cubicBezTo>
                  <a:cubicBezTo>
                    <a:pt x="576" y="952"/>
                    <a:pt x="609" y="953"/>
                    <a:pt x="641" y="953"/>
                  </a:cubicBezTo>
                  <a:cubicBezTo>
                    <a:pt x="914" y="953"/>
                    <a:pt x="1143" y="845"/>
                    <a:pt x="1172" y="525"/>
                  </a:cubicBezTo>
                  <a:cubicBezTo>
                    <a:pt x="1207" y="134"/>
                    <a:pt x="823" y="142"/>
                    <a:pt x="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722;p52"/>
            <p:cNvSpPr/>
            <p:nvPr/>
          </p:nvSpPr>
          <p:spPr>
            <a:xfrm>
              <a:off x="3813525" y="3277825"/>
              <a:ext cx="23325" cy="22900"/>
            </a:xfrm>
            <a:custGeom>
              <a:avLst/>
              <a:gdLst/>
              <a:ahLst/>
              <a:cxnLst/>
              <a:rect l="l" t="t" r="r" b="b"/>
              <a:pathLst>
                <a:path w="933" h="916" extrusionOk="0">
                  <a:moveTo>
                    <a:pt x="550" y="1"/>
                  </a:moveTo>
                  <a:cubicBezTo>
                    <a:pt x="529" y="1"/>
                    <a:pt x="508" y="2"/>
                    <a:pt x="487" y="4"/>
                  </a:cubicBezTo>
                  <a:cubicBezTo>
                    <a:pt x="201" y="27"/>
                    <a:pt x="24" y="182"/>
                    <a:pt x="1" y="492"/>
                  </a:cubicBezTo>
                  <a:cubicBezTo>
                    <a:pt x="47" y="747"/>
                    <a:pt x="186" y="915"/>
                    <a:pt x="437" y="915"/>
                  </a:cubicBezTo>
                  <a:cubicBezTo>
                    <a:pt x="462" y="915"/>
                    <a:pt x="488" y="914"/>
                    <a:pt x="515" y="910"/>
                  </a:cubicBezTo>
                  <a:cubicBezTo>
                    <a:pt x="815" y="873"/>
                    <a:pt x="933" y="653"/>
                    <a:pt x="928" y="369"/>
                  </a:cubicBezTo>
                  <a:cubicBezTo>
                    <a:pt x="923" y="109"/>
                    <a:pt x="77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723;p52"/>
            <p:cNvSpPr/>
            <p:nvPr/>
          </p:nvSpPr>
          <p:spPr>
            <a:xfrm>
              <a:off x="4511875" y="2988700"/>
              <a:ext cx="23625" cy="22800"/>
            </a:xfrm>
            <a:custGeom>
              <a:avLst/>
              <a:gdLst/>
              <a:ahLst/>
              <a:cxnLst/>
              <a:rect l="l" t="t" r="r" b="b"/>
              <a:pathLst>
                <a:path w="945" h="912" extrusionOk="0">
                  <a:moveTo>
                    <a:pt x="470" y="0"/>
                  </a:moveTo>
                  <a:cubicBezTo>
                    <a:pt x="218" y="34"/>
                    <a:pt x="39" y="154"/>
                    <a:pt x="21" y="416"/>
                  </a:cubicBezTo>
                  <a:cubicBezTo>
                    <a:pt x="1" y="726"/>
                    <a:pt x="180" y="906"/>
                    <a:pt x="476" y="911"/>
                  </a:cubicBezTo>
                  <a:cubicBezTo>
                    <a:pt x="480" y="911"/>
                    <a:pt x="483" y="911"/>
                    <a:pt x="487" y="911"/>
                  </a:cubicBezTo>
                  <a:cubicBezTo>
                    <a:pt x="728" y="911"/>
                    <a:pt x="907" y="759"/>
                    <a:pt x="924" y="505"/>
                  </a:cubicBezTo>
                  <a:cubicBezTo>
                    <a:pt x="944" y="197"/>
                    <a:pt x="755" y="46"/>
                    <a:pt x="4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724;p52"/>
            <p:cNvSpPr/>
            <p:nvPr/>
          </p:nvSpPr>
          <p:spPr>
            <a:xfrm>
              <a:off x="3227525" y="2685600"/>
              <a:ext cx="23025" cy="22750"/>
            </a:xfrm>
            <a:custGeom>
              <a:avLst/>
              <a:gdLst/>
              <a:ahLst/>
              <a:cxnLst/>
              <a:rect l="l" t="t" r="r" b="b"/>
              <a:pathLst>
                <a:path w="921" h="910" extrusionOk="0">
                  <a:moveTo>
                    <a:pt x="477" y="1"/>
                  </a:moveTo>
                  <a:cubicBezTo>
                    <a:pt x="456" y="1"/>
                    <a:pt x="435" y="2"/>
                    <a:pt x="414" y="4"/>
                  </a:cubicBezTo>
                  <a:cubicBezTo>
                    <a:pt x="160" y="26"/>
                    <a:pt x="1" y="195"/>
                    <a:pt x="8" y="448"/>
                  </a:cubicBezTo>
                  <a:cubicBezTo>
                    <a:pt x="18" y="747"/>
                    <a:pt x="217" y="886"/>
                    <a:pt x="466" y="909"/>
                  </a:cubicBezTo>
                  <a:cubicBezTo>
                    <a:pt x="764" y="855"/>
                    <a:pt x="920" y="694"/>
                    <a:pt x="911" y="448"/>
                  </a:cubicBezTo>
                  <a:cubicBezTo>
                    <a:pt x="902" y="175"/>
                    <a:pt x="745" y="1"/>
                    <a:pt x="4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725;p52"/>
            <p:cNvSpPr/>
            <p:nvPr/>
          </p:nvSpPr>
          <p:spPr>
            <a:xfrm>
              <a:off x="4398175" y="3416800"/>
              <a:ext cx="24000" cy="21725"/>
            </a:xfrm>
            <a:custGeom>
              <a:avLst/>
              <a:gdLst/>
              <a:ahLst/>
              <a:cxnLst/>
              <a:rect l="l" t="t" r="r" b="b"/>
              <a:pathLst>
                <a:path w="960" h="869" extrusionOk="0">
                  <a:moveTo>
                    <a:pt x="574" y="1"/>
                  </a:moveTo>
                  <a:cubicBezTo>
                    <a:pt x="544" y="1"/>
                    <a:pt x="512" y="4"/>
                    <a:pt x="479" y="10"/>
                  </a:cubicBezTo>
                  <a:cubicBezTo>
                    <a:pt x="279" y="47"/>
                    <a:pt x="1" y="123"/>
                    <a:pt x="84" y="424"/>
                  </a:cubicBezTo>
                  <a:cubicBezTo>
                    <a:pt x="155" y="679"/>
                    <a:pt x="376" y="818"/>
                    <a:pt x="575" y="868"/>
                  </a:cubicBezTo>
                  <a:cubicBezTo>
                    <a:pt x="885" y="834"/>
                    <a:pt x="959" y="671"/>
                    <a:pt x="943" y="464"/>
                  </a:cubicBezTo>
                  <a:cubicBezTo>
                    <a:pt x="922" y="215"/>
                    <a:pt x="827" y="1"/>
                    <a:pt x="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726;p52"/>
            <p:cNvSpPr/>
            <p:nvPr/>
          </p:nvSpPr>
          <p:spPr>
            <a:xfrm>
              <a:off x="3050550" y="2973225"/>
              <a:ext cx="23050" cy="18525"/>
            </a:xfrm>
            <a:custGeom>
              <a:avLst/>
              <a:gdLst/>
              <a:ahLst/>
              <a:cxnLst/>
              <a:rect l="l" t="t" r="r" b="b"/>
              <a:pathLst>
                <a:path w="922" h="741" extrusionOk="0">
                  <a:moveTo>
                    <a:pt x="452" y="1"/>
                  </a:moveTo>
                  <a:cubicBezTo>
                    <a:pt x="224" y="1"/>
                    <a:pt x="84" y="141"/>
                    <a:pt x="22" y="369"/>
                  </a:cubicBezTo>
                  <a:cubicBezTo>
                    <a:pt x="0" y="603"/>
                    <a:pt x="117" y="719"/>
                    <a:pt x="340" y="737"/>
                  </a:cubicBezTo>
                  <a:cubicBezTo>
                    <a:pt x="364" y="739"/>
                    <a:pt x="389" y="740"/>
                    <a:pt x="413" y="740"/>
                  </a:cubicBezTo>
                  <a:cubicBezTo>
                    <a:pt x="626" y="740"/>
                    <a:pt x="810" y="656"/>
                    <a:pt x="863" y="437"/>
                  </a:cubicBezTo>
                  <a:cubicBezTo>
                    <a:pt x="922" y="179"/>
                    <a:pt x="749" y="23"/>
                    <a:pt x="495" y="2"/>
                  </a:cubicBezTo>
                  <a:cubicBezTo>
                    <a:pt x="481" y="1"/>
                    <a:pt x="466" y="1"/>
                    <a:pt x="4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27;p52"/>
            <p:cNvSpPr/>
            <p:nvPr/>
          </p:nvSpPr>
          <p:spPr>
            <a:xfrm>
              <a:off x="3276950" y="2977625"/>
              <a:ext cx="17750" cy="21200"/>
            </a:xfrm>
            <a:custGeom>
              <a:avLst/>
              <a:gdLst/>
              <a:ahLst/>
              <a:cxnLst/>
              <a:rect l="l" t="t" r="r" b="b"/>
              <a:pathLst>
                <a:path w="710" h="848" extrusionOk="0">
                  <a:moveTo>
                    <a:pt x="383" y="0"/>
                  </a:moveTo>
                  <a:cubicBezTo>
                    <a:pt x="189" y="19"/>
                    <a:pt x="23" y="121"/>
                    <a:pt x="13" y="337"/>
                  </a:cubicBezTo>
                  <a:cubicBezTo>
                    <a:pt x="0" y="562"/>
                    <a:pt x="85" y="814"/>
                    <a:pt x="331" y="845"/>
                  </a:cubicBezTo>
                  <a:cubicBezTo>
                    <a:pt x="348" y="847"/>
                    <a:pt x="365" y="848"/>
                    <a:pt x="381" y="848"/>
                  </a:cubicBezTo>
                  <a:cubicBezTo>
                    <a:pt x="619" y="848"/>
                    <a:pt x="685" y="614"/>
                    <a:pt x="697" y="397"/>
                  </a:cubicBezTo>
                  <a:cubicBezTo>
                    <a:pt x="709" y="193"/>
                    <a:pt x="653" y="18"/>
                    <a:pt x="383" y="0"/>
                  </a:cubicBezTo>
                  <a:close/>
                </a:path>
              </a:pathLst>
            </a:custGeom>
            <a:solidFill>
              <a:srgbClr val="E4F0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28;p52"/>
            <p:cNvSpPr/>
            <p:nvPr/>
          </p:nvSpPr>
          <p:spPr>
            <a:xfrm>
              <a:off x="3022000" y="3204075"/>
              <a:ext cx="19225" cy="21025"/>
            </a:xfrm>
            <a:custGeom>
              <a:avLst/>
              <a:gdLst/>
              <a:ahLst/>
              <a:cxnLst/>
              <a:rect l="l" t="t" r="r" b="b"/>
              <a:pathLst>
                <a:path w="769" h="841" extrusionOk="0">
                  <a:moveTo>
                    <a:pt x="429" y="1"/>
                  </a:moveTo>
                  <a:cubicBezTo>
                    <a:pt x="124" y="67"/>
                    <a:pt x="0" y="232"/>
                    <a:pt x="30" y="486"/>
                  </a:cubicBezTo>
                  <a:cubicBezTo>
                    <a:pt x="51" y="683"/>
                    <a:pt x="166" y="841"/>
                    <a:pt x="370" y="841"/>
                  </a:cubicBezTo>
                  <a:cubicBezTo>
                    <a:pt x="378" y="841"/>
                    <a:pt x="387" y="840"/>
                    <a:pt x="396" y="840"/>
                  </a:cubicBezTo>
                  <a:cubicBezTo>
                    <a:pt x="663" y="822"/>
                    <a:pt x="769" y="628"/>
                    <a:pt x="749" y="375"/>
                  </a:cubicBezTo>
                  <a:cubicBezTo>
                    <a:pt x="734" y="155"/>
                    <a:pt x="574" y="63"/>
                    <a:pt x="4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29;p52"/>
            <p:cNvSpPr/>
            <p:nvPr/>
          </p:nvSpPr>
          <p:spPr>
            <a:xfrm>
              <a:off x="4372525" y="2797775"/>
              <a:ext cx="17475" cy="17575"/>
            </a:xfrm>
            <a:custGeom>
              <a:avLst/>
              <a:gdLst/>
              <a:ahLst/>
              <a:cxnLst/>
              <a:rect l="l" t="t" r="r" b="b"/>
              <a:pathLst>
                <a:path w="699" h="703" extrusionOk="0">
                  <a:moveTo>
                    <a:pt x="313" y="0"/>
                  </a:moveTo>
                  <a:cubicBezTo>
                    <a:pt x="312" y="0"/>
                    <a:pt x="311" y="0"/>
                    <a:pt x="310" y="0"/>
                  </a:cubicBezTo>
                  <a:cubicBezTo>
                    <a:pt x="70" y="3"/>
                    <a:pt x="0" y="168"/>
                    <a:pt x="9" y="376"/>
                  </a:cubicBezTo>
                  <a:cubicBezTo>
                    <a:pt x="15" y="573"/>
                    <a:pt x="107" y="703"/>
                    <a:pt x="294" y="703"/>
                  </a:cubicBezTo>
                  <a:cubicBezTo>
                    <a:pt x="314" y="703"/>
                    <a:pt x="335" y="701"/>
                    <a:pt x="358" y="698"/>
                  </a:cubicBezTo>
                  <a:cubicBezTo>
                    <a:pt x="562" y="671"/>
                    <a:pt x="688" y="547"/>
                    <a:pt x="698" y="333"/>
                  </a:cubicBezTo>
                  <a:cubicBezTo>
                    <a:pt x="650" y="121"/>
                    <a:pt x="523" y="0"/>
                    <a:pt x="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30;p52"/>
            <p:cNvSpPr/>
            <p:nvPr/>
          </p:nvSpPr>
          <p:spPr>
            <a:xfrm>
              <a:off x="3545375" y="3421075"/>
              <a:ext cx="22575" cy="16125"/>
            </a:xfrm>
            <a:custGeom>
              <a:avLst/>
              <a:gdLst/>
              <a:ahLst/>
              <a:cxnLst/>
              <a:rect l="l" t="t" r="r" b="b"/>
              <a:pathLst>
                <a:path w="903" h="645" extrusionOk="0">
                  <a:moveTo>
                    <a:pt x="400" y="0"/>
                  </a:moveTo>
                  <a:cubicBezTo>
                    <a:pt x="386" y="0"/>
                    <a:pt x="371" y="1"/>
                    <a:pt x="357" y="1"/>
                  </a:cubicBezTo>
                  <a:cubicBezTo>
                    <a:pt x="183" y="11"/>
                    <a:pt x="47" y="106"/>
                    <a:pt x="30" y="284"/>
                  </a:cubicBezTo>
                  <a:cubicBezTo>
                    <a:pt x="1" y="612"/>
                    <a:pt x="271" y="595"/>
                    <a:pt x="426" y="645"/>
                  </a:cubicBezTo>
                  <a:cubicBezTo>
                    <a:pt x="677" y="621"/>
                    <a:pt x="902" y="573"/>
                    <a:pt x="865" y="331"/>
                  </a:cubicBezTo>
                  <a:cubicBezTo>
                    <a:pt x="831" y="100"/>
                    <a:pt x="629" y="0"/>
                    <a:pt x="400" y="0"/>
                  </a:cubicBezTo>
                  <a:close/>
                </a:path>
              </a:pathLst>
            </a:custGeom>
            <a:solidFill>
              <a:srgbClr val="7097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31;p52"/>
            <p:cNvSpPr/>
            <p:nvPr/>
          </p:nvSpPr>
          <p:spPr>
            <a:xfrm>
              <a:off x="4219675" y="2913025"/>
              <a:ext cx="18500" cy="16825"/>
            </a:xfrm>
            <a:custGeom>
              <a:avLst/>
              <a:gdLst/>
              <a:ahLst/>
              <a:cxnLst/>
              <a:rect l="l" t="t" r="r" b="b"/>
              <a:pathLst>
                <a:path w="740" h="673" extrusionOk="0">
                  <a:moveTo>
                    <a:pt x="312" y="0"/>
                  </a:moveTo>
                  <a:cubicBezTo>
                    <a:pt x="288" y="0"/>
                    <a:pt x="264" y="2"/>
                    <a:pt x="239" y="6"/>
                  </a:cubicBezTo>
                  <a:cubicBezTo>
                    <a:pt x="55" y="35"/>
                    <a:pt x="1" y="172"/>
                    <a:pt x="20" y="346"/>
                  </a:cubicBezTo>
                  <a:cubicBezTo>
                    <a:pt x="73" y="524"/>
                    <a:pt x="170" y="673"/>
                    <a:pt x="353" y="673"/>
                  </a:cubicBezTo>
                  <a:cubicBezTo>
                    <a:pt x="370" y="673"/>
                    <a:pt x="386" y="671"/>
                    <a:pt x="404" y="669"/>
                  </a:cubicBezTo>
                  <a:cubicBezTo>
                    <a:pt x="610" y="640"/>
                    <a:pt x="740" y="481"/>
                    <a:pt x="673" y="271"/>
                  </a:cubicBezTo>
                  <a:cubicBezTo>
                    <a:pt x="621" y="105"/>
                    <a:pt x="487" y="0"/>
                    <a:pt x="3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32;p52"/>
            <p:cNvSpPr/>
            <p:nvPr/>
          </p:nvSpPr>
          <p:spPr>
            <a:xfrm>
              <a:off x="4807325" y="1872750"/>
              <a:ext cx="18350" cy="16975"/>
            </a:xfrm>
            <a:custGeom>
              <a:avLst/>
              <a:gdLst/>
              <a:ahLst/>
              <a:cxnLst/>
              <a:rect l="l" t="t" r="r" b="b"/>
              <a:pathLst>
                <a:path w="734" h="679" extrusionOk="0">
                  <a:moveTo>
                    <a:pt x="322" y="0"/>
                  </a:moveTo>
                  <a:cubicBezTo>
                    <a:pt x="157" y="0"/>
                    <a:pt x="38" y="119"/>
                    <a:pt x="21" y="300"/>
                  </a:cubicBezTo>
                  <a:cubicBezTo>
                    <a:pt x="1" y="518"/>
                    <a:pt x="151" y="635"/>
                    <a:pt x="358" y="677"/>
                  </a:cubicBezTo>
                  <a:cubicBezTo>
                    <a:pt x="369" y="678"/>
                    <a:pt x="381" y="678"/>
                    <a:pt x="392" y="678"/>
                  </a:cubicBezTo>
                  <a:cubicBezTo>
                    <a:pt x="553" y="678"/>
                    <a:pt x="670" y="602"/>
                    <a:pt x="697" y="436"/>
                  </a:cubicBezTo>
                  <a:cubicBezTo>
                    <a:pt x="733" y="220"/>
                    <a:pt x="610" y="61"/>
                    <a:pt x="415" y="12"/>
                  </a:cubicBezTo>
                  <a:cubicBezTo>
                    <a:pt x="383" y="4"/>
                    <a:pt x="352" y="0"/>
                    <a:pt x="322" y="0"/>
                  </a:cubicBezTo>
                  <a:close/>
                </a:path>
              </a:pathLst>
            </a:custGeom>
            <a:solidFill>
              <a:srgbClr val="9CD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33;p52"/>
            <p:cNvSpPr/>
            <p:nvPr/>
          </p:nvSpPr>
          <p:spPr>
            <a:xfrm>
              <a:off x="3871150" y="3446800"/>
              <a:ext cx="18375" cy="16975"/>
            </a:xfrm>
            <a:custGeom>
              <a:avLst/>
              <a:gdLst/>
              <a:ahLst/>
              <a:cxnLst/>
              <a:rect l="l" t="t" r="r" b="b"/>
              <a:pathLst>
                <a:path w="735" h="679" extrusionOk="0">
                  <a:moveTo>
                    <a:pt x="353" y="1"/>
                  </a:moveTo>
                  <a:cubicBezTo>
                    <a:pt x="150" y="1"/>
                    <a:pt x="51" y="153"/>
                    <a:pt x="14" y="348"/>
                  </a:cubicBezTo>
                  <a:cubicBezTo>
                    <a:pt x="1" y="533"/>
                    <a:pt x="92" y="657"/>
                    <a:pt x="269" y="676"/>
                  </a:cubicBezTo>
                  <a:cubicBezTo>
                    <a:pt x="286" y="678"/>
                    <a:pt x="303" y="679"/>
                    <a:pt x="319" y="679"/>
                  </a:cubicBezTo>
                  <a:cubicBezTo>
                    <a:pt x="506" y="679"/>
                    <a:pt x="647" y="564"/>
                    <a:pt x="687" y="380"/>
                  </a:cubicBezTo>
                  <a:cubicBezTo>
                    <a:pt x="735" y="161"/>
                    <a:pt x="596" y="16"/>
                    <a:pt x="383" y="2"/>
                  </a:cubicBezTo>
                  <a:cubicBezTo>
                    <a:pt x="373" y="1"/>
                    <a:pt x="363" y="1"/>
                    <a:pt x="3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34;p52"/>
            <p:cNvSpPr/>
            <p:nvPr/>
          </p:nvSpPr>
          <p:spPr>
            <a:xfrm>
              <a:off x="4635275" y="1944025"/>
              <a:ext cx="17225" cy="16500"/>
            </a:xfrm>
            <a:custGeom>
              <a:avLst/>
              <a:gdLst/>
              <a:ahLst/>
              <a:cxnLst/>
              <a:rect l="l" t="t" r="r" b="b"/>
              <a:pathLst>
                <a:path w="689" h="660" extrusionOk="0">
                  <a:moveTo>
                    <a:pt x="395" y="0"/>
                  </a:moveTo>
                  <a:cubicBezTo>
                    <a:pt x="186" y="0"/>
                    <a:pt x="54" y="114"/>
                    <a:pt x="8" y="323"/>
                  </a:cubicBezTo>
                  <a:cubicBezTo>
                    <a:pt x="1" y="508"/>
                    <a:pt x="116" y="630"/>
                    <a:pt x="268" y="653"/>
                  </a:cubicBezTo>
                  <a:cubicBezTo>
                    <a:pt x="295" y="657"/>
                    <a:pt x="320" y="659"/>
                    <a:pt x="345" y="659"/>
                  </a:cubicBezTo>
                  <a:cubicBezTo>
                    <a:pt x="555" y="659"/>
                    <a:pt x="678" y="514"/>
                    <a:pt x="683" y="285"/>
                  </a:cubicBezTo>
                  <a:cubicBezTo>
                    <a:pt x="688" y="108"/>
                    <a:pt x="574" y="0"/>
                    <a:pt x="395" y="0"/>
                  </a:cubicBezTo>
                  <a:close/>
                </a:path>
              </a:pathLst>
            </a:custGeom>
            <a:solidFill>
              <a:srgbClr val="94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35;p52"/>
            <p:cNvSpPr/>
            <p:nvPr/>
          </p:nvSpPr>
          <p:spPr>
            <a:xfrm>
              <a:off x="4210450" y="2888450"/>
              <a:ext cx="18125" cy="14025"/>
            </a:xfrm>
            <a:custGeom>
              <a:avLst/>
              <a:gdLst/>
              <a:ahLst/>
              <a:cxnLst/>
              <a:rect l="l" t="t" r="r" b="b"/>
              <a:pathLst>
                <a:path w="725" h="561" extrusionOk="0">
                  <a:moveTo>
                    <a:pt x="363" y="0"/>
                  </a:moveTo>
                  <a:cubicBezTo>
                    <a:pt x="336" y="0"/>
                    <a:pt x="309" y="2"/>
                    <a:pt x="281" y="5"/>
                  </a:cubicBezTo>
                  <a:cubicBezTo>
                    <a:pt x="115" y="23"/>
                    <a:pt x="1" y="117"/>
                    <a:pt x="11" y="310"/>
                  </a:cubicBezTo>
                  <a:cubicBezTo>
                    <a:pt x="50" y="513"/>
                    <a:pt x="189" y="561"/>
                    <a:pt x="348" y="561"/>
                  </a:cubicBezTo>
                  <a:cubicBezTo>
                    <a:pt x="375" y="561"/>
                    <a:pt x="403" y="559"/>
                    <a:pt x="430" y="557"/>
                  </a:cubicBezTo>
                  <a:cubicBezTo>
                    <a:pt x="601" y="543"/>
                    <a:pt x="725" y="446"/>
                    <a:pt x="696" y="259"/>
                  </a:cubicBezTo>
                  <a:cubicBezTo>
                    <a:pt x="667" y="59"/>
                    <a:pt x="524" y="0"/>
                    <a:pt x="363" y="0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36;p52"/>
            <p:cNvSpPr/>
            <p:nvPr/>
          </p:nvSpPr>
          <p:spPr>
            <a:xfrm>
              <a:off x="4402375" y="3082525"/>
              <a:ext cx="17350" cy="15850"/>
            </a:xfrm>
            <a:custGeom>
              <a:avLst/>
              <a:gdLst/>
              <a:ahLst/>
              <a:cxnLst/>
              <a:rect l="l" t="t" r="r" b="b"/>
              <a:pathLst>
                <a:path w="694" h="634" extrusionOk="0">
                  <a:moveTo>
                    <a:pt x="293" y="0"/>
                  </a:moveTo>
                  <a:cubicBezTo>
                    <a:pt x="73" y="0"/>
                    <a:pt x="17" y="171"/>
                    <a:pt x="1" y="356"/>
                  </a:cubicBezTo>
                  <a:cubicBezTo>
                    <a:pt x="29" y="532"/>
                    <a:pt x="117" y="633"/>
                    <a:pt x="273" y="633"/>
                  </a:cubicBezTo>
                  <a:cubicBezTo>
                    <a:pt x="289" y="633"/>
                    <a:pt x="306" y="632"/>
                    <a:pt x="324" y="630"/>
                  </a:cubicBezTo>
                  <a:cubicBezTo>
                    <a:pt x="531" y="602"/>
                    <a:pt x="693" y="489"/>
                    <a:pt x="673" y="264"/>
                  </a:cubicBezTo>
                  <a:cubicBezTo>
                    <a:pt x="657" y="88"/>
                    <a:pt x="488" y="13"/>
                    <a:pt x="327" y="2"/>
                  </a:cubicBezTo>
                  <a:cubicBezTo>
                    <a:pt x="315" y="1"/>
                    <a:pt x="304" y="0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37;p52"/>
            <p:cNvSpPr/>
            <p:nvPr/>
          </p:nvSpPr>
          <p:spPr>
            <a:xfrm>
              <a:off x="3184275" y="2762275"/>
              <a:ext cx="14150" cy="15300"/>
            </a:xfrm>
            <a:custGeom>
              <a:avLst/>
              <a:gdLst/>
              <a:ahLst/>
              <a:cxnLst/>
              <a:rect l="l" t="t" r="r" b="b"/>
              <a:pathLst>
                <a:path w="566" h="612" extrusionOk="0">
                  <a:moveTo>
                    <a:pt x="270" y="0"/>
                  </a:moveTo>
                  <a:cubicBezTo>
                    <a:pt x="117" y="0"/>
                    <a:pt x="27" y="99"/>
                    <a:pt x="14" y="258"/>
                  </a:cubicBezTo>
                  <a:cubicBezTo>
                    <a:pt x="0" y="423"/>
                    <a:pt x="75" y="551"/>
                    <a:pt x="241" y="611"/>
                  </a:cubicBezTo>
                  <a:cubicBezTo>
                    <a:pt x="244" y="611"/>
                    <a:pt x="247" y="611"/>
                    <a:pt x="250" y="611"/>
                  </a:cubicBezTo>
                  <a:cubicBezTo>
                    <a:pt x="431" y="611"/>
                    <a:pt x="514" y="492"/>
                    <a:pt x="540" y="336"/>
                  </a:cubicBezTo>
                  <a:cubicBezTo>
                    <a:pt x="565" y="170"/>
                    <a:pt x="508" y="28"/>
                    <a:pt x="319" y="3"/>
                  </a:cubicBezTo>
                  <a:cubicBezTo>
                    <a:pt x="302" y="1"/>
                    <a:pt x="286" y="0"/>
                    <a:pt x="2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38;p52"/>
            <p:cNvSpPr/>
            <p:nvPr/>
          </p:nvSpPr>
          <p:spPr>
            <a:xfrm>
              <a:off x="4271875" y="2627950"/>
              <a:ext cx="13700" cy="15350"/>
            </a:xfrm>
            <a:custGeom>
              <a:avLst/>
              <a:gdLst/>
              <a:ahLst/>
              <a:cxnLst/>
              <a:rect l="l" t="t" r="r" b="b"/>
              <a:pathLst>
                <a:path w="548" h="614" extrusionOk="0">
                  <a:moveTo>
                    <a:pt x="278" y="1"/>
                  </a:moveTo>
                  <a:cubicBezTo>
                    <a:pt x="272" y="1"/>
                    <a:pt x="265" y="1"/>
                    <a:pt x="258" y="1"/>
                  </a:cubicBezTo>
                  <a:cubicBezTo>
                    <a:pt x="95" y="12"/>
                    <a:pt x="3" y="156"/>
                    <a:pt x="2" y="329"/>
                  </a:cubicBezTo>
                  <a:cubicBezTo>
                    <a:pt x="0" y="513"/>
                    <a:pt x="105" y="602"/>
                    <a:pt x="284" y="613"/>
                  </a:cubicBezTo>
                  <a:cubicBezTo>
                    <a:pt x="460" y="585"/>
                    <a:pt x="548" y="479"/>
                    <a:pt x="534" y="300"/>
                  </a:cubicBezTo>
                  <a:cubicBezTo>
                    <a:pt x="522" y="136"/>
                    <a:pt x="433" y="1"/>
                    <a:pt x="278" y="1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39;p52"/>
            <p:cNvSpPr/>
            <p:nvPr/>
          </p:nvSpPr>
          <p:spPr>
            <a:xfrm>
              <a:off x="4214800" y="2819650"/>
              <a:ext cx="13300" cy="14325"/>
            </a:xfrm>
            <a:custGeom>
              <a:avLst/>
              <a:gdLst/>
              <a:ahLst/>
              <a:cxnLst/>
              <a:rect l="l" t="t" r="r" b="b"/>
              <a:pathLst>
                <a:path w="532" h="573" extrusionOk="0">
                  <a:moveTo>
                    <a:pt x="256" y="0"/>
                  </a:moveTo>
                  <a:cubicBezTo>
                    <a:pt x="254" y="0"/>
                    <a:pt x="253" y="0"/>
                    <a:pt x="251" y="0"/>
                  </a:cubicBezTo>
                  <a:cubicBezTo>
                    <a:pt x="81" y="12"/>
                    <a:pt x="5" y="167"/>
                    <a:pt x="0" y="342"/>
                  </a:cubicBezTo>
                  <a:cubicBezTo>
                    <a:pt x="18" y="466"/>
                    <a:pt x="76" y="573"/>
                    <a:pt x="192" y="573"/>
                  </a:cubicBezTo>
                  <a:cubicBezTo>
                    <a:pt x="206" y="573"/>
                    <a:pt x="220" y="571"/>
                    <a:pt x="236" y="568"/>
                  </a:cubicBezTo>
                  <a:cubicBezTo>
                    <a:pt x="400" y="536"/>
                    <a:pt x="532" y="407"/>
                    <a:pt x="491" y="231"/>
                  </a:cubicBezTo>
                  <a:cubicBezTo>
                    <a:pt x="469" y="138"/>
                    <a:pt x="335" y="0"/>
                    <a:pt x="256" y="0"/>
                  </a:cubicBezTo>
                  <a:close/>
                </a:path>
              </a:pathLst>
            </a:custGeom>
            <a:solidFill>
              <a:srgbClr val="DEEC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40;p52"/>
            <p:cNvSpPr/>
            <p:nvPr/>
          </p:nvSpPr>
          <p:spPr>
            <a:xfrm>
              <a:off x="4306125" y="2877150"/>
              <a:ext cx="13275" cy="13975"/>
            </a:xfrm>
            <a:custGeom>
              <a:avLst/>
              <a:gdLst/>
              <a:ahLst/>
              <a:cxnLst/>
              <a:rect l="l" t="t" r="r" b="b"/>
              <a:pathLst>
                <a:path w="531" h="559" extrusionOk="0">
                  <a:moveTo>
                    <a:pt x="145" y="0"/>
                  </a:moveTo>
                  <a:cubicBezTo>
                    <a:pt x="55" y="0"/>
                    <a:pt x="5" y="66"/>
                    <a:pt x="0" y="190"/>
                  </a:cubicBezTo>
                  <a:cubicBezTo>
                    <a:pt x="29" y="355"/>
                    <a:pt x="103" y="500"/>
                    <a:pt x="270" y="548"/>
                  </a:cubicBezTo>
                  <a:cubicBezTo>
                    <a:pt x="295" y="555"/>
                    <a:pt x="319" y="558"/>
                    <a:pt x="341" y="558"/>
                  </a:cubicBezTo>
                  <a:cubicBezTo>
                    <a:pt x="447" y="558"/>
                    <a:pt x="519" y="481"/>
                    <a:pt x="523" y="355"/>
                  </a:cubicBezTo>
                  <a:cubicBezTo>
                    <a:pt x="530" y="169"/>
                    <a:pt x="398" y="76"/>
                    <a:pt x="242" y="20"/>
                  </a:cubicBezTo>
                  <a:cubicBezTo>
                    <a:pt x="206" y="7"/>
                    <a:pt x="173" y="0"/>
                    <a:pt x="1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41;p52"/>
            <p:cNvSpPr/>
            <p:nvPr/>
          </p:nvSpPr>
          <p:spPr>
            <a:xfrm>
              <a:off x="3109350" y="3416725"/>
              <a:ext cx="13375" cy="14075"/>
            </a:xfrm>
            <a:custGeom>
              <a:avLst/>
              <a:gdLst/>
              <a:ahLst/>
              <a:cxnLst/>
              <a:rect l="l" t="t" r="r" b="b"/>
              <a:pathLst>
                <a:path w="535" h="563" extrusionOk="0">
                  <a:moveTo>
                    <a:pt x="251" y="0"/>
                  </a:moveTo>
                  <a:cubicBezTo>
                    <a:pt x="249" y="0"/>
                    <a:pt x="247" y="0"/>
                    <a:pt x="245" y="0"/>
                  </a:cubicBezTo>
                  <a:cubicBezTo>
                    <a:pt x="68" y="17"/>
                    <a:pt x="12" y="183"/>
                    <a:pt x="0" y="349"/>
                  </a:cubicBezTo>
                  <a:cubicBezTo>
                    <a:pt x="22" y="471"/>
                    <a:pt x="85" y="563"/>
                    <a:pt x="195" y="563"/>
                  </a:cubicBezTo>
                  <a:cubicBezTo>
                    <a:pt x="211" y="563"/>
                    <a:pt x="229" y="561"/>
                    <a:pt x="248" y="556"/>
                  </a:cubicBezTo>
                  <a:cubicBezTo>
                    <a:pt x="414" y="518"/>
                    <a:pt x="535" y="385"/>
                    <a:pt x="494" y="214"/>
                  </a:cubicBezTo>
                  <a:cubicBezTo>
                    <a:pt x="473" y="127"/>
                    <a:pt x="331" y="0"/>
                    <a:pt x="251" y="0"/>
                  </a:cubicBezTo>
                  <a:close/>
                </a:path>
              </a:pathLst>
            </a:custGeom>
            <a:solidFill>
              <a:srgbClr val="DFE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42;p52"/>
            <p:cNvSpPr/>
            <p:nvPr/>
          </p:nvSpPr>
          <p:spPr>
            <a:xfrm>
              <a:off x="3779075" y="3229400"/>
              <a:ext cx="20050" cy="14300"/>
            </a:xfrm>
            <a:custGeom>
              <a:avLst/>
              <a:gdLst/>
              <a:ahLst/>
              <a:cxnLst/>
              <a:rect l="l" t="t" r="r" b="b"/>
              <a:pathLst>
                <a:path w="802" h="572" extrusionOk="0">
                  <a:moveTo>
                    <a:pt x="214" y="1"/>
                  </a:moveTo>
                  <a:lnTo>
                    <a:pt x="214" y="1"/>
                  </a:lnTo>
                  <a:cubicBezTo>
                    <a:pt x="1" y="518"/>
                    <a:pt x="235" y="571"/>
                    <a:pt x="522" y="571"/>
                  </a:cubicBezTo>
                  <a:cubicBezTo>
                    <a:pt x="596" y="571"/>
                    <a:pt x="673" y="568"/>
                    <a:pt x="747" y="568"/>
                  </a:cubicBezTo>
                  <a:cubicBezTo>
                    <a:pt x="766" y="568"/>
                    <a:pt x="784" y="568"/>
                    <a:pt x="802" y="569"/>
                  </a:cubicBezTo>
                  <a:cubicBezTo>
                    <a:pt x="753" y="229"/>
                    <a:pt x="577" y="19"/>
                    <a:pt x="2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743;p52"/>
            <p:cNvSpPr/>
            <p:nvPr/>
          </p:nvSpPr>
          <p:spPr>
            <a:xfrm>
              <a:off x="3180750" y="3064350"/>
              <a:ext cx="13000" cy="12575"/>
            </a:xfrm>
            <a:custGeom>
              <a:avLst/>
              <a:gdLst/>
              <a:ahLst/>
              <a:cxnLst/>
              <a:rect l="l" t="t" r="r" b="b"/>
              <a:pathLst>
                <a:path w="520" h="503" extrusionOk="0">
                  <a:moveTo>
                    <a:pt x="239" y="1"/>
                  </a:moveTo>
                  <a:cubicBezTo>
                    <a:pt x="235" y="1"/>
                    <a:pt x="232" y="1"/>
                    <a:pt x="228" y="1"/>
                  </a:cubicBezTo>
                  <a:cubicBezTo>
                    <a:pt x="78" y="3"/>
                    <a:pt x="0" y="116"/>
                    <a:pt x="1" y="252"/>
                  </a:cubicBezTo>
                  <a:cubicBezTo>
                    <a:pt x="3" y="385"/>
                    <a:pt x="82" y="485"/>
                    <a:pt x="231" y="502"/>
                  </a:cubicBezTo>
                  <a:cubicBezTo>
                    <a:pt x="366" y="492"/>
                    <a:pt x="481" y="448"/>
                    <a:pt x="497" y="295"/>
                  </a:cubicBezTo>
                  <a:cubicBezTo>
                    <a:pt x="519" y="103"/>
                    <a:pt x="419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44;p52"/>
            <p:cNvSpPr/>
            <p:nvPr/>
          </p:nvSpPr>
          <p:spPr>
            <a:xfrm>
              <a:off x="4397750" y="3010825"/>
              <a:ext cx="13325" cy="13250"/>
            </a:xfrm>
            <a:custGeom>
              <a:avLst/>
              <a:gdLst/>
              <a:ahLst/>
              <a:cxnLst/>
              <a:rect l="l" t="t" r="r" b="b"/>
              <a:pathLst>
                <a:path w="533" h="530" extrusionOk="0">
                  <a:moveTo>
                    <a:pt x="268" y="0"/>
                  </a:moveTo>
                  <a:cubicBezTo>
                    <a:pt x="180" y="0"/>
                    <a:pt x="83" y="114"/>
                    <a:pt x="23" y="153"/>
                  </a:cubicBezTo>
                  <a:cubicBezTo>
                    <a:pt x="0" y="363"/>
                    <a:pt x="69" y="469"/>
                    <a:pt x="195" y="514"/>
                  </a:cubicBezTo>
                  <a:cubicBezTo>
                    <a:pt x="224" y="525"/>
                    <a:pt x="252" y="530"/>
                    <a:pt x="277" y="530"/>
                  </a:cubicBezTo>
                  <a:cubicBezTo>
                    <a:pt x="379" y="530"/>
                    <a:pt x="450" y="450"/>
                    <a:pt x="480" y="347"/>
                  </a:cubicBezTo>
                  <a:cubicBezTo>
                    <a:pt x="532" y="170"/>
                    <a:pt x="461" y="15"/>
                    <a:pt x="276" y="1"/>
                  </a:cubicBezTo>
                  <a:cubicBezTo>
                    <a:pt x="273" y="0"/>
                    <a:pt x="270" y="0"/>
                    <a:pt x="2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45;p52"/>
            <p:cNvSpPr/>
            <p:nvPr/>
          </p:nvSpPr>
          <p:spPr>
            <a:xfrm>
              <a:off x="2251850" y="3568925"/>
              <a:ext cx="14025" cy="38325"/>
            </a:xfrm>
            <a:custGeom>
              <a:avLst/>
              <a:gdLst/>
              <a:ahLst/>
              <a:cxnLst/>
              <a:rect l="l" t="t" r="r" b="b"/>
              <a:pathLst>
                <a:path w="561" h="1533" extrusionOk="0">
                  <a:moveTo>
                    <a:pt x="370" y="0"/>
                  </a:moveTo>
                  <a:lnTo>
                    <a:pt x="370" y="0"/>
                  </a:lnTo>
                  <a:cubicBezTo>
                    <a:pt x="0" y="473"/>
                    <a:pt x="254" y="1022"/>
                    <a:pt x="187" y="1532"/>
                  </a:cubicBezTo>
                  <a:cubicBezTo>
                    <a:pt x="561" y="1059"/>
                    <a:pt x="291" y="509"/>
                    <a:pt x="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46;p52"/>
            <p:cNvSpPr/>
            <p:nvPr/>
          </p:nvSpPr>
          <p:spPr>
            <a:xfrm>
              <a:off x="4245775" y="2808375"/>
              <a:ext cx="11500" cy="11150"/>
            </a:xfrm>
            <a:custGeom>
              <a:avLst/>
              <a:gdLst/>
              <a:ahLst/>
              <a:cxnLst/>
              <a:rect l="l" t="t" r="r" b="b"/>
              <a:pathLst>
                <a:path w="460" h="446" extrusionOk="0">
                  <a:moveTo>
                    <a:pt x="251" y="1"/>
                  </a:moveTo>
                  <a:cubicBezTo>
                    <a:pt x="112" y="16"/>
                    <a:pt x="1" y="96"/>
                    <a:pt x="3" y="229"/>
                  </a:cubicBezTo>
                  <a:cubicBezTo>
                    <a:pt x="5" y="353"/>
                    <a:pt x="106" y="446"/>
                    <a:pt x="228" y="446"/>
                  </a:cubicBezTo>
                  <a:cubicBezTo>
                    <a:pt x="237" y="446"/>
                    <a:pt x="246" y="445"/>
                    <a:pt x="255" y="444"/>
                  </a:cubicBezTo>
                  <a:cubicBezTo>
                    <a:pt x="322" y="436"/>
                    <a:pt x="413" y="341"/>
                    <a:pt x="429" y="270"/>
                  </a:cubicBezTo>
                  <a:cubicBezTo>
                    <a:pt x="460" y="142"/>
                    <a:pt x="414" y="21"/>
                    <a:pt x="251" y="1"/>
                  </a:cubicBezTo>
                  <a:close/>
                </a:path>
              </a:pathLst>
            </a:custGeom>
            <a:solidFill>
              <a:srgbClr val="DEED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47;p52"/>
            <p:cNvSpPr/>
            <p:nvPr/>
          </p:nvSpPr>
          <p:spPr>
            <a:xfrm>
              <a:off x="2998050" y="2812225"/>
              <a:ext cx="8125" cy="11400"/>
            </a:xfrm>
            <a:custGeom>
              <a:avLst/>
              <a:gdLst/>
              <a:ahLst/>
              <a:cxnLst/>
              <a:rect l="l" t="t" r="r" b="b"/>
              <a:pathLst>
                <a:path w="325" h="456" extrusionOk="0">
                  <a:moveTo>
                    <a:pt x="168" y="1"/>
                  </a:moveTo>
                  <a:cubicBezTo>
                    <a:pt x="150" y="1"/>
                    <a:pt x="131" y="4"/>
                    <a:pt x="109" y="10"/>
                  </a:cubicBezTo>
                  <a:cubicBezTo>
                    <a:pt x="54" y="25"/>
                    <a:pt x="1" y="153"/>
                    <a:pt x="3" y="226"/>
                  </a:cubicBezTo>
                  <a:cubicBezTo>
                    <a:pt x="6" y="291"/>
                    <a:pt x="87" y="353"/>
                    <a:pt x="160" y="456"/>
                  </a:cubicBezTo>
                  <a:cubicBezTo>
                    <a:pt x="232" y="350"/>
                    <a:pt x="308" y="286"/>
                    <a:pt x="315" y="217"/>
                  </a:cubicBezTo>
                  <a:cubicBezTo>
                    <a:pt x="324" y="106"/>
                    <a:pt x="279" y="1"/>
                    <a:pt x="168" y="1"/>
                  </a:cubicBezTo>
                  <a:close/>
                </a:path>
              </a:pathLst>
            </a:custGeom>
            <a:solidFill>
              <a:srgbClr val="DEED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48;p52"/>
            <p:cNvSpPr/>
            <p:nvPr/>
          </p:nvSpPr>
          <p:spPr>
            <a:xfrm>
              <a:off x="4501775" y="2880600"/>
              <a:ext cx="9625" cy="9425"/>
            </a:xfrm>
            <a:custGeom>
              <a:avLst/>
              <a:gdLst/>
              <a:ahLst/>
              <a:cxnLst/>
              <a:rect l="l" t="t" r="r" b="b"/>
              <a:pathLst>
                <a:path w="385" h="377" extrusionOk="0">
                  <a:moveTo>
                    <a:pt x="180" y="0"/>
                  </a:moveTo>
                  <a:cubicBezTo>
                    <a:pt x="176" y="0"/>
                    <a:pt x="173" y="1"/>
                    <a:pt x="169" y="1"/>
                  </a:cubicBezTo>
                  <a:cubicBezTo>
                    <a:pt x="107" y="17"/>
                    <a:pt x="66" y="119"/>
                    <a:pt x="1" y="204"/>
                  </a:cubicBezTo>
                  <a:cubicBezTo>
                    <a:pt x="74" y="274"/>
                    <a:pt x="130" y="371"/>
                    <a:pt x="192" y="376"/>
                  </a:cubicBezTo>
                  <a:cubicBezTo>
                    <a:pt x="200" y="377"/>
                    <a:pt x="208" y="377"/>
                    <a:pt x="215" y="377"/>
                  </a:cubicBezTo>
                  <a:cubicBezTo>
                    <a:pt x="361" y="377"/>
                    <a:pt x="385" y="247"/>
                    <a:pt x="350" y="133"/>
                  </a:cubicBezTo>
                  <a:cubicBezTo>
                    <a:pt x="331" y="76"/>
                    <a:pt x="232" y="0"/>
                    <a:pt x="180" y="0"/>
                  </a:cubicBezTo>
                  <a:close/>
                </a:path>
              </a:pathLst>
            </a:custGeom>
            <a:solidFill>
              <a:srgbClr val="E4F0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749;p52"/>
            <p:cNvSpPr/>
            <p:nvPr/>
          </p:nvSpPr>
          <p:spPr>
            <a:xfrm>
              <a:off x="2495625" y="4123775"/>
              <a:ext cx="70850" cy="71750"/>
            </a:xfrm>
            <a:custGeom>
              <a:avLst/>
              <a:gdLst/>
              <a:ahLst/>
              <a:cxnLst/>
              <a:rect l="l" t="t" r="r" b="b"/>
              <a:pathLst>
                <a:path w="2834" h="2870" extrusionOk="0">
                  <a:moveTo>
                    <a:pt x="1603" y="1"/>
                  </a:moveTo>
                  <a:cubicBezTo>
                    <a:pt x="1028" y="1"/>
                    <a:pt x="506" y="116"/>
                    <a:pt x="200" y="854"/>
                  </a:cubicBezTo>
                  <a:cubicBezTo>
                    <a:pt x="0" y="1335"/>
                    <a:pt x="207" y="1703"/>
                    <a:pt x="274" y="2120"/>
                  </a:cubicBezTo>
                  <a:cubicBezTo>
                    <a:pt x="466" y="2370"/>
                    <a:pt x="657" y="2620"/>
                    <a:pt x="847" y="2869"/>
                  </a:cubicBezTo>
                  <a:lnTo>
                    <a:pt x="1791" y="2692"/>
                  </a:lnTo>
                  <a:cubicBezTo>
                    <a:pt x="2833" y="2318"/>
                    <a:pt x="2817" y="1465"/>
                    <a:pt x="2741" y="586"/>
                  </a:cubicBezTo>
                  <a:cubicBezTo>
                    <a:pt x="2735" y="215"/>
                    <a:pt x="2538" y="33"/>
                    <a:pt x="2174" y="20"/>
                  </a:cubicBezTo>
                  <a:cubicBezTo>
                    <a:pt x="1982" y="13"/>
                    <a:pt x="1790" y="1"/>
                    <a:pt x="16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750;p52"/>
            <p:cNvSpPr/>
            <p:nvPr/>
          </p:nvSpPr>
          <p:spPr>
            <a:xfrm>
              <a:off x="2854700" y="4198525"/>
              <a:ext cx="27300" cy="25575"/>
            </a:xfrm>
            <a:custGeom>
              <a:avLst/>
              <a:gdLst/>
              <a:ahLst/>
              <a:cxnLst/>
              <a:rect l="l" t="t" r="r" b="b"/>
              <a:pathLst>
                <a:path w="1092" h="1023" extrusionOk="0">
                  <a:moveTo>
                    <a:pt x="658" y="0"/>
                  </a:moveTo>
                  <a:cubicBezTo>
                    <a:pt x="627" y="0"/>
                    <a:pt x="594" y="3"/>
                    <a:pt x="558" y="8"/>
                  </a:cubicBezTo>
                  <a:cubicBezTo>
                    <a:pt x="242" y="55"/>
                    <a:pt x="34" y="214"/>
                    <a:pt x="1" y="551"/>
                  </a:cubicBezTo>
                  <a:cubicBezTo>
                    <a:pt x="59" y="863"/>
                    <a:pt x="234" y="1022"/>
                    <a:pt x="547" y="1022"/>
                  </a:cubicBezTo>
                  <a:cubicBezTo>
                    <a:pt x="562" y="1022"/>
                    <a:pt x="578" y="1022"/>
                    <a:pt x="594" y="1021"/>
                  </a:cubicBezTo>
                  <a:cubicBezTo>
                    <a:pt x="902" y="1007"/>
                    <a:pt x="1091" y="865"/>
                    <a:pt x="1033" y="552"/>
                  </a:cubicBezTo>
                  <a:cubicBezTo>
                    <a:pt x="989" y="322"/>
                    <a:pt x="996" y="0"/>
                    <a:pt x="6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751;p52"/>
            <p:cNvSpPr/>
            <p:nvPr/>
          </p:nvSpPr>
          <p:spPr>
            <a:xfrm>
              <a:off x="3917000" y="4241125"/>
              <a:ext cx="14550" cy="8175"/>
            </a:xfrm>
            <a:custGeom>
              <a:avLst/>
              <a:gdLst/>
              <a:ahLst/>
              <a:cxnLst/>
              <a:rect l="l" t="t" r="r" b="b"/>
              <a:pathLst>
                <a:path w="582" h="327" extrusionOk="0">
                  <a:moveTo>
                    <a:pt x="272" y="0"/>
                  </a:moveTo>
                  <a:cubicBezTo>
                    <a:pt x="221" y="0"/>
                    <a:pt x="138" y="69"/>
                    <a:pt x="1" y="136"/>
                  </a:cubicBezTo>
                  <a:cubicBezTo>
                    <a:pt x="183" y="229"/>
                    <a:pt x="284" y="305"/>
                    <a:pt x="393" y="326"/>
                  </a:cubicBezTo>
                  <a:cubicBezTo>
                    <a:pt x="396" y="327"/>
                    <a:pt x="399" y="327"/>
                    <a:pt x="402" y="327"/>
                  </a:cubicBezTo>
                  <a:cubicBezTo>
                    <a:pt x="454" y="327"/>
                    <a:pt x="522" y="242"/>
                    <a:pt x="582" y="198"/>
                  </a:cubicBezTo>
                  <a:cubicBezTo>
                    <a:pt x="484" y="131"/>
                    <a:pt x="395" y="41"/>
                    <a:pt x="288" y="3"/>
                  </a:cubicBezTo>
                  <a:cubicBezTo>
                    <a:pt x="283" y="1"/>
                    <a:pt x="278" y="0"/>
                    <a:pt x="272" y="0"/>
                  </a:cubicBezTo>
                  <a:close/>
                </a:path>
              </a:pathLst>
            </a:custGeom>
            <a:solidFill>
              <a:srgbClr val="BAD2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752;p52"/>
            <p:cNvSpPr/>
            <p:nvPr/>
          </p:nvSpPr>
          <p:spPr>
            <a:xfrm>
              <a:off x="3743400" y="3756500"/>
              <a:ext cx="56475" cy="48300"/>
            </a:xfrm>
            <a:custGeom>
              <a:avLst/>
              <a:gdLst/>
              <a:ahLst/>
              <a:cxnLst/>
              <a:rect l="l" t="t" r="r" b="b"/>
              <a:pathLst>
                <a:path w="2259" h="1932" extrusionOk="0">
                  <a:moveTo>
                    <a:pt x="634" y="1"/>
                  </a:moveTo>
                  <a:cubicBezTo>
                    <a:pt x="539" y="1"/>
                    <a:pt x="443" y="8"/>
                    <a:pt x="345" y="25"/>
                  </a:cubicBezTo>
                  <a:cubicBezTo>
                    <a:pt x="254" y="59"/>
                    <a:pt x="188" y="120"/>
                    <a:pt x="149" y="209"/>
                  </a:cubicBezTo>
                  <a:cubicBezTo>
                    <a:pt x="145" y="304"/>
                    <a:pt x="154" y="402"/>
                    <a:pt x="136" y="494"/>
                  </a:cubicBezTo>
                  <a:cubicBezTo>
                    <a:pt x="0" y="1189"/>
                    <a:pt x="90" y="1781"/>
                    <a:pt x="919" y="1919"/>
                  </a:cubicBezTo>
                  <a:cubicBezTo>
                    <a:pt x="971" y="1928"/>
                    <a:pt x="1022" y="1932"/>
                    <a:pt x="1073" y="1932"/>
                  </a:cubicBezTo>
                  <a:cubicBezTo>
                    <a:pt x="1678" y="1932"/>
                    <a:pt x="2195" y="1339"/>
                    <a:pt x="2258" y="587"/>
                  </a:cubicBezTo>
                  <a:cubicBezTo>
                    <a:pt x="2198" y="514"/>
                    <a:pt x="2138" y="442"/>
                    <a:pt x="2077" y="371"/>
                  </a:cubicBezTo>
                  <a:cubicBezTo>
                    <a:pt x="1602" y="217"/>
                    <a:pt x="1140" y="1"/>
                    <a:pt x="634" y="1"/>
                  </a:cubicBezTo>
                  <a:close/>
                </a:path>
              </a:pathLst>
            </a:custGeom>
            <a:solidFill>
              <a:srgbClr val="97C6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753;p52"/>
            <p:cNvSpPr/>
            <p:nvPr/>
          </p:nvSpPr>
          <p:spPr>
            <a:xfrm>
              <a:off x="2753700" y="3272025"/>
              <a:ext cx="39350" cy="46325"/>
            </a:xfrm>
            <a:custGeom>
              <a:avLst/>
              <a:gdLst/>
              <a:ahLst/>
              <a:cxnLst/>
              <a:rect l="l" t="t" r="r" b="b"/>
              <a:pathLst>
                <a:path w="1574" h="1853" extrusionOk="0">
                  <a:moveTo>
                    <a:pt x="1156" y="1"/>
                  </a:moveTo>
                  <a:cubicBezTo>
                    <a:pt x="1124" y="1"/>
                    <a:pt x="1088" y="7"/>
                    <a:pt x="1049" y="21"/>
                  </a:cubicBezTo>
                  <a:cubicBezTo>
                    <a:pt x="557" y="190"/>
                    <a:pt x="59" y="592"/>
                    <a:pt x="24" y="1238"/>
                  </a:cubicBezTo>
                  <a:cubicBezTo>
                    <a:pt x="1" y="1648"/>
                    <a:pt x="232" y="1852"/>
                    <a:pt x="605" y="1852"/>
                  </a:cubicBezTo>
                  <a:cubicBezTo>
                    <a:pt x="631" y="1852"/>
                    <a:pt x="658" y="1851"/>
                    <a:pt x="686" y="1849"/>
                  </a:cubicBezTo>
                  <a:cubicBezTo>
                    <a:pt x="1344" y="1801"/>
                    <a:pt x="1400" y="1249"/>
                    <a:pt x="1574" y="869"/>
                  </a:cubicBezTo>
                  <a:cubicBezTo>
                    <a:pt x="1486" y="488"/>
                    <a:pt x="1442" y="1"/>
                    <a:pt x="1156" y="1"/>
                  </a:cubicBezTo>
                  <a:close/>
                </a:path>
              </a:pathLst>
            </a:custGeom>
            <a:solidFill>
              <a:srgbClr val="CFE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754;p52"/>
            <p:cNvSpPr/>
            <p:nvPr/>
          </p:nvSpPr>
          <p:spPr>
            <a:xfrm>
              <a:off x="4754950" y="1986025"/>
              <a:ext cx="34000" cy="24550"/>
            </a:xfrm>
            <a:custGeom>
              <a:avLst/>
              <a:gdLst/>
              <a:ahLst/>
              <a:cxnLst/>
              <a:rect l="l" t="t" r="r" b="b"/>
              <a:pathLst>
                <a:path w="1360" h="982" extrusionOk="0">
                  <a:moveTo>
                    <a:pt x="332" y="1"/>
                  </a:moveTo>
                  <a:cubicBezTo>
                    <a:pt x="270" y="1"/>
                    <a:pt x="208" y="3"/>
                    <a:pt x="145" y="8"/>
                  </a:cubicBezTo>
                  <a:lnTo>
                    <a:pt x="145" y="7"/>
                  </a:lnTo>
                  <a:lnTo>
                    <a:pt x="145" y="7"/>
                  </a:lnTo>
                  <a:cubicBezTo>
                    <a:pt x="0" y="326"/>
                    <a:pt x="3" y="646"/>
                    <a:pt x="146" y="964"/>
                  </a:cubicBezTo>
                  <a:cubicBezTo>
                    <a:pt x="199" y="936"/>
                    <a:pt x="266" y="926"/>
                    <a:pt x="341" y="926"/>
                  </a:cubicBezTo>
                  <a:cubicBezTo>
                    <a:pt x="520" y="926"/>
                    <a:pt x="743" y="982"/>
                    <a:pt x="921" y="982"/>
                  </a:cubicBezTo>
                  <a:cubicBezTo>
                    <a:pt x="1192" y="982"/>
                    <a:pt x="1359" y="852"/>
                    <a:pt x="1103" y="196"/>
                  </a:cubicBezTo>
                  <a:cubicBezTo>
                    <a:pt x="862" y="49"/>
                    <a:pt x="602" y="1"/>
                    <a:pt x="3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755;p52"/>
            <p:cNvSpPr/>
            <p:nvPr/>
          </p:nvSpPr>
          <p:spPr>
            <a:xfrm>
              <a:off x="4751425" y="1986175"/>
              <a:ext cx="7200" cy="23975"/>
            </a:xfrm>
            <a:custGeom>
              <a:avLst/>
              <a:gdLst/>
              <a:ahLst/>
              <a:cxnLst/>
              <a:rect l="l" t="t" r="r" b="b"/>
              <a:pathLst>
                <a:path w="288" h="959" extrusionOk="0">
                  <a:moveTo>
                    <a:pt x="286" y="1"/>
                  </a:moveTo>
                  <a:lnTo>
                    <a:pt x="286" y="1"/>
                  </a:lnTo>
                  <a:cubicBezTo>
                    <a:pt x="1" y="320"/>
                    <a:pt x="3" y="640"/>
                    <a:pt x="287" y="958"/>
                  </a:cubicBezTo>
                  <a:cubicBezTo>
                    <a:pt x="287" y="638"/>
                    <a:pt x="286" y="320"/>
                    <a:pt x="286" y="1"/>
                  </a:cubicBezTo>
                  <a:close/>
                </a:path>
              </a:pathLst>
            </a:custGeom>
            <a:solidFill>
              <a:srgbClr val="7FCA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756;p52"/>
            <p:cNvSpPr/>
            <p:nvPr/>
          </p:nvSpPr>
          <p:spPr>
            <a:xfrm>
              <a:off x="4463900" y="2661500"/>
              <a:ext cx="42375" cy="44200"/>
            </a:xfrm>
            <a:custGeom>
              <a:avLst/>
              <a:gdLst/>
              <a:ahLst/>
              <a:cxnLst/>
              <a:rect l="l" t="t" r="r" b="b"/>
              <a:pathLst>
                <a:path w="1695" h="1768" extrusionOk="0">
                  <a:moveTo>
                    <a:pt x="1013" y="1"/>
                  </a:moveTo>
                  <a:cubicBezTo>
                    <a:pt x="715" y="1"/>
                    <a:pt x="453" y="156"/>
                    <a:pt x="269" y="499"/>
                  </a:cubicBezTo>
                  <a:cubicBezTo>
                    <a:pt x="0" y="1005"/>
                    <a:pt x="68" y="1537"/>
                    <a:pt x="739" y="1768"/>
                  </a:cubicBezTo>
                  <a:lnTo>
                    <a:pt x="740" y="1767"/>
                  </a:lnTo>
                  <a:cubicBezTo>
                    <a:pt x="765" y="717"/>
                    <a:pt x="765" y="717"/>
                    <a:pt x="1692" y="233"/>
                  </a:cubicBezTo>
                  <a:lnTo>
                    <a:pt x="1695" y="231"/>
                  </a:lnTo>
                  <a:cubicBezTo>
                    <a:pt x="1460" y="81"/>
                    <a:pt x="1227" y="1"/>
                    <a:pt x="1013" y="1"/>
                  </a:cubicBezTo>
                  <a:close/>
                </a:path>
              </a:pathLst>
            </a:custGeom>
            <a:solidFill>
              <a:srgbClr val="6BC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57;p52"/>
            <p:cNvSpPr/>
            <p:nvPr/>
          </p:nvSpPr>
          <p:spPr>
            <a:xfrm>
              <a:off x="4466650" y="2667300"/>
              <a:ext cx="62300" cy="47450"/>
            </a:xfrm>
            <a:custGeom>
              <a:avLst/>
              <a:gdLst/>
              <a:ahLst/>
              <a:cxnLst/>
              <a:rect l="l" t="t" r="r" b="b"/>
              <a:pathLst>
                <a:path w="2492" h="1898" extrusionOk="0">
                  <a:moveTo>
                    <a:pt x="1583" y="0"/>
                  </a:moveTo>
                  <a:cubicBezTo>
                    <a:pt x="218" y="29"/>
                    <a:pt x="1" y="378"/>
                    <a:pt x="632" y="1534"/>
                  </a:cubicBezTo>
                  <a:cubicBezTo>
                    <a:pt x="802" y="1605"/>
                    <a:pt x="992" y="1646"/>
                    <a:pt x="1135" y="1753"/>
                  </a:cubicBezTo>
                  <a:cubicBezTo>
                    <a:pt x="1275" y="1856"/>
                    <a:pt x="1406" y="1897"/>
                    <a:pt x="1528" y="1897"/>
                  </a:cubicBezTo>
                  <a:cubicBezTo>
                    <a:pt x="1763" y="1897"/>
                    <a:pt x="1968" y="1746"/>
                    <a:pt x="2147" y="1586"/>
                  </a:cubicBezTo>
                  <a:cubicBezTo>
                    <a:pt x="2491" y="1278"/>
                    <a:pt x="2209" y="926"/>
                    <a:pt x="2035" y="668"/>
                  </a:cubicBezTo>
                  <a:cubicBezTo>
                    <a:pt x="1885" y="446"/>
                    <a:pt x="1579" y="334"/>
                    <a:pt x="1583" y="0"/>
                  </a:cubicBezTo>
                  <a:close/>
                </a:path>
              </a:pathLst>
            </a:custGeom>
            <a:solidFill>
              <a:srgbClr val="7ECA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58;p52"/>
            <p:cNvSpPr/>
            <p:nvPr/>
          </p:nvSpPr>
          <p:spPr>
            <a:xfrm>
              <a:off x="3575975" y="3963075"/>
              <a:ext cx="55125" cy="46575"/>
            </a:xfrm>
            <a:custGeom>
              <a:avLst/>
              <a:gdLst/>
              <a:ahLst/>
              <a:cxnLst/>
              <a:rect l="l" t="t" r="r" b="b"/>
              <a:pathLst>
                <a:path w="2205" h="1863" extrusionOk="0">
                  <a:moveTo>
                    <a:pt x="1176" y="0"/>
                  </a:moveTo>
                  <a:cubicBezTo>
                    <a:pt x="895" y="0"/>
                    <a:pt x="620" y="37"/>
                    <a:pt x="364" y="209"/>
                  </a:cubicBezTo>
                  <a:cubicBezTo>
                    <a:pt x="231" y="685"/>
                    <a:pt x="0" y="1127"/>
                    <a:pt x="470" y="1605"/>
                  </a:cubicBezTo>
                  <a:cubicBezTo>
                    <a:pt x="662" y="1801"/>
                    <a:pt x="846" y="1862"/>
                    <a:pt x="1029" y="1862"/>
                  </a:cubicBezTo>
                  <a:cubicBezTo>
                    <a:pt x="1244" y="1862"/>
                    <a:pt x="1458" y="1777"/>
                    <a:pt x="1681" y="1726"/>
                  </a:cubicBezTo>
                  <a:cubicBezTo>
                    <a:pt x="2106" y="1263"/>
                    <a:pt x="2204" y="759"/>
                    <a:pt x="1886" y="197"/>
                  </a:cubicBezTo>
                  <a:cubicBezTo>
                    <a:pt x="1814" y="137"/>
                    <a:pt x="1743" y="76"/>
                    <a:pt x="1671" y="18"/>
                  </a:cubicBezTo>
                  <a:cubicBezTo>
                    <a:pt x="1506" y="13"/>
                    <a:pt x="1340" y="0"/>
                    <a:pt x="1176" y="0"/>
                  </a:cubicBezTo>
                  <a:close/>
                </a:path>
              </a:pathLst>
            </a:custGeom>
            <a:solidFill>
              <a:srgbClr val="A2CE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59;p52"/>
            <p:cNvSpPr/>
            <p:nvPr/>
          </p:nvSpPr>
          <p:spPr>
            <a:xfrm>
              <a:off x="3482800" y="3816175"/>
              <a:ext cx="34975" cy="36850"/>
            </a:xfrm>
            <a:custGeom>
              <a:avLst/>
              <a:gdLst/>
              <a:ahLst/>
              <a:cxnLst/>
              <a:rect l="l" t="t" r="r" b="b"/>
              <a:pathLst>
                <a:path w="1399" h="1474" extrusionOk="0">
                  <a:moveTo>
                    <a:pt x="724" y="0"/>
                  </a:moveTo>
                  <a:cubicBezTo>
                    <a:pt x="708" y="0"/>
                    <a:pt x="692" y="1"/>
                    <a:pt x="676" y="2"/>
                  </a:cubicBezTo>
                  <a:cubicBezTo>
                    <a:pt x="263" y="28"/>
                    <a:pt x="1" y="361"/>
                    <a:pt x="52" y="800"/>
                  </a:cubicBezTo>
                  <a:cubicBezTo>
                    <a:pt x="100" y="1232"/>
                    <a:pt x="401" y="1445"/>
                    <a:pt x="810" y="1474"/>
                  </a:cubicBezTo>
                  <a:cubicBezTo>
                    <a:pt x="1295" y="1433"/>
                    <a:pt x="1399" y="1120"/>
                    <a:pt x="1373" y="738"/>
                  </a:cubicBezTo>
                  <a:cubicBezTo>
                    <a:pt x="1346" y="326"/>
                    <a:pt x="1124" y="0"/>
                    <a:pt x="724" y="0"/>
                  </a:cubicBezTo>
                  <a:close/>
                </a:path>
              </a:pathLst>
            </a:custGeom>
            <a:solidFill>
              <a:srgbClr val="BADB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760;p52"/>
            <p:cNvSpPr/>
            <p:nvPr/>
          </p:nvSpPr>
          <p:spPr>
            <a:xfrm>
              <a:off x="4767150" y="2804450"/>
              <a:ext cx="125175" cy="121850"/>
            </a:xfrm>
            <a:custGeom>
              <a:avLst/>
              <a:gdLst/>
              <a:ahLst/>
              <a:cxnLst/>
              <a:rect l="l" t="t" r="r" b="b"/>
              <a:pathLst>
                <a:path w="5007" h="4874" extrusionOk="0">
                  <a:moveTo>
                    <a:pt x="2703" y="0"/>
                  </a:moveTo>
                  <a:cubicBezTo>
                    <a:pt x="1638" y="0"/>
                    <a:pt x="373" y="572"/>
                    <a:pt x="0" y="1365"/>
                  </a:cubicBezTo>
                  <a:cubicBezTo>
                    <a:pt x="569" y="1640"/>
                    <a:pt x="338" y="2225"/>
                    <a:pt x="366" y="2613"/>
                  </a:cubicBezTo>
                  <a:cubicBezTo>
                    <a:pt x="455" y="3765"/>
                    <a:pt x="1015" y="4377"/>
                    <a:pt x="2074" y="4729"/>
                  </a:cubicBezTo>
                  <a:cubicBezTo>
                    <a:pt x="2370" y="4826"/>
                    <a:pt x="2651" y="4874"/>
                    <a:pt x="2913" y="4874"/>
                  </a:cubicBezTo>
                  <a:cubicBezTo>
                    <a:pt x="3851" y="4874"/>
                    <a:pt x="4535" y="4265"/>
                    <a:pt x="4715" y="3182"/>
                  </a:cubicBezTo>
                  <a:cubicBezTo>
                    <a:pt x="4843" y="2409"/>
                    <a:pt x="5007" y="1716"/>
                    <a:pt x="4157" y="1200"/>
                  </a:cubicBezTo>
                  <a:cubicBezTo>
                    <a:pt x="3870" y="1025"/>
                    <a:pt x="3789" y="555"/>
                    <a:pt x="3654" y="201"/>
                  </a:cubicBezTo>
                  <a:cubicBezTo>
                    <a:pt x="3385" y="63"/>
                    <a:pt x="3055" y="0"/>
                    <a:pt x="2703" y="0"/>
                  </a:cubicBezTo>
                  <a:close/>
                </a:path>
              </a:pathLst>
            </a:custGeom>
            <a:solidFill>
              <a:srgbClr val="7ECA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61;p52"/>
            <p:cNvSpPr/>
            <p:nvPr/>
          </p:nvSpPr>
          <p:spPr>
            <a:xfrm>
              <a:off x="4760900" y="2809450"/>
              <a:ext cx="152525" cy="128400"/>
            </a:xfrm>
            <a:custGeom>
              <a:avLst/>
              <a:gdLst/>
              <a:ahLst/>
              <a:cxnLst/>
              <a:rect l="l" t="t" r="r" b="b"/>
              <a:pathLst>
                <a:path w="6101" h="5136" extrusionOk="0">
                  <a:moveTo>
                    <a:pt x="3904" y="1"/>
                  </a:moveTo>
                  <a:lnTo>
                    <a:pt x="3904" y="1"/>
                  </a:lnTo>
                  <a:cubicBezTo>
                    <a:pt x="3762" y="243"/>
                    <a:pt x="4048" y="1060"/>
                    <a:pt x="4341" y="1328"/>
                  </a:cubicBezTo>
                  <a:cubicBezTo>
                    <a:pt x="4549" y="1517"/>
                    <a:pt x="5054" y="1645"/>
                    <a:pt x="4950" y="1854"/>
                  </a:cubicBezTo>
                  <a:cubicBezTo>
                    <a:pt x="4642" y="2473"/>
                    <a:pt x="4943" y="3252"/>
                    <a:pt x="4551" y="3734"/>
                  </a:cubicBezTo>
                  <a:cubicBezTo>
                    <a:pt x="4200" y="4167"/>
                    <a:pt x="3705" y="4484"/>
                    <a:pt x="3124" y="4484"/>
                  </a:cubicBezTo>
                  <a:cubicBezTo>
                    <a:pt x="2945" y="4484"/>
                    <a:pt x="2758" y="4454"/>
                    <a:pt x="2565" y="4388"/>
                  </a:cubicBezTo>
                  <a:cubicBezTo>
                    <a:pt x="1224" y="3932"/>
                    <a:pt x="545" y="2874"/>
                    <a:pt x="654" y="1475"/>
                  </a:cubicBezTo>
                  <a:cubicBezTo>
                    <a:pt x="677" y="1173"/>
                    <a:pt x="1053" y="1169"/>
                    <a:pt x="1065" y="873"/>
                  </a:cubicBezTo>
                  <a:cubicBezTo>
                    <a:pt x="989" y="829"/>
                    <a:pt x="923" y="812"/>
                    <a:pt x="862" y="812"/>
                  </a:cubicBezTo>
                  <a:cubicBezTo>
                    <a:pt x="614" y="812"/>
                    <a:pt x="474" y="1114"/>
                    <a:pt x="250" y="1168"/>
                  </a:cubicBezTo>
                  <a:cubicBezTo>
                    <a:pt x="1" y="1656"/>
                    <a:pt x="319" y="2212"/>
                    <a:pt x="67" y="2700"/>
                  </a:cubicBezTo>
                  <a:cubicBezTo>
                    <a:pt x="484" y="4227"/>
                    <a:pt x="1676" y="5135"/>
                    <a:pt x="2963" y="5135"/>
                  </a:cubicBezTo>
                  <a:cubicBezTo>
                    <a:pt x="3593" y="5135"/>
                    <a:pt x="4246" y="4917"/>
                    <a:pt x="4842" y="4447"/>
                  </a:cubicBezTo>
                  <a:cubicBezTo>
                    <a:pt x="5468" y="3953"/>
                    <a:pt x="6101" y="3226"/>
                    <a:pt x="5720" y="2226"/>
                  </a:cubicBezTo>
                  <a:cubicBezTo>
                    <a:pt x="5361" y="1285"/>
                    <a:pt x="5105" y="255"/>
                    <a:pt x="39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131" name="Table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578199"/>
              </p:ext>
            </p:extLst>
          </p:nvPr>
        </p:nvGraphicFramePr>
        <p:xfrm>
          <a:off x="915405" y="1885063"/>
          <a:ext cx="5725160" cy="396240"/>
        </p:xfrm>
        <a:graphic>
          <a:graphicData uri="http://schemas.openxmlformats.org/drawingml/2006/table">
            <a:tbl>
              <a:tblPr firstRow="1" firstCol="1" bandRow="1">
                <a:tableStyleId>{A3E3F8B3-52F1-4AEF-898C-E4061D7F3E24}</a:tableStyleId>
              </a:tblPr>
              <a:tblGrid>
                <a:gridCol w="953770">
                  <a:extLst>
                    <a:ext uri="{9D8B030D-6E8A-4147-A177-3AD203B41FA5}">
                      <a16:colId xmlns:a16="http://schemas.microsoft.com/office/drawing/2014/main" val="2418240758"/>
                    </a:ext>
                  </a:extLst>
                </a:gridCol>
                <a:gridCol w="953770">
                  <a:extLst>
                    <a:ext uri="{9D8B030D-6E8A-4147-A177-3AD203B41FA5}">
                      <a16:colId xmlns:a16="http://schemas.microsoft.com/office/drawing/2014/main" val="2839849567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954225254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3801337844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2294279402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6323234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year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1997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2007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2017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2021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2051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2924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</a:rPr>
                        <a:t>population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</a:rPr>
                        <a:t>1,239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</a:rPr>
                        <a:t>1,735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</a:rPr>
                        <a:t>2,092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</a:rPr>
                        <a:t>2,239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</a:rPr>
                        <a:t>6,137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2476850"/>
                  </a:ext>
                </a:extLst>
              </a:tr>
            </a:tbl>
          </a:graphicData>
        </a:graphic>
      </p:graphicFrame>
      <p:sp>
        <p:nvSpPr>
          <p:cNvPr id="132" name="Rectangle 131"/>
          <p:cNvSpPr/>
          <p:nvPr/>
        </p:nvSpPr>
        <p:spPr>
          <a:xfrm>
            <a:off x="841271" y="1500338"/>
            <a:ext cx="25314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Future population for </a:t>
            </a:r>
            <a:r>
              <a:rPr lang="en-US" dirty="0" smtClean="0"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Madama:</a:t>
            </a:r>
            <a:endParaRPr lang="ar-SA" dirty="0">
              <a:latin typeface="Cabin" panose="020B06040202020202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3" name="Rectangle 132"/>
              <p:cNvSpPr/>
              <p:nvPr/>
            </p:nvSpPr>
            <p:spPr>
              <a:xfrm>
                <a:off x="495308" y="2077910"/>
                <a:ext cx="7709369" cy="1516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3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Wingdings" panose="05000000000000000000" pitchFamily="2" charset="2"/>
                  <a:buChar char=""/>
                </a:pPr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Domestic wastewater flow </a:t>
                </a:r>
                <a:endParaRPr lang="en-US" sz="1200" dirty="0">
                  <a:latin typeface="Cabin" panose="020B060402020202020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= (Per capita water demand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wastewater 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generation percentage 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peak factor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future population ) </a:t>
                </a:r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+ (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infiltration percentage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Per capita water demand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wastewater generation percentage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)</a:t>
                </a:r>
                <a:endParaRPr lang="en-US" sz="1200" dirty="0">
                  <a:latin typeface="Cabin" panose="020B060402020202020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= (120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0.8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3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 6,137) + </a:t>
                </a:r>
                <a:r>
                  <a:rPr lang="en-US" sz="1300" dirty="0" smtClean="0">
                    <a:latin typeface="Cabin" panose="020B0604020202020204" charset="0"/>
                    <a:ea typeface="Calibri" panose="020F0502020204030204" pitchFamily="34" charset="0"/>
                    <a:cs typeface="Arial" panose="020B0604020202020204" pitchFamily="34" charset="0"/>
                  </a:rPr>
                  <a:t>(0.3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120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300" dirty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300" dirty="0" smtClean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0.8</a:t>
                </a:r>
                <a:r>
                  <a:rPr lang="en-US" sz="1300" dirty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= </a:t>
                </a:r>
                <a:r>
                  <a:rPr lang="en-US" sz="1300" dirty="0" smtClean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1,767 m</a:t>
                </a:r>
                <a:r>
                  <a:rPr lang="en-US" sz="1300" baseline="30000" dirty="0" smtClean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</a:t>
                </a:r>
                <a:r>
                  <a:rPr lang="en-US" sz="1300" dirty="0" smtClean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/d</a:t>
                </a:r>
                <a:r>
                  <a:rPr lang="en-US" sz="1300" dirty="0">
                    <a:latin typeface="Cabin" panose="020B060402020202020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sz="1200" dirty="0">
                  <a:latin typeface="Cabin" panose="020B060402020202020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3" name="Rectangle 1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8" y="2077910"/>
                <a:ext cx="7709369" cy="1516056"/>
              </a:xfrm>
              <a:prstGeom prst="rect">
                <a:avLst/>
              </a:prstGeom>
              <a:blipFill>
                <a:blip r:embed="rId2"/>
                <a:stretch>
                  <a:fillRect b="-281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4" name="Picture 1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24" y="3238791"/>
            <a:ext cx="1865341" cy="18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2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01" y="871662"/>
            <a:ext cx="3423765" cy="492075"/>
          </a:xfrm>
        </p:spPr>
        <p:txBody>
          <a:bodyPr/>
          <a:lstStyle/>
          <a:p>
            <a:r>
              <a:rPr lang="en-US" sz="2800" dirty="0" smtClean="0"/>
              <a:t>Design Constrains</a:t>
            </a:r>
            <a:r>
              <a:rPr lang="en-US" u="sng" dirty="0"/>
              <a:t/>
            </a:r>
            <a:br>
              <a:rPr lang="en-US" u="sng" dirty="0"/>
            </a:br>
            <a:endParaRPr lang="en-US" dirty="0"/>
          </a:p>
        </p:txBody>
      </p:sp>
      <p:grpSp>
        <p:nvGrpSpPr>
          <p:cNvPr id="3" name="Google Shape;636;p52"/>
          <p:cNvGrpSpPr/>
          <p:nvPr/>
        </p:nvGrpSpPr>
        <p:grpSpPr>
          <a:xfrm rot="10800000">
            <a:off x="6398251" y="3753600"/>
            <a:ext cx="5200956" cy="3241561"/>
            <a:chOff x="1826700" y="1872750"/>
            <a:chExt cx="3972925" cy="2476175"/>
          </a:xfrm>
        </p:grpSpPr>
        <p:sp>
          <p:nvSpPr>
            <p:cNvPr id="4" name="Google Shape;637;p52"/>
            <p:cNvSpPr/>
            <p:nvPr/>
          </p:nvSpPr>
          <p:spPr>
            <a:xfrm>
              <a:off x="1826700" y="4330050"/>
              <a:ext cx="23575" cy="18875"/>
            </a:xfrm>
            <a:custGeom>
              <a:avLst/>
              <a:gdLst/>
              <a:ahLst/>
              <a:cxnLst/>
              <a:rect l="l" t="t" r="r" b="b"/>
              <a:pathLst>
                <a:path w="943" h="755" extrusionOk="0">
                  <a:moveTo>
                    <a:pt x="942" y="124"/>
                  </a:moveTo>
                  <a:cubicBezTo>
                    <a:pt x="717" y="568"/>
                    <a:pt x="482" y="754"/>
                    <a:pt x="110" y="626"/>
                  </a:cubicBezTo>
                  <a:cubicBezTo>
                    <a:pt x="59" y="609"/>
                    <a:pt x="1" y="432"/>
                    <a:pt x="30" y="379"/>
                  </a:cubicBezTo>
                  <a:cubicBezTo>
                    <a:pt x="234" y="0"/>
                    <a:pt x="604" y="203"/>
                    <a:pt x="942" y="124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38;p52"/>
            <p:cNvSpPr/>
            <p:nvPr/>
          </p:nvSpPr>
          <p:spPr>
            <a:xfrm>
              <a:off x="1841850" y="4314825"/>
              <a:ext cx="18200" cy="18500"/>
            </a:xfrm>
            <a:custGeom>
              <a:avLst/>
              <a:gdLst/>
              <a:ahLst/>
              <a:cxnLst/>
              <a:rect l="l" t="t" r="r" b="b"/>
              <a:pathLst>
                <a:path w="728" h="740" extrusionOk="0">
                  <a:moveTo>
                    <a:pt x="13" y="269"/>
                  </a:moveTo>
                  <a:cubicBezTo>
                    <a:pt x="0" y="110"/>
                    <a:pt x="67" y="1"/>
                    <a:pt x="212" y="10"/>
                  </a:cubicBezTo>
                  <a:cubicBezTo>
                    <a:pt x="482" y="29"/>
                    <a:pt x="700" y="166"/>
                    <a:pt x="718" y="463"/>
                  </a:cubicBezTo>
                  <a:cubicBezTo>
                    <a:pt x="728" y="651"/>
                    <a:pt x="535" y="739"/>
                    <a:pt x="387" y="725"/>
                  </a:cubicBezTo>
                  <a:cubicBezTo>
                    <a:pt x="141" y="701"/>
                    <a:pt x="121" y="430"/>
                    <a:pt x="13" y="269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39;p52"/>
            <p:cNvSpPr/>
            <p:nvPr/>
          </p:nvSpPr>
          <p:spPr>
            <a:xfrm>
              <a:off x="1865425" y="4278400"/>
              <a:ext cx="14200" cy="21550"/>
            </a:xfrm>
            <a:custGeom>
              <a:avLst/>
              <a:gdLst/>
              <a:ahLst/>
              <a:cxnLst/>
              <a:rect l="l" t="t" r="r" b="b"/>
              <a:pathLst>
                <a:path w="568" h="862" extrusionOk="0">
                  <a:moveTo>
                    <a:pt x="567" y="1"/>
                  </a:moveTo>
                  <a:cubicBezTo>
                    <a:pt x="446" y="289"/>
                    <a:pt x="568" y="660"/>
                    <a:pt x="268" y="842"/>
                  </a:cubicBezTo>
                  <a:cubicBezTo>
                    <a:pt x="236" y="861"/>
                    <a:pt x="67" y="753"/>
                    <a:pt x="57" y="690"/>
                  </a:cubicBezTo>
                  <a:cubicBezTo>
                    <a:pt x="1" y="315"/>
                    <a:pt x="239" y="120"/>
                    <a:pt x="567" y="1"/>
                  </a:cubicBezTo>
                  <a:close/>
                </a:path>
              </a:pathLst>
            </a:custGeom>
            <a:solidFill>
              <a:srgbClr val="F9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40;p52"/>
            <p:cNvSpPr/>
            <p:nvPr/>
          </p:nvSpPr>
          <p:spPr>
            <a:xfrm>
              <a:off x="4647175" y="4074675"/>
              <a:ext cx="40175" cy="41575"/>
            </a:xfrm>
            <a:custGeom>
              <a:avLst/>
              <a:gdLst/>
              <a:ahLst/>
              <a:cxnLst/>
              <a:rect l="l" t="t" r="r" b="b"/>
              <a:pathLst>
                <a:path w="1607" h="1663" extrusionOk="0">
                  <a:moveTo>
                    <a:pt x="23" y="583"/>
                  </a:moveTo>
                  <a:cubicBezTo>
                    <a:pt x="233" y="322"/>
                    <a:pt x="466" y="92"/>
                    <a:pt x="796" y="1"/>
                  </a:cubicBezTo>
                  <a:cubicBezTo>
                    <a:pt x="1136" y="334"/>
                    <a:pt x="1607" y="712"/>
                    <a:pt x="1119" y="1184"/>
                  </a:cubicBezTo>
                  <a:cubicBezTo>
                    <a:pt x="626" y="1663"/>
                    <a:pt x="290" y="1172"/>
                    <a:pt x="0" y="784"/>
                  </a:cubicBezTo>
                  <a:cubicBezTo>
                    <a:pt x="8" y="717"/>
                    <a:pt x="16" y="650"/>
                    <a:pt x="23" y="583"/>
                  </a:cubicBezTo>
                  <a:close/>
                </a:path>
              </a:pathLst>
            </a:custGeom>
            <a:solidFill>
              <a:srgbClr val="B2DA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41;p52"/>
            <p:cNvSpPr/>
            <p:nvPr/>
          </p:nvSpPr>
          <p:spPr>
            <a:xfrm>
              <a:off x="4706600" y="4035250"/>
              <a:ext cx="23850" cy="19800"/>
            </a:xfrm>
            <a:custGeom>
              <a:avLst/>
              <a:gdLst/>
              <a:ahLst/>
              <a:cxnLst/>
              <a:rect l="l" t="t" r="r" b="b"/>
              <a:pathLst>
                <a:path w="954" h="792" extrusionOk="0">
                  <a:moveTo>
                    <a:pt x="13" y="401"/>
                  </a:moveTo>
                  <a:cubicBezTo>
                    <a:pt x="89" y="142"/>
                    <a:pt x="245" y="0"/>
                    <a:pt x="511" y="89"/>
                  </a:cubicBezTo>
                  <a:cubicBezTo>
                    <a:pt x="678" y="144"/>
                    <a:pt x="954" y="131"/>
                    <a:pt x="941" y="386"/>
                  </a:cubicBezTo>
                  <a:cubicBezTo>
                    <a:pt x="924" y="719"/>
                    <a:pt x="665" y="791"/>
                    <a:pt x="381" y="754"/>
                  </a:cubicBezTo>
                  <a:cubicBezTo>
                    <a:pt x="177" y="730"/>
                    <a:pt x="0" y="665"/>
                    <a:pt x="13" y="4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42;p52"/>
            <p:cNvSpPr/>
            <p:nvPr/>
          </p:nvSpPr>
          <p:spPr>
            <a:xfrm>
              <a:off x="4768825" y="3904400"/>
              <a:ext cx="28350" cy="22125"/>
            </a:xfrm>
            <a:custGeom>
              <a:avLst/>
              <a:gdLst/>
              <a:ahLst/>
              <a:cxnLst/>
              <a:rect l="l" t="t" r="r" b="b"/>
              <a:pathLst>
                <a:path w="1134" h="885" extrusionOk="0">
                  <a:moveTo>
                    <a:pt x="1" y="641"/>
                  </a:moveTo>
                  <a:cubicBezTo>
                    <a:pt x="100" y="226"/>
                    <a:pt x="409" y="1"/>
                    <a:pt x="760" y="146"/>
                  </a:cubicBezTo>
                  <a:cubicBezTo>
                    <a:pt x="1133" y="300"/>
                    <a:pt x="851" y="632"/>
                    <a:pt x="765" y="885"/>
                  </a:cubicBezTo>
                  <a:cubicBezTo>
                    <a:pt x="509" y="804"/>
                    <a:pt x="255" y="722"/>
                    <a:pt x="1" y="641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43;p52"/>
            <p:cNvSpPr/>
            <p:nvPr/>
          </p:nvSpPr>
          <p:spPr>
            <a:xfrm>
              <a:off x="4585475" y="4020275"/>
              <a:ext cx="61425" cy="55325"/>
            </a:xfrm>
            <a:custGeom>
              <a:avLst/>
              <a:gdLst/>
              <a:ahLst/>
              <a:cxnLst/>
              <a:rect l="l" t="t" r="r" b="b"/>
              <a:pathLst>
                <a:path w="2457" h="2213" extrusionOk="0">
                  <a:moveTo>
                    <a:pt x="0" y="1004"/>
                  </a:moveTo>
                  <a:cubicBezTo>
                    <a:pt x="197" y="630"/>
                    <a:pt x="290" y="178"/>
                    <a:pt x="741" y="1"/>
                  </a:cubicBezTo>
                  <a:cubicBezTo>
                    <a:pt x="1084" y="246"/>
                    <a:pt x="1452" y="229"/>
                    <a:pt x="1834" y="120"/>
                  </a:cubicBezTo>
                  <a:cubicBezTo>
                    <a:pt x="1924" y="119"/>
                    <a:pt x="2001" y="152"/>
                    <a:pt x="2061" y="223"/>
                  </a:cubicBezTo>
                  <a:cubicBezTo>
                    <a:pt x="2316" y="792"/>
                    <a:pt x="2456" y="1363"/>
                    <a:pt x="2096" y="1947"/>
                  </a:cubicBezTo>
                  <a:cubicBezTo>
                    <a:pt x="1750" y="2211"/>
                    <a:pt x="1340" y="2182"/>
                    <a:pt x="942" y="2213"/>
                  </a:cubicBezTo>
                  <a:cubicBezTo>
                    <a:pt x="345" y="2040"/>
                    <a:pt x="38" y="1633"/>
                    <a:pt x="0" y="1004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44;p52"/>
            <p:cNvSpPr/>
            <p:nvPr/>
          </p:nvSpPr>
          <p:spPr>
            <a:xfrm>
              <a:off x="5744650" y="2991350"/>
              <a:ext cx="54975" cy="56850"/>
            </a:xfrm>
            <a:custGeom>
              <a:avLst/>
              <a:gdLst/>
              <a:ahLst/>
              <a:cxnLst/>
              <a:rect l="l" t="t" r="r" b="b"/>
              <a:pathLst>
                <a:path w="2199" h="2274" extrusionOk="0">
                  <a:moveTo>
                    <a:pt x="1923" y="1694"/>
                  </a:moveTo>
                  <a:cubicBezTo>
                    <a:pt x="1804" y="1888"/>
                    <a:pt x="1683" y="2080"/>
                    <a:pt x="1565" y="2273"/>
                  </a:cubicBezTo>
                  <a:cubicBezTo>
                    <a:pt x="1459" y="2129"/>
                    <a:pt x="1316" y="2115"/>
                    <a:pt x="1160" y="2157"/>
                  </a:cubicBezTo>
                  <a:cubicBezTo>
                    <a:pt x="412" y="2093"/>
                    <a:pt x="0" y="1558"/>
                    <a:pt x="117" y="919"/>
                  </a:cubicBezTo>
                  <a:cubicBezTo>
                    <a:pt x="265" y="102"/>
                    <a:pt x="990" y="1"/>
                    <a:pt x="1714" y="139"/>
                  </a:cubicBezTo>
                  <a:cubicBezTo>
                    <a:pt x="1932" y="637"/>
                    <a:pt x="2198" y="1127"/>
                    <a:pt x="1923" y="1694"/>
                  </a:cubicBezTo>
                  <a:close/>
                </a:path>
              </a:pathLst>
            </a:custGeom>
            <a:solidFill>
              <a:srgbClr val="B2DA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45;p52"/>
            <p:cNvSpPr/>
            <p:nvPr/>
          </p:nvSpPr>
          <p:spPr>
            <a:xfrm>
              <a:off x="4962600" y="3688625"/>
              <a:ext cx="47450" cy="44575"/>
            </a:xfrm>
            <a:custGeom>
              <a:avLst/>
              <a:gdLst/>
              <a:ahLst/>
              <a:cxnLst/>
              <a:rect l="l" t="t" r="r" b="b"/>
              <a:pathLst>
                <a:path w="1898" h="1783" extrusionOk="0">
                  <a:moveTo>
                    <a:pt x="921" y="135"/>
                  </a:moveTo>
                  <a:cubicBezTo>
                    <a:pt x="1050" y="90"/>
                    <a:pt x="1181" y="45"/>
                    <a:pt x="1310" y="1"/>
                  </a:cubicBezTo>
                  <a:cubicBezTo>
                    <a:pt x="1348" y="125"/>
                    <a:pt x="1376" y="255"/>
                    <a:pt x="1427" y="374"/>
                  </a:cubicBezTo>
                  <a:cubicBezTo>
                    <a:pt x="1897" y="1476"/>
                    <a:pt x="1767" y="1686"/>
                    <a:pt x="544" y="1782"/>
                  </a:cubicBezTo>
                  <a:cubicBezTo>
                    <a:pt x="0" y="1072"/>
                    <a:pt x="160" y="533"/>
                    <a:pt x="921" y="1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46;p52"/>
            <p:cNvSpPr/>
            <p:nvPr/>
          </p:nvSpPr>
          <p:spPr>
            <a:xfrm>
              <a:off x="4890125" y="4054850"/>
              <a:ext cx="21975" cy="26850"/>
            </a:xfrm>
            <a:custGeom>
              <a:avLst/>
              <a:gdLst/>
              <a:ahLst/>
              <a:cxnLst/>
              <a:rect l="l" t="t" r="r" b="b"/>
              <a:pathLst>
                <a:path w="879" h="1074" extrusionOk="0">
                  <a:moveTo>
                    <a:pt x="19" y="753"/>
                  </a:moveTo>
                  <a:cubicBezTo>
                    <a:pt x="1" y="427"/>
                    <a:pt x="241" y="235"/>
                    <a:pt x="399" y="1"/>
                  </a:cubicBezTo>
                  <a:cubicBezTo>
                    <a:pt x="711" y="181"/>
                    <a:pt x="879" y="459"/>
                    <a:pt x="678" y="783"/>
                  </a:cubicBezTo>
                  <a:cubicBezTo>
                    <a:pt x="497" y="1073"/>
                    <a:pt x="238" y="851"/>
                    <a:pt x="19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47;p52"/>
            <p:cNvSpPr/>
            <p:nvPr/>
          </p:nvSpPr>
          <p:spPr>
            <a:xfrm>
              <a:off x="5284275" y="3422900"/>
              <a:ext cx="41200" cy="33200"/>
            </a:xfrm>
            <a:custGeom>
              <a:avLst/>
              <a:gdLst/>
              <a:ahLst/>
              <a:cxnLst/>
              <a:rect l="l" t="t" r="r" b="b"/>
              <a:pathLst>
                <a:path w="1648" h="1328" extrusionOk="0">
                  <a:moveTo>
                    <a:pt x="1647" y="687"/>
                  </a:moveTo>
                  <a:cubicBezTo>
                    <a:pt x="1521" y="1258"/>
                    <a:pt x="1100" y="1327"/>
                    <a:pt x="629" y="1316"/>
                  </a:cubicBezTo>
                  <a:cubicBezTo>
                    <a:pt x="307" y="1061"/>
                    <a:pt x="1" y="695"/>
                    <a:pt x="419" y="395"/>
                  </a:cubicBezTo>
                  <a:cubicBezTo>
                    <a:pt x="812" y="114"/>
                    <a:pt x="1373" y="0"/>
                    <a:pt x="1647" y="6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48;p52"/>
            <p:cNvSpPr/>
            <p:nvPr/>
          </p:nvSpPr>
          <p:spPr>
            <a:xfrm>
              <a:off x="5319450" y="3357275"/>
              <a:ext cx="32250" cy="28850"/>
            </a:xfrm>
            <a:custGeom>
              <a:avLst/>
              <a:gdLst/>
              <a:ahLst/>
              <a:cxnLst/>
              <a:rect l="l" t="t" r="r" b="b"/>
              <a:pathLst>
                <a:path w="1290" h="1154" extrusionOk="0">
                  <a:moveTo>
                    <a:pt x="574" y="1154"/>
                  </a:moveTo>
                  <a:cubicBezTo>
                    <a:pt x="199" y="1016"/>
                    <a:pt x="190" y="609"/>
                    <a:pt x="1" y="335"/>
                  </a:cubicBezTo>
                  <a:cubicBezTo>
                    <a:pt x="390" y="1"/>
                    <a:pt x="788" y="25"/>
                    <a:pt x="1035" y="457"/>
                  </a:cubicBezTo>
                  <a:cubicBezTo>
                    <a:pt x="1289" y="900"/>
                    <a:pt x="971" y="1086"/>
                    <a:pt x="574" y="1154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49;p52"/>
            <p:cNvSpPr/>
            <p:nvPr/>
          </p:nvSpPr>
          <p:spPr>
            <a:xfrm>
              <a:off x="5679125" y="2965275"/>
              <a:ext cx="58500" cy="61400"/>
            </a:xfrm>
            <a:custGeom>
              <a:avLst/>
              <a:gdLst/>
              <a:ahLst/>
              <a:cxnLst/>
              <a:rect l="l" t="t" r="r" b="b"/>
              <a:pathLst>
                <a:path w="2340" h="2456" extrusionOk="0">
                  <a:moveTo>
                    <a:pt x="919" y="2309"/>
                  </a:moveTo>
                  <a:cubicBezTo>
                    <a:pt x="710" y="2064"/>
                    <a:pt x="454" y="1929"/>
                    <a:pt x="131" y="1943"/>
                  </a:cubicBezTo>
                  <a:cubicBezTo>
                    <a:pt x="168" y="1820"/>
                    <a:pt x="266" y="1673"/>
                    <a:pt x="230" y="1578"/>
                  </a:cubicBezTo>
                  <a:cubicBezTo>
                    <a:pt x="1" y="969"/>
                    <a:pt x="288" y="570"/>
                    <a:pt x="752" y="293"/>
                  </a:cubicBezTo>
                  <a:cubicBezTo>
                    <a:pt x="1238" y="0"/>
                    <a:pt x="1659" y="215"/>
                    <a:pt x="2011" y="608"/>
                  </a:cubicBezTo>
                  <a:cubicBezTo>
                    <a:pt x="1913" y="1075"/>
                    <a:pt x="2340" y="1457"/>
                    <a:pt x="2217" y="1926"/>
                  </a:cubicBezTo>
                  <a:cubicBezTo>
                    <a:pt x="2000" y="1926"/>
                    <a:pt x="1785" y="1928"/>
                    <a:pt x="1608" y="2083"/>
                  </a:cubicBezTo>
                  <a:cubicBezTo>
                    <a:pt x="1466" y="2436"/>
                    <a:pt x="1218" y="2456"/>
                    <a:pt x="919" y="2309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50;p52"/>
            <p:cNvSpPr/>
            <p:nvPr/>
          </p:nvSpPr>
          <p:spPr>
            <a:xfrm>
              <a:off x="5708800" y="2920150"/>
              <a:ext cx="40575" cy="25625"/>
            </a:xfrm>
            <a:custGeom>
              <a:avLst/>
              <a:gdLst/>
              <a:ahLst/>
              <a:cxnLst/>
              <a:rect l="l" t="t" r="r" b="b"/>
              <a:pathLst>
                <a:path w="1623" h="1025" extrusionOk="0">
                  <a:moveTo>
                    <a:pt x="643" y="0"/>
                  </a:moveTo>
                  <a:cubicBezTo>
                    <a:pt x="833" y="12"/>
                    <a:pt x="1022" y="22"/>
                    <a:pt x="1211" y="32"/>
                  </a:cubicBezTo>
                  <a:cubicBezTo>
                    <a:pt x="1623" y="571"/>
                    <a:pt x="1257" y="808"/>
                    <a:pt x="842" y="1025"/>
                  </a:cubicBezTo>
                  <a:cubicBezTo>
                    <a:pt x="1" y="839"/>
                    <a:pt x="485" y="388"/>
                    <a:pt x="643" y="0"/>
                  </a:cubicBezTo>
                  <a:close/>
                </a:path>
              </a:pathLst>
            </a:custGeom>
            <a:solidFill>
              <a:srgbClr val="B0D8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51;p52"/>
            <p:cNvSpPr/>
            <p:nvPr/>
          </p:nvSpPr>
          <p:spPr>
            <a:xfrm>
              <a:off x="5582300" y="2650250"/>
              <a:ext cx="37575" cy="31525"/>
            </a:xfrm>
            <a:custGeom>
              <a:avLst/>
              <a:gdLst/>
              <a:ahLst/>
              <a:cxnLst/>
              <a:rect l="l" t="t" r="r" b="b"/>
              <a:pathLst>
                <a:path w="1503" h="1261" extrusionOk="0">
                  <a:moveTo>
                    <a:pt x="1423" y="522"/>
                  </a:moveTo>
                  <a:cubicBezTo>
                    <a:pt x="1243" y="1260"/>
                    <a:pt x="750" y="1136"/>
                    <a:pt x="241" y="968"/>
                  </a:cubicBezTo>
                  <a:cubicBezTo>
                    <a:pt x="83" y="885"/>
                    <a:pt x="0" y="773"/>
                    <a:pt x="96" y="589"/>
                  </a:cubicBezTo>
                  <a:cubicBezTo>
                    <a:pt x="374" y="354"/>
                    <a:pt x="607" y="44"/>
                    <a:pt x="1003" y="1"/>
                  </a:cubicBezTo>
                  <a:cubicBezTo>
                    <a:pt x="1062" y="53"/>
                    <a:pt x="1121" y="105"/>
                    <a:pt x="1182" y="158"/>
                  </a:cubicBezTo>
                  <a:cubicBezTo>
                    <a:pt x="1365" y="207"/>
                    <a:pt x="1502" y="291"/>
                    <a:pt x="1423" y="5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52;p52"/>
            <p:cNvSpPr/>
            <p:nvPr/>
          </p:nvSpPr>
          <p:spPr>
            <a:xfrm>
              <a:off x="4741975" y="3800300"/>
              <a:ext cx="31925" cy="40175"/>
            </a:xfrm>
            <a:custGeom>
              <a:avLst/>
              <a:gdLst/>
              <a:ahLst/>
              <a:cxnLst/>
              <a:rect l="l" t="t" r="r" b="b"/>
              <a:pathLst>
                <a:path w="1277" h="1607" extrusionOk="0">
                  <a:moveTo>
                    <a:pt x="1223" y="315"/>
                  </a:moveTo>
                  <a:cubicBezTo>
                    <a:pt x="1276" y="657"/>
                    <a:pt x="1242" y="979"/>
                    <a:pt x="1035" y="1267"/>
                  </a:cubicBezTo>
                  <a:cubicBezTo>
                    <a:pt x="717" y="1429"/>
                    <a:pt x="375" y="1607"/>
                    <a:pt x="141" y="1169"/>
                  </a:cubicBezTo>
                  <a:cubicBezTo>
                    <a:pt x="0" y="905"/>
                    <a:pt x="15" y="572"/>
                    <a:pt x="217" y="355"/>
                  </a:cubicBezTo>
                  <a:cubicBezTo>
                    <a:pt x="512" y="42"/>
                    <a:pt x="875" y="0"/>
                    <a:pt x="1223" y="3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53;p52"/>
            <p:cNvSpPr/>
            <p:nvPr/>
          </p:nvSpPr>
          <p:spPr>
            <a:xfrm>
              <a:off x="5039625" y="3634425"/>
              <a:ext cx="74275" cy="78950"/>
            </a:xfrm>
            <a:custGeom>
              <a:avLst/>
              <a:gdLst/>
              <a:ahLst/>
              <a:cxnLst/>
              <a:rect l="l" t="t" r="r" b="b"/>
              <a:pathLst>
                <a:path w="2971" h="3158" extrusionOk="0">
                  <a:moveTo>
                    <a:pt x="2303" y="747"/>
                  </a:moveTo>
                  <a:cubicBezTo>
                    <a:pt x="2970" y="2249"/>
                    <a:pt x="2600" y="3015"/>
                    <a:pt x="1141" y="3157"/>
                  </a:cubicBezTo>
                  <a:cubicBezTo>
                    <a:pt x="654" y="3018"/>
                    <a:pt x="370" y="2599"/>
                    <a:pt x="0" y="2297"/>
                  </a:cubicBezTo>
                  <a:cubicBezTo>
                    <a:pt x="123" y="1790"/>
                    <a:pt x="246" y="1282"/>
                    <a:pt x="369" y="775"/>
                  </a:cubicBezTo>
                  <a:cubicBezTo>
                    <a:pt x="1315" y="5"/>
                    <a:pt x="1587" y="1"/>
                    <a:pt x="2303" y="7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54;p52"/>
            <p:cNvSpPr/>
            <p:nvPr/>
          </p:nvSpPr>
          <p:spPr>
            <a:xfrm>
              <a:off x="5282325" y="2779575"/>
              <a:ext cx="51225" cy="52050"/>
            </a:xfrm>
            <a:custGeom>
              <a:avLst/>
              <a:gdLst/>
              <a:ahLst/>
              <a:cxnLst/>
              <a:rect l="l" t="t" r="r" b="b"/>
              <a:pathLst>
                <a:path w="2049" h="2082" extrusionOk="0">
                  <a:moveTo>
                    <a:pt x="845" y="2081"/>
                  </a:moveTo>
                  <a:cubicBezTo>
                    <a:pt x="825" y="2056"/>
                    <a:pt x="806" y="2028"/>
                    <a:pt x="781" y="2007"/>
                  </a:cubicBezTo>
                  <a:cubicBezTo>
                    <a:pt x="284" y="1601"/>
                    <a:pt x="0" y="983"/>
                    <a:pt x="313" y="480"/>
                  </a:cubicBezTo>
                  <a:cubicBezTo>
                    <a:pt x="611" y="1"/>
                    <a:pt x="1271" y="133"/>
                    <a:pt x="1796" y="343"/>
                  </a:cubicBezTo>
                  <a:cubicBezTo>
                    <a:pt x="2049" y="1509"/>
                    <a:pt x="1811" y="1946"/>
                    <a:pt x="845" y="20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55;p52"/>
            <p:cNvSpPr/>
            <p:nvPr/>
          </p:nvSpPr>
          <p:spPr>
            <a:xfrm>
              <a:off x="5460775" y="2915700"/>
              <a:ext cx="33050" cy="30100"/>
            </a:xfrm>
            <a:custGeom>
              <a:avLst/>
              <a:gdLst/>
              <a:ahLst/>
              <a:cxnLst/>
              <a:rect l="l" t="t" r="r" b="b"/>
              <a:pathLst>
                <a:path w="1322" h="1204" extrusionOk="0">
                  <a:moveTo>
                    <a:pt x="490" y="3"/>
                  </a:moveTo>
                  <a:cubicBezTo>
                    <a:pt x="828" y="0"/>
                    <a:pt x="1162" y="35"/>
                    <a:pt x="1230" y="455"/>
                  </a:cubicBezTo>
                  <a:cubicBezTo>
                    <a:pt x="1322" y="1028"/>
                    <a:pt x="752" y="966"/>
                    <a:pt x="492" y="1204"/>
                  </a:cubicBezTo>
                  <a:lnTo>
                    <a:pt x="270" y="997"/>
                  </a:lnTo>
                  <a:cubicBezTo>
                    <a:pt x="1" y="587"/>
                    <a:pt x="275" y="302"/>
                    <a:pt x="490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56;p52"/>
            <p:cNvSpPr/>
            <p:nvPr/>
          </p:nvSpPr>
          <p:spPr>
            <a:xfrm>
              <a:off x="5371000" y="2952675"/>
              <a:ext cx="24350" cy="20775"/>
            </a:xfrm>
            <a:custGeom>
              <a:avLst/>
              <a:gdLst/>
              <a:ahLst/>
              <a:cxnLst/>
              <a:rect l="l" t="t" r="r" b="b"/>
              <a:pathLst>
                <a:path w="974" h="831" extrusionOk="0">
                  <a:moveTo>
                    <a:pt x="32" y="679"/>
                  </a:moveTo>
                  <a:cubicBezTo>
                    <a:pt x="1" y="409"/>
                    <a:pt x="29" y="146"/>
                    <a:pt x="331" y="78"/>
                  </a:cubicBezTo>
                  <a:cubicBezTo>
                    <a:pt x="675" y="1"/>
                    <a:pt x="726" y="426"/>
                    <a:pt x="974" y="531"/>
                  </a:cubicBezTo>
                  <a:cubicBezTo>
                    <a:pt x="696" y="831"/>
                    <a:pt x="355" y="695"/>
                    <a:pt x="32" y="6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57;p52"/>
            <p:cNvSpPr/>
            <p:nvPr/>
          </p:nvSpPr>
          <p:spPr>
            <a:xfrm>
              <a:off x="5096350" y="3729975"/>
              <a:ext cx="40650" cy="34450"/>
            </a:xfrm>
            <a:custGeom>
              <a:avLst/>
              <a:gdLst/>
              <a:ahLst/>
              <a:cxnLst/>
              <a:rect l="l" t="t" r="r" b="b"/>
              <a:pathLst>
                <a:path w="1626" h="1378" extrusionOk="0">
                  <a:moveTo>
                    <a:pt x="427" y="1102"/>
                  </a:moveTo>
                  <a:cubicBezTo>
                    <a:pt x="1" y="532"/>
                    <a:pt x="420" y="272"/>
                    <a:pt x="814" y="0"/>
                  </a:cubicBezTo>
                  <a:cubicBezTo>
                    <a:pt x="1198" y="187"/>
                    <a:pt x="1625" y="493"/>
                    <a:pt x="1492" y="902"/>
                  </a:cubicBezTo>
                  <a:cubicBezTo>
                    <a:pt x="1338" y="1378"/>
                    <a:pt x="832" y="1275"/>
                    <a:pt x="427" y="1102"/>
                  </a:cubicBezTo>
                  <a:close/>
                </a:path>
              </a:pathLst>
            </a:custGeom>
            <a:solidFill>
              <a:srgbClr val="AF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58;p52"/>
            <p:cNvSpPr/>
            <p:nvPr/>
          </p:nvSpPr>
          <p:spPr>
            <a:xfrm>
              <a:off x="5022625" y="3426075"/>
              <a:ext cx="33425" cy="38950"/>
            </a:xfrm>
            <a:custGeom>
              <a:avLst/>
              <a:gdLst/>
              <a:ahLst/>
              <a:cxnLst/>
              <a:rect l="l" t="t" r="r" b="b"/>
              <a:pathLst>
                <a:path w="1337" h="1558" extrusionOk="0">
                  <a:moveTo>
                    <a:pt x="45" y="1193"/>
                  </a:moveTo>
                  <a:cubicBezTo>
                    <a:pt x="30" y="1060"/>
                    <a:pt x="16" y="927"/>
                    <a:pt x="1" y="793"/>
                  </a:cubicBezTo>
                  <a:cubicBezTo>
                    <a:pt x="21" y="605"/>
                    <a:pt x="42" y="415"/>
                    <a:pt x="64" y="227"/>
                  </a:cubicBezTo>
                  <a:cubicBezTo>
                    <a:pt x="485" y="105"/>
                    <a:pt x="929" y="1"/>
                    <a:pt x="1140" y="529"/>
                  </a:cubicBezTo>
                  <a:cubicBezTo>
                    <a:pt x="1336" y="1021"/>
                    <a:pt x="1043" y="1335"/>
                    <a:pt x="637" y="1557"/>
                  </a:cubicBezTo>
                  <a:cubicBezTo>
                    <a:pt x="506" y="1503"/>
                    <a:pt x="377" y="1451"/>
                    <a:pt x="249" y="1398"/>
                  </a:cubicBezTo>
                  <a:cubicBezTo>
                    <a:pt x="180" y="1330"/>
                    <a:pt x="112" y="1260"/>
                    <a:pt x="45" y="11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59;p52"/>
            <p:cNvSpPr/>
            <p:nvPr/>
          </p:nvSpPr>
          <p:spPr>
            <a:xfrm>
              <a:off x="4570125" y="3649900"/>
              <a:ext cx="61300" cy="50200"/>
            </a:xfrm>
            <a:custGeom>
              <a:avLst/>
              <a:gdLst/>
              <a:ahLst/>
              <a:cxnLst/>
              <a:rect l="l" t="t" r="r" b="b"/>
              <a:pathLst>
                <a:path w="2452" h="2008" extrusionOk="0">
                  <a:moveTo>
                    <a:pt x="747" y="1567"/>
                  </a:moveTo>
                  <a:cubicBezTo>
                    <a:pt x="596" y="1169"/>
                    <a:pt x="1" y="774"/>
                    <a:pt x="739" y="369"/>
                  </a:cubicBezTo>
                  <a:cubicBezTo>
                    <a:pt x="960" y="342"/>
                    <a:pt x="1104" y="222"/>
                    <a:pt x="1161" y="1"/>
                  </a:cubicBezTo>
                  <a:cubicBezTo>
                    <a:pt x="1781" y="128"/>
                    <a:pt x="2451" y="268"/>
                    <a:pt x="2118" y="1152"/>
                  </a:cubicBezTo>
                  <a:cubicBezTo>
                    <a:pt x="1872" y="1803"/>
                    <a:pt x="1375" y="2007"/>
                    <a:pt x="747" y="1567"/>
                  </a:cubicBezTo>
                  <a:close/>
                </a:path>
              </a:pathLst>
            </a:custGeom>
            <a:solidFill>
              <a:srgbClr val="AF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60;p52"/>
            <p:cNvSpPr/>
            <p:nvPr/>
          </p:nvSpPr>
          <p:spPr>
            <a:xfrm>
              <a:off x="4683900" y="3752250"/>
              <a:ext cx="34175" cy="30100"/>
            </a:xfrm>
            <a:custGeom>
              <a:avLst/>
              <a:gdLst/>
              <a:ahLst/>
              <a:cxnLst/>
              <a:rect l="l" t="t" r="r" b="b"/>
              <a:pathLst>
                <a:path w="1367" h="1204" extrusionOk="0">
                  <a:moveTo>
                    <a:pt x="33" y="431"/>
                  </a:moveTo>
                  <a:cubicBezTo>
                    <a:pt x="240" y="288"/>
                    <a:pt x="443" y="145"/>
                    <a:pt x="647" y="1"/>
                  </a:cubicBezTo>
                  <a:cubicBezTo>
                    <a:pt x="1367" y="399"/>
                    <a:pt x="1080" y="802"/>
                    <a:pt x="652" y="1204"/>
                  </a:cubicBezTo>
                  <a:cubicBezTo>
                    <a:pt x="401" y="1053"/>
                    <a:pt x="39" y="1030"/>
                    <a:pt x="1" y="629"/>
                  </a:cubicBezTo>
                  <a:cubicBezTo>
                    <a:pt x="11" y="563"/>
                    <a:pt x="22" y="498"/>
                    <a:pt x="33" y="431"/>
                  </a:cubicBezTo>
                  <a:close/>
                </a:path>
              </a:pathLst>
            </a:custGeom>
            <a:solidFill>
              <a:srgbClr val="AD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61;p52"/>
            <p:cNvSpPr/>
            <p:nvPr/>
          </p:nvSpPr>
          <p:spPr>
            <a:xfrm>
              <a:off x="4618075" y="3697275"/>
              <a:ext cx="22900" cy="21975"/>
            </a:xfrm>
            <a:custGeom>
              <a:avLst/>
              <a:gdLst/>
              <a:ahLst/>
              <a:cxnLst/>
              <a:rect l="l" t="t" r="r" b="b"/>
              <a:pathLst>
                <a:path w="916" h="879" extrusionOk="0">
                  <a:moveTo>
                    <a:pt x="571" y="1"/>
                  </a:moveTo>
                  <a:cubicBezTo>
                    <a:pt x="916" y="291"/>
                    <a:pt x="871" y="584"/>
                    <a:pt x="574" y="879"/>
                  </a:cubicBezTo>
                  <a:cubicBezTo>
                    <a:pt x="315" y="878"/>
                    <a:pt x="52" y="864"/>
                    <a:pt x="29" y="512"/>
                  </a:cubicBezTo>
                  <a:cubicBezTo>
                    <a:pt x="0" y="123"/>
                    <a:pt x="275" y="45"/>
                    <a:pt x="571" y="1"/>
                  </a:cubicBezTo>
                  <a:close/>
                </a:path>
              </a:pathLst>
            </a:custGeom>
            <a:solidFill>
              <a:srgbClr val="B4DB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62;p52"/>
            <p:cNvSpPr/>
            <p:nvPr/>
          </p:nvSpPr>
          <p:spPr>
            <a:xfrm>
              <a:off x="4592725" y="3721900"/>
              <a:ext cx="19950" cy="20900"/>
            </a:xfrm>
            <a:custGeom>
              <a:avLst/>
              <a:gdLst/>
              <a:ahLst/>
              <a:cxnLst/>
              <a:rect l="l" t="t" r="r" b="b"/>
              <a:pathLst>
                <a:path w="798" h="836" extrusionOk="0">
                  <a:moveTo>
                    <a:pt x="352" y="835"/>
                  </a:moveTo>
                  <a:cubicBezTo>
                    <a:pt x="123" y="781"/>
                    <a:pt x="0" y="640"/>
                    <a:pt x="63" y="410"/>
                  </a:cubicBezTo>
                  <a:cubicBezTo>
                    <a:pt x="129" y="174"/>
                    <a:pt x="287" y="0"/>
                    <a:pt x="553" y="31"/>
                  </a:cubicBezTo>
                  <a:cubicBezTo>
                    <a:pt x="751" y="53"/>
                    <a:pt x="797" y="231"/>
                    <a:pt x="783" y="401"/>
                  </a:cubicBezTo>
                  <a:cubicBezTo>
                    <a:pt x="759" y="662"/>
                    <a:pt x="606" y="810"/>
                    <a:pt x="352" y="835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63;p52"/>
            <p:cNvSpPr/>
            <p:nvPr/>
          </p:nvSpPr>
          <p:spPr>
            <a:xfrm>
              <a:off x="4521350" y="3988925"/>
              <a:ext cx="18975" cy="24925"/>
            </a:xfrm>
            <a:custGeom>
              <a:avLst/>
              <a:gdLst/>
              <a:ahLst/>
              <a:cxnLst/>
              <a:rect l="l" t="t" r="r" b="b"/>
              <a:pathLst>
                <a:path w="759" h="997" extrusionOk="0">
                  <a:moveTo>
                    <a:pt x="0" y="472"/>
                  </a:moveTo>
                  <a:cubicBezTo>
                    <a:pt x="15" y="416"/>
                    <a:pt x="23" y="356"/>
                    <a:pt x="25" y="298"/>
                  </a:cubicBezTo>
                  <a:cubicBezTo>
                    <a:pt x="284" y="107"/>
                    <a:pt x="544" y="0"/>
                    <a:pt x="718" y="384"/>
                  </a:cubicBezTo>
                  <a:cubicBezTo>
                    <a:pt x="759" y="477"/>
                    <a:pt x="734" y="675"/>
                    <a:pt x="666" y="730"/>
                  </a:cubicBezTo>
                  <a:cubicBezTo>
                    <a:pt x="330" y="997"/>
                    <a:pt x="168" y="709"/>
                    <a:pt x="0" y="4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64;p52"/>
            <p:cNvSpPr/>
            <p:nvPr/>
          </p:nvSpPr>
          <p:spPr>
            <a:xfrm>
              <a:off x="4518500" y="3648900"/>
              <a:ext cx="48650" cy="47975"/>
            </a:xfrm>
            <a:custGeom>
              <a:avLst/>
              <a:gdLst/>
              <a:ahLst/>
              <a:cxnLst/>
              <a:rect l="l" t="t" r="r" b="b"/>
              <a:pathLst>
                <a:path w="1946" h="1919" extrusionOk="0">
                  <a:moveTo>
                    <a:pt x="1065" y="1"/>
                  </a:moveTo>
                  <a:cubicBezTo>
                    <a:pt x="1626" y="171"/>
                    <a:pt x="1946" y="553"/>
                    <a:pt x="1809" y="1148"/>
                  </a:cubicBezTo>
                  <a:cubicBezTo>
                    <a:pt x="1682" y="1694"/>
                    <a:pt x="1276" y="1918"/>
                    <a:pt x="717" y="1784"/>
                  </a:cubicBezTo>
                  <a:cubicBezTo>
                    <a:pt x="1" y="867"/>
                    <a:pt x="81" y="450"/>
                    <a:pt x="1065" y="1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65;p52"/>
            <p:cNvSpPr/>
            <p:nvPr/>
          </p:nvSpPr>
          <p:spPr>
            <a:xfrm>
              <a:off x="4453575" y="3841925"/>
              <a:ext cx="39650" cy="46550"/>
            </a:xfrm>
            <a:custGeom>
              <a:avLst/>
              <a:gdLst/>
              <a:ahLst/>
              <a:cxnLst/>
              <a:rect l="l" t="t" r="r" b="b"/>
              <a:pathLst>
                <a:path w="1586" h="1862" extrusionOk="0">
                  <a:moveTo>
                    <a:pt x="1146" y="1802"/>
                  </a:moveTo>
                  <a:cubicBezTo>
                    <a:pt x="1025" y="1821"/>
                    <a:pt x="905" y="1842"/>
                    <a:pt x="785" y="1861"/>
                  </a:cubicBezTo>
                  <a:cubicBezTo>
                    <a:pt x="429" y="1816"/>
                    <a:pt x="1" y="1744"/>
                    <a:pt x="48" y="1292"/>
                  </a:cubicBezTo>
                  <a:cubicBezTo>
                    <a:pt x="107" y="725"/>
                    <a:pt x="246" y="119"/>
                    <a:pt x="968" y="1"/>
                  </a:cubicBezTo>
                  <a:cubicBezTo>
                    <a:pt x="1586" y="545"/>
                    <a:pt x="1268" y="1183"/>
                    <a:pt x="1146" y="1802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66;p52"/>
            <p:cNvSpPr/>
            <p:nvPr/>
          </p:nvSpPr>
          <p:spPr>
            <a:xfrm>
              <a:off x="5575000" y="2758375"/>
              <a:ext cx="41700" cy="41150"/>
            </a:xfrm>
            <a:custGeom>
              <a:avLst/>
              <a:gdLst/>
              <a:ahLst/>
              <a:cxnLst/>
              <a:rect l="l" t="t" r="r" b="b"/>
              <a:pathLst>
                <a:path w="1668" h="1646" extrusionOk="0">
                  <a:moveTo>
                    <a:pt x="1513" y="1113"/>
                  </a:moveTo>
                  <a:cubicBezTo>
                    <a:pt x="1249" y="1607"/>
                    <a:pt x="822" y="1646"/>
                    <a:pt x="360" y="1514"/>
                  </a:cubicBezTo>
                  <a:cubicBezTo>
                    <a:pt x="124" y="1447"/>
                    <a:pt x="0" y="1231"/>
                    <a:pt x="5" y="983"/>
                  </a:cubicBezTo>
                  <a:cubicBezTo>
                    <a:pt x="14" y="368"/>
                    <a:pt x="484" y="190"/>
                    <a:pt x="936" y="1"/>
                  </a:cubicBezTo>
                  <a:cubicBezTo>
                    <a:pt x="1427" y="209"/>
                    <a:pt x="1667" y="552"/>
                    <a:pt x="1513" y="11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67;p52"/>
            <p:cNvSpPr/>
            <p:nvPr/>
          </p:nvSpPr>
          <p:spPr>
            <a:xfrm>
              <a:off x="5614525" y="2839975"/>
              <a:ext cx="45300" cy="32475"/>
            </a:xfrm>
            <a:custGeom>
              <a:avLst/>
              <a:gdLst/>
              <a:ahLst/>
              <a:cxnLst/>
              <a:rect l="l" t="t" r="r" b="b"/>
              <a:pathLst>
                <a:path w="1812" h="1299" extrusionOk="0">
                  <a:moveTo>
                    <a:pt x="341" y="451"/>
                  </a:moveTo>
                  <a:cubicBezTo>
                    <a:pt x="625" y="253"/>
                    <a:pt x="894" y="1"/>
                    <a:pt x="1285" y="118"/>
                  </a:cubicBezTo>
                  <a:cubicBezTo>
                    <a:pt x="1811" y="501"/>
                    <a:pt x="1775" y="894"/>
                    <a:pt x="1313" y="1298"/>
                  </a:cubicBezTo>
                  <a:cubicBezTo>
                    <a:pt x="1055" y="1294"/>
                    <a:pt x="799" y="1289"/>
                    <a:pt x="543" y="1284"/>
                  </a:cubicBezTo>
                  <a:cubicBezTo>
                    <a:pt x="0" y="1126"/>
                    <a:pt x="124" y="800"/>
                    <a:pt x="341" y="451"/>
                  </a:cubicBezTo>
                  <a:close/>
                </a:path>
              </a:pathLst>
            </a:custGeom>
            <a:solidFill>
              <a:srgbClr val="AD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68;p52"/>
            <p:cNvSpPr/>
            <p:nvPr/>
          </p:nvSpPr>
          <p:spPr>
            <a:xfrm>
              <a:off x="5681500" y="2929600"/>
              <a:ext cx="25675" cy="32225"/>
            </a:xfrm>
            <a:custGeom>
              <a:avLst/>
              <a:gdLst/>
              <a:ahLst/>
              <a:cxnLst/>
              <a:rect l="l" t="t" r="r" b="b"/>
              <a:pathLst>
                <a:path w="1027" h="1289" extrusionOk="0">
                  <a:moveTo>
                    <a:pt x="16" y="429"/>
                  </a:moveTo>
                  <a:cubicBezTo>
                    <a:pt x="75" y="420"/>
                    <a:pt x="133" y="408"/>
                    <a:pt x="187" y="389"/>
                  </a:cubicBezTo>
                  <a:cubicBezTo>
                    <a:pt x="468" y="304"/>
                    <a:pt x="822" y="1"/>
                    <a:pt x="948" y="524"/>
                  </a:cubicBezTo>
                  <a:cubicBezTo>
                    <a:pt x="1026" y="839"/>
                    <a:pt x="906" y="1288"/>
                    <a:pt x="553" y="1288"/>
                  </a:cubicBezTo>
                  <a:cubicBezTo>
                    <a:pt x="95" y="1288"/>
                    <a:pt x="0" y="847"/>
                    <a:pt x="16" y="429"/>
                  </a:cubicBezTo>
                  <a:close/>
                </a:path>
              </a:pathLst>
            </a:custGeom>
            <a:solidFill>
              <a:srgbClr val="B4DB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69;p52"/>
            <p:cNvSpPr/>
            <p:nvPr/>
          </p:nvSpPr>
          <p:spPr>
            <a:xfrm>
              <a:off x="5031425" y="3344525"/>
              <a:ext cx="52150" cy="66550"/>
            </a:xfrm>
            <a:custGeom>
              <a:avLst/>
              <a:gdLst/>
              <a:ahLst/>
              <a:cxnLst/>
              <a:rect l="l" t="t" r="r" b="b"/>
              <a:pathLst>
                <a:path w="2086" h="2662" extrusionOk="0">
                  <a:moveTo>
                    <a:pt x="139" y="1303"/>
                  </a:moveTo>
                  <a:cubicBezTo>
                    <a:pt x="190" y="1173"/>
                    <a:pt x="240" y="1043"/>
                    <a:pt x="291" y="911"/>
                  </a:cubicBezTo>
                  <a:cubicBezTo>
                    <a:pt x="828" y="36"/>
                    <a:pt x="1459" y="0"/>
                    <a:pt x="2086" y="812"/>
                  </a:cubicBezTo>
                  <a:cubicBezTo>
                    <a:pt x="2074" y="1701"/>
                    <a:pt x="1949" y="2512"/>
                    <a:pt x="863" y="2661"/>
                  </a:cubicBezTo>
                  <a:cubicBezTo>
                    <a:pt x="219" y="2433"/>
                    <a:pt x="1" y="1966"/>
                    <a:pt x="139" y="1303"/>
                  </a:cubicBezTo>
                  <a:close/>
                </a:path>
              </a:pathLst>
            </a:custGeom>
            <a:solidFill>
              <a:srgbClr val="B0D9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70;p52"/>
            <p:cNvSpPr/>
            <p:nvPr/>
          </p:nvSpPr>
          <p:spPr>
            <a:xfrm>
              <a:off x="5159650" y="2704250"/>
              <a:ext cx="36550" cy="36250"/>
            </a:xfrm>
            <a:custGeom>
              <a:avLst/>
              <a:gdLst/>
              <a:ahLst/>
              <a:cxnLst/>
              <a:rect l="l" t="t" r="r" b="b"/>
              <a:pathLst>
                <a:path w="1462" h="1450" extrusionOk="0">
                  <a:moveTo>
                    <a:pt x="669" y="1449"/>
                  </a:moveTo>
                  <a:cubicBezTo>
                    <a:pt x="149" y="1318"/>
                    <a:pt x="54" y="817"/>
                    <a:pt x="23" y="396"/>
                  </a:cubicBezTo>
                  <a:cubicBezTo>
                    <a:pt x="1" y="63"/>
                    <a:pt x="405" y="1"/>
                    <a:pt x="683" y="17"/>
                  </a:cubicBezTo>
                  <a:cubicBezTo>
                    <a:pt x="1168" y="46"/>
                    <a:pt x="1461" y="365"/>
                    <a:pt x="1460" y="843"/>
                  </a:cubicBezTo>
                  <a:cubicBezTo>
                    <a:pt x="1460" y="1299"/>
                    <a:pt x="1057" y="1372"/>
                    <a:pt x="669" y="1449"/>
                  </a:cubicBezTo>
                  <a:close/>
                </a:path>
              </a:pathLst>
            </a:custGeom>
            <a:solidFill>
              <a:srgbClr val="B0D8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71;p52"/>
            <p:cNvSpPr/>
            <p:nvPr/>
          </p:nvSpPr>
          <p:spPr>
            <a:xfrm>
              <a:off x="5420575" y="2799400"/>
              <a:ext cx="12100" cy="12250"/>
            </a:xfrm>
            <a:custGeom>
              <a:avLst/>
              <a:gdLst/>
              <a:ahLst/>
              <a:cxnLst/>
              <a:rect l="l" t="t" r="r" b="b"/>
              <a:pathLst>
                <a:path w="484" h="490" extrusionOk="0">
                  <a:moveTo>
                    <a:pt x="0" y="332"/>
                  </a:moveTo>
                  <a:cubicBezTo>
                    <a:pt x="9" y="150"/>
                    <a:pt x="104" y="74"/>
                    <a:pt x="233" y="40"/>
                  </a:cubicBezTo>
                  <a:cubicBezTo>
                    <a:pt x="374" y="1"/>
                    <a:pt x="483" y="41"/>
                    <a:pt x="483" y="216"/>
                  </a:cubicBezTo>
                  <a:cubicBezTo>
                    <a:pt x="483" y="358"/>
                    <a:pt x="423" y="464"/>
                    <a:pt x="272" y="478"/>
                  </a:cubicBezTo>
                  <a:cubicBezTo>
                    <a:pt x="142" y="490"/>
                    <a:pt x="17" y="478"/>
                    <a:pt x="0" y="332"/>
                  </a:cubicBezTo>
                  <a:close/>
                </a:path>
              </a:pathLst>
            </a:custGeom>
            <a:solidFill>
              <a:srgbClr val="AED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72;p52"/>
            <p:cNvSpPr/>
            <p:nvPr/>
          </p:nvSpPr>
          <p:spPr>
            <a:xfrm>
              <a:off x="5494825" y="3652000"/>
              <a:ext cx="75025" cy="65300"/>
            </a:xfrm>
            <a:custGeom>
              <a:avLst/>
              <a:gdLst/>
              <a:ahLst/>
              <a:cxnLst/>
              <a:rect l="l" t="t" r="r" b="b"/>
              <a:pathLst>
                <a:path w="3001" h="2612" extrusionOk="0">
                  <a:moveTo>
                    <a:pt x="2102" y="214"/>
                  </a:moveTo>
                  <a:cubicBezTo>
                    <a:pt x="2187" y="342"/>
                    <a:pt x="2271" y="470"/>
                    <a:pt x="2356" y="598"/>
                  </a:cubicBezTo>
                  <a:cubicBezTo>
                    <a:pt x="3001" y="1652"/>
                    <a:pt x="2628" y="2379"/>
                    <a:pt x="1329" y="2612"/>
                  </a:cubicBezTo>
                  <a:cubicBezTo>
                    <a:pt x="248" y="2501"/>
                    <a:pt x="349" y="1483"/>
                    <a:pt x="1" y="811"/>
                  </a:cubicBezTo>
                  <a:cubicBezTo>
                    <a:pt x="630" y="347"/>
                    <a:pt x="1290" y="1"/>
                    <a:pt x="2102" y="214"/>
                  </a:cubicBezTo>
                  <a:close/>
                </a:path>
              </a:pathLst>
            </a:custGeom>
            <a:solidFill>
              <a:srgbClr val="ACD7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73;p52"/>
            <p:cNvSpPr/>
            <p:nvPr/>
          </p:nvSpPr>
          <p:spPr>
            <a:xfrm>
              <a:off x="5472325" y="3730500"/>
              <a:ext cx="31925" cy="39200"/>
            </a:xfrm>
            <a:custGeom>
              <a:avLst/>
              <a:gdLst/>
              <a:ahLst/>
              <a:cxnLst/>
              <a:rect l="l" t="t" r="r" b="b"/>
              <a:pathLst>
                <a:path w="1277" h="1568" extrusionOk="0">
                  <a:moveTo>
                    <a:pt x="883" y="1194"/>
                  </a:moveTo>
                  <a:cubicBezTo>
                    <a:pt x="524" y="1567"/>
                    <a:pt x="312" y="1201"/>
                    <a:pt x="62" y="1025"/>
                  </a:cubicBezTo>
                  <a:cubicBezTo>
                    <a:pt x="98" y="685"/>
                    <a:pt x="0" y="288"/>
                    <a:pt x="399" y="94"/>
                  </a:cubicBezTo>
                  <a:cubicBezTo>
                    <a:pt x="593" y="1"/>
                    <a:pt x="768" y="101"/>
                    <a:pt x="915" y="235"/>
                  </a:cubicBezTo>
                  <a:cubicBezTo>
                    <a:pt x="1276" y="564"/>
                    <a:pt x="996" y="877"/>
                    <a:pt x="883" y="1194"/>
                  </a:cubicBezTo>
                  <a:close/>
                </a:path>
              </a:pathLst>
            </a:custGeom>
            <a:solidFill>
              <a:srgbClr val="B3DA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74;p52"/>
            <p:cNvSpPr/>
            <p:nvPr/>
          </p:nvSpPr>
          <p:spPr>
            <a:xfrm>
              <a:off x="5451075" y="3596850"/>
              <a:ext cx="43825" cy="42100"/>
            </a:xfrm>
            <a:custGeom>
              <a:avLst/>
              <a:gdLst/>
              <a:ahLst/>
              <a:cxnLst/>
              <a:rect l="l" t="t" r="r" b="b"/>
              <a:pathLst>
                <a:path w="1753" h="1684" extrusionOk="0">
                  <a:moveTo>
                    <a:pt x="771" y="1684"/>
                  </a:moveTo>
                  <a:cubicBezTo>
                    <a:pt x="702" y="1606"/>
                    <a:pt x="635" y="1528"/>
                    <a:pt x="568" y="1450"/>
                  </a:cubicBezTo>
                  <a:cubicBezTo>
                    <a:pt x="569" y="1148"/>
                    <a:pt x="344" y="1005"/>
                    <a:pt x="153" y="840"/>
                  </a:cubicBezTo>
                  <a:cubicBezTo>
                    <a:pt x="102" y="824"/>
                    <a:pt x="51" y="810"/>
                    <a:pt x="0" y="797"/>
                  </a:cubicBezTo>
                  <a:cubicBezTo>
                    <a:pt x="226" y="308"/>
                    <a:pt x="564" y="1"/>
                    <a:pt x="1132" y="62"/>
                  </a:cubicBezTo>
                  <a:cubicBezTo>
                    <a:pt x="1753" y="757"/>
                    <a:pt x="1689" y="1039"/>
                    <a:pt x="771" y="16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5;p52"/>
            <p:cNvSpPr/>
            <p:nvPr/>
          </p:nvSpPr>
          <p:spPr>
            <a:xfrm>
              <a:off x="5444525" y="3429975"/>
              <a:ext cx="33425" cy="24150"/>
            </a:xfrm>
            <a:custGeom>
              <a:avLst/>
              <a:gdLst/>
              <a:ahLst/>
              <a:cxnLst/>
              <a:rect l="l" t="t" r="r" b="b"/>
              <a:pathLst>
                <a:path w="1337" h="966" extrusionOk="0">
                  <a:moveTo>
                    <a:pt x="1192" y="199"/>
                  </a:moveTo>
                  <a:cubicBezTo>
                    <a:pt x="1336" y="870"/>
                    <a:pt x="759" y="792"/>
                    <a:pt x="425" y="965"/>
                  </a:cubicBezTo>
                  <a:cubicBezTo>
                    <a:pt x="0" y="0"/>
                    <a:pt x="588" y="91"/>
                    <a:pt x="1192" y="19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6;p52"/>
            <p:cNvSpPr/>
            <p:nvPr/>
          </p:nvSpPr>
          <p:spPr>
            <a:xfrm>
              <a:off x="4886025" y="2028950"/>
              <a:ext cx="16450" cy="19175"/>
            </a:xfrm>
            <a:custGeom>
              <a:avLst/>
              <a:gdLst/>
              <a:ahLst/>
              <a:cxnLst/>
              <a:rect l="l" t="t" r="r" b="b"/>
              <a:pathLst>
                <a:path w="658" h="767" extrusionOk="0">
                  <a:moveTo>
                    <a:pt x="656" y="0"/>
                  </a:moveTo>
                  <a:lnTo>
                    <a:pt x="656" y="0"/>
                  </a:lnTo>
                  <a:cubicBezTo>
                    <a:pt x="270" y="257"/>
                    <a:pt x="1" y="513"/>
                    <a:pt x="658" y="767"/>
                  </a:cubicBezTo>
                  <a:cubicBezTo>
                    <a:pt x="658" y="511"/>
                    <a:pt x="656" y="256"/>
                    <a:pt x="656" y="0"/>
                  </a:cubicBezTo>
                  <a:close/>
                </a:path>
              </a:pathLst>
            </a:custGeom>
            <a:solidFill>
              <a:srgbClr val="BDE2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7;p52"/>
            <p:cNvSpPr/>
            <p:nvPr/>
          </p:nvSpPr>
          <p:spPr>
            <a:xfrm>
              <a:off x="2261050" y="3534725"/>
              <a:ext cx="125200" cy="121875"/>
            </a:xfrm>
            <a:custGeom>
              <a:avLst/>
              <a:gdLst/>
              <a:ahLst/>
              <a:cxnLst/>
              <a:rect l="l" t="t" r="r" b="b"/>
              <a:pathLst>
                <a:path w="5008" h="4875" extrusionOk="0">
                  <a:moveTo>
                    <a:pt x="2705" y="1"/>
                  </a:moveTo>
                  <a:cubicBezTo>
                    <a:pt x="1640" y="1"/>
                    <a:pt x="373" y="573"/>
                    <a:pt x="0" y="1366"/>
                  </a:cubicBezTo>
                  <a:cubicBezTo>
                    <a:pt x="570" y="1641"/>
                    <a:pt x="338" y="2226"/>
                    <a:pt x="368" y="2614"/>
                  </a:cubicBezTo>
                  <a:cubicBezTo>
                    <a:pt x="456" y="3766"/>
                    <a:pt x="1016" y="4378"/>
                    <a:pt x="2075" y="4730"/>
                  </a:cubicBezTo>
                  <a:cubicBezTo>
                    <a:pt x="2371" y="4827"/>
                    <a:pt x="2653" y="4875"/>
                    <a:pt x="2914" y="4875"/>
                  </a:cubicBezTo>
                  <a:cubicBezTo>
                    <a:pt x="3852" y="4875"/>
                    <a:pt x="4536" y="4266"/>
                    <a:pt x="4716" y="3183"/>
                  </a:cubicBezTo>
                  <a:cubicBezTo>
                    <a:pt x="4844" y="2410"/>
                    <a:pt x="5008" y="1717"/>
                    <a:pt x="4159" y="1201"/>
                  </a:cubicBezTo>
                  <a:cubicBezTo>
                    <a:pt x="3872" y="1026"/>
                    <a:pt x="3790" y="556"/>
                    <a:pt x="3655" y="201"/>
                  </a:cubicBezTo>
                  <a:cubicBezTo>
                    <a:pt x="3387" y="63"/>
                    <a:pt x="3057" y="1"/>
                    <a:pt x="2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78;p52"/>
            <p:cNvSpPr/>
            <p:nvPr/>
          </p:nvSpPr>
          <p:spPr>
            <a:xfrm>
              <a:off x="4449700" y="3353050"/>
              <a:ext cx="102925" cy="95275"/>
            </a:xfrm>
            <a:custGeom>
              <a:avLst/>
              <a:gdLst/>
              <a:ahLst/>
              <a:cxnLst/>
              <a:rect l="l" t="t" r="r" b="b"/>
              <a:pathLst>
                <a:path w="4117" h="3811" extrusionOk="0">
                  <a:moveTo>
                    <a:pt x="1953" y="1"/>
                  </a:moveTo>
                  <a:cubicBezTo>
                    <a:pt x="1948" y="1"/>
                    <a:pt x="1943" y="1"/>
                    <a:pt x="1937" y="1"/>
                  </a:cubicBezTo>
                  <a:cubicBezTo>
                    <a:pt x="845" y="7"/>
                    <a:pt x="0" y="754"/>
                    <a:pt x="29" y="1688"/>
                  </a:cubicBezTo>
                  <a:cubicBezTo>
                    <a:pt x="69" y="2967"/>
                    <a:pt x="858" y="3811"/>
                    <a:pt x="2002" y="3811"/>
                  </a:cubicBezTo>
                  <a:cubicBezTo>
                    <a:pt x="2031" y="3811"/>
                    <a:pt x="2059" y="3810"/>
                    <a:pt x="2088" y="3809"/>
                  </a:cubicBezTo>
                  <a:cubicBezTo>
                    <a:pt x="3403" y="3762"/>
                    <a:pt x="4117" y="3071"/>
                    <a:pt x="4053" y="1910"/>
                  </a:cubicBezTo>
                  <a:cubicBezTo>
                    <a:pt x="3994" y="846"/>
                    <a:pt x="3065" y="1"/>
                    <a:pt x="1953" y="1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79;p52"/>
            <p:cNvSpPr/>
            <p:nvPr/>
          </p:nvSpPr>
          <p:spPr>
            <a:xfrm>
              <a:off x="3955450" y="2865150"/>
              <a:ext cx="95425" cy="100250"/>
            </a:xfrm>
            <a:custGeom>
              <a:avLst/>
              <a:gdLst/>
              <a:ahLst/>
              <a:cxnLst/>
              <a:rect l="l" t="t" r="r" b="b"/>
              <a:pathLst>
                <a:path w="3817" h="4010" extrusionOk="0">
                  <a:moveTo>
                    <a:pt x="1834" y="0"/>
                  </a:moveTo>
                  <a:cubicBezTo>
                    <a:pt x="1029" y="0"/>
                    <a:pt x="30" y="1038"/>
                    <a:pt x="16" y="1894"/>
                  </a:cubicBezTo>
                  <a:cubicBezTo>
                    <a:pt x="0" y="2869"/>
                    <a:pt x="1114" y="4000"/>
                    <a:pt x="2097" y="4009"/>
                  </a:cubicBezTo>
                  <a:cubicBezTo>
                    <a:pt x="2099" y="4009"/>
                    <a:pt x="2101" y="4009"/>
                    <a:pt x="2104" y="4009"/>
                  </a:cubicBezTo>
                  <a:cubicBezTo>
                    <a:pt x="2864" y="4009"/>
                    <a:pt x="3817" y="2980"/>
                    <a:pt x="3816" y="2157"/>
                  </a:cubicBezTo>
                  <a:cubicBezTo>
                    <a:pt x="3815" y="1245"/>
                    <a:pt x="2696" y="17"/>
                    <a:pt x="1851" y="0"/>
                  </a:cubicBezTo>
                  <a:cubicBezTo>
                    <a:pt x="1845" y="0"/>
                    <a:pt x="1840" y="0"/>
                    <a:pt x="18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80;p52"/>
            <p:cNvSpPr/>
            <p:nvPr/>
          </p:nvSpPr>
          <p:spPr>
            <a:xfrm>
              <a:off x="2254825" y="3539725"/>
              <a:ext cx="152550" cy="128425"/>
            </a:xfrm>
            <a:custGeom>
              <a:avLst/>
              <a:gdLst/>
              <a:ahLst/>
              <a:cxnLst/>
              <a:rect l="l" t="t" r="r" b="b"/>
              <a:pathLst>
                <a:path w="6102" h="5137" extrusionOk="0">
                  <a:moveTo>
                    <a:pt x="3904" y="1"/>
                  </a:moveTo>
                  <a:lnTo>
                    <a:pt x="3904" y="1"/>
                  </a:lnTo>
                  <a:cubicBezTo>
                    <a:pt x="3762" y="244"/>
                    <a:pt x="4049" y="1060"/>
                    <a:pt x="4341" y="1329"/>
                  </a:cubicBezTo>
                  <a:cubicBezTo>
                    <a:pt x="4549" y="1518"/>
                    <a:pt x="5053" y="1646"/>
                    <a:pt x="4950" y="1855"/>
                  </a:cubicBezTo>
                  <a:cubicBezTo>
                    <a:pt x="4642" y="2474"/>
                    <a:pt x="4943" y="3253"/>
                    <a:pt x="4551" y="3735"/>
                  </a:cubicBezTo>
                  <a:cubicBezTo>
                    <a:pt x="4200" y="4168"/>
                    <a:pt x="3705" y="4485"/>
                    <a:pt x="3124" y="4485"/>
                  </a:cubicBezTo>
                  <a:cubicBezTo>
                    <a:pt x="2945" y="4485"/>
                    <a:pt x="2758" y="4455"/>
                    <a:pt x="2565" y="4389"/>
                  </a:cubicBezTo>
                  <a:cubicBezTo>
                    <a:pt x="1225" y="3933"/>
                    <a:pt x="546" y="2875"/>
                    <a:pt x="654" y="1476"/>
                  </a:cubicBezTo>
                  <a:cubicBezTo>
                    <a:pt x="677" y="1174"/>
                    <a:pt x="1053" y="1170"/>
                    <a:pt x="1065" y="874"/>
                  </a:cubicBezTo>
                  <a:cubicBezTo>
                    <a:pt x="989" y="830"/>
                    <a:pt x="923" y="813"/>
                    <a:pt x="862" y="813"/>
                  </a:cubicBezTo>
                  <a:cubicBezTo>
                    <a:pt x="614" y="813"/>
                    <a:pt x="474" y="1114"/>
                    <a:pt x="249" y="1169"/>
                  </a:cubicBezTo>
                  <a:cubicBezTo>
                    <a:pt x="1" y="1658"/>
                    <a:pt x="319" y="2213"/>
                    <a:pt x="67" y="2701"/>
                  </a:cubicBezTo>
                  <a:cubicBezTo>
                    <a:pt x="484" y="4228"/>
                    <a:pt x="1676" y="5136"/>
                    <a:pt x="2963" y="5136"/>
                  </a:cubicBezTo>
                  <a:cubicBezTo>
                    <a:pt x="3593" y="5136"/>
                    <a:pt x="4247" y="4918"/>
                    <a:pt x="4843" y="4448"/>
                  </a:cubicBezTo>
                  <a:cubicBezTo>
                    <a:pt x="5468" y="3954"/>
                    <a:pt x="6101" y="3227"/>
                    <a:pt x="5720" y="2227"/>
                  </a:cubicBezTo>
                  <a:cubicBezTo>
                    <a:pt x="5362" y="1286"/>
                    <a:pt x="5104" y="256"/>
                    <a:pt x="3904" y="1"/>
                  </a:cubicBezTo>
                  <a:close/>
                </a:path>
              </a:pathLst>
            </a:custGeom>
            <a:solidFill>
              <a:srgbClr val="C7E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81;p52"/>
            <p:cNvSpPr/>
            <p:nvPr/>
          </p:nvSpPr>
          <p:spPr>
            <a:xfrm>
              <a:off x="2735900" y="3251625"/>
              <a:ext cx="90225" cy="95300"/>
            </a:xfrm>
            <a:custGeom>
              <a:avLst/>
              <a:gdLst/>
              <a:ahLst/>
              <a:cxnLst/>
              <a:rect l="l" t="t" r="r" b="b"/>
              <a:pathLst>
                <a:path w="3609" h="3812" extrusionOk="0">
                  <a:moveTo>
                    <a:pt x="1867" y="1"/>
                  </a:moveTo>
                  <a:cubicBezTo>
                    <a:pt x="893" y="1"/>
                    <a:pt x="44" y="849"/>
                    <a:pt x="19" y="1864"/>
                  </a:cubicBezTo>
                  <a:cubicBezTo>
                    <a:pt x="1" y="2592"/>
                    <a:pt x="1148" y="3811"/>
                    <a:pt x="1853" y="3811"/>
                  </a:cubicBezTo>
                  <a:cubicBezTo>
                    <a:pt x="1853" y="3811"/>
                    <a:pt x="1854" y="3811"/>
                    <a:pt x="1854" y="3811"/>
                  </a:cubicBezTo>
                  <a:cubicBezTo>
                    <a:pt x="2808" y="3811"/>
                    <a:pt x="3575" y="2912"/>
                    <a:pt x="3595" y="1768"/>
                  </a:cubicBezTo>
                  <a:cubicBezTo>
                    <a:pt x="3609" y="961"/>
                    <a:pt x="2727" y="28"/>
                    <a:pt x="1923" y="2"/>
                  </a:cubicBezTo>
                  <a:cubicBezTo>
                    <a:pt x="1904" y="1"/>
                    <a:pt x="1886" y="1"/>
                    <a:pt x="1867" y="1"/>
                  </a:cubicBezTo>
                  <a:close/>
                </a:path>
              </a:pathLst>
            </a:custGeom>
            <a:solidFill>
              <a:srgbClr val="C7E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82;p52"/>
            <p:cNvSpPr/>
            <p:nvPr/>
          </p:nvSpPr>
          <p:spPr>
            <a:xfrm>
              <a:off x="4350250" y="2020400"/>
              <a:ext cx="95775" cy="89650"/>
            </a:xfrm>
            <a:custGeom>
              <a:avLst/>
              <a:gdLst/>
              <a:ahLst/>
              <a:cxnLst/>
              <a:rect l="l" t="t" r="r" b="b"/>
              <a:pathLst>
                <a:path w="3831" h="3586" extrusionOk="0">
                  <a:moveTo>
                    <a:pt x="1771" y="1"/>
                  </a:moveTo>
                  <a:cubicBezTo>
                    <a:pt x="1111" y="161"/>
                    <a:pt x="768" y="735"/>
                    <a:pt x="303" y="1144"/>
                  </a:cubicBezTo>
                  <a:cubicBezTo>
                    <a:pt x="49" y="1367"/>
                    <a:pt x="0" y="1704"/>
                    <a:pt x="235" y="1999"/>
                  </a:cubicBezTo>
                  <a:cubicBezTo>
                    <a:pt x="345" y="2139"/>
                    <a:pt x="468" y="2208"/>
                    <a:pt x="601" y="2208"/>
                  </a:cubicBezTo>
                  <a:cubicBezTo>
                    <a:pt x="741" y="2208"/>
                    <a:pt x="893" y="2131"/>
                    <a:pt x="1055" y="1982"/>
                  </a:cubicBezTo>
                  <a:lnTo>
                    <a:pt x="1055" y="1982"/>
                  </a:lnTo>
                  <a:cubicBezTo>
                    <a:pt x="895" y="2511"/>
                    <a:pt x="373" y="2653"/>
                    <a:pt x="227" y="3088"/>
                  </a:cubicBezTo>
                  <a:cubicBezTo>
                    <a:pt x="835" y="3271"/>
                    <a:pt x="1438" y="3586"/>
                    <a:pt x="2045" y="3586"/>
                  </a:cubicBezTo>
                  <a:cubicBezTo>
                    <a:pt x="2437" y="3586"/>
                    <a:pt x="2831" y="3454"/>
                    <a:pt x="3227" y="3068"/>
                  </a:cubicBezTo>
                  <a:cubicBezTo>
                    <a:pt x="3684" y="2624"/>
                    <a:pt x="3830" y="2187"/>
                    <a:pt x="3450" y="1638"/>
                  </a:cubicBezTo>
                  <a:cubicBezTo>
                    <a:pt x="2999" y="982"/>
                    <a:pt x="2756" y="112"/>
                    <a:pt x="1771" y="1"/>
                  </a:cubicBezTo>
                  <a:close/>
                </a:path>
              </a:pathLst>
            </a:custGeom>
            <a:solidFill>
              <a:srgbClr val="8DC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83;p52"/>
            <p:cNvSpPr/>
            <p:nvPr/>
          </p:nvSpPr>
          <p:spPr>
            <a:xfrm>
              <a:off x="4739575" y="1948400"/>
              <a:ext cx="107425" cy="95975"/>
            </a:xfrm>
            <a:custGeom>
              <a:avLst/>
              <a:gdLst/>
              <a:ahLst/>
              <a:cxnLst/>
              <a:rect l="l" t="t" r="r" b="b"/>
              <a:pathLst>
                <a:path w="4297" h="3839" extrusionOk="0">
                  <a:moveTo>
                    <a:pt x="2183" y="1"/>
                  </a:moveTo>
                  <a:cubicBezTo>
                    <a:pt x="2058" y="1"/>
                    <a:pt x="1929" y="30"/>
                    <a:pt x="1795" y="97"/>
                  </a:cubicBezTo>
                  <a:cubicBezTo>
                    <a:pt x="1330" y="327"/>
                    <a:pt x="1439" y="792"/>
                    <a:pt x="1475" y="1206"/>
                  </a:cubicBezTo>
                  <a:cubicBezTo>
                    <a:pt x="1489" y="1364"/>
                    <a:pt x="1499" y="1524"/>
                    <a:pt x="1523" y="1681"/>
                  </a:cubicBezTo>
                  <a:cubicBezTo>
                    <a:pt x="1588" y="2037"/>
                    <a:pt x="1480" y="2211"/>
                    <a:pt x="1207" y="2211"/>
                  </a:cubicBezTo>
                  <a:cubicBezTo>
                    <a:pt x="1146" y="2211"/>
                    <a:pt x="1077" y="2202"/>
                    <a:pt x="999" y="2185"/>
                  </a:cubicBezTo>
                  <a:cubicBezTo>
                    <a:pt x="791" y="2072"/>
                    <a:pt x="814" y="1901"/>
                    <a:pt x="880" y="1718"/>
                  </a:cubicBezTo>
                  <a:cubicBezTo>
                    <a:pt x="929" y="1651"/>
                    <a:pt x="972" y="1584"/>
                    <a:pt x="1022" y="1519"/>
                  </a:cubicBezTo>
                  <a:cubicBezTo>
                    <a:pt x="1393" y="904"/>
                    <a:pt x="802" y="680"/>
                    <a:pt x="542" y="322"/>
                  </a:cubicBezTo>
                  <a:lnTo>
                    <a:pt x="542" y="322"/>
                  </a:lnTo>
                  <a:cubicBezTo>
                    <a:pt x="351" y="1396"/>
                    <a:pt x="0" y="2507"/>
                    <a:pt x="1009" y="3385"/>
                  </a:cubicBezTo>
                  <a:cubicBezTo>
                    <a:pt x="1324" y="3659"/>
                    <a:pt x="1650" y="3839"/>
                    <a:pt x="1981" y="3839"/>
                  </a:cubicBezTo>
                  <a:cubicBezTo>
                    <a:pt x="2264" y="3839"/>
                    <a:pt x="2550" y="3708"/>
                    <a:pt x="2834" y="3391"/>
                  </a:cubicBezTo>
                  <a:cubicBezTo>
                    <a:pt x="3427" y="2734"/>
                    <a:pt x="4297" y="2228"/>
                    <a:pt x="4022" y="1120"/>
                  </a:cubicBezTo>
                  <a:cubicBezTo>
                    <a:pt x="3703" y="854"/>
                    <a:pt x="3308" y="694"/>
                    <a:pt x="3006" y="407"/>
                  </a:cubicBezTo>
                  <a:cubicBezTo>
                    <a:pt x="2758" y="172"/>
                    <a:pt x="2484" y="1"/>
                    <a:pt x="2183" y="1"/>
                  </a:cubicBezTo>
                  <a:close/>
                </a:path>
              </a:pathLst>
            </a:custGeom>
            <a:solidFill>
              <a:srgbClr val="89CE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84;p52"/>
            <p:cNvSpPr/>
            <p:nvPr/>
          </p:nvSpPr>
          <p:spPr>
            <a:xfrm>
              <a:off x="2830675" y="3471675"/>
              <a:ext cx="78650" cy="81700"/>
            </a:xfrm>
            <a:custGeom>
              <a:avLst/>
              <a:gdLst/>
              <a:ahLst/>
              <a:cxnLst/>
              <a:rect l="l" t="t" r="r" b="b"/>
              <a:pathLst>
                <a:path w="3146" h="3268" extrusionOk="0">
                  <a:moveTo>
                    <a:pt x="1467" y="0"/>
                  </a:moveTo>
                  <a:cubicBezTo>
                    <a:pt x="1461" y="0"/>
                    <a:pt x="1455" y="0"/>
                    <a:pt x="1449" y="0"/>
                  </a:cubicBezTo>
                  <a:cubicBezTo>
                    <a:pt x="839" y="8"/>
                    <a:pt x="1" y="921"/>
                    <a:pt x="31" y="1545"/>
                  </a:cubicBezTo>
                  <a:cubicBezTo>
                    <a:pt x="61" y="2145"/>
                    <a:pt x="1405" y="3262"/>
                    <a:pt x="2071" y="3267"/>
                  </a:cubicBezTo>
                  <a:cubicBezTo>
                    <a:pt x="2076" y="3267"/>
                    <a:pt x="2080" y="3267"/>
                    <a:pt x="2085" y="3267"/>
                  </a:cubicBezTo>
                  <a:cubicBezTo>
                    <a:pt x="3024" y="3267"/>
                    <a:pt x="3146" y="2671"/>
                    <a:pt x="3091" y="2007"/>
                  </a:cubicBezTo>
                  <a:cubicBezTo>
                    <a:pt x="3085" y="877"/>
                    <a:pt x="2344" y="0"/>
                    <a:pt x="14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85;p52"/>
            <p:cNvSpPr/>
            <p:nvPr/>
          </p:nvSpPr>
          <p:spPr>
            <a:xfrm>
              <a:off x="4442825" y="2633875"/>
              <a:ext cx="117350" cy="97675"/>
            </a:xfrm>
            <a:custGeom>
              <a:avLst/>
              <a:gdLst/>
              <a:ahLst/>
              <a:cxnLst/>
              <a:rect l="l" t="t" r="r" b="b"/>
              <a:pathLst>
                <a:path w="4694" h="3907" extrusionOk="0">
                  <a:moveTo>
                    <a:pt x="2621" y="0"/>
                  </a:moveTo>
                  <a:cubicBezTo>
                    <a:pt x="2082" y="0"/>
                    <a:pt x="1574" y="34"/>
                    <a:pt x="1082" y="425"/>
                  </a:cubicBezTo>
                  <a:cubicBezTo>
                    <a:pt x="188" y="1133"/>
                    <a:pt x="0" y="2008"/>
                    <a:pt x="661" y="3095"/>
                  </a:cubicBezTo>
                  <a:cubicBezTo>
                    <a:pt x="979" y="3617"/>
                    <a:pt x="1573" y="3907"/>
                    <a:pt x="2198" y="3907"/>
                  </a:cubicBezTo>
                  <a:cubicBezTo>
                    <a:pt x="2517" y="3907"/>
                    <a:pt x="2844" y="3831"/>
                    <a:pt x="3146" y="3673"/>
                  </a:cubicBezTo>
                  <a:cubicBezTo>
                    <a:pt x="3194" y="3231"/>
                    <a:pt x="2834" y="3249"/>
                    <a:pt x="2581" y="3219"/>
                  </a:cubicBezTo>
                  <a:cubicBezTo>
                    <a:pt x="2246" y="3179"/>
                    <a:pt x="1971" y="3066"/>
                    <a:pt x="1754" y="2814"/>
                  </a:cubicBezTo>
                  <a:cubicBezTo>
                    <a:pt x="1393" y="2523"/>
                    <a:pt x="1073" y="2187"/>
                    <a:pt x="1366" y="1703"/>
                  </a:cubicBezTo>
                  <a:cubicBezTo>
                    <a:pt x="1509" y="1467"/>
                    <a:pt x="1700" y="1387"/>
                    <a:pt x="1908" y="1387"/>
                  </a:cubicBezTo>
                  <a:cubicBezTo>
                    <a:pt x="2084" y="1387"/>
                    <a:pt x="2272" y="1444"/>
                    <a:pt x="2456" y="1511"/>
                  </a:cubicBezTo>
                  <a:cubicBezTo>
                    <a:pt x="3024" y="1647"/>
                    <a:pt x="3591" y="1750"/>
                    <a:pt x="3603" y="2544"/>
                  </a:cubicBezTo>
                  <a:cubicBezTo>
                    <a:pt x="3605" y="2686"/>
                    <a:pt x="3721" y="2775"/>
                    <a:pt x="3866" y="2775"/>
                  </a:cubicBezTo>
                  <a:cubicBezTo>
                    <a:pt x="3945" y="2775"/>
                    <a:pt x="4032" y="2749"/>
                    <a:pt x="4114" y="2692"/>
                  </a:cubicBezTo>
                  <a:cubicBezTo>
                    <a:pt x="4694" y="2239"/>
                    <a:pt x="4540" y="1735"/>
                    <a:pt x="4276" y="1169"/>
                  </a:cubicBezTo>
                  <a:cubicBezTo>
                    <a:pt x="3998" y="578"/>
                    <a:pt x="3783" y="2"/>
                    <a:pt x="2966" y="2"/>
                  </a:cubicBezTo>
                  <a:cubicBezTo>
                    <a:pt x="2850" y="2"/>
                    <a:pt x="2734" y="0"/>
                    <a:pt x="26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86;p52"/>
            <p:cNvSpPr/>
            <p:nvPr/>
          </p:nvSpPr>
          <p:spPr>
            <a:xfrm>
              <a:off x="4407875" y="3462650"/>
              <a:ext cx="64025" cy="67100"/>
            </a:xfrm>
            <a:custGeom>
              <a:avLst/>
              <a:gdLst/>
              <a:ahLst/>
              <a:cxnLst/>
              <a:rect l="l" t="t" r="r" b="b"/>
              <a:pathLst>
                <a:path w="2561" h="2684" extrusionOk="0">
                  <a:moveTo>
                    <a:pt x="950" y="1"/>
                  </a:moveTo>
                  <a:cubicBezTo>
                    <a:pt x="323" y="1"/>
                    <a:pt x="31" y="411"/>
                    <a:pt x="13" y="1308"/>
                  </a:cubicBezTo>
                  <a:cubicBezTo>
                    <a:pt x="1" y="1931"/>
                    <a:pt x="626" y="2684"/>
                    <a:pt x="1197" y="2684"/>
                  </a:cubicBezTo>
                  <a:cubicBezTo>
                    <a:pt x="1207" y="2684"/>
                    <a:pt x="1216" y="2683"/>
                    <a:pt x="1226" y="2683"/>
                  </a:cubicBezTo>
                  <a:cubicBezTo>
                    <a:pt x="1922" y="2649"/>
                    <a:pt x="2344" y="2196"/>
                    <a:pt x="2457" y="1561"/>
                  </a:cubicBezTo>
                  <a:cubicBezTo>
                    <a:pt x="2561" y="986"/>
                    <a:pt x="1608" y="28"/>
                    <a:pt x="1020" y="2"/>
                  </a:cubicBezTo>
                  <a:cubicBezTo>
                    <a:pt x="996" y="1"/>
                    <a:pt x="973" y="1"/>
                    <a:pt x="9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87;p52"/>
            <p:cNvSpPr/>
            <p:nvPr/>
          </p:nvSpPr>
          <p:spPr>
            <a:xfrm>
              <a:off x="4753150" y="1927625"/>
              <a:ext cx="87050" cy="65200"/>
            </a:xfrm>
            <a:custGeom>
              <a:avLst/>
              <a:gdLst/>
              <a:ahLst/>
              <a:cxnLst/>
              <a:rect l="l" t="t" r="r" b="b"/>
              <a:pathLst>
                <a:path w="3482" h="2608" extrusionOk="0">
                  <a:moveTo>
                    <a:pt x="1703" y="0"/>
                  </a:moveTo>
                  <a:cubicBezTo>
                    <a:pt x="825" y="0"/>
                    <a:pt x="207" y="412"/>
                    <a:pt x="0" y="1154"/>
                  </a:cubicBezTo>
                  <a:cubicBezTo>
                    <a:pt x="33" y="1392"/>
                    <a:pt x="0" y="1650"/>
                    <a:pt x="277" y="1793"/>
                  </a:cubicBezTo>
                  <a:cubicBezTo>
                    <a:pt x="704" y="2016"/>
                    <a:pt x="301" y="2167"/>
                    <a:pt x="218" y="2344"/>
                  </a:cubicBezTo>
                  <a:cubicBezTo>
                    <a:pt x="402" y="2516"/>
                    <a:pt x="602" y="2608"/>
                    <a:pt x="820" y="2608"/>
                  </a:cubicBezTo>
                  <a:cubicBezTo>
                    <a:pt x="933" y="2608"/>
                    <a:pt x="1052" y="2583"/>
                    <a:pt x="1175" y="2532"/>
                  </a:cubicBezTo>
                  <a:cubicBezTo>
                    <a:pt x="1319" y="2053"/>
                    <a:pt x="785" y="1423"/>
                    <a:pt x="1309" y="1100"/>
                  </a:cubicBezTo>
                  <a:cubicBezTo>
                    <a:pt x="1420" y="1032"/>
                    <a:pt x="1521" y="1004"/>
                    <a:pt x="1614" y="1004"/>
                  </a:cubicBezTo>
                  <a:cubicBezTo>
                    <a:pt x="2017" y="1004"/>
                    <a:pt x="2278" y="1538"/>
                    <a:pt x="2647" y="1689"/>
                  </a:cubicBezTo>
                  <a:cubicBezTo>
                    <a:pt x="2846" y="1770"/>
                    <a:pt x="3015" y="2026"/>
                    <a:pt x="3253" y="2026"/>
                  </a:cubicBezTo>
                  <a:cubicBezTo>
                    <a:pt x="3323" y="2026"/>
                    <a:pt x="3398" y="2004"/>
                    <a:pt x="3481" y="1951"/>
                  </a:cubicBezTo>
                  <a:cubicBezTo>
                    <a:pt x="3479" y="844"/>
                    <a:pt x="2960" y="129"/>
                    <a:pt x="2074" y="23"/>
                  </a:cubicBezTo>
                  <a:cubicBezTo>
                    <a:pt x="1946" y="8"/>
                    <a:pt x="1822" y="0"/>
                    <a:pt x="1703" y="0"/>
                  </a:cubicBezTo>
                  <a:close/>
                </a:path>
              </a:pathLst>
            </a:custGeom>
            <a:solidFill>
              <a:srgbClr val="7FCA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88;p52"/>
            <p:cNvSpPr/>
            <p:nvPr/>
          </p:nvSpPr>
          <p:spPr>
            <a:xfrm>
              <a:off x="4318975" y="3017350"/>
              <a:ext cx="63625" cy="62275"/>
            </a:xfrm>
            <a:custGeom>
              <a:avLst/>
              <a:gdLst/>
              <a:ahLst/>
              <a:cxnLst/>
              <a:rect l="l" t="t" r="r" b="b"/>
              <a:pathLst>
                <a:path w="2545" h="2491" extrusionOk="0">
                  <a:moveTo>
                    <a:pt x="1360" y="0"/>
                  </a:moveTo>
                  <a:cubicBezTo>
                    <a:pt x="506" y="22"/>
                    <a:pt x="1" y="619"/>
                    <a:pt x="54" y="1432"/>
                  </a:cubicBezTo>
                  <a:cubicBezTo>
                    <a:pt x="100" y="2117"/>
                    <a:pt x="514" y="2472"/>
                    <a:pt x="1167" y="2490"/>
                  </a:cubicBezTo>
                  <a:cubicBezTo>
                    <a:pt x="1175" y="2490"/>
                    <a:pt x="1183" y="2490"/>
                    <a:pt x="1191" y="2490"/>
                  </a:cubicBezTo>
                  <a:cubicBezTo>
                    <a:pt x="1877" y="2490"/>
                    <a:pt x="2545" y="1776"/>
                    <a:pt x="2469" y="1109"/>
                  </a:cubicBezTo>
                  <a:cubicBezTo>
                    <a:pt x="2390" y="418"/>
                    <a:pt x="1932" y="68"/>
                    <a:pt x="1360" y="0"/>
                  </a:cubicBezTo>
                  <a:close/>
                </a:path>
              </a:pathLst>
            </a:custGeom>
            <a:solidFill>
              <a:srgbClr val="C9E1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89;p52"/>
            <p:cNvSpPr/>
            <p:nvPr/>
          </p:nvSpPr>
          <p:spPr>
            <a:xfrm>
              <a:off x="2343850" y="3736050"/>
              <a:ext cx="56000" cy="57250"/>
            </a:xfrm>
            <a:custGeom>
              <a:avLst/>
              <a:gdLst/>
              <a:ahLst/>
              <a:cxnLst/>
              <a:rect l="l" t="t" r="r" b="b"/>
              <a:pathLst>
                <a:path w="2240" h="2290" extrusionOk="0">
                  <a:moveTo>
                    <a:pt x="994" y="0"/>
                  </a:moveTo>
                  <a:cubicBezTo>
                    <a:pt x="180" y="0"/>
                    <a:pt x="1" y="628"/>
                    <a:pt x="7" y="1188"/>
                  </a:cubicBezTo>
                  <a:cubicBezTo>
                    <a:pt x="12" y="1709"/>
                    <a:pt x="402" y="2196"/>
                    <a:pt x="981" y="2284"/>
                  </a:cubicBezTo>
                  <a:cubicBezTo>
                    <a:pt x="1007" y="2287"/>
                    <a:pt x="1033" y="2289"/>
                    <a:pt x="1059" y="2289"/>
                  </a:cubicBezTo>
                  <a:cubicBezTo>
                    <a:pt x="1582" y="2289"/>
                    <a:pt x="2239" y="1577"/>
                    <a:pt x="2238" y="1071"/>
                  </a:cubicBezTo>
                  <a:cubicBezTo>
                    <a:pt x="2236" y="479"/>
                    <a:pt x="1705" y="2"/>
                    <a:pt x="1086" y="2"/>
                  </a:cubicBezTo>
                  <a:cubicBezTo>
                    <a:pt x="1080" y="2"/>
                    <a:pt x="1075" y="2"/>
                    <a:pt x="1070" y="2"/>
                  </a:cubicBezTo>
                  <a:cubicBezTo>
                    <a:pt x="1044" y="1"/>
                    <a:pt x="1019" y="0"/>
                    <a:pt x="994" y="0"/>
                  </a:cubicBezTo>
                  <a:close/>
                </a:path>
              </a:pathLst>
            </a:custGeom>
            <a:solidFill>
              <a:srgbClr val="C7E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90;p52"/>
            <p:cNvSpPr/>
            <p:nvPr/>
          </p:nvSpPr>
          <p:spPr>
            <a:xfrm>
              <a:off x="4102025" y="3506375"/>
              <a:ext cx="92750" cy="67350"/>
            </a:xfrm>
            <a:custGeom>
              <a:avLst/>
              <a:gdLst/>
              <a:ahLst/>
              <a:cxnLst/>
              <a:rect l="l" t="t" r="r" b="b"/>
              <a:pathLst>
                <a:path w="3710" h="2694" extrusionOk="0">
                  <a:moveTo>
                    <a:pt x="2060" y="0"/>
                  </a:moveTo>
                  <a:cubicBezTo>
                    <a:pt x="1480" y="0"/>
                    <a:pt x="898" y="113"/>
                    <a:pt x="690" y="340"/>
                  </a:cubicBezTo>
                  <a:cubicBezTo>
                    <a:pt x="0" y="1094"/>
                    <a:pt x="152" y="1905"/>
                    <a:pt x="1128" y="2690"/>
                  </a:cubicBezTo>
                  <a:lnTo>
                    <a:pt x="1221" y="2694"/>
                  </a:lnTo>
                  <a:lnTo>
                    <a:pt x="1314" y="2691"/>
                  </a:lnTo>
                  <a:cubicBezTo>
                    <a:pt x="1507" y="2504"/>
                    <a:pt x="1549" y="2252"/>
                    <a:pt x="1624" y="2009"/>
                  </a:cubicBezTo>
                  <a:cubicBezTo>
                    <a:pt x="1857" y="1253"/>
                    <a:pt x="1976" y="975"/>
                    <a:pt x="2363" y="975"/>
                  </a:cubicBezTo>
                  <a:cubicBezTo>
                    <a:pt x="2564" y="975"/>
                    <a:pt x="2836" y="1049"/>
                    <a:pt x="3232" y="1170"/>
                  </a:cubicBezTo>
                  <a:cubicBezTo>
                    <a:pt x="3293" y="1167"/>
                    <a:pt x="3352" y="1163"/>
                    <a:pt x="3415" y="1160"/>
                  </a:cubicBezTo>
                  <a:cubicBezTo>
                    <a:pt x="3554" y="870"/>
                    <a:pt x="3709" y="594"/>
                    <a:pt x="3382" y="303"/>
                  </a:cubicBezTo>
                  <a:cubicBezTo>
                    <a:pt x="3156" y="101"/>
                    <a:pt x="2609" y="0"/>
                    <a:pt x="2060" y="0"/>
                  </a:cubicBezTo>
                  <a:close/>
                </a:path>
              </a:pathLst>
            </a:custGeom>
            <a:solidFill>
              <a:srgbClr val="C6E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91;p52"/>
            <p:cNvSpPr/>
            <p:nvPr/>
          </p:nvSpPr>
          <p:spPr>
            <a:xfrm>
              <a:off x="4575450" y="2394000"/>
              <a:ext cx="52750" cy="60675"/>
            </a:xfrm>
            <a:custGeom>
              <a:avLst/>
              <a:gdLst/>
              <a:ahLst/>
              <a:cxnLst/>
              <a:rect l="l" t="t" r="r" b="b"/>
              <a:pathLst>
                <a:path w="2110" h="2427" extrusionOk="0">
                  <a:moveTo>
                    <a:pt x="778" y="1"/>
                  </a:moveTo>
                  <a:cubicBezTo>
                    <a:pt x="748" y="1"/>
                    <a:pt x="718" y="2"/>
                    <a:pt x="687" y="4"/>
                  </a:cubicBezTo>
                  <a:cubicBezTo>
                    <a:pt x="0" y="62"/>
                    <a:pt x="57" y="580"/>
                    <a:pt x="22" y="828"/>
                  </a:cubicBezTo>
                  <a:cubicBezTo>
                    <a:pt x="90" y="1724"/>
                    <a:pt x="221" y="2426"/>
                    <a:pt x="1052" y="2426"/>
                  </a:cubicBezTo>
                  <a:cubicBezTo>
                    <a:pt x="1069" y="2426"/>
                    <a:pt x="1085" y="2426"/>
                    <a:pt x="1102" y="2425"/>
                  </a:cubicBezTo>
                  <a:cubicBezTo>
                    <a:pt x="1664" y="2408"/>
                    <a:pt x="2109" y="2083"/>
                    <a:pt x="2006" y="1355"/>
                  </a:cubicBezTo>
                  <a:cubicBezTo>
                    <a:pt x="1890" y="553"/>
                    <a:pt x="1407" y="1"/>
                    <a:pt x="778" y="1"/>
                  </a:cubicBezTo>
                  <a:close/>
                </a:path>
              </a:pathLst>
            </a:custGeom>
            <a:solidFill>
              <a:srgbClr val="9CD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92;p52"/>
            <p:cNvSpPr/>
            <p:nvPr/>
          </p:nvSpPr>
          <p:spPr>
            <a:xfrm>
              <a:off x="3279500" y="2675800"/>
              <a:ext cx="53725" cy="56000"/>
            </a:xfrm>
            <a:custGeom>
              <a:avLst/>
              <a:gdLst/>
              <a:ahLst/>
              <a:cxnLst/>
              <a:rect l="l" t="t" r="r" b="b"/>
              <a:pathLst>
                <a:path w="2149" h="2240" extrusionOk="0">
                  <a:moveTo>
                    <a:pt x="1172" y="1"/>
                  </a:moveTo>
                  <a:cubicBezTo>
                    <a:pt x="1150" y="1"/>
                    <a:pt x="1127" y="1"/>
                    <a:pt x="1105" y="2"/>
                  </a:cubicBezTo>
                  <a:cubicBezTo>
                    <a:pt x="395" y="28"/>
                    <a:pt x="69" y="528"/>
                    <a:pt x="1" y="1259"/>
                  </a:cubicBezTo>
                  <a:cubicBezTo>
                    <a:pt x="87" y="1782"/>
                    <a:pt x="356" y="2240"/>
                    <a:pt x="934" y="2240"/>
                  </a:cubicBezTo>
                  <a:cubicBezTo>
                    <a:pt x="963" y="2240"/>
                    <a:pt x="992" y="2239"/>
                    <a:pt x="1022" y="2236"/>
                  </a:cubicBezTo>
                  <a:cubicBezTo>
                    <a:pt x="1730" y="2182"/>
                    <a:pt x="2148" y="1769"/>
                    <a:pt x="2131" y="966"/>
                  </a:cubicBezTo>
                  <a:cubicBezTo>
                    <a:pt x="2116" y="271"/>
                    <a:pt x="1723" y="1"/>
                    <a:pt x="11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93;p52"/>
            <p:cNvSpPr/>
            <p:nvPr/>
          </p:nvSpPr>
          <p:spPr>
            <a:xfrm>
              <a:off x="3721125" y="3222675"/>
              <a:ext cx="72950" cy="61875"/>
            </a:xfrm>
            <a:custGeom>
              <a:avLst/>
              <a:gdLst/>
              <a:ahLst/>
              <a:cxnLst/>
              <a:rect l="l" t="t" r="r" b="b"/>
              <a:pathLst>
                <a:path w="2918" h="2475" extrusionOk="0">
                  <a:moveTo>
                    <a:pt x="1556" y="0"/>
                  </a:moveTo>
                  <a:cubicBezTo>
                    <a:pt x="1458" y="0"/>
                    <a:pt x="1361" y="3"/>
                    <a:pt x="1268" y="3"/>
                  </a:cubicBezTo>
                  <a:cubicBezTo>
                    <a:pt x="1235" y="3"/>
                    <a:pt x="1204" y="2"/>
                    <a:pt x="1173" y="2"/>
                  </a:cubicBezTo>
                  <a:cubicBezTo>
                    <a:pt x="1163" y="1"/>
                    <a:pt x="1154" y="1"/>
                    <a:pt x="1145" y="1"/>
                  </a:cubicBezTo>
                  <a:cubicBezTo>
                    <a:pt x="536" y="1"/>
                    <a:pt x="143" y="509"/>
                    <a:pt x="69" y="1120"/>
                  </a:cubicBezTo>
                  <a:cubicBezTo>
                    <a:pt x="1" y="1672"/>
                    <a:pt x="244" y="2075"/>
                    <a:pt x="847" y="2253"/>
                  </a:cubicBezTo>
                  <a:cubicBezTo>
                    <a:pt x="1211" y="2360"/>
                    <a:pt x="1568" y="2475"/>
                    <a:pt x="1900" y="2475"/>
                  </a:cubicBezTo>
                  <a:cubicBezTo>
                    <a:pt x="2284" y="2475"/>
                    <a:pt x="2634" y="2320"/>
                    <a:pt x="2917" y="1819"/>
                  </a:cubicBezTo>
                  <a:cubicBezTo>
                    <a:pt x="2877" y="1768"/>
                    <a:pt x="2831" y="1723"/>
                    <a:pt x="2772" y="1705"/>
                  </a:cubicBezTo>
                  <a:cubicBezTo>
                    <a:pt x="2347" y="1579"/>
                    <a:pt x="1728" y="1716"/>
                    <a:pt x="1643" y="1089"/>
                  </a:cubicBezTo>
                  <a:cubicBezTo>
                    <a:pt x="1563" y="494"/>
                    <a:pt x="2283" y="601"/>
                    <a:pt x="2532" y="268"/>
                  </a:cubicBezTo>
                  <a:cubicBezTo>
                    <a:pt x="2245" y="27"/>
                    <a:pt x="1893" y="0"/>
                    <a:pt x="15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94;p52"/>
            <p:cNvSpPr/>
            <p:nvPr/>
          </p:nvSpPr>
          <p:spPr>
            <a:xfrm>
              <a:off x="4327450" y="2015550"/>
              <a:ext cx="67175" cy="82000"/>
            </a:xfrm>
            <a:custGeom>
              <a:avLst/>
              <a:gdLst/>
              <a:ahLst/>
              <a:cxnLst/>
              <a:rect l="l" t="t" r="r" b="b"/>
              <a:pathLst>
                <a:path w="2687" h="3280" extrusionOk="0">
                  <a:moveTo>
                    <a:pt x="2169" y="0"/>
                  </a:moveTo>
                  <a:cubicBezTo>
                    <a:pt x="2086" y="0"/>
                    <a:pt x="2000" y="8"/>
                    <a:pt x="1915" y="15"/>
                  </a:cubicBezTo>
                  <a:cubicBezTo>
                    <a:pt x="1662" y="755"/>
                    <a:pt x="985" y="913"/>
                    <a:pt x="366" y="1146"/>
                  </a:cubicBezTo>
                  <a:cubicBezTo>
                    <a:pt x="1" y="1733"/>
                    <a:pt x="260" y="2312"/>
                    <a:pt x="382" y="2893"/>
                  </a:cubicBezTo>
                  <a:cubicBezTo>
                    <a:pt x="585" y="3119"/>
                    <a:pt x="842" y="3241"/>
                    <a:pt x="1139" y="3280"/>
                  </a:cubicBezTo>
                  <a:cubicBezTo>
                    <a:pt x="2167" y="2686"/>
                    <a:pt x="2167" y="2686"/>
                    <a:pt x="2139" y="1840"/>
                  </a:cubicBezTo>
                  <a:cubicBezTo>
                    <a:pt x="2137" y="1840"/>
                    <a:pt x="2135" y="1840"/>
                    <a:pt x="2132" y="1840"/>
                  </a:cubicBezTo>
                  <a:cubicBezTo>
                    <a:pt x="1897" y="1840"/>
                    <a:pt x="1751" y="2270"/>
                    <a:pt x="1530" y="2270"/>
                  </a:cubicBezTo>
                  <a:cubicBezTo>
                    <a:pt x="1453" y="2270"/>
                    <a:pt x="1366" y="2217"/>
                    <a:pt x="1263" y="2074"/>
                  </a:cubicBezTo>
                  <a:cubicBezTo>
                    <a:pt x="984" y="1688"/>
                    <a:pt x="1352" y="1460"/>
                    <a:pt x="1611" y="1225"/>
                  </a:cubicBezTo>
                  <a:cubicBezTo>
                    <a:pt x="1977" y="890"/>
                    <a:pt x="2328" y="539"/>
                    <a:pt x="2686" y="194"/>
                  </a:cubicBezTo>
                  <a:cubicBezTo>
                    <a:pt x="2535" y="37"/>
                    <a:pt x="2356" y="0"/>
                    <a:pt x="2169" y="0"/>
                  </a:cubicBezTo>
                  <a:close/>
                </a:path>
              </a:pathLst>
            </a:custGeom>
            <a:solidFill>
              <a:srgbClr val="80CB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95;p52"/>
            <p:cNvSpPr/>
            <p:nvPr/>
          </p:nvSpPr>
          <p:spPr>
            <a:xfrm>
              <a:off x="2980875" y="3370650"/>
              <a:ext cx="53825" cy="43575"/>
            </a:xfrm>
            <a:custGeom>
              <a:avLst/>
              <a:gdLst/>
              <a:ahLst/>
              <a:cxnLst/>
              <a:rect l="l" t="t" r="r" b="b"/>
              <a:pathLst>
                <a:path w="2153" h="1743" extrusionOk="0">
                  <a:moveTo>
                    <a:pt x="1417" y="0"/>
                  </a:moveTo>
                  <a:cubicBezTo>
                    <a:pt x="1350" y="0"/>
                    <a:pt x="1281" y="4"/>
                    <a:pt x="1212" y="10"/>
                  </a:cubicBezTo>
                  <a:cubicBezTo>
                    <a:pt x="627" y="60"/>
                    <a:pt x="4" y="224"/>
                    <a:pt x="2" y="935"/>
                  </a:cubicBezTo>
                  <a:cubicBezTo>
                    <a:pt x="0" y="1370"/>
                    <a:pt x="259" y="1742"/>
                    <a:pt x="769" y="1742"/>
                  </a:cubicBezTo>
                  <a:cubicBezTo>
                    <a:pt x="833" y="1742"/>
                    <a:pt x="902" y="1736"/>
                    <a:pt x="975" y="1724"/>
                  </a:cubicBezTo>
                  <a:cubicBezTo>
                    <a:pt x="1583" y="1630"/>
                    <a:pt x="2153" y="1476"/>
                    <a:pt x="2135" y="664"/>
                  </a:cubicBezTo>
                  <a:cubicBezTo>
                    <a:pt x="2123" y="121"/>
                    <a:pt x="1797" y="0"/>
                    <a:pt x="14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96;p52"/>
            <p:cNvSpPr/>
            <p:nvPr/>
          </p:nvSpPr>
          <p:spPr>
            <a:xfrm>
              <a:off x="4417800" y="2959950"/>
              <a:ext cx="50375" cy="48025"/>
            </a:xfrm>
            <a:custGeom>
              <a:avLst/>
              <a:gdLst/>
              <a:ahLst/>
              <a:cxnLst/>
              <a:rect l="l" t="t" r="r" b="b"/>
              <a:pathLst>
                <a:path w="2015" h="1921" extrusionOk="0">
                  <a:moveTo>
                    <a:pt x="1202" y="0"/>
                  </a:moveTo>
                  <a:cubicBezTo>
                    <a:pt x="501" y="0"/>
                    <a:pt x="109" y="404"/>
                    <a:pt x="56" y="1029"/>
                  </a:cubicBezTo>
                  <a:cubicBezTo>
                    <a:pt x="0" y="1646"/>
                    <a:pt x="433" y="1919"/>
                    <a:pt x="1032" y="1919"/>
                  </a:cubicBezTo>
                  <a:cubicBezTo>
                    <a:pt x="1054" y="1920"/>
                    <a:pt x="1076" y="1920"/>
                    <a:pt x="1097" y="1920"/>
                  </a:cubicBezTo>
                  <a:cubicBezTo>
                    <a:pt x="1697" y="1920"/>
                    <a:pt x="2015" y="1548"/>
                    <a:pt x="1976" y="997"/>
                  </a:cubicBezTo>
                  <a:cubicBezTo>
                    <a:pt x="1948" y="572"/>
                    <a:pt x="1895" y="0"/>
                    <a:pt x="1202" y="0"/>
                  </a:cubicBezTo>
                  <a:close/>
                </a:path>
              </a:pathLst>
            </a:custGeom>
            <a:solidFill>
              <a:srgbClr val="CAE2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97;p52"/>
            <p:cNvSpPr/>
            <p:nvPr/>
          </p:nvSpPr>
          <p:spPr>
            <a:xfrm>
              <a:off x="4339225" y="3097250"/>
              <a:ext cx="45725" cy="48425"/>
            </a:xfrm>
            <a:custGeom>
              <a:avLst/>
              <a:gdLst/>
              <a:ahLst/>
              <a:cxnLst/>
              <a:rect l="l" t="t" r="r" b="b"/>
              <a:pathLst>
                <a:path w="1829" h="1937" extrusionOk="0">
                  <a:moveTo>
                    <a:pt x="858" y="0"/>
                  </a:moveTo>
                  <a:cubicBezTo>
                    <a:pt x="367" y="0"/>
                    <a:pt x="103" y="385"/>
                    <a:pt x="0" y="825"/>
                  </a:cubicBezTo>
                  <a:cubicBezTo>
                    <a:pt x="52" y="1449"/>
                    <a:pt x="334" y="1905"/>
                    <a:pt x="890" y="1935"/>
                  </a:cubicBezTo>
                  <a:cubicBezTo>
                    <a:pt x="909" y="1936"/>
                    <a:pt x="927" y="1936"/>
                    <a:pt x="945" y="1936"/>
                  </a:cubicBezTo>
                  <a:cubicBezTo>
                    <a:pt x="1410" y="1936"/>
                    <a:pt x="1828" y="1621"/>
                    <a:pt x="1813" y="1067"/>
                  </a:cubicBezTo>
                  <a:cubicBezTo>
                    <a:pt x="1800" y="525"/>
                    <a:pt x="1516" y="46"/>
                    <a:pt x="932" y="3"/>
                  </a:cubicBezTo>
                  <a:cubicBezTo>
                    <a:pt x="907" y="1"/>
                    <a:pt x="882" y="0"/>
                    <a:pt x="8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98;p52"/>
            <p:cNvSpPr/>
            <p:nvPr/>
          </p:nvSpPr>
          <p:spPr>
            <a:xfrm>
              <a:off x="3166500" y="3390575"/>
              <a:ext cx="44900" cy="46825"/>
            </a:xfrm>
            <a:custGeom>
              <a:avLst/>
              <a:gdLst/>
              <a:ahLst/>
              <a:cxnLst/>
              <a:rect l="l" t="t" r="r" b="b"/>
              <a:pathLst>
                <a:path w="1796" h="1873" extrusionOk="0">
                  <a:moveTo>
                    <a:pt x="923" y="0"/>
                  </a:moveTo>
                  <a:cubicBezTo>
                    <a:pt x="895" y="0"/>
                    <a:pt x="866" y="1"/>
                    <a:pt x="837" y="4"/>
                  </a:cubicBezTo>
                  <a:cubicBezTo>
                    <a:pt x="341" y="44"/>
                    <a:pt x="0" y="439"/>
                    <a:pt x="0" y="991"/>
                  </a:cubicBezTo>
                  <a:cubicBezTo>
                    <a:pt x="0" y="1571"/>
                    <a:pt x="339" y="1839"/>
                    <a:pt x="909" y="1872"/>
                  </a:cubicBezTo>
                  <a:cubicBezTo>
                    <a:pt x="1468" y="1829"/>
                    <a:pt x="1783" y="1478"/>
                    <a:pt x="1789" y="955"/>
                  </a:cubicBezTo>
                  <a:cubicBezTo>
                    <a:pt x="1796" y="403"/>
                    <a:pt x="1450" y="0"/>
                    <a:pt x="923" y="0"/>
                  </a:cubicBezTo>
                  <a:close/>
                </a:path>
              </a:pathLst>
            </a:custGeom>
            <a:solidFill>
              <a:srgbClr val="CFE5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99;p52"/>
            <p:cNvSpPr/>
            <p:nvPr/>
          </p:nvSpPr>
          <p:spPr>
            <a:xfrm>
              <a:off x="2736575" y="3152375"/>
              <a:ext cx="45625" cy="45000"/>
            </a:xfrm>
            <a:custGeom>
              <a:avLst/>
              <a:gdLst/>
              <a:ahLst/>
              <a:cxnLst/>
              <a:rect l="l" t="t" r="r" b="b"/>
              <a:pathLst>
                <a:path w="1825" h="1800" extrusionOk="0">
                  <a:moveTo>
                    <a:pt x="714" y="1"/>
                  </a:moveTo>
                  <a:cubicBezTo>
                    <a:pt x="282" y="88"/>
                    <a:pt x="0" y="437"/>
                    <a:pt x="52" y="856"/>
                  </a:cubicBezTo>
                  <a:cubicBezTo>
                    <a:pt x="111" y="1342"/>
                    <a:pt x="475" y="1798"/>
                    <a:pt x="985" y="1800"/>
                  </a:cubicBezTo>
                  <a:cubicBezTo>
                    <a:pt x="987" y="1800"/>
                    <a:pt x="988" y="1800"/>
                    <a:pt x="990" y="1800"/>
                  </a:cubicBezTo>
                  <a:cubicBezTo>
                    <a:pt x="1446" y="1800"/>
                    <a:pt x="1801" y="1399"/>
                    <a:pt x="1811" y="907"/>
                  </a:cubicBezTo>
                  <a:cubicBezTo>
                    <a:pt x="1825" y="241"/>
                    <a:pt x="1262" y="138"/>
                    <a:pt x="714" y="1"/>
                  </a:cubicBezTo>
                  <a:close/>
                </a:path>
              </a:pathLst>
            </a:custGeom>
            <a:solidFill>
              <a:srgbClr val="CAE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700;p52"/>
            <p:cNvSpPr/>
            <p:nvPr/>
          </p:nvSpPr>
          <p:spPr>
            <a:xfrm>
              <a:off x="3750075" y="3229350"/>
              <a:ext cx="57725" cy="40675"/>
            </a:xfrm>
            <a:custGeom>
              <a:avLst/>
              <a:gdLst/>
              <a:ahLst/>
              <a:cxnLst/>
              <a:rect l="l" t="t" r="r" b="b"/>
              <a:pathLst>
                <a:path w="2309" h="1627" extrusionOk="0">
                  <a:moveTo>
                    <a:pt x="1374" y="1"/>
                  </a:moveTo>
                  <a:cubicBezTo>
                    <a:pt x="1321" y="11"/>
                    <a:pt x="1266" y="14"/>
                    <a:pt x="1209" y="14"/>
                  </a:cubicBezTo>
                  <a:cubicBezTo>
                    <a:pt x="1106" y="14"/>
                    <a:pt x="1000" y="3"/>
                    <a:pt x="897" y="3"/>
                  </a:cubicBezTo>
                  <a:cubicBezTo>
                    <a:pt x="741" y="3"/>
                    <a:pt x="593" y="29"/>
                    <a:pt x="475" y="161"/>
                  </a:cubicBezTo>
                  <a:cubicBezTo>
                    <a:pt x="270" y="391"/>
                    <a:pt x="0" y="718"/>
                    <a:pt x="121" y="991"/>
                  </a:cubicBezTo>
                  <a:cubicBezTo>
                    <a:pt x="264" y="1321"/>
                    <a:pt x="639" y="1547"/>
                    <a:pt x="1016" y="1614"/>
                  </a:cubicBezTo>
                  <a:cubicBezTo>
                    <a:pt x="1064" y="1623"/>
                    <a:pt x="1112" y="1626"/>
                    <a:pt x="1161" y="1626"/>
                  </a:cubicBezTo>
                  <a:cubicBezTo>
                    <a:pt x="1356" y="1626"/>
                    <a:pt x="1560" y="1571"/>
                    <a:pt x="1758" y="1551"/>
                  </a:cubicBezTo>
                  <a:cubicBezTo>
                    <a:pt x="1991" y="1257"/>
                    <a:pt x="2309" y="983"/>
                    <a:pt x="1963" y="568"/>
                  </a:cubicBezTo>
                  <a:cubicBezTo>
                    <a:pt x="1738" y="408"/>
                    <a:pt x="1485" y="279"/>
                    <a:pt x="1375" y="1"/>
                  </a:cubicBezTo>
                  <a:close/>
                </a:path>
              </a:pathLst>
            </a:custGeom>
            <a:solidFill>
              <a:srgbClr val="C2D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701;p52"/>
            <p:cNvSpPr/>
            <p:nvPr/>
          </p:nvSpPr>
          <p:spPr>
            <a:xfrm>
              <a:off x="4474400" y="3261500"/>
              <a:ext cx="40900" cy="41775"/>
            </a:xfrm>
            <a:custGeom>
              <a:avLst/>
              <a:gdLst/>
              <a:ahLst/>
              <a:cxnLst/>
              <a:rect l="l" t="t" r="r" b="b"/>
              <a:pathLst>
                <a:path w="1636" h="1671" extrusionOk="0">
                  <a:moveTo>
                    <a:pt x="878" y="0"/>
                  </a:moveTo>
                  <a:cubicBezTo>
                    <a:pt x="860" y="0"/>
                    <a:pt x="843" y="1"/>
                    <a:pt x="824" y="2"/>
                  </a:cubicBezTo>
                  <a:cubicBezTo>
                    <a:pt x="341" y="27"/>
                    <a:pt x="68" y="287"/>
                    <a:pt x="1" y="748"/>
                  </a:cubicBezTo>
                  <a:cubicBezTo>
                    <a:pt x="43" y="1280"/>
                    <a:pt x="309" y="1654"/>
                    <a:pt x="816" y="1670"/>
                  </a:cubicBezTo>
                  <a:cubicBezTo>
                    <a:pt x="826" y="1670"/>
                    <a:pt x="835" y="1670"/>
                    <a:pt x="845" y="1670"/>
                  </a:cubicBezTo>
                  <a:cubicBezTo>
                    <a:pt x="1366" y="1670"/>
                    <a:pt x="1636" y="1201"/>
                    <a:pt x="1621" y="776"/>
                  </a:cubicBezTo>
                  <a:cubicBezTo>
                    <a:pt x="1609" y="422"/>
                    <a:pt x="1383" y="0"/>
                    <a:pt x="878" y="0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02;p52"/>
            <p:cNvSpPr/>
            <p:nvPr/>
          </p:nvSpPr>
          <p:spPr>
            <a:xfrm>
              <a:off x="2563025" y="3789775"/>
              <a:ext cx="43675" cy="40800"/>
            </a:xfrm>
            <a:custGeom>
              <a:avLst/>
              <a:gdLst/>
              <a:ahLst/>
              <a:cxnLst/>
              <a:rect l="l" t="t" r="r" b="b"/>
              <a:pathLst>
                <a:path w="1747" h="1632" extrusionOk="0">
                  <a:moveTo>
                    <a:pt x="883" y="1"/>
                  </a:moveTo>
                  <a:cubicBezTo>
                    <a:pt x="459" y="1"/>
                    <a:pt x="86" y="268"/>
                    <a:pt x="44" y="728"/>
                  </a:cubicBezTo>
                  <a:cubicBezTo>
                    <a:pt x="0" y="1219"/>
                    <a:pt x="317" y="1584"/>
                    <a:pt x="828" y="1626"/>
                  </a:cubicBezTo>
                  <a:cubicBezTo>
                    <a:pt x="863" y="1630"/>
                    <a:pt x="897" y="1631"/>
                    <a:pt x="930" y="1631"/>
                  </a:cubicBezTo>
                  <a:cubicBezTo>
                    <a:pt x="1475" y="1631"/>
                    <a:pt x="1626" y="1212"/>
                    <a:pt x="1639" y="688"/>
                  </a:cubicBezTo>
                  <a:cubicBezTo>
                    <a:pt x="1747" y="176"/>
                    <a:pt x="1310" y="35"/>
                    <a:pt x="975" y="5"/>
                  </a:cubicBezTo>
                  <a:cubicBezTo>
                    <a:pt x="944" y="2"/>
                    <a:pt x="913" y="1"/>
                    <a:pt x="883" y="1"/>
                  </a:cubicBezTo>
                  <a:close/>
                </a:path>
              </a:pathLst>
            </a:custGeom>
            <a:solidFill>
              <a:srgbClr val="CAE2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3;p52"/>
            <p:cNvSpPr/>
            <p:nvPr/>
          </p:nvSpPr>
          <p:spPr>
            <a:xfrm>
              <a:off x="4482325" y="2667275"/>
              <a:ext cx="63375" cy="58450"/>
            </a:xfrm>
            <a:custGeom>
              <a:avLst/>
              <a:gdLst/>
              <a:ahLst/>
              <a:cxnLst/>
              <a:rect l="l" t="t" r="r" b="b"/>
              <a:pathLst>
                <a:path w="2535" h="2338" extrusionOk="0">
                  <a:moveTo>
                    <a:pt x="958" y="0"/>
                  </a:moveTo>
                  <a:cubicBezTo>
                    <a:pt x="932" y="36"/>
                    <a:pt x="904" y="72"/>
                    <a:pt x="879" y="106"/>
                  </a:cubicBezTo>
                  <a:cubicBezTo>
                    <a:pt x="857" y="202"/>
                    <a:pt x="866" y="296"/>
                    <a:pt x="900" y="386"/>
                  </a:cubicBezTo>
                  <a:cubicBezTo>
                    <a:pt x="1030" y="720"/>
                    <a:pt x="1541" y="959"/>
                    <a:pt x="1256" y="1388"/>
                  </a:cubicBezTo>
                  <a:cubicBezTo>
                    <a:pt x="1154" y="1543"/>
                    <a:pt x="1037" y="1592"/>
                    <a:pt x="913" y="1592"/>
                  </a:cubicBezTo>
                  <a:cubicBezTo>
                    <a:pt x="694" y="1592"/>
                    <a:pt x="452" y="1439"/>
                    <a:pt x="225" y="1439"/>
                  </a:cubicBezTo>
                  <a:cubicBezTo>
                    <a:pt x="184" y="1439"/>
                    <a:pt x="145" y="1444"/>
                    <a:pt x="105" y="1455"/>
                  </a:cubicBezTo>
                  <a:cubicBezTo>
                    <a:pt x="71" y="1483"/>
                    <a:pt x="35" y="1509"/>
                    <a:pt x="1" y="1536"/>
                  </a:cubicBezTo>
                  <a:cubicBezTo>
                    <a:pt x="134" y="1921"/>
                    <a:pt x="374" y="2123"/>
                    <a:pt x="758" y="2123"/>
                  </a:cubicBezTo>
                  <a:cubicBezTo>
                    <a:pt x="806" y="2123"/>
                    <a:pt x="856" y="2120"/>
                    <a:pt x="909" y="2114"/>
                  </a:cubicBezTo>
                  <a:cubicBezTo>
                    <a:pt x="968" y="2107"/>
                    <a:pt x="1029" y="2101"/>
                    <a:pt x="1089" y="2101"/>
                  </a:cubicBezTo>
                  <a:cubicBezTo>
                    <a:pt x="1270" y="2101"/>
                    <a:pt x="1444" y="2150"/>
                    <a:pt x="1564" y="2337"/>
                  </a:cubicBezTo>
                  <a:cubicBezTo>
                    <a:pt x="2055" y="2174"/>
                    <a:pt x="2370" y="1838"/>
                    <a:pt x="2534" y="1356"/>
                  </a:cubicBezTo>
                  <a:cubicBezTo>
                    <a:pt x="2384" y="1322"/>
                    <a:pt x="2134" y="1284"/>
                    <a:pt x="2169" y="1136"/>
                  </a:cubicBezTo>
                  <a:cubicBezTo>
                    <a:pt x="2427" y="30"/>
                    <a:pt x="1623" y="96"/>
                    <a:pt x="958" y="0"/>
                  </a:cubicBezTo>
                  <a:close/>
                </a:path>
              </a:pathLst>
            </a:custGeom>
            <a:solidFill>
              <a:srgbClr val="6BC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04;p52"/>
            <p:cNvSpPr/>
            <p:nvPr/>
          </p:nvSpPr>
          <p:spPr>
            <a:xfrm>
              <a:off x="3912475" y="2985500"/>
              <a:ext cx="38800" cy="38150"/>
            </a:xfrm>
            <a:custGeom>
              <a:avLst/>
              <a:gdLst/>
              <a:ahLst/>
              <a:cxnLst/>
              <a:rect l="l" t="t" r="r" b="b"/>
              <a:pathLst>
                <a:path w="1552" h="1526" extrusionOk="0">
                  <a:moveTo>
                    <a:pt x="811" y="1"/>
                  </a:moveTo>
                  <a:cubicBezTo>
                    <a:pt x="799" y="1"/>
                    <a:pt x="787" y="1"/>
                    <a:pt x="775" y="2"/>
                  </a:cubicBezTo>
                  <a:cubicBezTo>
                    <a:pt x="317" y="19"/>
                    <a:pt x="11" y="221"/>
                    <a:pt x="6" y="761"/>
                  </a:cubicBezTo>
                  <a:cubicBezTo>
                    <a:pt x="0" y="1321"/>
                    <a:pt x="367" y="1429"/>
                    <a:pt x="742" y="1525"/>
                  </a:cubicBezTo>
                  <a:cubicBezTo>
                    <a:pt x="1272" y="1453"/>
                    <a:pt x="1552" y="1172"/>
                    <a:pt x="1523" y="696"/>
                  </a:cubicBezTo>
                  <a:cubicBezTo>
                    <a:pt x="1498" y="284"/>
                    <a:pt x="1238" y="1"/>
                    <a:pt x="811" y="1"/>
                  </a:cubicBezTo>
                  <a:close/>
                </a:path>
              </a:pathLst>
            </a:custGeom>
            <a:solidFill>
              <a:srgbClr val="CAE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05;p52"/>
            <p:cNvSpPr/>
            <p:nvPr/>
          </p:nvSpPr>
          <p:spPr>
            <a:xfrm>
              <a:off x="3927000" y="3027775"/>
              <a:ext cx="38525" cy="38275"/>
            </a:xfrm>
            <a:custGeom>
              <a:avLst/>
              <a:gdLst/>
              <a:ahLst/>
              <a:cxnLst/>
              <a:rect l="l" t="t" r="r" b="b"/>
              <a:pathLst>
                <a:path w="1541" h="1531" extrusionOk="0">
                  <a:moveTo>
                    <a:pt x="654" y="1"/>
                  </a:moveTo>
                  <a:cubicBezTo>
                    <a:pt x="253" y="1"/>
                    <a:pt x="16" y="204"/>
                    <a:pt x="8" y="651"/>
                  </a:cubicBezTo>
                  <a:cubicBezTo>
                    <a:pt x="1" y="1126"/>
                    <a:pt x="231" y="1419"/>
                    <a:pt x="702" y="1531"/>
                  </a:cubicBezTo>
                  <a:cubicBezTo>
                    <a:pt x="1092" y="1404"/>
                    <a:pt x="1540" y="1316"/>
                    <a:pt x="1529" y="780"/>
                  </a:cubicBezTo>
                  <a:cubicBezTo>
                    <a:pt x="1519" y="300"/>
                    <a:pt x="1222" y="38"/>
                    <a:pt x="744" y="4"/>
                  </a:cubicBezTo>
                  <a:cubicBezTo>
                    <a:pt x="713" y="2"/>
                    <a:pt x="683" y="1"/>
                    <a:pt x="6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06;p52"/>
            <p:cNvSpPr/>
            <p:nvPr/>
          </p:nvSpPr>
          <p:spPr>
            <a:xfrm>
              <a:off x="4748975" y="2081850"/>
              <a:ext cx="37625" cy="38325"/>
            </a:xfrm>
            <a:custGeom>
              <a:avLst/>
              <a:gdLst/>
              <a:ahLst/>
              <a:cxnLst/>
              <a:rect l="l" t="t" r="r" b="b"/>
              <a:pathLst>
                <a:path w="1505" h="1533" extrusionOk="0">
                  <a:moveTo>
                    <a:pt x="712" y="1"/>
                  </a:moveTo>
                  <a:cubicBezTo>
                    <a:pt x="700" y="1"/>
                    <a:pt x="689" y="1"/>
                    <a:pt x="677" y="1"/>
                  </a:cubicBezTo>
                  <a:cubicBezTo>
                    <a:pt x="166" y="16"/>
                    <a:pt x="4" y="284"/>
                    <a:pt x="3" y="726"/>
                  </a:cubicBezTo>
                  <a:cubicBezTo>
                    <a:pt x="1" y="1244"/>
                    <a:pt x="335" y="1440"/>
                    <a:pt x="770" y="1532"/>
                  </a:cubicBezTo>
                  <a:cubicBezTo>
                    <a:pt x="1185" y="1500"/>
                    <a:pt x="1505" y="1292"/>
                    <a:pt x="1454" y="892"/>
                  </a:cubicBezTo>
                  <a:cubicBezTo>
                    <a:pt x="1401" y="486"/>
                    <a:pt x="1330" y="1"/>
                    <a:pt x="712" y="1"/>
                  </a:cubicBezTo>
                  <a:close/>
                </a:path>
              </a:pathLst>
            </a:custGeom>
            <a:solidFill>
              <a:srgbClr val="76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07;p52"/>
            <p:cNvSpPr/>
            <p:nvPr/>
          </p:nvSpPr>
          <p:spPr>
            <a:xfrm>
              <a:off x="3142100" y="3084875"/>
              <a:ext cx="39825" cy="40525"/>
            </a:xfrm>
            <a:custGeom>
              <a:avLst/>
              <a:gdLst/>
              <a:ahLst/>
              <a:cxnLst/>
              <a:rect l="l" t="t" r="r" b="b"/>
              <a:pathLst>
                <a:path w="1593" h="1621" extrusionOk="0">
                  <a:moveTo>
                    <a:pt x="1044" y="1"/>
                  </a:moveTo>
                  <a:cubicBezTo>
                    <a:pt x="519" y="169"/>
                    <a:pt x="55" y="368"/>
                    <a:pt x="23" y="936"/>
                  </a:cubicBezTo>
                  <a:cubicBezTo>
                    <a:pt x="0" y="1337"/>
                    <a:pt x="302" y="1579"/>
                    <a:pt x="688" y="1616"/>
                  </a:cubicBezTo>
                  <a:cubicBezTo>
                    <a:pt x="721" y="1619"/>
                    <a:pt x="752" y="1621"/>
                    <a:pt x="782" y="1621"/>
                  </a:cubicBezTo>
                  <a:cubicBezTo>
                    <a:pt x="1338" y="1621"/>
                    <a:pt x="1342" y="1085"/>
                    <a:pt x="1465" y="713"/>
                  </a:cubicBezTo>
                  <a:cubicBezTo>
                    <a:pt x="1592" y="336"/>
                    <a:pt x="1296" y="154"/>
                    <a:pt x="10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08;p52"/>
            <p:cNvSpPr/>
            <p:nvPr/>
          </p:nvSpPr>
          <p:spPr>
            <a:xfrm>
              <a:off x="4717575" y="2320425"/>
              <a:ext cx="56125" cy="35900"/>
            </a:xfrm>
            <a:custGeom>
              <a:avLst/>
              <a:gdLst/>
              <a:ahLst/>
              <a:cxnLst/>
              <a:rect l="l" t="t" r="r" b="b"/>
              <a:pathLst>
                <a:path w="2245" h="1436" extrusionOk="0">
                  <a:moveTo>
                    <a:pt x="1361" y="0"/>
                  </a:moveTo>
                  <a:cubicBezTo>
                    <a:pt x="1029" y="0"/>
                    <a:pt x="706" y="112"/>
                    <a:pt x="404" y="339"/>
                  </a:cubicBezTo>
                  <a:cubicBezTo>
                    <a:pt x="46" y="609"/>
                    <a:pt x="0" y="1020"/>
                    <a:pt x="313" y="1405"/>
                  </a:cubicBezTo>
                  <a:cubicBezTo>
                    <a:pt x="398" y="1426"/>
                    <a:pt x="487" y="1436"/>
                    <a:pt x="579" y="1436"/>
                  </a:cubicBezTo>
                  <a:cubicBezTo>
                    <a:pt x="1275" y="1436"/>
                    <a:pt x="2114" y="874"/>
                    <a:pt x="2244" y="254"/>
                  </a:cubicBezTo>
                  <a:cubicBezTo>
                    <a:pt x="1949" y="86"/>
                    <a:pt x="1652" y="0"/>
                    <a:pt x="1361" y="0"/>
                  </a:cubicBezTo>
                  <a:close/>
                </a:path>
              </a:pathLst>
            </a:custGeom>
            <a:solidFill>
              <a:srgbClr val="94D2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09;p52"/>
            <p:cNvSpPr/>
            <p:nvPr/>
          </p:nvSpPr>
          <p:spPr>
            <a:xfrm>
              <a:off x="4468775" y="2097450"/>
              <a:ext cx="38925" cy="33725"/>
            </a:xfrm>
            <a:custGeom>
              <a:avLst/>
              <a:gdLst/>
              <a:ahLst/>
              <a:cxnLst/>
              <a:rect l="l" t="t" r="r" b="b"/>
              <a:pathLst>
                <a:path w="1557" h="1349" extrusionOk="0">
                  <a:moveTo>
                    <a:pt x="749" y="1"/>
                  </a:moveTo>
                  <a:cubicBezTo>
                    <a:pt x="266" y="1"/>
                    <a:pt x="58" y="298"/>
                    <a:pt x="30" y="742"/>
                  </a:cubicBezTo>
                  <a:cubicBezTo>
                    <a:pt x="1" y="1210"/>
                    <a:pt x="386" y="1269"/>
                    <a:pt x="620" y="1348"/>
                  </a:cubicBezTo>
                  <a:cubicBezTo>
                    <a:pt x="637" y="1349"/>
                    <a:pt x="653" y="1349"/>
                    <a:pt x="670" y="1349"/>
                  </a:cubicBezTo>
                  <a:cubicBezTo>
                    <a:pt x="1262" y="1349"/>
                    <a:pt x="1512" y="1012"/>
                    <a:pt x="1535" y="595"/>
                  </a:cubicBezTo>
                  <a:cubicBezTo>
                    <a:pt x="1557" y="198"/>
                    <a:pt x="1219" y="24"/>
                    <a:pt x="819" y="3"/>
                  </a:cubicBezTo>
                  <a:cubicBezTo>
                    <a:pt x="795" y="1"/>
                    <a:pt x="772" y="1"/>
                    <a:pt x="749" y="1"/>
                  </a:cubicBezTo>
                  <a:close/>
                </a:path>
              </a:pathLst>
            </a:custGeom>
            <a:solidFill>
              <a:srgbClr val="74C7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10;p52"/>
            <p:cNvSpPr/>
            <p:nvPr/>
          </p:nvSpPr>
          <p:spPr>
            <a:xfrm>
              <a:off x="3333525" y="2900075"/>
              <a:ext cx="38000" cy="33675"/>
            </a:xfrm>
            <a:custGeom>
              <a:avLst/>
              <a:gdLst/>
              <a:ahLst/>
              <a:cxnLst/>
              <a:rect l="l" t="t" r="r" b="b"/>
              <a:pathLst>
                <a:path w="1520" h="1347" extrusionOk="0">
                  <a:moveTo>
                    <a:pt x="869" y="1"/>
                  </a:moveTo>
                  <a:cubicBezTo>
                    <a:pt x="833" y="1"/>
                    <a:pt x="797" y="2"/>
                    <a:pt x="759" y="5"/>
                  </a:cubicBezTo>
                  <a:cubicBezTo>
                    <a:pt x="330" y="41"/>
                    <a:pt x="63" y="267"/>
                    <a:pt x="1" y="712"/>
                  </a:cubicBezTo>
                  <a:cubicBezTo>
                    <a:pt x="131" y="1141"/>
                    <a:pt x="407" y="1346"/>
                    <a:pt x="825" y="1346"/>
                  </a:cubicBezTo>
                  <a:cubicBezTo>
                    <a:pt x="858" y="1346"/>
                    <a:pt x="892" y="1345"/>
                    <a:pt x="927" y="1343"/>
                  </a:cubicBezTo>
                  <a:cubicBezTo>
                    <a:pt x="1366" y="1311"/>
                    <a:pt x="1519" y="1044"/>
                    <a:pt x="1508" y="637"/>
                  </a:cubicBezTo>
                  <a:cubicBezTo>
                    <a:pt x="1495" y="187"/>
                    <a:pt x="1253" y="1"/>
                    <a:pt x="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11;p52"/>
            <p:cNvSpPr/>
            <p:nvPr/>
          </p:nvSpPr>
          <p:spPr>
            <a:xfrm>
              <a:off x="3509550" y="3039725"/>
              <a:ext cx="40050" cy="35525"/>
            </a:xfrm>
            <a:custGeom>
              <a:avLst/>
              <a:gdLst/>
              <a:ahLst/>
              <a:cxnLst/>
              <a:rect l="l" t="t" r="r" b="b"/>
              <a:pathLst>
                <a:path w="1602" h="1421" extrusionOk="0">
                  <a:moveTo>
                    <a:pt x="890" y="0"/>
                  </a:moveTo>
                  <a:cubicBezTo>
                    <a:pt x="882" y="0"/>
                    <a:pt x="873" y="0"/>
                    <a:pt x="865" y="1"/>
                  </a:cubicBezTo>
                  <a:cubicBezTo>
                    <a:pt x="493" y="11"/>
                    <a:pt x="99" y="179"/>
                    <a:pt x="55" y="661"/>
                  </a:cubicBezTo>
                  <a:cubicBezTo>
                    <a:pt x="0" y="1254"/>
                    <a:pt x="488" y="1277"/>
                    <a:pt x="908" y="1419"/>
                  </a:cubicBezTo>
                  <a:cubicBezTo>
                    <a:pt x="926" y="1420"/>
                    <a:pt x="944" y="1421"/>
                    <a:pt x="961" y="1421"/>
                  </a:cubicBezTo>
                  <a:cubicBezTo>
                    <a:pt x="1361" y="1421"/>
                    <a:pt x="1467" y="1051"/>
                    <a:pt x="1522" y="744"/>
                  </a:cubicBezTo>
                  <a:cubicBezTo>
                    <a:pt x="1602" y="295"/>
                    <a:pt x="1302" y="0"/>
                    <a:pt x="890" y="0"/>
                  </a:cubicBezTo>
                  <a:close/>
                </a:path>
              </a:pathLst>
            </a:custGeom>
            <a:solidFill>
              <a:srgbClr val="CBE3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12;p52"/>
            <p:cNvSpPr/>
            <p:nvPr/>
          </p:nvSpPr>
          <p:spPr>
            <a:xfrm>
              <a:off x="4725400" y="2326775"/>
              <a:ext cx="57800" cy="39475"/>
            </a:xfrm>
            <a:custGeom>
              <a:avLst/>
              <a:gdLst/>
              <a:ahLst/>
              <a:cxnLst/>
              <a:rect l="l" t="t" r="r" b="b"/>
              <a:pathLst>
                <a:path w="2312" h="1579" extrusionOk="0">
                  <a:moveTo>
                    <a:pt x="1931" y="0"/>
                  </a:moveTo>
                  <a:lnTo>
                    <a:pt x="1931" y="0"/>
                  </a:lnTo>
                  <a:cubicBezTo>
                    <a:pt x="1909" y="177"/>
                    <a:pt x="1844" y="347"/>
                    <a:pt x="1677" y="347"/>
                  </a:cubicBezTo>
                  <a:cubicBezTo>
                    <a:pt x="1648" y="347"/>
                    <a:pt x="1616" y="342"/>
                    <a:pt x="1581" y="331"/>
                  </a:cubicBezTo>
                  <a:cubicBezTo>
                    <a:pt x="1454" y="291"/>
                    <a:pt x="1354" y="263"/>
                    <a:pt x="1276" y="263"/>
                  </a:cubicBezTo>
                  <a:cubicBezTo>
                    <a:pt x="1127" y="263"/>
                    <a:pt x="1056" y="367"/>
                    <a:pt x="1020" y="698"/>
                  </a:cubicBezTo>
                  <a:cubicBezTo>
                    <a:pt x="966" y="1182"/>
                    <a:pt x="412" y="1141"/>
                    <a:pt x="0" y="1150"/>
                  </a:cubicBezTo>
                  <a:cubicBezTo>
                    <a:pt x="274" y="1459"/>
                    <a:pt x="572" y="1579"/>
                    <a:pt x="874" y="1579"/>
                  </a:cubicBezTo>
                  <a:cubicBezTo>
                    <a:pt x="1179" y="1579"/>
                    <a:pt x="1487" y="1457"/>
                    <a:pt x="1780" y="1286"/>
                  </a:cubicBezTo>
                  <a:cubicBezTo>
                    <a:pt x="2312" y="973"/>
                    <a:pt x="2244" y="473"/>
                    <a:pt x="1931" y="0"/>
                  </a:cubicBezTo>
                  <a:close/>
                </a:path>
              </a:pathLst>
            </a:custGeom>
            <a:solidFill>
              <a:srgbClr val="A4D8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13;p52"/>
            <p:cNvSpPr/>
            <p:nvPr/>
          </p:nvSpPr>
          <p:spPr>
            <a:xfrm>
              <a:off x="3976500" y="3425700"/>
              <a:ext cx="38425" cy="28700"/>
            </a:xfrm>
            <a:custGeom>
              <a:avLst/>
              <a:gdLst/>
              <a:ahLst/>
              <a:cxnLst/>
              <a:rect l="l" t="t" r="r" b="b"/>
              <a:pathLst>
                <a:path w="1537" h="1148" extrusionOk="0">
                  <a:moveTo>
                    <a:pt x="870" y="0"/>
                  </a:moveTo>
                  <a:cubicBezTo>
                    <a:pt x="864" y="0"/>
                    <a:pt x="858" y="1"/>
                    <a:pt x="852" y="1"/>
                  </a:cubicBezTo>
                  <a:cubicBezTo>
                    <a:pt x="421" y="7"/>
                    <a:pt x="77" y="200"/>
                    <a:pt x="41" y="636"/>
                  </a:cubicBezTo>
                  <a:cubicBezTo>
                    <a:pt x="0" y="1128"/>
                    <a:pt x="418" y="1131"/>
                    <a:pt x="636" y="1148"/>
                  </a:cubicBezTo>
                  <a:cubicBezTo>
                    <a:pt x="654" y="1148"/>
                    <a:pt x="671" y="1148"/>
                    <a:pt x="688" y="1148"/>
                  </a:cubicBezTo>
                  <a:cubicBezTo>
                    <a:pt x="1178" y="1148"/>
                    <a:pt x="1490" y="1059"/>
                    <a:pt x="1514" y="610"/>
                  </a:cubicBezTo>
                  <a:cubicBezTo>
                    <a:pt x="1537" y="167"/>
                    <a:pt x="1272" y="0"/>
                    <a:pt x="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14;p52"/>
            <p:cNvSpPr/>
            <p:nvPr/>
          </p:nvSpPr>
          <p:spPr>
            <a:xfrm>
              <a:off x="4359125" y="3194475"/>
              <a:ext cx="49075" cy="31050"/>
            </a:xfrm>
            <a:custGeom>
              <a:avLst/>
              <a:gdLst/>
              <a:ahLst/>
              <a:cxnLst/>
              <a:rect l="l" t="t" r="r" b="b"/>
              <a:pathLst>
                <a:path w="1963" h="1242" extrusionOk="0">
                  <a:moveTo>
                    <a:pt x="964" y="0"/>
                  </a:moveTo>
                  <a:cubicBezTo>
                    <a:pt x="785" y="0"/>
                    <a:pt x="602" y="85"/>
                    <a:pt x="419" y="251"/>
                  </a:cubicBezTo>
                  <a:cubicBezTo>
                    <a:pt x="349" y="313"/>
                    <a:pt x="260" y="356"/>
                    <a:pt x="181" y="409"/>
                  </a:cubicBezTo>
                  <a:cubicBezTo>
                    <a:pt x="0" y="695"/>
                    <a:pt x="132" y="860"/>
                    <a:pt x="393" y="979"/>
                  </a:cubicBezTo>
                  <a:cubicBezTo>
                    <a:pt x="486" y="995"/>
                    <a:pt x="593" y="987"/>
                    <a:pt x="673" y="1029"/>
                  </a:cubicBezTo>
                  <a:cubicBezTo>
                    <a:pt x="873" y="1137"/>
                    <a:pt x="1079" y="1241"/>
                    <a:pt x="1278" y="1241"/>
                  </a:cubicBezTo>
                  <a:cubicBezTo>
                    <a:pt x="1427" y="1241"/>
                    <a:pt x="1572" y="1183"/>
                    <a:pt x="1708" y="1024"/>
                  </a:cubicBezTo>
                  <a:cubicBezTo>
                    <a:pt x="1963" y="727"/>
                    <a:pt x="1687" y="487"/>
                    <a:pt x="1505" y="285"/>
                  </a:cubicBezTo>
                  <a:cubicBezTo>
                    <a:pt x="1333" y="93"/>
                    <a:pt x="1151" y="0"/>
                    <a:pt x="9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715;p52"/>
            <p:cNvSpPr/>
            <p:nvPr/>
          </p:nvSpPr>
          <p:spPr>
            <a:xfrm>
              <a:off x="4232675" y="2759875"/>
              <a:ext cx="29750" cy="36650"/>
            </a:xfrm>
            <a:custGeom>
              <a:avLst/>
              <a:gdLst/>
              <a:ahLst/>
              <a:cxnLst/>
              <a:rect l="l" t="t" r="r" b="b"/>
              <a:pathLst>
                <a:path w="1190" h="1466" extrusionOk="0">
                  <a:moveTo>
                    <a:pt x="747" y="0"/>
                  </a:moveTo>
                  <a:cubicBezTo>
                    <a:pt x="722" y="0"/>
                    <a:pt x="695" y="2"/>
                    <a:pt x="668" y="6"/>
                  </a:cubicBezTo>
                  <a:cubicBezTo>
                    <a:pt x="305" y="57"/>
                    <a:pt x="1" y="270"/>
                    <a:pt x="129" y="712"/>
                  </a:cubicBezTo>
                  <a:cubicBezTo>
                    <a:pt x="220" y="1023"/>
                    <a:pt x="228" y="1433"/>
                    <a:pt x="732" y="1465"/>
                  </a:cubicBezTo>
                  <a:cubicBezTo>
                    <a:pt x="1130" y="1294"/>
                    <a:pt x="1190" y="932"/>
                    <a:pt x="1177" y="542"/>
                  </a:cubicBezTo>
                  <a:cubicBezTo>
                    <a:pt x="1168" y="247"/>
                    <a:pt x="1037" y="0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16;p52"/>
            <p:cNvSpPr/>
            <p:nvPr/>
          </p:nvSpPr>
          <p:spPr>
            <a:xfrm>
              <a:off x="4336575" y="2015925"/>
              <a:ext cx="50500" cy="31400"/>
            </a:xfrm>
            <a:custGeom>
              <a:avLst/>
              <a:gdLst/>
              <a:ahLst/>
              <a:cxnLst/>
              <a:rect l="l" t="t" r="r" b="b"/>
              <a:pathLst>
                <a:path w="2020" h="1256" extrusionOk="0">
                  <a:moveTo>
                    <a:pt x="1549" y="1"/>
                  </a:moveTo>
                  <a:cubicBezTo>
                    <a:pt x="1422" y="54"/>
                    <a:pt x="1295" y="107"/>
                    <a:pt x="1167" y="159"/>
                  </a:cubicBezTo>
                  <a:cubicBezTo>
                    <a:pt x="526" y="180"/>
                    <a:pt x="97" y="456"/>
                    <a:pt x="1" y="1131"/>
                  </a:cubicBezTo>
                  <a:cubicBezTo>
                    <a:pt x="163" y="1219"/>
                    <a:pt x="304" y="1255"/>
                    <a:pt x="429" y="1255"/>
                  </a:cubicBezTo>
                  <a:cubicBezTo>
                    <a:pt x="931" y="1255"/>
                    <a:pt x="1187" y="672"/>
                    <a:pt x="1601" y="460"/>
                  </a:cubicBezTo>
                  <a:cubicBezTo>
                    <a:pt x="2020" y="246"/>
                    <a:pt x="1570" y="153"/>
                    <a:pt x="1549" y="1"/>
                  </a:cubicBezTo>
                  <a:close/>
                </a:path>
              </a:pathLst>
            </a:custGeom>
            <a:solidFill>
              <a:srgbClr val="6EC5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17;p52"/>
            <p:cNvSpPr/>
            <p:nvPr/>
          </p:nvSpPr>
          <p:spPr>
            <a:xfrm>
              <a:off x="4205300" y="2989175"/>
              <a:ext cx="28650" cy="28350"/>
            </a:xfrm>
            <a:custGeom>
              <a:avLst/>
              <a:gdLst/>
              <a:ahLst/>
              <a:cxnLst/>
              <a:rect l="l" t="t" r="r" b="b"/>
              <a:pathLst>
                <a:path w="1146" h="1134" extrusionOk="0">
                  <a:moveTo>
                    <a:pt x="580" y="0"/>
                  </a:moveTo>
                  <a:cubicBezTo>
                    <a:pt x="253" y="0"/>
                    <a:pt x="43" y="171"/>
                    <a:pt x="1" y="532"/>
                  </a:cubicBezTo>
                  <a:cubicBezTo>
                    <a:pt x="7" y="894"/>
                    <a:pt x="170" y="1127"/>
                    <a:pt x="554" y="1134"/>
                  </a:cubicBezTo>
                  <a:cubicBezTo>
                    <a:pt x="561" y="1134"/>
                    <a:pt x="567" y="1134"/>
                    <a:pt x="573" y="1134"/>
                  </a:cubicBezTo>
                  <a:cubicBezTo>
                    <a:pt x="939" y="1134"/>
                    <a:pt x="1133" y="926"/>
                    <a:pt x="1139" y="559"/>
                  </a:cubicBezTo>
                  <a:cubicBezTo>
                    <a:pt x="1146" y="228"/>
                    <a:pt x="970" y="23"/>
                    <a:pt x="639" y="2"/>
                  </a:cubicBezTo>
                  <a:cubicBezTo>
                    <a:pt x="619" y="1"/>
                    <a:pt x="599" y="0"/>
                    <a:pt x="5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718;p52"/>
            <p:cNvSpPr/>
            <p:nvPr/>
          </p:nvSpPr>
          <p:spPr>
            <a:xfrm>
              <a:off x="4338450" y="3202625"/>
              <a:ext cx="30525" cy="28800"/>
            </a:xfrm>
            <a:custGeom>
              <a:avLst/>
              <a:gdLst/>
              <a:ahLst/>
              <a:cxnLst/>
              <a:rect l="l" t="t" r="r" b="b"/>
              <a:pathLst>
                <a:path w="1221" h="1152" extrusionOk="0">
                  <a:moveTo>
                    <a:pt x="601" y="1"/>
                  </a:moveTo>
                  <a:cubicBezTo>
                    <a:pt x="387" y="1"/>
                    <a:pt x="209" y="100"/>
                    <a:pt x="105" y="401"/>
                  </a:cubicBezTo>
                  <a:cubicBezTo>
                    <a:pt x="1" y="705"/>
                    <a:pt x="70" y="968"/>
                    <a:pt x="389" y="1087"/>
                  </a:cubicBezTo>
                  <a:cubicBezTo>
                    <a:pt x="504" y="1130"/>
                    <a:pt x="609" y="1152"/>
                    <a:pt x="704" y="1152"/>
                  </a:cubicBezTo>
                  <a:cubicBezTo>
                    <a:pt x="959" y="1152"/>
                    <a:pt x="1141" y="994"/>
                    <a:pt x="1220" y="653"/>
                  </a:cubicBezTo>
                  <a:cubicBezTo>
                    <a:pt x="1151" y="464"/>
                    <a:pt x="1080" y="274"/>
                    <a:pt x="1009" y="84"/>
                  </a:cubicBezTo>
                  <a:cubicBezTo>
                    <a:pt x="866" y="36"/>
                    <a:pt x="727" y="1"/>
                    <a:pt x="601" y="1"/>
                  </a:cubicBezTo>
                  <a:close/>
                </a:path>
              </a:pathLst>
            </a:custGeom>
            <a:solidFill>
              <a:srgbClr val="CEE4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719;p52"/>
            <p:cNvSpPr/>
            <p:nvPr/>
          </p:nvSpPr>
          <p:spPr>
            <a:xfrm>
              <a:off x="3975825" y="3126875"/>
              <a:ext cx="29125" cy="29300"/>
            </a:xfrm>
            <a:custGeom>
              <a:avLst/>
              <a:gdLst/>
              <a:ahLst/>
              <a:cxnLst/>
              <a:rect l="l" t="t" r="r" b="b"/>
              <a:pathLst>
                <a:path w="1165" h="1172" extrusionOk="0">
                  <a:moveTo>
                    <a:pt x="475" y="0"/>
                  </a:moveTo>
                  <a:cubicBezTo>
                    <a:pt x="174" y="0"/>
                    <a:pt x="26" y="263"/>
                    <a:pt x="13" y="545"/>
                  </a:cubicBezTo>
                  <a:cubicBezTo>
                    <a:pt x="1" y="867"/>
                    <a:pt x="257" y="1031"/>
                    <a:pt x="493" y="1171"/>
                  </a:cubicBezTo>
                  <a:cubicBezTo>
                    <a:pt x="829" y="1105"/>
                    <a:pt x="1055" y="929"/>
                    <a:pt x="1102" y="623"/>
                  </a:cubicBezTo>
                  <a:cubicBezTo>
                    <a:pt x="1164" y="218"/>
                    <a:pt x="860" y="40"/>
                    <a:pt x="536" y="4"/>
                  </a:cubicBezTo>
                  <a:cubicBezTo>
                    <a:pt x="515" y="1"/>
                    <a:pt x="495" y="0"/>
                    <a:pt x="475" y="0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720;p52"/>
            <p:cNvSpPr/>
            <p:nvPr/>
          </p:nvSpPr>
          <p:spPr>
            <a:xfrm>
              <a:off x="3056800" y="2685675"/>
              <a:ext cx="26850" cy="27550"/>
            </a:xfrm>
            <a:custGeom>
              <a:avLst/>
              <a:gdLst/>
              <a:ahLst/>
              <a:cxnLst/>
              <a:rect l="l" t="t" r="r" b="b"/>
              <a:pathLst>
                <a:path w="1074" h="1102" extrusionOk="0">
                  <a:moveTo>
                    <a:pt x="466" y="1"/>
                  </a:moveTo>
                  <a:cubicBezTo>
                    <a:pt x="62" y="1"/>
                    <a:pt x="107" y="353"/>
                    <a:pt x="1" y="576"/>
                  </a:cubicBezTo>
                  <a:cubicBezTo>
                    <a:pt x="74" y="901"/>
                    <a:pt x="260" y="1101"/>
                    <a:pt x="561" y="1101"/>
                  </a:cubicBezTo>
                  <a:cubicBezTo>
                    <a:pt x="571" y="1101"/>
                    <a:pt x="582" y="1101"/>
                    <a:pt x="592" y="1101"/>
                  </a:cubicBezTo>
                  <a:cubicBezTo>
                    <a:pt x="938" y="1084"/>
                    <a:pt x="1073" y="829"/>
                    <a:pt x="1045" y="506"/>
                  </a:cubicBezTo>
                  <a:cubicBezTo>
                    <a:pt x="1018" y="171"/>
                    <a:pt x="813" y="6"/>
                    <a:pt x="480" y="1"/>
                  </a:cubicBezTo>
                  <a:cubicBezTo>
                    <a:pt x="475" y="1"/>
                    <a:pt x="470" y="1"/>
                    <a:pt x="466" y="1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21;p52"/>
            <p:cNvSpPr/>
            <p:nvPr/>
          </p:nvSpPr>
          <p:spPr>
            <a:xfrm>
              <a:off x="2906400" y="3576975"/>
              <a:ext cx="30175" cy="23850"/>
            </a:xfrm>
            <a:custGeom>
              <a:avLst/>
              <a:gdLst/>
              <a:ahLst/>
              <a:cxnLst/>
              <a:rect l="l" t="t" r="r" b="b"/>
              <a:pathLst>
                <a:path w="1207" h="954" extrusionOk="0">
                  <a:moveTo>
                    <a:pt x="646" y="1"/>
                  </a:moveTo>
                  <a:cubicBezTo>
                    <a:pt x="274" y="26"/>
                    <a:pt x="0" y="177"/>
                    <a:pt x="7" y="497"/>
                  </a:cubicBezTo>
                  <a:cubicBezTo>
                    <a:pt x="12" y="755"/>
                    <a:pt x="265" y="925"/>
                    <a:pt x="544" y="949"/>
                  </a:cubicBezTo>
                  <a:cubicBezTo>
                    <a:pt x="576" y="952"/>
                    <a:pt x="609" y="953"/>
                    <a:pt x="641" y="953"/>
                  </a:cubicBezTo>
                  <a:cubicBezTo>
                    <a:pt x="914" y="953"/>
                    <a:pt x="1143" y="845"/>
                    <a:pt x="1172" y="525"/>
                  </a:cubicBezTo>
                  <a:cubicBezTo>
                    <a:pt x="1207" y="134"/>
                    <a:pt x="823" y="142"/>
                    <a:pt x="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722;p52"/>
            <p:cNvSpPr/>
            <p:nvPr/>
          </p:nvSpPr>
          <p:spPr>
            <a:xfrm>
              <a:off x="3813525" y="3277825"/>
              <a:ext cx="23325" cy="22900"/>
            </a:xfrm>
            <a:custGeom>
              <a:avLst/>
              <a:gdLst/>
              <a:ahLst/>
              <a:cxnLst/>
              <a:rect l="l" t="t" r="r" b="b"/>
              <a:pathLst>
                <a:path w="933" h="916" extrusionOk="0">
                  <a:moveTo>
                    <a:pt x="550" y="1"/>
                  </a:moveTo>
                  <a:cubicBezTo>
                    <a:pt x="529" y="1"/>
                    <a:pt x="508" y="2"/>
                    <a:pt x="487" y="4"/>
                  </a:cubicBezTo>
                  <a:cubicBezTo>
                    <a:pt x="201" y="27"/>
                    <a:pt x="24" y="182"/>
                    <a:pt x="1" y="492"/>
                  </a:cubicBezTo>
                  <a:cubicBezTo>
                    <a:pt x="47" y="747"/>
                    <a:pt x="186" y="915"/>
                    <a:pt x="437" y="915"/>
                  </a:cubicBezTo>
                  <a:cubicBezTo>
                    <a:pt x="462" y="915"/>
                    <a:pt x="488" y="914"/>
                    <a:pt x="515" y="910"/>
                  </a:cubicBezTo>
                  <a:cubicBezTo>
                    <a:pt x="815" y="873"/>
                    <a:pt x="933" y="653"/>
                    <a:pt x="928" y="369"/>
                  </a:cubicBezTo>
                  <a:cubicBezTo>
                    <a:pt x="923" y="109"/>
                    <a:pt x="77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723;p52"/>
            <p:cNvSpPr/>
            <p:nvPr/>
          </p:nvSpPr>
          <p:spPr>
            <a:xfrm>
              <a:off x="4511875" y="2988700"/>
              <a:ext cx="23625" cy="22800"/>
            </a:xfrm>
            <a:custGeom>
              <a:avLst/>
              <a:gdLst/>
              <a:ahLst/>
              <a:cxnLst/>
              <a:rect l="l" t="t" r="r" b="b"/>
              <a:pathLst>
                <a:path w="945" h="912" extrusionOk="0">
                  <a:moveTo>
                    <a:pt x="470" y="0"/>
                  </a:moveTo>
                  <a:cubicBezTo>
                    <a:pt x="218" y="34"/>
                    <a:pt x="39" y="154"/>
                    <a:pt x="21" y="416"/>
                  </a:cubicBezTo>
                  <a:cubicBezTo>
                    <a:pt x="1" y="726"/>
                    <a:pt x="180" y="906"/>
                    <a:pt x="476" y="911"/>
                  </a:cubicBezTo>
                  <a:cubicBezTo>
                    <a:pt x="480" y="911"/>
                    <a:pt x="483" y="911"/>
                    <a:pt x="487" y="911"/>
                  </a:cubicBezTo>
                  <a:cubicBezTo>
                    <a:pt x="728" y="911"/>
                    <a:pt x="907" y="759"/>
                    <a:pt x="924" y="505"/>
                  </a:cubicBezTo>
                  <a:cubicBezTo>
                    <a:pt x="944" y="197"/>
                    <a:pt x="755" y="46"/>
                    <a:pt x="4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724;p52"/>
            <p:cNvSpPr/>
            <p:nvPr/>
          </p:nvSpPr>
          <p:spPr>
            <a:xfrm>
              <a:off x="3227525" y="2685600"/>
              <a:ext cx="23025" cy="22750"/>
            </a:xfrm>
            <a:custGeom>
              <a:avLst/>
              <a:gdLst/>
              <a:ahLst/>
              <a:cxnLst/>
              <a:rect l="l" t="t" r="r" b="b"/>
              <a:pathLst>
                <a:path w="921" h="910" extrusionOk="0">
                  <a:moveTo>
                    <a:pt x="477" y="1"/>
                  </a:moveTo>
                  <a:cubicBezTo>
                    <a:pt x="456" y="1"/>
                    <a:pt x="435" y="2"/>
                    <a:pt x="414" y="4"/>
                  </a:cubicBezTo>
                  <a:cubicBezTo>
                    <a:pt x="160" y="26"/>
                    <a:pt x="1" y="195"/>
                    <a:pt x="8" y="448"/>
                  </a:cubicBezTo>
                  <a:cubicBezTo>
                    <a:pt x="18" y="747"/>
                    <a:pt x="217" y="886"/>
                    <a:pt x="466" y="909"/>
                  </a:cubicBezTo>
                  <a:cubicBezTo>
                    <a:pt x="764" y="855"/>
                    <a:pt x="920" y="694"/>
                    <a:pt x="911" y="448"/>
                  </a:cubicBezTo>
                  <a:cubicBezTo>
                    <a:pt x="902" y="175"/>
                    <a:pt x="745" y="1"/>
                    <a:pt x="4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725;p52"/>
            <p:cNvSpPr/>
            <p:nvPr/>
          </p:nvSpPr>
          <p:spPr>
            <a:xfrm>
              <a:off x="4398175" y="3416800"/>
              <a:ext cx="24000" cy="21725"/>
            </a:xfrm>
            <a:custGeom>
              <a:avLst/>
              <a:gdLst/>
              <a:ahLst/>
              <a:cxnLst/>
              <a:rect l="l" t="t" r="r" b="b"/>
              <a:pathLst>
                <a:path w="960" h="869" extrusionOk="0">
                  <a:moveTo>
                    <a:pt x="574" y="1"/>
                  </a:moveTo>
                  <a:cubicBezTo>
                    <a:pt x="544" y="1"/>
                    <a:pt x="512" y="4"/>
                    <a:pt x="479" y="10"/>
                  </a:cubicBezTo>
                  <a:cubicBezTo>
                    <a:pt x="279" y="47"/>
                    <a:pt x="1" y="123"/>
                    <a:pt x="84" y="424"/>
                  </a:cubicBezTo>
                  <a:cubicBezTo>
                    <a:pt x="155" y="679"/>
                    <a:pt x="376" y="818"/>
                    <a:pt x="575" y="868"/>
                  </a:cubicBezTo>
                  <a:cubicBezTo>
                    <a:pt x="885" y="834"/>
                    <a:pt x="959" y="671"/>
                    <a:pt x="943" y="464"/>
                  </a:cubicBezTo>
                  <a:cubicBezTo>
                    <a:pt x="922" y="215"/>
                    <a:pt x="827" y="1"/>
                    <a:pt x="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726;p52"/>
            <p:cNvSpPr/>
            <p:nvPr/>
          </p:nvSpPr>
          <p:spPr>
            <a:xfrm>
              <a:off x="3050550" y="2973225"/>
              <a:ext cx="23050" cy="18525"/>
            </a:xfrm>
            <a:custGeom>
              <a:avLst/>
              <a:gdLst/>
              <a:ahLst/>
              <a:cxnLst/>
              <a:rect l="l" t="t" r="r" b="b"/>
              <a:pathLst>
                <a:path w="922" h="741" extrusionOk="0">
                  <a:moveTo>
                    <a:pt x="452" y="1"/>
                  </a:moveTo>
                  <a:cubicBezTo>
                    <a:pt x="224" y="1"/>
                    <a:pt x="84" y="141"/>
                    <a:pt x="22" y="369"/>
                  </a:cubicBezTo>
                  <a:cubicBezTo>
                    <a:pt x="0" y="603"/>
                    <a:pt x="117" y="719"/>
                    <a:pt x="340" y="737"/>
                  </a:cubicBezTo>
                  <a:cubicBezTo>
                    <a:pt x="364" y="739"/>
                    <a:pt x="389" y="740"/>
                    <a:pt x="413" y="740"/>
                  </a:cubicBezTo>
                  <a:cubicBezTo>
                    <a:pt x="626" y="740"/>
                    <a:pt x="810" y="656"/>
                    <a:pt x="863" y="437"/>
                  </a:cubicBezTo>
                  <a:cubicBezTo>
                    <a:pt x="922" y="179"/>
                    <a:pt x="749" y="23"/>
                    <a:pt x="495" y="2"/>
                  </a:cubicBezTo>
                  <a:cubicBezTo>
                    <a:pt x="481" y="1"/>
                    <a:pt x="466" y="1"/>
                    <a:pt x="4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27;p52"/>
            <p:cNvSpPr/>
            <p:nvPr/>
          </p:nvSpPr>
          <p:spPr>
            <a:xfrm>
              <a:off x="3276950" y="2977625"/>
              <a:ext cx="17750" cy="21200"/>
            </a:xfrm>
            <a:custGeom>
              <a:avLst/>
              <a:gdLst/>
              <a:ahLst/>
              <a:cxnLst/>
              <a:rect l="l" t="t" r="r" b="b"/>
              <a:pathLst>
                <a:path w="710" h="848" extrusionOk="0">
                  <a:moveTo>
                    <a:pt x="383" y="0"/>
                  </a:moveTo>
                  <a:cubicBezTo>
                    <a:pt x="189" y="19"/>
                    <a:pt x="23" y="121"/>
                    <a:pt x="13" y="337"/>
                  </a:cubicBezTo>
                  <a:cubicBezTo>
                    <a:pt x="0" y="562"/>
                    <a:pt x="85" y="814"/>
                    <a:pt x="331" y="845"/>
                  </a:cubicBezTo>
                  <a:cubicBezTo>
                    <a:pt x="348" y="847"/>
                    <a:pt x="365" y="848"/>
                    <a:pt x="381" y="848"/>
                  </a:cubicBezTo>
                  <a:cubicBezTo>
                    <a:pt x="619" y="848"/>
                    <a:pt x="685" y="614"/>
                    <a:pt x="697" y="397"/>
                  </a:cubicBezTo>
                  <a:cubicBezTo>
                    <a:pt x="709" y="193"/>
                    <a:pt x="653" y="18"/>
                    <a:pt x="383" y="0"/>
                  </a:cubicBezTo>
                  <a:close/>
                </a:path>
              </a:pathLst>
            </a:custGeom>
            <a:solidFill>
              <a:srgbClr val="E4F0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28;p52"/>
            <p:cNvSpPr/>
            <p:nvPr/>
          </p:nvSpPr>
          <p:spPr>
            <a:xfrm>
              <a:off x="3022000" y="3204075"/>
              <a:ext cx="19225" cy="21025"/>
            </a:xfrm>
            <a:custGeom>
              <a:avLst/>
              <a:gdLst/>
              <a:ahLst/>
              <a:cxnLst/>
              <a:rect l="l" t="t" r="r" b="b"/>
              <a:pathLst>
                <a:path w="769" h="841" extrusionOk="0">
                  <a:moveTo>
                    <a:pt x="429" y="1"/>
                  </a:moveTo>
                  <a:cubicBezTo>
                    <a:pt x="124" y="67"/>
                    <a:pt x="0" y="232"/>
                    <a:pt x="30" y="486"/>
                  </a:cubicBezTo>
                  <a:cubicBezTo>
                    <a:pt x="51" y="683"/>
                    <a:pt x="166" y="841"/>
                    <a:pt x="370" y="841"/>
                  </a:cubicBezTo>
                  <a:cubicBezTo>
                    <a:pt x="378" y="841"/>
                    <a:pt x="387" y="840"/>
                    <a:pt x="396" y="840"/>
                  </a:cubicBezTo>
                  <a:cubicBezTo>
                    <a:pt x="663" y="822"/>
                    <a:pt x="769" y="628"/>
                    <a:pt x="749" y="375"/>
                  </a:cubicBezTo>
                  <a:cubicBezTo>
                    <a:pt x="734" y="155"/>
                    <a:pt x="574" y="63"/>
                    <a:pt x="4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29;p52"/>
            <p:cNvSpPr/>
            <p:nvPr/>
          </p:nvSpPr>
          <p:spPr>
            <a:xfrm>
              <a:off x="4372525" y="2797775"/>
              <a:ext cx="17475" cy="17575"/>
            </a:xfrm>
            <a:custGeom>
              <a:avLst/>
              <a:gdLst/>
              <a:ahLst/>
              <a:cxnLst/>
              <a:rect l="l" t="t" r="r" b="b"/>
              <a:pathLst>
                <a:path w="699" h="703" extrusionOk="0">
                  <a:moveTo>
                    <a:pt x="313" y="0"/>
                  </a:moveTo>
                  <a:cubicBezTo>
                    <a:pt x="312" y="0"/>
                    <a:pt x="311" y="0"/>
                    <a:pt x="310" y="0"/>
                  </a:cubicBezTo>
                  <a:cubicBezTo>
                    <a:pt x="70" y="3"/>
                    <a:pt x="0" y="168"/>
                    <a:pt x="9" y="376"/>
                  </a:cubicBezTo>
                  <a:cubicBezTo>
                    <a:pt x="15" y="573"/>
                    <a:pt x="107" y="703"/>
                    <a:pt x="294" y="703"/>
                  </a:cubicBezTo>
                  <a:cubicBezTo>
                    <a:pt x="314" y="703"/>
                    <a:pt x="335" y="701"/>
                    <a:pt x="358" y="698"/>
                  </a:cubicBezTo>
                  <a:cubicBezTo>
                    <a:pt x="562" y="671"/>
                    <a:pt x="688" y="547"/>
                    <a:pt x="698" y="333"/>
                  </a:cubicBezTo>
                  <a:cubicBezTo>
                    <a:pt x="650" y="121"/>
                    <a:pt x="523" y="0"/>
                    <a:pt x="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30;p52"/>
            <p:cNvSpPr/>
            <p:nvPr/>
          </p:nvSpPr>
          <p:spPr>
            <a:xfrm>
              <a:off x="3545375" y="3421075"/>
              <a:ext cx="22575" cy="16125"/>
            </a:xfrm>
            <a:custGeom>
              <a:avLst/>
              <a:gdLst/>
              <a:ahLst/>
              <a:cxnLst/>
              <a:rect l="l" t="t" r="r" b="b"/>
              <a:pathLst>
                <a:path w="903" h="645" extrusionOk="0">
                  <a:moveTo>
                    <a:pt x="400" y="0"/>
                  </a:moveTo>
                  <a:cubicBezTo>
                    <a:pt x="386" y="0"/>
                    <a:pt x="371" y="1"/>
                    <a:pt x="357" y="1"/>
                  </a:cubicBezTo>
                  <a:cubicBezTo>
                    <a:pt x="183" y="11"/>
                    <a:pt x="47" y="106"/>
                    <a:pt x="30" y="284"/>
                  </a:cubicBezTo>
                  <a:cubicBezTo>
                    <a:pt x="1" y="612"/>
                    <a:pt x="271" y="595"/>
                    <a:pt x="426" y="645"/>
                  </a:cubicBezTo>
                  <a:cubicBezTo>
                    <a:pt x="677" y="621"/>
                    <a:pt x="902" y="573"/>
                    <a:pt x="865" y="331"/>
                  </a:cubicBezTo>
                  <a:cubicBezTo>
                    <a:pt x="831" y="100"/>
                    <a:pt x="629" y="0"/>
                    <a:pt x="400" y="0"/>
                  </a:cubicBezTo>
                  <a:close/>
                </a:path>
              </a:pathLst>
            </a:custGeom>
            <a:solidFill>
              <a:srgbClr val="7097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31;p52"/>
            <p:cNvSpPr/>
            <p:nvPr/>
          </p:nvSpPr>
          <p:spPr>
            <a:xfrm>
              <a:off x="4219675" y="2913025"/>
              <a:ext cx="18500" cy="16825"/>
            </a:xfrm>
            <a:custGeom>
              <a:avLst/>
              <a:gdLst/>
              <a:ahLst/>
              <a:cxnLst/>
              <a:rect l="l" t="t" r="r" b="b"/>
              <a:pathLst>
                <a:path w="740" h="673" extrusionOk="0">
                  <a:moveTo>
                    <a:pt x="312" y="0"/>
                  </a:moveTo>
                  <a:cubicBezTo>
                    <a:pt x="288" y="0"/>
                    <a:pt x="264" y="2"/>
                    <a:pt x="239" y="6"/>
                  </a:cubicBezTo>
                  <a:cubicBezTo>
                    <a:pt x="55" y="35"/>
                    <a:pt x="1" y="172"/>
                    <a:pt x="20" y="346"/>
                  </a:cubicBezTo>
                  <a:cubicBezTo>
                    <a:pt x="73" y="524"/>
                    <a:pt x="170" y="673"/>
                    <a:pt x="353" y="673"/>
                  </a:cubicBezTo>
                  <a:cubicBezTo>
                    <a:pt x="370" y="673"/>
                    <a:pt x="386" y="671"/>
                    <a:pt x="404" y="669"/>
                  </a:cubicBezTo>
                  <a:cubicBezTo>
                    <a:pt x="610" y="640"/>
                    <a:pt x="740" y="481"/>
                    <a:pt x="673" y="271"/>
                  </a:cubicBezTo>
                  <a:cubicBezTo>
                    <a:pt x="621" y="105"/>
                    <a:pt x="487" y="0"/>
                    <a:pt x="3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32;p52"/>
            <p:cNvSpPr/>
            <p:nvPr/>
          </p:nvSpPr>
          <p:spPr>
            <a:xfrm>
              <a:off x="4807325" y="1872750"/>
              <a:ext cx="18350" cy="16975"/>
            </a:xfrm>
            <a:custGeom>
              <a:avLst/>
              <a:gdLst/>
              <a:ahLst/>
              <a:cxnLst/>
              <a:rect l="l" t="t" r="r" b="b"/>
              <a:pathLst>
                <a:path w="734" h="679" extrusionOk="0">
                  <a:moveTo>
                    <a:pt x="322" y="0"/>
                  </a:moveTo>
                  <a:cubicBezTo>
                    <a:pt x="157" y="0"/>
                    <a:pt x="38" y="119"/>
                    <a:pt x="21" y="300"/>
                  </a:cubicBezTo>
                  <a:cubicBezTo>
                    <a:pt x="1" y="518"/>
                    <a:pt x="151" y="635"/>
                    <a:pt x="358" y="677"/>
                  </a:cubicBezTo>
                  <a:cubicBezTo>
                    <a:pt x="369" y="678"/>
                    <a:pt x="381" y="678"/>
                    <a:pt x="392" y="678"/>
                  </a:cubicBezTo>
                  <a:cubicBezTo>
                    <a:pt x="553" y="678"/>
                    <a:pt x="670" y="602"/>
                    <a:pt x="697" y="436"/>
                  </a:cubicBezTo>
                  <a:cubicBezTo>
                    <a:pt x="733" y="220"/>
                    <a:pt x="610" y="61"/>
                    <a:pt x="415" y="12"/>
                  </a:cubicBezTo>
                  <a:cubicBezTo>
                    <a:pt x="383" y="4"/>
                    <a:pt x="352" y="0"/>
                    <a:pt x="322" y="0"/>
                  </a:cubicBezTo>
                  <a:close/>
                </a:path>
              </a:pathLst>
            </a:custGeom>
            <a:solidFill>
              <a:srgbClr val="9CD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33;p52"/>
            <p:cNvSpPr/>
            <p:nvPr/>
          </p:nvSpPr>
          <p:spPr>
            <a:xfrm>
              <a:off x="3871150" y="3446800"/>
              <a:ext cx="18375" cy="16975"/>
            </a:xfrm>
            <a:custGeom>
              <a:avLst/>
              <a:gdLst/>
              <a:ahLst/>
              <a:cxnLst/>
              <a:rect l="l" t="t" r="r" b="b"/>
              <a:pathLst>
                <a:path w="735" h="679" extrusionOk="0">
                  <a:moveTo>
                    <a:pt x="353" y="1"/>
                  </a:moveTo>
                  <a:cubicBezTo>
                    <a:pt x="150" y="1"/>
                    <a:pt x="51" y="153"/>
                    <a:pt x="14" y="348"/>
                  </a:cubicBezTo>
                  <a:cubicBezTo>
                    <a:pt x="1" y="533"/>
                    <a:pt x="92" y="657"/>
                    <a:pt x="269" y="676"/>
                  </a:cubicBezTo>
                  <a:cubicBezTo>
                    <a:pt x="286" y="678"/>
                    <a:pt x="303" y="679"/>
                    <a:pt x="319" y="679"/>
                  </a:cubicBezTo>
                  <a:cubicBezTo>
                    <a:pt x="506" y="679"/>
                    <a:pt x="647" y="564"/>
                    <a:pt x="687" y="380"/>
                  </a:cubicBezTo>
                  <a:cubicBezTo>
                    <a:pt x="735" y="161"/>
                    <a:pt x="596" y="16"/>
                    <a:pt x="383" y="2"/>
                  </a:cubicBezTo>
                  <a:cubicBezTo>
                    <a:pt x="373" y="1"/>
                    <a:pt x="363" y="1"/>
                    <a:pt x="3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34;p52"/>
            <p:cNvSpPr/>
            <p:nvPr/>
          </p:nvSpPr>
          <p:spPr>
            <a:xfrm>
              <a:off x="4635275" y="1944025"/>
              <a:ext cx="17225" cy="16500"/>
            </a:xfrm>
            <a:custGeom>
              <a:avLst/>
              <a:gdLst/>
              <a:ahLst/>
              <a:cxnLst/>
              <a:rect l="l" t="t" r="r" b="b"/>
              <a:pathLst>
                <a:path w="689" h="660" extrusionOk="0">
                  <a:moveTo>
                    <a:pt x="395" y="0"/>
                  </a:moveTo>
                  <a:cubicBezTo>
                    <a:pt x="186" y="0"/>
                    <a:pt x="54" y="114"/>
                    <a:pt x="8" y="323"/>
                  </a:cubicBezTo>
                  <a:cubicBezTo>
                    <a:pt x="1" y="508"/>
                    <a:pt x="116" y="630"/>
                    <a:pt x="268" y="653"/>
                  </a:cubicBezTo>
                  <a:cubicBezTo>
                    <a:pt x="295" y="657"/>
                    <a:pt x="320" y="659"/>
                    <a:pt x="345" y="659"/>
                  </a:cubicBezTo>
                  <a:cubicBezTo>
                    <a:pt x="555" y="659"/>
                    <a:pt x="678" y="514"/>
                    <a:pt x="683" y="285"/>
                  </a:cubicBezTo>
                  <a:cubicBezTo>
                    <a:pt x="688" y="108"/>
                    <a:pt x="574" y="0"/>
                    <a:pt x="395" y="0"/>
                  </a:cubicBezTo>
                  <a:close/>
                </a:path>
              </a:pathLst>
            </a:custGeom>
            <a:solidFill>
              <a:srgbClr val="94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35;p52"/>
            <p:cNvSpPr/>
            <p:nvPr/>
          </p:nvSpPr>
          <p:spPr>
            <a:xfrm>
              <a:off x="4210450" y="2888450"/>
              <a:ext cx="18125" cy="14025"/>
            </a:xfrm>
            <a:custGeom>
              <a:avLst/>
              <a:gdLst/>
              <a:ahLst/>
              <a:cxnLst/>
              <a:rect l="l" t="t" r="r" b="b"/>
              <a:pathLst>
                <a:path w="725" h="561" extrusionOk="0">
                  <a:moveTo>
                    <a:pt x="363" y="0"/>
                  </a:moveTo>
                  <a:cubicBezTo>
                    <a:pt x="336" y="0"/>
                    <a:pt x="309" y="2"/>
                    <a:pt x="281" y="5"/>
                  </a:cubicBezTo>
                  <a:cubicBezTo>
                    <a:pt x="115" y="23"/>
                    <a:pt x="1" y="117"/>
                    <a:pt x="11" y="310"/>
                  </a:cubicBezTo>
                  <a:cubicBezTo>
                    <a:pt x="50" y="513"/>
                    <a:pt x="189" y="561"/>
                    <a:pt x="348" y="561"/>
                  </a:cubicBezTo>
                  <a:cubicBezTo>
                    <a:pt x="375" y="561"/>
                    <a:pt x="403" y="559"/>
                    <a:pt x="430" y="557"/>
                  </a:cubicBezTo>
                  <a:cubicBezTo>
                    <a:pt x="601" y="543"/>
                    <a:pt x="725" y="446"/>
                    <a:pt x="696" y="259"/>
                  </a:cubicBezTo>
                  <a:cubicBezTo>
                    <a:pt x="667" y="59"/>
                    <a:pt x="524" y="0"/>
                    <a:pt x="363" y="0"/>
                  </a:cubicBezTo>
                  <a:close/>
                </a:path>
              </a:pathLst>
            </a:custGeom>
            <a:solidFill>
              <a:srgbClr val="CBE3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36;p52"/>
            <p:cNvSpPr/>
            <p:nvPr/>
          </p:nvSpPr>
          <p:spPr>
            <a:xfrm>
              <a:off x="4402375" y="3082525"/>
              <a:ext cx="17350" cy="15850"/>
            </a:xfrm>
            <a:custGeom>
              <a:avLst/>
              <a:gdLst/>
              <a:ahLst/>
              <a:cxnLst/>
              <a:rect l="l" t="t" r="r" b="b"/>
              <a:pathLst>
                <a:path w="694" h="634" extrusionOk="0">
                  <a:moveTo>
                    <a:pt x="293" y="0"/>
                  </a:moveTo>
                  <a:cubicBezTo>
                    <a:pt x="73" y="0"/>
                    <a:pt x="17" y="171"/>
                    <a:pt x="1" y="356"/>
                  </a:cubicBezTo>
                  <a:cubicBezTo>
                    <a:pt x="29" y="532"/>
                    <a:pt x="117" y="633"/>
                    <a:pt x="273" y="633"/>
                  </a:cubicBezTo>
                  <a:cubicBezTo>
                    <a:pt x="289" y="633"/>
                    <a:pt x="306" y="632"/>
                    <a:pt x="324" y="630"/>
                  </a:cubicBezTo>
                  <a:cubicBezTo>
                    <a:pt x="531" y="602"/>
                    <a:pt x="693" y="489"/>
                    <a:pt x="673" y="264"/>
                  </a:cubicBezTo>
                  <a:cubicBezTo>
                    <a:pt x="657" y="88"/>
                    <a:pt x="488" y="13"/>
                    <a:pt x="327" y="2"/>
                  </a:cubicBezTo>
                  <a:cubicBezTo>
                    <a:pt x="315" y="1"/>
                    <a:pt x="304" y="0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37;p52"/>
            <p:cNvSpPr/>
            <p:nvPr/>
          </p:nvSpPr>
          <p:spPr>
            <a:xfrm>
              <a:off x="3184275" y="2762275"/>
              <a:ext cx="14150" cy="15300"/>
            </a:xfrm>
            <a:custGeom>
              <a:avLst/>
              <a:gdLst/>
              <a:ahLst/>
              <a:cxnLst/>
              <a:rect l="l" t="t" r="r" b="b"/>
              <a:pathLst>
                <a:path w="566" h="612" extrusionOk="0">
                  <a:moveTo>
                    <a:pt x="270" y="0"/>
                  </a:moveTo>
                  <a:cubicBezTo>
                    <a:pt x="117" y="0"/>
                    <a:pt x="27" y="99"/>
                    <a:pt x="14" y="258"/>
                  </a:cubicBezTo>
                  <a:cubicBezTo>
                    <a:pt x="0" y="423"/>
                    <a:pt x="75" y="551"/>
                    <a:pt x="241" y="611"/>
                  </a:cubicBezTo>
                  <a:cubicBezTo>
                    <a:pt x="244" y="611"/>
                    <a:pt x="247" y="611"/>
                    <a:pt x="250" y="611"/>
                  </a:cubicBezTo>
                  <a:cubicBezTo>
                    <a:pt x="431" y="611"/>
                    <a:pt x="514" y="492"/>
                    <a:pt x="540" y="336"/>
                  </a:cubicBezTo>
                  <a:cubicBezTo>
                    <a:pt x="565" y="170"/>
                    <a:pt x="508" y="28"/>
                    <a:pt x="319" y="3"/>
                  </a:cubicBezTo>
                  <a:cubicBezTo>
                    <a:pt x="302" y="1"/>
                    <a:pt x="286" y="0"/>
                    <a:pt x="2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38;p52"/>
            <p:cNvSpPr/>
            <p:nvPr/>
          </p:nvSpPr>
          <p:spPr>
            <a:xfrm>
              <a:off x="4271875" y="2627950"/>
              <a:ext cx="13700" cy="15350"/>
            </a:xfrm>
            <a:custGeom>
              <a:avLst/>
              <a:gdLst/>
              <a:ahLst/>
              <a:cxnLst/>
              <a:rect l="l" t="t" r="r" b="b"/>
              <a:pathLst>
                <a:path w="548" h="614" extrusionOk="0">
                  <a:moveTo>
                    <a:pt x="278" y="1"/>
                  </a:moveTo>
                  <a:cubicBezTo>
                    <a:pt x="272" y="1"/>
                    <a:pt x="265" y="1"/>
                    <a:pt x="258" y="1"/>
                  </a:cubicBezTo>
                  <a:cubicBezTo>
                    <a:pt x="95" y="12"/>
                    <a:pt x="3" y="156"/>
                    <a:pt x="2" y="329"/>
                  </a:cubicBezTo>
                  <a:cubicBezTo>
                    <a:pt x="0" y="513"/>
                    <a:pt x="105" y="602"/>
                    <a:pt x="284" y="613"/>
                  </a:cubicBezTo>
                  <a:cubicBezTo>
                    <a:pt x="460" y="585"/>
                    <a:pt x="548" y="479"/>
                    <a:pt x="534" y="300"/>
                  </a:cubicBezTo>
                  <a:cubicBezTo>
                    <a:pt x="522" y="136"/>
                    <a:pt x="433" y="1"/>
                    <a:pt x="278" y="1"/>
                  </a:cubicBezTo>
                  <a:close/>
                </a:path>
              </a:pathLst>
            </a:custGeom>
            <a:solidFill>
              <a:srgbClr val="CEE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39;p52"/>
            <p:cNvSpPr/>
            <p:nvPr/>
          </p:nvSpPr>
          <p:spPr>
            <a:xfrm>
              <a:off x="4214800" y="2819650"/>
              <a:ext cx="13300" cy="14325"/>
            </a:xfrm>
            <a:custGeom>
              <a:avLst/>
              <a:gdLst/>
              <a:ahLst/>
              <a:cxnLst/>
              <a:rect l="l" t="t" r="r" b="b"/>
              <a:pathLst>
                <a:path w="532" h="573" extrusionOk="0">
                  <a:moveTo>
                    <a:pt x="256" y="0"/>
                  </a:moveTo>
                  <a:cubicBezTo>
                    <a:pt x="254" y="0"/>
                    <a:pt x="253" y="0"/>
                    <a:pt x="251" y="0"/>
                  </a:cubicBezTo>
                  <a:cubicBezTo>
                    <a:pt x="81" y="12"/>
                    <a:pt x="5" y="167"/>
                    <a:pt x="0" y="342"/>
                  </a:cubicBezTo>
                  <a:cubicBezTo>
                    <a:pt x="18" y="466"/>
                    <a:pt x="76" y="573"/>
                    <a:pt x="192" y="573"/>
                  </a:cubicBezTo>
                  <a:cubicBezTo>
                    <a:pt x="206" y="573"/>
                    <a:pt x="220" y="571"/>
                    <a:pt x="236" y="568"/>
                  </a:cubicBezTo>
                  <a:cubicBezTo>
                    <a:pt x="400" y="536"/>
                    <a:pt x="532" y="407"/>
                    <a:pt x="491" y="231"/>
                  </a:cubicBezTo>
                  <a:cubicBezTo>
                    <a:pt x="469" y="138"/>
                    <a:pt x="335" y="0"/>
                    <a:pt x="256" y="0"/>
                  </a:cubicBezTo>
                  <a:close/>
                </a:path>
              </a:pathLst>
            </a:custGeom>
            <a:solidFill>
              <a:srgbClr val="DEEC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40;p52"/>
            <p:cNvSpPr/>
            <p:nvPr/>
          </p:nvSpPr>
          <p:spPr>
            <a:xfrm>
              <a:off x="4306125" y="2877150"/>
              <a:ext cx="13275" cy="13975"/>
            </a:xfrm>
            <a:custGeom>
              <a:avLst/>
              <a:gdLst/>
              <a:ahLst/>
              <a:cxnLst/>
              <a:rect l="l" t="t" r="r" b="b"/>
              <a:pathLst>
                <a:path w="531" h="559" extrusionOk="0">
                  <a:moveTo>
                    <a:pt x="145" y="0"/>
                  </a:moveTo>
                  <a:cubicBezTo>
                    <a:pt x="55" y="0"/>
                    <a:pt x="5" y="66"/>
                    <a:pt x="0" y="190"/>
                  </a:cubicBezTo>
                  <a:cubicBezTo>
                    <a:pt x="29" y="355"/>
                    <a:pt x="103" y="500"/>
                    <a:pt x="270" y="548"/>
                  </a:cubicBezTo>
                  <a:cubicBezTo>
                    <a:pt x="295" y="555"/>
                    <a:pt x="319" y="558"/>
                    <a:pt x="341" y="558"/>
                  </a:cubicBezTo>
                  <a:cubicBezTo>
                    <a:pt x="447" y="558"/>
                    <a:pt x="519" y="481"/>
                    <a:pt x="523" y="355"/>
                  </a:cubicBezTo>
                  <a:cubicBezTo>
                    <a:pt x="530" y="169"/>
                    <a:pt x="398" y="76"/>
                    <a:pt x="242" y="20"/>
                  </a:cubicBezTo>
                  <a:cubicBezTo>
                    <a:pt x="206" y="7"/>
                    <a:pt x="173" y="0"/>
                    <a:pt x="1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41;p52"/>
            <p:cNvSpPr/>
            <p:nvPr/>
          </p:nvSpPr>
          <p:spPr>
            <a:xfrm>
              <a:off x="3109350" y="3416725"/>
              <a:ext cx="13375" cy="14075"/>
            </a:xfrm>
            <a:custGeom>
              <a:avLst/>
              <a:gdLst/>
              <a:ahLst/>
              <a:cxnLst/>
              <a:rect l="l" t="t" r="r" b="b"/>
              <a:pathLst>
                <a:path w="535" h="563" extrusionOk="0">
                  <a:moveTo>
                    <a:pt x="251" y="0"/>
                  </a:moveTo>
                  <a:cubicBezTo>
                    <a:pt x="249" y="0"/>
                    <a:pt x="247" y="0"/>
                    <a:pt x="245" y="0"/>
                  </a:cubicBezTo>
                  <a:cubicBezTo>
                    <a:pt x="68" y="17"/>
                    <a:pt x="12" y="183"/>
                    <a:pt x="0" y="349"/>
                  </a:cubicBezTo>
                  <a:cubicBezTo>
                    <a:pt x="22" y="471"/>
                    <a:pt x="85" y="563"/>
                    <a:pt x="195" y="563"/>
                  </a:cubicBezTo>
                  <a:cubicBezTo>
                    <a:pt x="211" y="563"/>
                    <a:pt x="229" y="561"/>
                    <a:pt x="248" y="556"/>
                  </a:cubicBezTo>
                  <a:cubicBezTo>
                    <a:pt x="414" y="518"/>
                    <a:pt x="535" y="385"/>
                    <a:pt x="494" y="214"/>
                  </a:cubicBezTo>
                  <a:cubicBezTo>
                    <a:pt x="473" y="127"/>
                    <a:pt x="331" y="0"/>
                    <a:pt x="251" y="0"/>
                  </a:cubicBezTo>
                  <a:close/>
                </a:path>
              </a:pathLst>
            </a:custGeom>
            <a:solidFill>
              <a:srgbClr val="DFE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42;p52"/>
            <p:cNvSpPr/>
            <p:nvPr/>
          </p:nvSpPr>
          <p:spPr>
            <a:xfrm>
              <a:off x="3779075" y="3229400"/>
              <a:ext cx="20050" cy="14300"/>
            </a:xfrm>
            <a:custGeom>
              <a:avLst/>
              <a:gdLst/>
              <a:ahLst/>
              <a:cxnLst/>
              <a:rect l="l" t="t" r="r" b="b"/>
              <a:pathLst>
                <a:path w="802" h="572" extrusionOk="0">
                  <a:moveTo>
                    <a:pt x="214" y="1"/>
                  </a:moveTo>
                  <a:lnTo>
                    <a:pt x="214" y="1"/>
                  </a:lnTo>
                  <a:cubicBezTo>
                    <a:pt x="1" y="518"/>
                    <a:pt x="235" y="571"/>
                    <a:pt x="522" y="571"/>
                  </a:cubicBezTo>
                  <a:cubicBezTo>
                    <a:pt x="596" y="571"/>
                    <a:pt x="673" y="568"/>
                    <a:pt x="747" y="568"/>
                  </a:cubicBezTo>
                  <a:cubicBezTo>
                    <a:pt x="766" y="568"/>
                    <a:pt x="784" y="568"/>
                    <a:pt x="802" y="569"/>
                  </a:cubicBezTo>
                  <a:cubicBezTo>
                    <a:pt x="753" y="229"/>
                    <a:pt x="577" y="19"/>
                    <a:pt x="2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743;p52"/>
            <p:cNvSpPr/>
            <p:nvPr/>
          </p:nvSpPr>
          <p:spPr>
            <a:xfrm>
              <a:off x="3180750" y="3064350"/>
              <a:ext cx="13000" cy="12575"/>
            </a:xfrm>
            <a:custGeom>
              <a:avLst/>
              <a:gdLst/>
              <a:ahLst/>
              <a:cxnLst/>
              <a:rect l="l" t="t" r="r" b="b"/>
              <a:pathLst>
                <a:path w="520" h="503" extrusionOk="0">
                  <a:moveTo>
                    <a:pt x="239" y="1"/>
                  </a:moveTo>
                  <a:cubicBezTo>
                    <a:pt x="235" y="1"/>
                    <a:pt x="232" y="1"/>
                    <a:pt x="228" y="1"/>
                  </a:cubicBezTo>
                  <a:cubicBezTo>
                    <a:pt x="78" y="3"/>
                    <a:pt x="0" y="116"/>
                    <a:pt x="1" y="252"/>
                  </a:cubicBezTo>
                  <a:cubicBezTo>
                    <a:pt x="3" y="385"/>
                    <a:pt x="82" y="485"/>
                    <a:pt x="231" y="502"/>
                  </a:cubicBezTo>
                  <a:cubicBezTo>
                    <a:pt x="366" y="492"/>
                    <a:pt x="481" y="448"/>
                    <a:pt x="497" y="295"/>
                  </a:cubicBezTo>
                  <a:cubicBezTo>
                    <a:pt x="519" y="103"/>
                    <a:pt x="419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44;p52"/>
            <p:cNvSpPr/>
            <p:nvPr/>
          </p:nvSpPr>
          <p:spPr>
            <a:xfrm>
              <a:off x="4397750" y="3010825"/>
              <a:ext cx="13325" cy="13250"/>
            </a:xfrm>
            <a:custGeom>
              <a:avLst/>
              <a:gdLst/>
              <a:ahLst/>
              <a:cxnLst/>
              <a:rect l="l" t="t" r="r" b="b"/>
              <a:pathLst>
                <a:path w="533" h="530" extrusionOk="0">
                  <a:moveTo>
                    <a:pt x="268" y="0"/>
                  </a:moveTo>
                  <a:cubicBezTo>
                    <a:pt x="180" y="0"/>
                    <a:pt x="83" y="114"/>
                    <a:pt x="23" y="153"/>
                  </a:cubicBezTo>
                  <a:cubicBezTo>
                    <a:pt x="0" y="363"/>
                    <a:pt x="69" y="469"/>
                    <a:pt x="195" y="514"/>
                  </a:cubicBezTo>
                  <a:cubicBezTo>
                    <a:pt x="224" y="525"/>
                    <a:pt x="252" y="530"/>
                    <a:pt x="277" y="530"/>
                  </a:cubicBezTo>
                  <a:cubicBezTo>
                    <a:pt x="379" y="530"/>
                    <a:pt x="450" y="450"/>
                    <a:pt x="480" y="347"/>
                  </a:cubicBezTo>
                  <a:cubicBezTo>
                    <a:pt x="532" y="170"/>
                    <a:pt x="461" y="15"/>
                    <a:pt x="276" y="1"/>
                  </a:cubicBezTo>
                  <a:cubicBezTo>
                    <a:pt x="273" y="0"/>
                    <a:pt x="270" y="0"/>
                    <a:pt x="2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45;p52"/>
            <p:cNvSpPr/>
            <p:nvPr/>
          </p:nvSpPr>
          <p:spPr>
            <a:xfrm>
              <a:off x="2251850" y="3568925"/>
              <a:ext cx="14025" cy="38325"/>
            </a:xfrm>
            <a:custGeom>
              <a:avLst/>
              <a:gdLst/>
              <a:ahLst/>
              <a:cxnLst/>
              <a:rect l="l" t="t" r="r" b="b"/>
              <a:pathLst>
                <a:path w="561" h="1533" extrusionOk="0">
                  <a:moveTo>
                    <a:pt x="370" y="0"/>
                  </a:moveTo>
                  <a:lnTo>
                    <a:pt x="370" y="0"/>
                  </a:lnTo>
                  <a:cubicBezTo>
                    <a:pt x="0" y="473"/>
                    <a:pt x="254" y="1022"/>
                    <a:pt x="187" y="1532"/>
                  </a:cubicBezTo>
                  <a:cubicBezTo>
                    <a:pt x="561" y="1059"/>
                    <a:pt x="291" y="509"/>
                    <a:pt x="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46;p52"/>
            <p:cNvSpPr/>
            <p:nvPr/>
          </p:nvSpPr>
          <p:spPr>
            <a:xfrm>
              <a:off x="4245775" y="2808375"/>
              <a:ext cx="11500" cy="11150"/>
            </a:xfrm>
            <a:custGeom>
              <a:avLst/>
              <a:gdLst/>
              <a:ahLst/>
              <a:cxnLst/>
              <a:rect l="l" t="t" r="r" b="b"/>
              <a:pathLst>
                <a:path w="460" h="446" extrusionOk="0">
                  <a:moveTo>
                    <a:pt x="251" y="1"/>
                  </a:moveTo>
                  <a:cubicBezTo>
                    <a:pt x="112" y="16"/>
                    <a:pt x="1" y="96"/>
                    <a:pt x="3" y="229"/>
                  </a:cubicBezTo>
                  <a:cubicBezTo>
                    <a:pt x="5" y="353"/>
                    <a:pt x="106" y="446"/>
                    <a:pt x="228" y="446"/>
                  </a:cubicBezTo>
                  <a:cubicBezTo>
                    <a:pt x="237" y="446"/>
                    <a:pt x="246" y="445"/>
                    <a:pt x="255" y="444"/>
                  </a:cubicBezTo>
                  <a:cubicBezTo>
                    <a:pt x="322" y="436"/>
                    <a:pt x="413" y="341"/>
                    <a:pt x="429" y="270"/>
                  </a:cubicBezTo>
                  <a:cubicBezTo>
                    <a:pt x="460" y="142"/>
                    <a:pt x="414" y="21"/>
                    <a:pt x="251" y="1"/>
                  </a:cubicBezTo>
                  <a:close/>
                </a:path>
              </a:pathLst>
            </a:custGeom>
            <a:solidFill>
              <a:srgbClr val="DEED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47;p52"/>
            <p:cNvSpPr/>
            <p:nvPr/>
          </p:nvSpPr>
          <p:spPr>
            <a:xfrm>
              <a:off x="2998050" y="2812225"/>
              <a:ext cx="8125" cy="11400"/>
            </a:xfrm>
            <a:custGeom>
              <a:avLst/>
              <a:gdLst/>
              <a:ahLst/>
              <a:cxnLst/>
              <a:rect l="l" t="t" r="r" b="b"/>
              <a:pathLst>
                <a:path w="325" h="456" extrusionOk="0">
                  <a:moveTo>
                    <a:pt x="168" y="1"/>
                  </a:moveTo>
                  <a:cubicBezTo>
                    <a:pt x="150" y="1"/>
                    <a:pt x="131" y="4"/>
                    <a:pt x="109" y="10"/>
                  </a:cubicBezTo>
                  <a:cubicBezTo>
                    <a:pt x="54" y="25"/>
                    <a:pt x="1" y="153"/>
                    <a:pt x="3" y="226"/>
                  </a:cubicBezTo>
                  <a:cubicBezTo>
                    <a:pt x="6" y="291"/>
                    <a:pt x="87" y="353"/>
                    <a:pt x="160" y="456"/>
                  </a:cubicBezTo>
                  <a:cubicBezTo>
                    <a:pt x="232" y="350"/>
                    <a:pt x="308" y="286"/>
                    <a:pt x="315" y="217"/>
                  </a:cubicBezTo>
                  <a:cubicBezTo>
                    <a:pt x="324" y="106"/>
                    <a:pt x="279" y="1"/>
                    <a:pt x="168" y="1"/>
                  </a:cubicBezTo>
                  <a:close/>
                </a:path>
              </a:pathLst>
            </a:custGeom>
            <a:solidFill>
              <a:srgbClr val="DEED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48;p52"/>
            <p:cNvSpPr/>
            <p:nvPr/>
          </p:nvSpPr>
          <p:spPr>
            <a:xfrm>
              <a:off x="4501775" y="2880600"/>
              <a:ext cx="9625" cy="9425"/>
            </a:xfrm>
            <a:custGeom>
              <a:avLst/>
              <a:gdLst/>
              <a:ahLst/>
              <a:cxnLst/>
              <a:rect l="l" t="t" r="r" b="b"/>
              <a:pathLst>
                <a:path w="385" h="377" extrusionOk="0">
                  <a:moveTo>
                    <a:pt x="180" y="0"/>
                  </a:moveTo>
                  <a:cubicBezTo>
                    <a:pt x="176" y="0"/>
                    <a:pt x="173" y="1"/>
                    <a:pt x="169" y="1"/>
                  </a:cubicBezTo>
                  <a:cubicBezTo>
                    <a:pt x="107" y="17"/>
                    <a:pt x="66" y="119"/>
                    <a:pt x="1" y="204"/>
                  </a:cubicBezTo>
                  <a:cubicBezTo>
                    <a:pt x="74" y="274"/>
                    <a:pt x="130" y="371"/>
                    <a:pt x="192" y="376"/>
                  </a:cubicBezTo>
                  <a:cubicBezTo>
                    <a:pt x="200" y="377"/>
                    <a:pt x="208" y="377"/>
                    <a:pt x="215" y="377"/>
                  </a:cubicBezTo>
                  <a:cubicBezTo>
                    <a:pt x="361" y="377"/>
                    <a:pt x="385" y="247"/>
                    <a:pt x="350" y="133"/>
                  </a:cubicBezTo>
                  <a:cubicBezTo>
                    <a:pt x="331" y="76"/>
                    <a:pt x="232" y="0"/>
                    <a:pt x="180" y="0"/>
                  </a:cubicBezTo>
                  <a:close/>
                </a:path>
              </a:pathLst>
            </a:custGeom>
            <a:solidFill>
              <a:srgbClr val="E4F0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749;p52"/>
            <p:cNvSpPr/>
            <p:nvPr/>
          </p:nvSpPr>
          <p:spPr>
            <a:xfrm>
              <a:off x="2495625" y="4123775"/>
              <a:ext cx="70850" cy="71750"/>
            </a:xfrm>
            <a:custGeom>
              <a:avLst/>
              <a:gdLst/>
              <a:ahLst/>
              <a:cxnLst/>
              <a:rect l="l" t="t" r="r" b="b"/>
              <a:pathLst>
                <a:path w="2834" h="2870" extrusionOk="0">
                  <a:moveTo>
                    <a:pt x="1603" y="1"/>
                  </a:moveTo>
                  <a:cubicBezTo>
                    <a:pt x="1028" y="1"/>
                    <a:pt x="506" y="116"/>
                    <a:pt x="200" y="854"/>
                  </a:cubicBezTo>
                  <a:cubicBezTo>
                    <a:pt x="0" y="1335"/>
                    <a:pt x="207" y="1703"/>
                    <a:pt x="274" y="2120"/>
                  </a:cubicBezTo>
                  <a:cubicBezTo>
                    <a:pt x="466" y="2370"/>
                    <a:pt x="657" y="2620"/>
                    <a:pt x="847" y="2869"/>
                  </a:cubicBezTo>
                  <a:lnTo>
                    <a:pt x="1791" y="2692"/>
                  </a:lnTo>
                  <a:cubicBezTo>
                    <a:pt x="2833" y="2318"/>
                    <a:pt x="2817" y="1465"/>
                    <a:pt x="2741" y="586"/>
                  </a:cubicBezTo>
                  <a:cubicBezTo>
                    <a:pt x="2735" y="215"/>
                    <a:pt x="2538" y="33"/>
                    <a:pt x="2174" y="20"/>
                  </a:cubicBezTo>
                  <a:cubicBezTo>
                    <a:pt x="1982" y="13"/>
                    <a:pt x="1790" y="1"/>
                    <a:pt x="16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750;p52"/>
            <p:cNvSpPr/>
            <p:nvPr/>
          </p:nvSpPr>
          <p:spPr>
            <a:xfrm>
              <a:off x="2854700" y="4198525"/>
              <a:ext cx="27300" cy="25575"/>
            </a:xfrm>
            <a:custGeom>
              <a:avLst/>
              <a:gdLst/>
              <a:ahLst/>
              <a:cxnLst/>
              <a:rect l="l" t="t" r="r" b="b"/>
              <a:pathLst>
                <a:path w="1092" h="1023" extrusionOk="0">
                  <a:moveTo>
                    <a:pt x="658" y="0"/>
                  </a:moveTo>
                  <a:cubicBezTo>
                    <a:pt x="627" y="0"/>
                    <a:pt x="594" y="3"/>
                    <a:pt x="558" y="8"/>
                  </a:cubicBezTo>
                  <a:cubicBezTo>
                    <a:pt x="242" y="55"/>
                    <a:pt x="34" y="214"/>
                    <a:pt x="1" y="551"/>
                  </a:cubicBezTo>
                  <a:cubicBezTo>
                    <a:pt x="59" y="863"/>
                    <a:pt x="234" y="1022"/>
                    <a:pt x="547" y="1022"/>
                  </a:cubicBezTo>
                  <a:cubicBezTo>
                    <a:pt x="562" y="1022"/>
                    <a:pt x="578" y="1022"/>
                    <a:pt x="594" y="1021"/>
                  </a:cubicBezTo>
                  <a:cubicBezTo>
                    <a:pt x="902" y="1007"/>
                    <a:pt x="1091" y="865"/>
                    <a:pt x="1033" y="552"/>
                  </a:cubicBezTo>
                  <a:cubicBezTo>
                    <a:pt x="989" y="322"/>
                    <a:pt x="996" y="0"/>
                    <a:pt x="6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751;p52"/>
            <p:cNvSpPr/>
            <p:nvPr/>
          </p:nvSpPr>
          <p:spPr>
            <a:xfrm>
              <a:off x="3917000" y="4241125"/>
              <a:ext cx="14550" cy="8175"/>
            </a:xfrm>
            <a:custGeom>
              <a:avLst/>
              <a:gdLst/>
              <a:ahLst/>
              <a:cxnLst/>
              <a:rect l="l" t="t" r="r" b="b"/>
              <a:pathLst>
                <a:path w="582" h="327" extrusionOk="0">
                  <a:moveTo>
                    <a:pt x="272" y="0"/>
                  </a:moveTo>
                  <a:cubicBezTo>
                    <a:pt x="221" y="0"/>
                    <a:pt x="138" y="69"/>
                    <a:pt x="1" y="136"/>
                  </a:cubicBezTo>
                  <a:cubicBezTo>
                    <a:pt x="183" y="229"/>
                    <a:pt x="284" y="305"/>
                    <a:pt x="393" y="326"/>
                  </a:cubicBezTo>
                  <a:cubicBezTo>
                    <a:pt x="396" y="327"/>
                    <a:pt x="399" y="327"/>
                    <a:pt x="402" y="327"/>
                  </a:cubicBezTo>
                  <a:cubicBezTo>
                    <a:pt x="454" y="327"/>
                    <a:pt x="522" y="242"/>
                    <a:pt x="582" y="198"/>
                  </a:cubicBezTo>
                  <a:cubicBezTo>
                    <a:pt x="484" y="131"/>
                    <a:pt x="395" y="41"/>
                    <a:pt x="288" y="3"/>
                  </a:cubicBezTo>
                  <a:cubicBezTo>
                    <a:pt x="283" y="1"/>
                    <a:pt x="278" y="0"/>
                    <a:pt x="272" y="0"/>
                  </a:cubicBezTo>
                  <a:close/>
                </a:path>
              </a:pathLst>
            </a:custGeom>
            <a:solidFill>
              <a:srgbClr val="BAD2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752;p52"/>
            <p:cNvSpPr/>
            <p:nvPr/>
          </p:nvSpPr>
          <p:spPr>
            <a:xfrm>
              <a:off x="3743400" y="3756500"/>
              <a:ext cx="56475" cy="48300"/>
            </a:xfrm>
            <a:custGeom>
              <a:avLst/>
              <a:gdLst/>
              <a:ahLst/>
              <a:cxnLst/>
              <a:rect l="l" t="t" r="r" b="b"/>
              <a:pathLst>
                <a:path w="2259" h="1932" extrusionOk="0">
                  <a:moveTo>
                    <a:pt x="634" y="1"/>
                  </a:moveTo>
                  <a:cubicBezTo>
                    <a:pt x="539" y="1"/>
                    <a:pt x="443" y="8"/>
                    <a:pt x="345" y="25"/>
                  </a:cubicBezTo>
                  <a:cubicBezTo>
                    <a:pt x="254" y="59"/>
                    <a:pt x="188" y="120"/>
                    <a:pt x="149" y="209"/>
                  </a:cubicBezTo>
                  <a:cubicBezTo>
                    <a:pt x="145" y="304"/>
                    <a:pt x="154" y="402"/>
                    <a:pt x="136" y="494"/>
                  </a:cubicBezTo>
                  <a:cubicBezTo>
                    <a:pt x="0" y="1189"/>
                    <a:pt x="90" y="1781"/>
                    <a:pt x="919" y="1919"/>
                  </a:cubicBezTo>
                  <a:cubicBezTo>
                    <a:pt x="971" y="1928"/>
                    <a:pt x="1022" y="1932"/>
                    <a:pt x="1073" y="1932"/>
                  </a:cubicBezTo>
                  <a:cubicBezTo>
                    <a:pt x="1678" y="1932"/>
                    <a:pt x="2195" y="1339"/>
                    <a:pt x="2258" y="587"/>
                  </a:cubicBezTo>
                  <a:cubicBezTo>
                    <a:pt x="2198" y="514"/>
                    <a:pt x="2138" y="442"/>
                    <a:pt x="2077" y="371"/>
                  </a:cubicBezTo>
                  <a:cubicBezTo>
                    <a:pt x="1602" y="217"/>
                    <a:pt x="1140" y="1"/>
                    <a:pt x="634" y="1"/>
                  </a:cubicBezTo>
                  <a:close/>
                </a:path>
              </a:pathLst>
            </a:custGeom>
            <a:solidFill>
              <a:srgbClr val="97C6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753;p52"/>
            <p:cNvSpPr/>
            <p:nvPr/>
          </p:nvSpPr>
          <p:spPr>
            <a:xfrm>
              <a:off x="2753700" y="3272025"/>
              <a:ext cx="39350" cy="46325"/>
            </a:xfrm>
            <a:custGeom>
              <a:avLst/>
              <a:gdLst/>
              <a:ahLst/>
              <a:cxnLst/>
              <a:rect l="l" t="t" r="r" b="b"/>
              <a:pathLst>
                <a:path w="1574" h="1853" extrusionOk="0">
                  <a:moveTo>
                    <a:pt x="1156" y="1"/>
                  </a:moveTo>
                  <a:cubicBezTo>
                    <a:pt x="1124" y="1"/>
                    <a:pt x="1088" y="7"/>
                    <a:pt x="1049" y="21"/>
                  </a:cubicBezTo>
                  <a:cubicBezTo>
                    <a:pt x="557" y="190"/>
                    <a:pt x="59" y="592"/>
                    <a:pt x="24" y="1238"/>
                  </a:cubicBezTo>
                  <a:cubicBezTo>
                    <a:pt x="1" y="1648"/>
                    <a:pt x="232" y="1852"/>
                    <a:pt x="605" y="1852"/>
                  </a:cubicBezTo>
                  <a:cubicBezTo>
                    <a:pt x="631" y="1852"/>
                    <a:pt x="658" y="1851"/>
                    <a:pt x="686" y="1849"/>
                  </a:cubicBezTo>
                  <a:cubicBezTo>
                    <a:pt x="1344" y="1801"/>
                    <a:pt x="1400" y="1249"/>
                    <a:pt x="1574" y="869"/>
                  </a:cubicBezTo>
                  <a:cubicBezTo>
                    <a:pt x="1486" y="488"/>
                    <a:pt x="1442" y="1"/>
                    <a:pt x="1156" y="1"/>
                  </a:cubicBezTo>
                  <a:close/>
                </a:path>
              </a:pathLst>
            </a:custGeom>
            <a:solidFill>
              <a:srgbClr val="CFE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754;p52"/>
            <p:cNvSpPr/>
            <p:nvPr/>
          </p:nvSpPr>
          <p:spPr>
            <a:xfrm>
              <a:off x="4754950" y="1986025"/>
              <a:ext cx="34000" cy="24550"/>
            </a:xfrm>
            <a:custGeom>
              <a:avLst/>
              <a:gdLst/>
              <a:ahLst/>
              <a:cxnLst/>
              <a:rect l="l" t="t" r="r" b="b"/>
              <a:pathLst>
                <a:path w="1360" h="982" extrusionOk="0">
                  <a:moveTo>
                    <a:pt x="332" y="1"/>
                  </a:moveTo>
                  <a:cubicBezTo>
                    <a:pt x="270" y="1"/>
                    <a:pt x="208" y="3"/>
                    <a:pt x="145" y="8"/>
                  </a:cubicBezTo>
                  <a:lnTo>
                    <a:pt x="145" y="7"/>
                  </a:lnTo>
                  <a:lnTo>
                    <a:pt x="145" y="7"/>
                  </a:lnTo>
                  <a:cubicBezTo>
                    <a:pt x="0" y="326"/>
                    <a:pt x="3" y="646"/>
                    <a:pt x="146" y="964"/>
                  </a:cubicBezTo>
                  <a:cubicBezTo>
                    <a:pt x="199" y="936"/>
                    <a:pt x="266" y="926"/>
                    <a:pt x="341" y="926"/>
                  </a:cubicBezTo>
                  <a:cubicBezTo>
                    <a:pt x="520" y="926"/>
                    <a:pt x="743" y="982"/>
                    <a:pt x="921" y="982"/>
                  </a:cubicBezTo>
                  <a:cubicBezTo>
                    <a:pt x="1192" y="982"/>
                    <a:pt x="1359" y="852"/>
                    <a:pt x="1103" y="196"/>
                  </a:cubicBezTo>
                  <a:cubicBezTo>
                    <a:pt x="862" y="49"/>
                    <a:pt x="602" y="1"/>
                    <a:pt x="3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755;p52"/>
            <p:cNvSpPr/>
            <p:nvPr/>
          </p:nvSpPr>
          <p:spPr>
            <a:xfrm>
              <a:off x="4751425" y="1986175"/>
              <a:ext cx="7200" cy="23975"/>
            </a:xfrm>
            <a:custGeom>
              <a:avLst/>
              <a:gdLst/>
              <a:ahLst/>
              <a:cxnLst/>
              <a:rect l="l" t="t" r="r" b="b"/>
              <a:pathLst>
                <a:path w="288" h="959" extrusionOk="0">
                  <a:moveTo>
                    <a:pt x="286" y="1"/>
                  </a:moveTo>
                  <a:lnTo>
                    <a:pt x="286" y="1"/>
                  </a:lnTo>
                  <a:cubicBezTo>
                    <a:pt x="1" y="320"/>
                    <a:pt x="3" y="640"/>
                    <a:pt x="287" y="958"/>
                  </a:cubicBezTo>
                  <a:cubicBezTo>
                    <a:pt x="287" y="638"/>
                    <a:pt x="286" y="320"/>
                    <a:pt x="286" y="1"/>
                  </a:cubicBezTo>
                  <a:close/>
                </a:path>
              </a:pathLst>
            </a:custGeom>
            <a:solidFill>
              <a:srgbClr val="7FCA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756;p52"/>
            <p:cNvSpPr/>
            <p:nvPr/>
          </p:nvSpPr>
          <p:spPr>
            <a:xfrm>
              <a:off x="4463900" y="2661500"/>
              <a:ext cx="42375" cy="44200"/>
            </a:xfrm>
            <a:custGeom>
              <a:avLst/>
              <a:gdLst/>
              <a:ahLst/>
              <a:cxnLst/>
              <a:rect l="l" t="t" r="r" b="b"/>
              <a:pathLst>
                <a:path w="1695" h="1768" extrusionOk="0">
                  <a:moveTo>
                    <a:pt x="1013" y="1"/>
                  </a:moveTo>
                  <a:cubicBezTo>
                    <a:pt x="715" y="1"/>
                    <a:pt x="453" y="156"/>
                    <a:pt x="269" y="499"/>
                  </a:cubicBezTo>
                  <a:cubicBezTo>
                    <a:pt x="0" y="1005"/>
                    <a:pt x="68" y="1537"/>
                    <a:pt x="739" y="1768"/>
                  </a:cubicBezTo>
                  <a:lnTo>
                    <a:pt x="740" y="1767"/>
                  </a:lnTo>
                  <a:cubicBezTo>
                    <a:pt x="765" y="717"/>
                    <a:pt x="765" y="717"/>
                    <a:pt x="1692" y="233"/>
                  </a:cubicBezTo>
                  <a:lnTo>
                    <a:pt x="1695" y="231"/>
                  </a:lnTo>
                  <a:cubicBezTo>
                    <a:pt x="1460" y="81"/>
                    <a:pt x="1227" y="1"/>
                    <a:pt x="1013" y="1"/>
                  </a:cubicBezTo>
                  <a:close/>
                </a:path>
              </a:pathLst>
            </a:custGeom>
            <a:solidFill>
              <a:srgbClr val="6BC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57;p52"/>
            <p:cNvSpPr/>
            <p:nvPr/>
          </p:nvSpPr>
          <p:spPr>
            <a:xfrm>
              <a:off x="4466650" y="2667300"/>
              <a:ext cx="62300" cy="47450"/>
            </a:xfrm>
            <a:custGeom>
              <a:avLst/>
              <a:gdLst/>
              <a:ahLst/>
              <a:cxnLst/>
              <a:rect l="l" t="t" r="r" b="b"/>
              <a:pathLst>
                <a:path w="2492" h="1898" extrusionOk="0">
                  <a:moveTo>
                    <a:pt x="1583" y="0"/>
                  </a:moveTo>
                  <a:cubicBezTo>
                    <a:pt x="218" y="29"/>
                    <a:pt x="1" y="378"/>
                    <a:pt x="632" y="1534"/>
                  </a:cubicBezTo>
                  <a:cubicBezTo>
                    <a:pt x="802" y="1605"/>
                    <a:pt x="992" y="1646"/>
                    <a:pt x="1135" y="1753"/>
                  </a:cubicBezTo>
                  <a:cubicBezTo>
                    <a:pt x="1275" y="1856"/>
                    <a:pt x="1406" y="1897"/>
                    <a:pt x="1528" y="1897"/>
                  </a:cubicBezTo>
                  <a:cubicBezTo>
                    <a:pt x="1763" y="1897"/>
                    <a:pt x="1968" y="1746"/>
                    <a:pt x="2147" y="1586"/>
                  </a:cubicBezTo>
                  <a:cubicBezTo>
                    <a:pt x="2491" y="1278"/>
                    <a:pt x="2209" y="926"/>
                    <a:pt x="2035" y="668"/>
                  </a:cubicBezTo>
                  <a:cubicBezTo>
                    <a:pt x="1885" y="446"/>
                    <a:pt x="1579" y="334"/>
                    <a:pt x="1583" y="0"/>
                  </a:cubicBezTo>
                  <a:close/>
                </a:path>
              </a:pathLst>
            </a:custGeom>
            <a:solidFill>
              <a:srgbClr val="7ECA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58;p52"/>
            <p:cNvSpPr/>
            <p:nvPr/>
          </p:nvSpPr>
          <p:spPr>
            <a:xfrm>
              <a:off x="3575975" y="3963075"/>
              <a:ext cx="55125" cy="46575"/>
            </a:xfrm>
            <a:custGeom>
              <a:avLst/>
              <a:gdLst/>
              <a:ahLst/>
              <a:cxnLst/>
              <a:rect l="l" t="t" r="r" b="b"/>
              <a:pathLst>
                <a:path w="2205" h="1863" extrusionOk="0">
                  <a:moveTo>
                    <a:pt x="1176" y="0"/>
                  </a:moveTo>
                  <a:cubicBezTo>
                    <a:pt x="895" y="0"/>
                    <a:pt x="620" y="37"/>
                    <a:pt x="364" y="209"/>
                  </a:cubicBezTo>
                  <a:cubicBezTo>
                    <a:pt x="231" y="685"/>
                    <a:pt x="0" y="1127"/>
                    <a:pt x="470" y="1605"/>
                  </a:cubicBezTo>
                  <a:cubicBezTo>
                    <a:pt x="662" y="1801"/>
                    <a:pt x="846" y="1862"/>
                    <a:pt x="1029" y="1862"/>
                  </a:cubicBezTo>
                  <a:cubicBezTo>
                    <a:pt x="1244" y="1862"/>
                    <a:pt x="1458" y="1777"/>
                    <a:pt x="1681" y="1726"/>
                  </a:cubicBezTo>
                  <a:cubicBezTo>
                    <a:pt x="2106" y="1263"/>
                    <a:pt x="2204" y="759"/>
                    <a:pt x="1886" y="197"/>
                  </a:cubicBezTo>
                  <a:cubicBezTo>
                    <a:pt x="1814" y="137"/>
                    <a:pt x="1743" y="76"/>
                    <a:pt x="1671" y="18"/>
                  </a:cubicBezTo>
                  <a:cubicBezTo>
                    <a:pt x="1506" y="13"/>
                    <a:pt x="1340" y="0"/>
                    <a:pt x="1176" y="0"/>
                  </a:cubicBezTo>
                  <a:close/>
                </a:path>
              </a:pathLst>
            </a:custGeom>
            <a:solidFill>
              <a:srgbClr val="A2CE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59;p52"/>
            <p:cNvSpPr/>
            <p:nvPr/>
          </p:nvSpPr>
          <p:spPr>
            <a:xfrm>
              <a:off x="3482800" y="3816175"/>
              <a:ext cx="34975" cy="36850"/>
            </a:xfrm>
            <a:custGeom>
              <a:avLst/>
              <a:gdLst/>
              <a:ahLst/>
              <a:cxnLst/>
              <a:rect l="l" t="t" r="r" b="b"/>
              <a:pathLst>
                <a:path w="1399" h="1474" extrusionOk="0">
                  <a:moveTo>
                    <a:pt x="724" y="0"/>
                  </a:moveTo>
                  <a:cubicBezTo>
                    <a:pt x="708" y="0"/>
                    <a:pt x="692" y="1"/>
                    <a:pt x="676" y="2"/>
                  </a:cubicBezTo>
                  <a:cubicBezTo>
                    <a:pt x="263" y="28"/>
                    <a:pt x="1" y="361"/>
                    <a:pt x="52" y="800"/>
                  </a:cubicBezTo>
                  <a:cubicBezTo>
                    <a:pt x="100" y="1232"/>
                    <a:pt x="401" y="1445"/>
                    <a:pt x="810" y="1474"/>
                  </a:cubicBezTo>
                  <a:cubicBezTo>
                    <a:pt x="1295" y="1433"/>
                    <a:pt x="1399" y="1120"/>
                    <a:pt x="1373" y="738"/>
                  </a:cubicBezTo>
                  <a:cubicBezTo>
                    <a:pt x="1346" y="326"/>
                    <a:pt x="1124" y="0"/>
                    <a:pt x="724" y="0"/>
                  </a:cubicBezTo>
                  <a:close/>
                </a:path>
              </a:pathLst>
            </a:custGeom>
            <a:solidFill>
              <a:srgbClr val="BADB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760;p52"/>
            <p:cNvSpPr/>
            <p:nvPr/>
          </p:nvSpPr>
          <p:spPr>
            <a:xfrm>
              <a:off x="4767150" y="2804450"/>
              <a:ext cx="125175" cy="121850"/>
            </a:xfrm>
            <a:custGeom>
              <a:avLst/>
              <a:gdLst/>
              <a:ahLst/>
              <a:cxnLst/>
              <a:rect l="l" t="t" r="r" b="b"/>
              <a:pathLst>
                <a:path w="5007" h="4874" extrusionOk="0">
                  <a:moveTo>
                    <a:pt x="2703" y="0"/>
                  </a:moveTo>
                  <a:cubicBezTo>
                    <a:pt x="1638" y="0"/>
                    <a:pt x="373" y="572"/>
                    <a:pt x="0" y="1365"/>
                  </a:cubicBezTo>
                  <a:cubicBezTo>
                    <a:pt x="569" y="1640"/>
                    <a:pt x="338" y="2225"/>
                    <a:pt x="366" y="2613"/>
                  </a:cubicBezTo>
                  <a:cubicBezTo>
                    <a:pt x="455" y="3765"/>
                    <a:pt x="1015" y="4377"/>
                    <a:pt x="2074" y="4729"/>
                  </a:cubicBezTo>
                  <a:cubicBezTo>
                    <a:pt x="2370" y="4826"/>
                    <a:pt x="2651" y="4874"/>
                    <a:pt x="2913" y="4874"/>
                  </a:cubicBezTo>
                  <a:cubicBezTo>
                    <a:pt x="3851" y="4874"/>
                    <a:pt x="4535" y="4265"/>
                    <a:pt x="4715" y="3182"/>
                  </a:cubicBezTo>
                  <a:cubicBezTo>
                    <a:pt x="4843" y="2409"/>
                    <a:pt x="5007" y="1716"/>
                    <a:pt x="4157" y="1200"/>
                  </a:cubicBezTo>
                  <a:cubicBezTo>
                    <a:pt x="3870" y="1025"/>
                    <a:pt x="3789" y="555"/>
                    <a:pt x="3654" y="201"/>
                  </a:cubicBezTo>
                  <a:cubicBezTo>
                    <a:pt x="3385" y="63"/>
                    <a:pt x="3055" y="0"/>
                    <a:pt x="2703" y="0"/>
                  </a:cubicBezTo>
                  <a:close/>
                </a:path>
              </a:pathLst>
            </a:custGeom>
            <a:solidFill>
              <a:srgbClr val="7ECA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61;p52"/>
            <p:cNvSpPr/>
            <p:nvPr/>
          </p:nvSpPr>
          <p:spPr>
            <a:xfrm>
              <a:off x="4760900" y="2809450"/>
              <a:ext cx="152525" cy="128400"/>
            </a:xfrm>
            <a:custGeom>
              <a:avLst/>
              <a:gdLst/>
              <a:ahLst/>
              <a:cxnLst/>
              <a:rect l="l" t="t" r="r" b="b"/>
              <a:pathLst>
                <a:path w="6101" h="5136" extrusionOk="0">
                  <a:moveTo>
                    <a:pt x="3904" y="1"/>
                  </a:moveTo>
                  <a:lnTo>
                    <a:pt x="3904" y="1"/>
                  </a:lnTo>
                  <a:cubicBezTo>
                    <a:pt x="3762" y="243"/>
                    <a:pt x="4048" y="1060"/>
                    <a:pt x="4341" y="1328"/>
                  </a:cubicBezTo>
                  <a:cubicBezTo>
                    <a:pt x="4549" y="1517"/>
                    <a:pt x="5054" y="1645"/>
                    <a:pt x="4950" y="1854"/>
                  </a:cubicBezTo>
                  <a:cubicBezTo>
                    <a:pt x="4642" y="2473"/>
                    <a:pt x="4943" y="3252"/>
                    <a:pt x="4551" y="3734"/>
                  </a:cubicBezTo>
                  <a:cubicBezTo>
                    <a:pt x="4200" y="4167"/>
                    <a:pt x="3705" y="4484"/>
                    <a:pt x="3124" y="4484"/>
                  </a:cubicBezTo>
                  <a:cubicBezTo>
                    <a:pt x="2945" y="4484"/>
                    <a:pt x="2758" y="4454"/>
                    <a:pt x="2565" y="4388"/>
                  </a:cubicBezTo>
                  <a:cubicBezTo>
                    <a:pt x="1224" y="3932"/>
                    <a:pt x="545" y="2874"/>
                    <a:pt x="654" y="1475"/>
                  </a:cubicBezTo>
                  <a:cubicBezTo>
                    <a:pt x="677" y="1173"/>
                    <a:pt x="1053" y="1169"/>
                    <a:pt x="1065" y="873"/>
                  </a:cubicBezTo>
                  <a:cubicBezTo>
                    <a:pt x="989" y="829"/>
                    <a:pt x="923" y="812"/>
                    <a:pt x="862" y="812"/>
                  </a:cubicBezTo>
                  <a:cubicBezTo>
                    <a:pt x="614" y="812"/>
                    <a:pt x="474" y="1114"/>
                    <a:pt x="250" y="1168"/>
                  </a:cubicBezTo>
                  <a:cubicBezTo>
                    <a:pt x="1" y="1656"/>
                    <a:pt x="319" y="2212"/>
                    <a:pt x="67" y="2700"/>
                  </a:cubicBezTo>
                  <a:cubicBezTo>
                    <a:pt x="484" y="4227"/>
                    <a:pt x="1676" y="5135"/>
                    <a:pt x="2963" y="5135"/>
                  </a:cubicBezTo>
                  <a:cubicBezTo>
                    <a:pt x="3593" y="5135"/>
                    <a:pt x="4246" y="4917"/>
                    <a:pt x="4842" y="4447"/>
                  </a:cubicBezTo>
                  <a:cubicBezTo>
                    <a:pt x="5468" y="3953"/>
                    <a:pt x="6101" y="3226"/>
                    <a:pt x="5720" y="2226"/>
                  </a:cubicBezTo>
                  <a:cubicBezTo>
                    <a:pt x="5361" y="1285"/>
                    <a:pt x="5105" y="255"/>
                    <a:pt x="39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415319" y="1736913"/>
            <a:ext cx="5859838" cy="202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Cover depth (1-5 m). 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Velocity (0.6-3 m/s). 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Slope (1 % -12 %). 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Conduit partially full system (75 </a:t>
            </a: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%).</a:t>
            </a:r>
            <a:endParaRPr lang="en-US" sz="1600" dirty="0" smtClean="0">
              <a:latin typeface="Cabin" panose="020B060402020202020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bin" panose="020B0604020202020204" charset="0"/>
                <a:ea typeface="Times New Roman" panose="02020603050405020304" pitchFamily="18" charset="0"/>
                <a:cs typeface="Arial" panose="020B0604020202020204" pitchFamily="34" charset="0"/>
              </a:rPr>
              <a:t>Minimum sewer diameters (not less than 8 inch). </a:t>
            </a:r>
            <a:endParaRPr lang="en-US" sz="1600" dirty="0"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16" y="871661"/>
            <a:ext cx="519583" cy="49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519" y="255797"/>
            <a:ext cx="7285592" cy="549421"/>
          </a:xfrm>
        </p:spPr>
        <p:txBody>
          <a:bodyPr/>
          <a:lstStyle/>
          <a:p>
            <a:pPr algn="l"/>
            <a:r>
              <a:rPr lang="en-US" sz="1800" dirty="0" smtClean="0"/>
              <a:t>Manholes distribution and wastewater collection network layout</a:t>
            </a:r>
            <a:endParaRPr lang="ar-SA" sz="1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9" y="1875330"/>
            <a:ext cx="7315200" cy="3194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142" y="921224"/>
            <a:ext cx="809312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Cabin" panose="020B0604020202020204" charset="0"/>
              </a:rPr>
              <a:t>The load was equally distributed over all manholes.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Cabin" panose="020B0604020202020204" charset="0"/>
              </a:rPr>
              <a:t>Manholes were distributed every 30 meters and at intersections, taking into account the lack of conflict between the manholes and the obstacles on the ground</a:t>
            </a:r>
            <a:r>
              <a:rPr lang="en-US" dirty="0" smtClean="0">
                <a:latin typeface="Cabin" panose="020B060402020202020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Cabin" panose="020B0604020202020204" charset="0"/>
              </a:rPr>
              <a:t>Manholes </a:t>
            </a:r>
            <a:r>
              <a:rPr lang="en-US" dirty="0" smtClean="0">
                <a:latin typeface="Cabin" panose="020B0604020202020204" charset="0"/>
              </a:rPr>
              <a:t>and sewers are </a:t>
            </a:r>
            <a:r>
              <a:rPr lang="en-US" dirty="0">
                <a:latin typeface="Cabin" panose="020B0604020202020204" charset="0"/>
              </a:rPr>
              <a:t>distributed to make the flow into the network by </a:t>
            </a:r>
            <a:r>
              <a:rPr lang="en-US" dirty="0" smtClean="0">
                <a:latin typeface="Cabin" panose="020B0604020202020204" charset="0"/>
              </a:rPr>
              <a:t>gravity.</a:t>
            </a:r>
            <a:endParaRPr lang="ar-SA" dirty="0">
              <a:latin typeface="Cabin" panose="020B060402020202020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059005" y="3064062"/>
            <a:ext cx="1172229" cy="892552"/>
            <a:chOff x="8059005" y="3064062"/>
            <a:chExt cx="1172229" cy="892552"/>
          </a:xfrm>
        </p:grpSpPr>
        <p:sp>
          <p:nvSpPr>
            <p:cNvPr id="4" name="TextBox 3"/>
            <p:cNvSpPr txBox="1"/>
            <p:nvPr/>
          </p:nvSpPr>
          <p:spPr>
            <a:xfrm>
              <a:off x="8232103" y="3064062"/>
              <a:ext cx="999131" cy="89255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 C</a:t>
              </a:r>
              <a:r>
                <a:rPr lang="en-US" sz="1200" dirty="0" smtClean="0"/>
                <a:t>onduit</a:t>
              </a:r>
            </a:p>
            <a:p>
              <a:r>
                <a:rPr lang="en-US" sz="1200" dirty="0"/>
                <a:t> </a:t>
              </a:r>
              <a:r>
                <a:rPr lang="en-US" sz="1200" dirty="0" smtClean="0"/>
                <a:t>Manholes</a:t>
              </a:r>
            </a:p>
            <a:p>
              <a:r>
                <a:rPr lang="en-US" sz="1200" dirty="0" smtClean="0"/>
                <a:t> Outfall</a:t>
              </a:r>
            </a:p>
            <a:p>
              <a:endParaRPr lang="ar-SA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8091645" y="3216911"/>
              <a:ext cx="184245" cy="0"/>
            </a:xfrm>
            <a:prstGeom prst="line">
              <a:avLst/>
            </a:prstGeom>
            <a:ln w="28575">
              <a:solidFill>
                <a:srgbClr val="FF7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8122921" y="3369761"/>
              <a:ext cx="150127" cy="126929"/>
              <a:chOff x="8069241" y="2801075"/>
              <a:chExt cx="187655" cy="174137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8113596" y="2845559"/>
                <a:ext cx="96669" cy="8706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0" name="Oval 9"/>
              <p:cNvSpPr/>
              <p:nvPr/>
            </p:nvSpPr>
            <p:spPr>
              <a:xfrm flipH="1">
                <a:off x="8069241" y="2801075"/>
                <a:ext cx="187655" cy="174137"/>
              </a:xfrm>
              <a:prstGeom prst="ellipse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11" name="Isosceles Triangle 10"/>
            <p:cNvSpPr/>
            <p:nvPr/>
          </p:nvSpPr>
          <p:spPr>
            <a:xfrm>
              <a:off x="8122921" y="3566255"/>
              <a:ext cx="150127" cy="83284"/>
            </a:xfrm>
            <a:prstGeom prst="triangl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059005" y="3064062"/>
              <a:ext cx="1018124" cy="766998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58812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3401" y="329141"/>
            <a:ext cx="1739172" cy="355351"/>
          </a:xfrm>
        </p:spPr>
        <p:txBody>
          <a:bodyPr/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074" y="825689"/>
            <a:ext cx="79361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Diameters:</a:t>
            </a:r>
          </a:p>
          <a:p>
            <a:r>
              <a:rPr lang="en-US" dirty="0" smtClean="0">
                <a:latin typeface="Cabin" panose="020B0604020202020204" charset="0"/>
                <a:ea typeface="Calibri" panose="020F0502020204030204" pitchFamily="34" charset="0"/>
              </a:rPr>
              <a:t>      All </a:t>
            </a:r>
            <a:r>
              <a:rPr lang="en-US" dirty="0">
                <a:latin typeface="Cabin" panose="020B0604020202020204" charset="0"/>
                <a:ea typeface="Calibri" panose="020F0502020204030204" pitchFamily="34" charset="0"/>
              </a:rPr>
              <a:t>diameter equal 8 in, as the color-coding in </a:t>
            </a:r>
            <a:r>
              <a:rPr lang="en-US" dirty="0" err="1">
                <a:latin typeface="Cabin" panose="020B0604020202020204" charset="0"/>
                <a:ea typeface="Calibri" panose="020F0502020204030204" pitchFamily="34" charset="0"/>
              </a:rPr>
              <a:t>sewerCAD</a:t>
            </a:r>
            <a:r>
              <a:rPr lang="en-US" dirty="0">
                <a:latin typeface="Cabin" panose="020B0604020202020204" charset="0"/>
                <a:ea typeface="Calibri" panose="020F0502020204030204" pitchFamily="34" charset="0"/>
              </a:rPr>
              <a:t> </a:t>
            </a:r>
            <a:endParaRPr lang="ar-SA" dirty="0">
              <a:solidFill>
                <a:schemeClr val="bg2"/>
              </a:solidFill>
              <a:latin typeface="Cabin" panose="020B0604020202020204" charset="0"/>
            </a:endParaRPr>
          </a:p>
        </p:txBody>
      </p:sp>
      <p:pic>
        <p:nvPicPr>
          <p:cNvPr id="36" name="Picture 3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69" y="1520884"/>
            <a:ext cx="7185546" cy="3415665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6755651" y="2204251"/>
            <a:ext cx="986613" cy="969255"/>
            <a:chOff x="6755651" y="2204251"/>
            <a:chExt cx="986613" cy="969255"/>
          </a:xfrm>
        </p:grpSpPr>
        <p:sp>
          <p:nvSpPr>
            <p:cNvPr id="24" name="TextBox 23"/>
            <p:cNvSpPr txBox="1"/>
            <p:nvPr/>
          </p:nvSpPr>
          <p:spPr>
            <a:xfrm>
              <a:off x="6936396" y="2257873"/>
              <a:ext cx="805868" cy="2539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 </a:t>
              </a:r>
              <a:r>
                <a:rPr lang="en-US" sz="900" dirty="0"/>
                <a:t>Conduit</a:t>
              </a:r>
              <a:endParaRPr lang="ar-SA" sz="9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6793913" y="2398686"/>
              <a:ext cx="215983" cy="0"/>
            </a:xfrm>
            <a:prstGeom prst="line">
              <a:avLst/>
            </a:prstGeom>
            <a:ln w="9525">
              <a:solidFill>
                <a:srgbClr val="FF7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830576" y="2593121"/>
              <a:ext cx="175988" cy="161463"/>
              <a:chOff x="8069241" y="2801074"/>
              <a:chExt cx="187655" cy="174137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8113596" y="2845558"/>
                <a:ext cx="96669" cy="8706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0" name="Oval 29"/>
              <p:cNvSpPr/>
              <p:nvPr/>
            </p:nvSpPr>
            <p:spPr>
              <a:xfrm flipH="1">
                <a:off x="8069241" y="2801074"/>
                <a:ext cx="187655" cy="174137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27" name="Isosceles Triangle 26"/>
            <p:cNvSpPr/>
            <p:nvPr/>
          </p:nvSpPr>
          <p:spPr>
            <a:xfrm>
              <a:off x="6830576" y="2843077"/>
              <a:ext cx="175988" cy="105943"/>
            </a:xfrm>
            <a:prstGeom prst="triangle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755651" y="2204251"/>
              <a:ext cx="913112" cy="969255"/>
            </a:xfrm>
            <a:prstGeom prst="rect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962826" y="2495017"/>
              <a:ext cx="705936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/>
                <a:t> </a:t>
              </a:r>
              <a:r>
                <a:rPr lang="en-US" sz="900" dirty="0" smtClean="0"/>
                <a:t>Manhole</a:t>
              </a:r>
              <a:endParaRPr lang="ar-SA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19922" y="2802587"/>
              <a:ext cx="600502" cy="2308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900" dirty="0"/>
                <a:t>Outfall</a:t>
              </a:r>
              <a:endParaRPr lang="ar-SA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171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3426" y="689211"/>
            <a:ext cx="79361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Velocity:</a:t>
            </a:r>
          </a:p>
          <a:p>
            <a:pPr lvl="0"/>
            <a:r>
              <a:rPr lang="en-US" dirty="0" smtClean="0"/>
              <a:t>      all </a:t>
            </a:r>
            <a:r>
              <a:rPr lang="en-US" dirty="0"/>
              <a:t>values is within the </a:t>
            </a:r>
            <a:r>
              <a:rPr lang="en-US" dirty="0" smtClean="0"/>
              <a:t>acceptable range (0.6 </a:t>
            </a:r>
            <a:r>
              <a:rPr lang="en-US" dirty="0"/>
              <a:t>m/s - 3 m/s).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FD3F365-56E2-4C8C-AEA6-1CBE152B75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078098"/>
              </p:ext>
            </p:extLst>
          </p:nvPr>
        </p:nvGraphicFramePr>
        <p:xfrm>
          <a:off x="1367154" y="1583140"/>
          <a:ext cx="6023108" cy="3021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714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3426" y="689211"/>
            <a:ext cx="79361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Slope:</a:t>
            </a:r>
          </a:p>
          <a:p>
            <a:pPr lvl="0"/>
            <a:r>
              <a:rPr lang="en-US" dirty="0" smtClean="0"/>
              <a:t>      all </a:t>
            </a:r>
            <a:r>
              <a:rPr lang="en-US" dirty="0"/>
              <a:t>values is within the </a:t>
            </a:r>
            <a:r>
              <a:rPr lang="en-US" dirty="0" smtClean="0"/>
              <a:t>acceptable </a:t>
            </a:r>
            <a:r>
              <a:rPr lang="en-US" dirty="0"/>
              <a:t>range </a:t>
            </a:r>
            <a:r>
              <a:rPr lang="en-US" dirty="0" smtClean="0"/>
              <a:t>(1% - 12%).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72DF51-02F0-4F45-ACF1-C6E4B64EB9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450736"/>
              </p:ext>
            </p:extLst>
          </p:nvPr>
        </p:nvGraphicFramePr>
        <p:xfrm>
          <a:off x="1394451" y="1562668"/>
          <a:ext cx="5734122" cy="306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49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3426" y="689211"/>
            <a:ext cx="79361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Cover (start) :</a:t>
            </a:r>
          </a:p>
          <a:p>
            <a:pPr lvl="0"/>
            <a:r>
              <a:rPr lang="en-US" dirty="0" smtClean="0"/>
              <a:t>      all </a:t>
            </a:r>
            <a:r>
              <a:rPr lang="en-US" dirty="0"/>
              <a:t>values is within the </a:t>
            </a:r>
            <a:r>
              <a:rPr lang="en-US" dirty="0" smtClean="0"/>
              <a:t>acceptable </a:t>
            </a:r>
            <a:r>
              <a:rPr lang="en-US" dirty="0"/>
              <a:t>range </a:t>
            </a:r>
            <a:r>
              <a:rPr lang="en-US" dirty="0" smtClean="0"/>
              <a:t>(1m – 5m).</a:t>
            </a:r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D26B7C8-D926-465E-9E34-276A3F5E8F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264495"/>
              </p:ext>
            </p:extLst>
          </p:nvPr>
        </p:nvGraphicFramePr>
        <p:xfrm>
          <a:off x="1251664" y="1603612"/>
          <a:ext cx="6019696" cy="3008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16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3426" y="689211"/>
            <a:ext cx="79361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Cover (stop) :</a:t>
            </a:r>
          </a:p>
          <a:p>
            <a:pPr lvl="0"/>
            <a:r>
              <a:rPr lang="en-US" dirty="0" smtClean="0"/>
              <a:t>      all </a:t>
            </a:r>
            <a:r>
              <a:rPr lang="en-US" dirty="0"/>
              <a:t>values is within the </a:t>
            </a:r>
            <a:r>
              <a:rPr lang="en-US" dirty="0" smtClean="0"/>
              <a:t>acceptable </a:t>
            </a:r>
            <a:r>
              <a:rPr lang="en-US" dirty="0"/>
              <a:t>range </a:t>
            </a:r>
            <a:r>
              <a:rPr lang="en-US" dirty="0" smtClean="0"/>
              <a:t>(1m – 5m).</a:t>
            </a:r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ACF600A-9BD2-405D-BD91-F30AE5AA9B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690640"/>
              </p:ext>
            </p:extLst>
          </p:nvPr>
        </p:nvGraphicFramePr>
        <p:xfrm>
          <a:off x="1154423" y="1583141"/>
          <a:ext cx="6214177" cy="2967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737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3897" y="518614"/>
            <a:ext cx="79361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bg2"/>
                </a:solidFill>
                <a:latin typeface="Cabin" panose="020B0604020202020204" charset="0"/>
              </a:rPr>
              <a:t>Profiles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8" b="10182"/>
          <a:stretch/>
        </p:blipFill>
        <p:spPr>
          <a:xfrm>
            <a:off x="0" y="851279"/>
            <a:ext cx="9144000" cy="42922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6" t="18741" r="3082" b="74925"/>
          <a:stretch/>
        </p:blipFill>
        <p:spPr>
          <a:xfrm>
            <a:off x="7854285" y="969934"/>
            <a:ext cx="791570" cy="43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7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9" b="8988"/>
          <a:stretch/>
        </p:blipFill>
        <p:spPr>
          <a:xfrm>
            <a:off x="0" y="532263"/>
            <a:ext cx="9144000" cy="46112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6" t="18741" r="3082" b="74925"/>
          <a:stretch/>
        </p:blipFill>
        <p:spPr>
          <a:xfrm>
            <a:off x="7847461" y="799337"/>
            <a:ext cx="791570" cy="43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38"/>
          <p:cNvGrpSpPr/>
          <p:nvPr/>
        </p:nvGrpSpPr>
        <p:grpSpPr>
          <a:xfrm>
            <a:off x="6817633" y="3326805"/>
            <a:ext cx="1022885" cy="851615"/>
            <a:chOff x="1573150" y="3305631"/>
            <a:chExt cx="1659450" cy="1381594"/>
          </a:xfrm>
        </p:grpSpPr>
        <p:sp>
          <p:nvSpPr>
            <p:cNvPr id="204" name="Google Shape;204;p38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8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8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8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8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Google Shape;209;p38"/>
          <p:cNvGrpSpPr/>
          <p:nvPr/>
        </p:nvGrpSpPr>
        <p:grpSpPr>
          <a:xfrm>
            <a:off x="1561011" y="3326805"/>
            <a:ext cx="1022885" cy="851615"/>
            <a:chOff x="1573150" y="3305631"/>
            <a:chExt cx="1659450" cy="1381594"/>
          </a:xfrm>
        </p:grpSpPr>
        <p:sp>
          <p:nvSpPr>
            <p:cNvPr id="210" name="Google Shape;210;p38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8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8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8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8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" name="Google Shape;215;p38"/>
          <p:cNvGrpSpPr/>
          <p:nvPr/>
        </p:nvGrpSpPr>
        <p:grpSpPr>
          <a:xfrm>
            <a:off x="6817833" y="1802805"/>
            <a:ext cx="1022885" cy="851615"/>
            <a:chOff x="1573150" y="3305631"/>
            <a:chExt cx="1659450" cy="1381594"/>
          </a:xfrm>
        </p:grpSpPr>
        <p:sp>
          <p:nvSpPr>
            <p:cNvPr id="216" name="Google Shape;216;p38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8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8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8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8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" name="Google Shape;221;p38"/>
          <p:cNvGrpSpPr/>
          <p:nvPr/>
        </p:nvGrpSpPr>
        <p:grpSpPr>
          <a:xfrm>
            <a:off x="1608283" y="1802805"/>
            <a:ext cx="1022885" cy="851615"/>
            <a:chOff x="1573150" y="3305631"/>
            <a:chExt cx="1659450" cy="1381594"/>
          </a:xfrm>
        </p:grpSpPr>
        <p:sp>
          <p:nvSpPr>
            <p:cNvPr id="222" name="Google Shape;222;p38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8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8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8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8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" name="Google Shape;233;p38"/>
          <p:cNvGrpSpPr/>
          <p:nvPr/>
        </p:nvGrpSpPr>
        <p:grpSpPr>
          <a:xfrm>
            <a:off x="4149033" y="1802805"/>
            <a:ext cx="1022885" cy="851615"/>
            <a:chOff x="1573150" y="3305631"/>
            <a:chExt cx="1659450" cy="1381594"/>
          </a:xfrm>
        </p:grpSpPr>
        <p:sp>
          <p:nvSpPr>
            <p:cNvPr id="234" name="Google Shape;234;p38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8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8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8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8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0" name="Google Shape;240;p38"/>
          <p:cNvSpPr/>
          <p:nvPr/>
        </p:nvSpPr>
        <p:spPr>
          <a:xfrm>
            <a:off x="1446625" y="1228738"/>
            <a:ext cx="123392" cy="145330"/>
          </a:xfrm>
          <a:custGeom>
            <a:avLst/>
            <a:gdLst/>
            <a:ahLst/>
            <a:cxnLst/>
            <a:rect l="l" t="t" r="r" b="b"/>
            <a:pathLst>
              <a:path w="2188" h="2577" extrusionOk="0">
                <a:moveTo>
                  <a:pt x="1572" y="0"/>
                </a:moveTo>
                <a:cubicBezTo>
                  <a:pt x="1554" y="0"/>
                  <a:pt x="1534" y="1"/>
                  <a:pt x="1515" y="2"/>
                </a:cubicBezTo>
                <a:cubicBezTo>
                  <a:pt x="1333" y="11"/>
                  <a:pt x="1149" y="36"/>
                  <a:pt x="966" y="53"/>
                </a:cubicBezTo>
                <a:cubicBezTo>
                  <a:pt x="768" y="274"/>
                  <a:pt x="583" y="511"/>
                  <a:pt x="368" y="714"/>
                </a:cubicBezTo>
                <a:cubicBezTo>
                  <a:pt x="173" y="897"/>
                  <a:pt x="154" y="1122"/>
                  <a:pt x="335" y="1246"/>
                </a:cubicBezTo>
                <a:cubicBezTo>
                  <a:pt x="778" y="1551"/>
                  <a:pt x="602" y="1775"/>
                  <a:pt x="311" y="2039"/>
                </a:cubicBezTo>
                <a:cubicBezTo>
                  <a:pt x="181" y="2157"/>
                  <a:pt x="0" y="2335"/>
                  <a:pt x="137" y="2499"/>
                </a:cubicBezTo>
                <a:cubicBezTo>
                  <a:pt x="184" y="2556"/>
                  <a:pt x="252" y="2577"/>
                  <a:pt x="327" y="2577"/>
                </a:cubicBezTo>
                <a:cubicBezTo>
                  <a:pt x="433" y="2577"/>
                  <a:pt x="556" y="2535"/>
                  <a:pt x="658" y="2496"/>
                </a:cubicBezTo>
                <a:cubicBezTo>
                  <a:pt x="1087" y="2333"/>
                  <a:pt x="1514" y="2165"/>
                  <a:pt x="1941" y="2000"/>
                </a:cubicBezTo>
                <a:cubicBezTo>
                  <a:pt x="1970" y="1543"/>
                  <a:pt x="1888" y="1085"/>
                  <a:pt x="2044" y="629"/>
                </a:cubicBezTo>
                <a:cubicBezTo>
                  <a:pt x="2187" y="202"/>
                  <a:pt x="1978" y="0"/>
                  <a:pt x="157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8"/>
          <p:cNvSpPr txBox="1">
            <a:spLocks noGrp="1"/>
          </p:cNvSpPr>
          <p:nvPr>
            <p:ph type="title"/>
          </p:nvPr>
        </p:nvSpPr>
        <p:spPr>
          <a:xfrm>
            <a:off x="2288494" y="1185378"/>
            <a:ext cx="4827000" cy="8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2" name="Google Shape;242;p38"/>
          <p:cNvSpPr txBox="1">
            <a:spLocks noGrp="1"/>
          </p:cNvSpPr>
          <p:nvPr>
            <p:ph type="title" idx="2"/>
          </p:nvPr>
        </p:nvSpPr>
        <p:spPr>
          <a:xfrm>
            <a:off x="341922" y="3265923"/>
            <a:ext cx="20592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rtl="0"/>
            <a:r>
              <a:rPr lang="en-US" sz="1600" dirty="0"/>
              <a:t>Introduction</a:t>
            </a:r>
          </a:p>
        </p:txBody>
      </p:sp>
      <p:sp>
        <p:nvSpPr>
          <p:cNvPr id="247" name="Google Shape;247;p38"/>
          <p:cNvSpPr txBox="1">
            <a:spLocks noGrp="1"/>
          </p:cNvSpPr>
          <p:nvPr>
            <p:ph type="title" idx="7"/>
          </p:nvPr>
        </p:nvSpPr>
        <p:spPr>
          <a:xfrm>
            <a:off x="2291345" y="3509548"/>
            <a:ext cx="2438454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Design of </a:t>
            </a:r>
            <a:r>
              <a:rPr lang="en-US" dirty="0" smtClean="0"/>
              <a:t>a wastewater collection network</a:t>
            </a:r>
            <a:endParaRPr dirty="0"/>
          </a:p>
        </p:txBody>
      </p:sp>
      <p:sp>
        <p:nvSpPr>
          <p:cNvPr id="249" name="Google Shape;249;p38"/>
          <p:cNvSpPr txBox="1">
            <a:spLocks noGrp="1"/>
          </p:cNvSpPr>
          <p:nvPr>
            <p:ph type="title" idx="9"/>
          </p:nvPr>
        </p:nvSpPr>
        <p:spPr>
          <a:xfrm>
            <a:off x="2918129" y="2879410"/>
            <a:ext cx="12924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259" name="Google Shape;259;p38"/>
          <p:cNvSpPr txBox="1">
            <a:spLocks noGrp="1"/>
          </p:cNvSpPr>
          <p:nvPr>
            <p:ph type="title" idx="3"/>
          </p:nvPr>
        </p:nvSpPr>
        <p:spPr>
          <a:xfrm>
            <a:off x="930721" y="2879410"/>
            <a:ext cx="7032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40" name="Google Shape;247;p38"/>
          <p:cNvSpPr txBox="1">
            <a:spLocks noGrp="1"/>
          </p:cNvSpPr>
          <p:nvPr>
            <p:ph type="title" idx="7"/>
          </p:nvPr>
        </p:nvSpPr>
        <p:spPr>
          <a:xfrm>
            <a:off x="4540727" y="3291272"/>
            <a:ext cx="26688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Cost of the </a:t>
            </a:r>
            <a:r>
              <a:rPr lang="en-US" dirty="0" smtClean="0"/>
              <a:t>Network</a:t>
            </a:r>
            <a:endParaRPr dirty="0"/>
          </a:p>
        </p:txBody>
      </p:sp>
      <p:sp>
        <p:nvSpPr>
          <p:cNvPr id="41" name="Google Shape;249;p38"/>
          <p:cNvSpPr txBox="1">
            <a:spLocks noGrp="1"/>
          </p:cNvSpPr>
          <p:nvPr>
            <p:ph type="title" idx="9"/>
          </p:nvPr>
        </p:nvSpPr>
        <p:spPr>
          <a:xfrm>
            <a:off x="5242421" y="2904081"/>
            <a:ext cx="12924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4" name="Title 3"/>
          <p:cNvSpPr>
            <a:spLocks noGrp="1"/>
          </p:cNvSpPr>
          <p:nvPr>
            <p:ph type="title" idx="6"/>
          </p:nvPr>
        </p:nvSpPr>
        <p:spPr>
          <a:xfrm>
            <a:off x="7421357" y="2898220"/>
            <a:ext cx="1292400" cy="391500"/>
          </a:xfrm>
        </p:spPr>
        <p:txBody>
          <a:bodyPr/>
          <a:lstStyle/>
          <a:p>
            <a:r>
              <a:rPr lang="en-US" dirty="0" smtClean="0"/>
              <a:t>04</a:t>
            </a:r>
            <a:endParaRPr lang="ar-SA" dirty="0"/>
          </a:p>
        </p:txBody>
      </p:sp>
      <p:sp>
        <p:nvSpPr>
          <p:cNvPr id="5" name="Title 4"/>
          <p:cNvSpPr>
            <a:spLocks noGrp="1"/>
          </p:cNvSpPr>
          <p:nvPr>
            <p:ph type="title" idx="4"/>
          </p:nvPr>
        </p:nvSpPr>
        <p:spPr>
          <a:xfrm>
            <a:off x="6957000" y="3539668"/>
            <a:ext cx="2187000" cy="442200"/>
          </a:xfrm>
        </p:spPr>
        <p:txBody>
          <a:bodyPr/>
          <a:lstStyle/>
          <a:p>
            <a:r>
              <a:rPr lang="en-US" dirty="0"/>
              <a:t>Recommendations</a:t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6"/>
          <p:cNvSpPr txBox="1">
            <a:spLocks noGrp="1"/>
          </p:cNvSpPr>
          <p:nvPr>
            <p:ph type="title"/>
          </p:nvPr>
        </p:nvSpPr>
        <p:spPr>
          <a:xfrm>
            <a:off x="2049003" y="1992757"/>
            <a:ext cx="5340625" cy="17543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434343"/>
              </a:buClr>
              <a:buSzPts val="2200"/>
            </a:pPr>
            <a:r>
              <a:rPr lang="en-US" sz="4000" dirty="0">
                <a:solidFill>
                  <a:srgbClr val="434343"/>
                </a:solidFill>
              </a:rPr>
              <a:t>Cost of the </a:t>
            </a:r>
            <a:r>
              <a:rPr lang="en-US" sz="4000" dirty="0" smtClean="0">
                <a:solidFill>
                  <a:srgbClr val="434343"/>
                </a:solidFill>
              </a:rPr>
              <a:t>Network</a:t>
            </a:r>
            <a:endParaRPr lang="en-US" sz="4000" dirty="0">
              <a:solidFill>
                <a:srgbClr val="434343"/>
              </a:solidFill>
            </a:endParaRPr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0E1CF8D6-C83A-4C78-82E6-739ADD1A5AC6}"/>
              </a:ext>
            </a:extLst>
          </p:cNvPr>
          <p:cNvSpPr txBox="1"/>
          <p:nvPr/>
        </p:nvSpPr>
        <p:spPr>
          <a:xfrm>
            <a:off x="135143" y="1992757"/>
            <a:ext cx="191386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0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  <a:t>03</a:t>
            </a:r>
            <a:endParaRPr lang="ar-JO" sz="10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" name="Google Shape;266;p39">
            <a:extLst>
              <a:ext uri="{FF2B5EF4-FFF2-40B4-BE49-F238E27FC236}">
                <a16:creationId xmlns:a16="http://schemas.microsoft.com/office/drawing/2014/main" id="{9E056F6A-73FA-41FC-BE7B-E298D068C3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3946" r="14873"/>
          <a:stretch/>
        </p:blipFill>
        <p:spPr>
          <a:xfrm>
            <a:off x="5635256" y="-95693"/>
            <a:ext cx="3508744" cy="5143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336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19744665"/>
              </p:ext>
            </p:extLst>
          </p:nvPr>
        </p:nvGraphicFramePr>
        <p:xfrm>
          <a:off x="1189630" y="-423081"/>
          <a:ext cx="6521355" cy="422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041848" y="2563243"/>
                <a:ext cx="4851779" cy="541623"/>
              </a:xfrm>
              <a:prstGeom prst="rect">
                <a:avLst/>
              </a:prstGeom>
              <a:noFill/>
            </p:spPr>
            <p:txBody>
              <a:bodyPr wrap="square" rtlCol="1" anchor="ctr" anchorCtr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Cabin" panose="020B0604020202020204" charset="0"/>
                    <a:ea typeface="Calibri" panose="020F0502020204030204" pitchFamily="34" charset="0"/>
                  </a:rPr>
                  <a:t> Total cost of the Sewer collection network = </a:t>
                </a:r>
                <a:r>
                  <a:rPr lang="en-US" b="1" dirty="0">
                    <a:latin typeface="Cabin" panose="020B0604020202020204" charset="0"/>
                    <a:ea typeface="Calibri" panose="020F0502020204030204" pitchFamily="34" charset="0"/>
                  </a:rPr>
                  <a:t>455,560 </a:t>
                </a:r>
                <a:r>
                  <a:rPr lang="en-US" b="1" dirty="0" smtClean="0">
                    <a:latin typeface="Cabin" panose="020B0604020202020204" charset="0"/>
                    <a:ea typeface="Calibri" panose="020F0502020204030204" pitchFamily="34" charset="0"/>
                  </a:rPr>
                  <a:t>$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Cabin" panose="020B0604020202020204" charset="0"/>
                    <a:ea typeface="Calibri" panose="020F0502020204030204" pitchFamily="34" charset="0"/>
                  </a:rPr>
                  <a:t>Cost per kilometer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latin typeface="Cabin" panose="020B0604020202020204" charset="0"/>
                    <a:ea typeface="Calibri" panose="020F0502020204030204" pitchFamily="34" charset="0"/>
                  </a:rPr>
                  <a:t>) = </a:t>
                </a:r>
                <a:r>
                  <a:rPr lang="en-US" b="1" dirty="0" smtClean="0">
                    <a:latin typeface="Cabin" panose="020B0604020202020204" charset="0"/>
                    <a:ea typeface="Calibri" panose="020F0502020204030204" pitchFamily="34" charset="0"/>
                  </a:rPr>
                  <a:t>133,988</a:t>
                </a:r>
                <a:r>
                  <a:rPr lang="en-US" dirty="0" smtClean="0">
                    <a:latin typeface="Cabin" panose="020B0604020202020204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$/</m:t>
                    </m:r>
                    <m:sSup>
                      <m:sSupPr>
                        <m:ctrlPr>
                          <a:rPr lang="en-US" b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𝐊𝐦</m:t>
                        </m:r>
                      </m:e>
                      <m:sup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ar-SA" b="1" dirty="0">
                  <a:latin typeface="Cabin" panose="020B0604020202020204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848" y="2563243"/>
                <a:ext cx="4851779" cy="541623"/>
              </a:xfrm>
              <a:prstGeom prst="rect">
                <a:avLst/>
              </a:prstGeom>
              <a:blipFill>
                <a:blip r:embed="rId7"/>
                <a:stretch>
                  <a:fillRect l="-251" b="-1123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323" r="27423"/>
          <a:stretch/>
        </p:blipFill>
        <p:spPr>
          <a:xfrm>
            <a:off x="0" y="3104866"/>
            <a:ext cx="2083696" cy="203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6"/>
          <p:cNvSpPr txBox="1">
            <a:spLocks noGrp="1"/>
          </p:cNvSpPr>
          <p:nvPr>
            <p:ph type="title"/>
          </p:nvPr>
        </p:nvSpPr>
        <p:spPr>
          <a:xfrm>
            <a:off x="2049003" y="1992757"/>
            <a:ext cx="5340625" cy="17543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dirty="0" smtClean="0"/>
              <a:t>Recommendations</a:t>
            </a:r>
            <a:endParaRPr lang="ar-SA" sz="4000" dirty="0"/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0E1CF8D6-C83A-4C78-82E6-739ADD1A5AC6}"/>
              </a:ext>
            </a:extLst>
          </p:cNvPr>
          <p:cNvSpPr txBox="1"/>
          <p:nvPr/>
        </p:nvSpPr>
        <p:spPr>
          <a:xfrm>
            <a:off x="135143" y="1992757"/>
            <a:ext cx="191386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0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  <a:t>04</a:t>
            </a:r>
            <a:endParaRPr lang="ar-JO" sz="10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" name="Google Shape;266;p39">
            <a:extLst>
              <a:ext uri="{FF2B5EF4-FFF2-40B4-BE49-F238E27FC236}">
                <a16:creationId xmlns:a16="http://schemas.microsoft.com/office/drawing/2014/main" id="{9E056F6A-73FA-41FC-BE7B-E298D068C3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3946" r="14873"/>
          <a:stretch/>
        </p:blipFill>
        <p:spPr>
          <a:xfrm>
            <a:off x="5635256" y="-116165"/>
            <a:ext cx="3508744" cy="5143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943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8614" y="642671"/>
            <a:ext cx="77382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Know we solve the problem of accumulate </a:t>
            </a:r>
            <a:r>
              <a:rPr lang="en-US" dirty="0" smtClean="0"/>
              <a:t>wastewater </a:t>
            </a:r>
            <a:r>
              <a:rPr lang="en-US" dirty="0"/>
              <a:t>in </a:t>
            </a:r>
            <a:r>
              <a:rPr lang="en-US" dirty="0" smtClean="0"/>
              <a:t>cesspit. So, </a:t>
            </a:r>
            <a:r>
              <a:rPr lang="en-US" dirty="0"/>
              <a:t>the next step is to think how we can treat this </a:t>
            </a:r>
            <a:r>
              <a:rPr lang="en-US" dirty="0" smtClean="0"/>
              <a:t>waste water </a:t>
            </a:r>
            <a:r>
              <a:rPr lang="en-US" dirty="0"/>
              <a:t>and get the best utilization from </a:t>
            </a:r>
            <a:r>
              <a:rPr lang="en-US" dirty="0" smtClean="0"/>
              <a:t>it. therefor, </a:t>
            </a:r>
            <a:r>
              <a:rPr lang="en-US" dirty="0"/>
              <a:t>we </a:t>
            </a:r>
            <a:r>
              <a:rPr lang="en-US" dirty="0" smtClean="0"/>
              <a:t>suggest </a:t>
            </a:r>
            <a:r>
              <a:rPr lang="en-US" dirty="0"/>
              <a:t>a location in the end of </a:t>
            </a:r>
            <a:r>
              <a:rPr lang="en-US" dirty="0" smtClean="0"/>
              <a:t>the network </a:t>
            </a:r>
            <a:r>
              <a:rPr lang="en-US" dirty="0"/>
              <a:t>to build </a:t>
            </a:r>
            <a:r>
              <a:rPr lang="en-US" dirty="0" smtClean="0"/>
              <a:t>a waste </a:t>
            </a:r>
            <a:r>
              <a:rPr lang="en-US" dirty="0"/>
              <a:t>water </a:t>
            </a:r>
            <a:r>
              <a:rPr lang="en-US" dirty="0" smtClean="0"/>
              <a:t>treatment plant </a:t>
            </a:r>
            <a:r>
              <a:rPr lang="en-US" dirty="0"/>
              <a:t>(</a:t>
            </a:r>
            <a:r>
              <a:rPr lang="en-US" dirty="0" smtClean="0"/>
              <a:t>WWTP). 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518613" y="1618963"/>
            <a:ext cx="738344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bin" panose="020B0604020202020204" charset="0"/>
              </a:rPr>
              <a:t>This </a:t>
            </a:r>
            <a:r>
              <a:rPr lang="en-US" b="1" dirty="0" smtClean="0">
                <a:latin typeface="Cabin" panose="020B0604020202020204" charset="0"/>
              </a:rPr>
              <a:t>WWTP </a:t>
            </a:r>
            <a:r>
              <a:rPr lang="en-US" b="1" dirty="0">
                <a:latin typeface="Cabin" panose="020B0604020202020204" charset="0"/>
              </a:rPr>
              <a:t>can achieve some environmental </a:t>
            </a:r>
            <a:r>
              <a:rPr lang="en-US" b="1" dirty="0" smtClean="0">
                <a:latin typeface="Cabin" panose="020B0604020202020204" charset="0"/>
              </a:rPr>
              <a:t>benefit: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Cabin" panose="020B0604020202020204" charset="0"/>
              </a:rPr>
              <a:t>Reduce </a:t>
            </a:r>
            <a:r>
              <a:rPr lang="en-US" dirty="0">
                <a:latin typeface="Cabin" panose="020B0604020202020204" charset="0"/>
              </a:rPr>
              <a:t>the usage of potable water and replacing it with treated </a:t>
            </a:r>
            <a:r>
              <a:rPr lang="en-US" dirty="0" smtClean="0">
                <a:latin typeface="Cabin" panose="020B0604020202020204" charset="0"/>
              </a:rPr>
              <a:t>wastewater </a:t>
            </a:r>
            <a:r>
              <a:rPr lang="en-US" dirty="0">
                <a:latin typeface="Cabin" panose="020B0604020202020204" charset="0"/>
              </a:rPr>
              <a:t>in manufacture or any other uses, to save water resources and expand agricultural areas, to produce various agricultural crops at lower financial value. </a:t>
            </a:r>
            <a:endParaRPr lang="en-US" dirty="0" smtClean="0">
              <a:latin typeface="Cabin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Cabin" panose="020B0604020202020204" charset="0"/>
              </a:rPr>
              <a:t> </a:t>
            </a:r>
            <a:r>
              <a:rPr lang="en-US" dirty="0">
                <a:latin typeface="Cabin" panose="020B0604020202020204" charset="0"/>
              </a:rPr>
              <a:t>The WWTP could provide electricity in Advanced stages. </a:t>
            </a:r>
            <a:endParaRPr lang="en-US" dirty="0" smtClean="0">
              <a:latin typeface="Cabin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Cabin" panose="020B0604020202020204" charset="0"/>
              </a:rPr>
              <a:t> </a:t>
            </a:r>
            <a:r>
              <a:rPr lang="en-US" dirty="0">
                <a:latin typeface="Cabin" panose="020B0604020202020204" charset="0"/>
              </a:rPr>
              <a:t>reducing the environmental pollution by disposing of the produced </a:t>
            </a:r>
            <a:r>
              <a:rPr lang="en-US" dirty="0" smtClean="0">
                <a:latin typeface="Cabin" panose="020B0604020202020204" charset="0"/>
              </a:rPr>
              <a:t>wastewater</a:t>
            </a:r>
            <a:r>
              <a:rPr lang="en-US" dirty="0">
                <a:latin typeface="Cabin" panose="020B0604020202020204" charset="0"/>
              </a:rPr>
              <a:t>. </a:t>
            </a:r>
            <a:endParaRPr lang="en-US" dirty="0" smtClean="0">
              <a:latin typeface="Cabin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Cabin" panose="020B0604020202020204" charset="0"/>
              </a:rPr>
              <a:t> </a:t>
            </a:r>
            <a:r>
              <a:rPr lang="en-US" dirty="0">
                <a:latin typeface="Cabin" panose="020B0604020202020204" charset="0"/>
              </a:rPr>
              <a:t>The produced sludge is a much cheaper and better replacement for the chemical fertilizers. </a:t>
            </a:r>
            <a:endParaRPr lang="ar-SA" dirty="0">
              <a:latin typeface="Cabin" panose="020B060402020202020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36878"/>
            <a:ext cx="2586251" cy="180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645" y="274719"/>
            <a:ext cx="38619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bin" panose="020B0604020202020204" charset="0"/>
              </a:rPr>
              <a:t>The suggested location to built up is justify with</a:t>
            </a:r>
            <a:endParaRPr lang="ar-SA" b="1" dirty="0">
              <a:latin typeface="Cabin" panose="020B060402020202020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112" y="2913092"/>
            <a:ext cx="4203051" cy="20419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761746" y="3875964"/>
            <a:ext cx="560882" cy="209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10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WWTP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2225" y="2913092"/>
            <a:ext cx="3801788" cy="2023898"/>
            <a:chOff x="0" y="0"/>
            <a:chExt cx="4419600" cy="2141093"/>
          </a:xfrm>
        </p:grpSpPr>
        <p:pic>
          <p:nvPicPr>
            <p:cNvPr id="11" name="Picture 1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419600" cy="2141093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12" name="Picture 1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3161739" y="68827"/>
              <a:ext cx="872820" cy="480083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</p:grpSp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1266404" y="597873"/>
            <a:ext cx="5964071" cy="2095206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244389" y="4856957"/>
            <a:ext cx="11256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contour map</a:t>
            </a:r>
            <a:endParaRPr lang="ar-SA" dirty="0"/>
          </a:p>
        </p:txBody>
      </p:sp>
      <p:sp>
        <p:nvSpPr>
          <p:cNvPr id="15" name="Rectangle 14"/>
          <p:cNvSpPr/>
          <p:nvPr/>
        </p:nvSpPr>
        <p:spPr>
          <a:xfrm>
            <a:off x="1059027" y="4816269"/>
            <a:ext cx="1716051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political land map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614689" y="2625490"/>
            <a:ext cx="16450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LGU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boundary map</a:t>
            </a:r>
            <a:endParaRPr lang="ar-SA" dirty="0"/>
          </a:p>
        </p:txBody>
      </p:sp>
      <p:grpSp>
        <p:nvGrpSpPr>
          <p:cNvPr id="14" name="Group 13"/>
          <p:cNvGrpSpPr/>
          <p:nvPr/>
        </p:nvGrpSpPr>
        <p:grpSpPr>
          <a:xfrm>
            <a:off x="7813593" y="2995051"/>
            <a:ext cx="830141" cy="662548"/>
            <a:chOff x="6755651" y="2203274"/>
            <a:chExt cx="1001135" cy="970232"/>
          </a:xfrm>
        </p:grpSpPr>
        <p:sp>
          <p:nvSpPr>
            <p:cNvPr id="17" name="TextBox 16"/>
            <p:cNvSpPr txBox="1"/>
            <p:nvPr/>
          </p:nvSpPr>
          <p:spPr>
            <a:xfrm>
              <a:off x="6950918" y="2210397"/>
              <a:ext cx="805868" cy="2795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 </a:t>
              </a:r>
              <a:r>
                <a:rPr lang="en-US" sz="700" b="1" dirty="0"/>
                <a:t>Conduit</a:t>
              </a:r>
              <a:endParaRPr lang="ar-SA" sz="700" b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793913" y="2398686"/>
              <a:ext cx="215983" cy="0"/>
            </a:xfrm>
            <a:prstGeom prst="line">
              <a:avLst/>
            </a:prstGeom>
            <a:ln w="9525">
              <a:solidFill>
                <a:srgbClr val="FF7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6830576" y="2593121"/>
              <a:ext cx="175988" cy="161463"/>
              <a:chOff x="8069241" y="2801074"/>
              <a:chExt cx="187655" cy="1741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8113596" y="2845558"/>
                <a:ext cx="96669" cy="8706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5" name="Oval 24"/>
              <p:cNvSpPr/>
              <p:nvPr/>
            </p:nvSpPr>
            <p:spPr>
              <a:xfrm flipH="1">
                <a:off x="8069241" y="2801074"/>
                <a:ext cx="187655" cy="174137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20" name="Isosceles Triangle 19"/>
            <p:cNvSpPr/>
            <p:nvPr/>
          </p:nvSpPr>
          <p:spPr>
            <a:xfrm>
              <a:off x="6830576" y="2843077"/>
              <a:ext cx="175988" cy="105943"/>
            </a:xfrm>
            <a:prstGeom prst="triangle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55651" y="2204251"/>
              <a:ext cx="913112" cy="969255"/>
            </a:xfrm>
            <a:prstGeom prst="rect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04422" y="2203274"/>
              <a:ext cx="705937" cy="457513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/>
                <a:t> </a:t>
              </a:r>
              <a:r>
                <a:rPr lang="en-US" sz="700" b="1" dirty="0" smtClean="0"/>
                <a:t>Manhole</a:t>
              </a:r>
              <a:endParaRPr lang="ar-SA" sz="11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04422" y="2771073"/>
              <a:ext cx="600502" cy="22028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700" b="1" dirty="0"/>
                <a:t>Outfall</a:t>
              </a:r>
              <a:endParaRPr lang="ar-SA" sz="700" b="1" dirty="0"/>
            </a:p>
          </p:txBody>
        </p:sp>
      </p:grpSp>
      <p:cxnSp>
        <p:nvCxnSpPr>
          <p:cNvPr id="3" name="Straight Arrow Connector 2"/>
          <p:cNvCxnSpPr>
            <a:stCxn id="32" idx="0"/>
          </p:cNvCxnSpPr>
          <p:nvPr/>
        </p:nvCxnSpPr>
        <p:spPr>
          <a:xfrm flipH="1" flipV="1">
            <a:off x="8737600" y="2978153"/>
            <a:ext cx="0" cy="30899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092950" y="673101"/>
            <a:ext cx="0" cy="30479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3633074" y="2978152"/>
            <a:ext cx="229326" cy="509960"/>
            <a:chOff x="3633074" y="2978152"/>
            <a:chExt cx="229326" cy="509960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995430" y="936303"/>
            <a:ext cx="19504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/>
              <a:t>N</a:t>
            </a:r>
            <a:endParaRPr lang="ar-SA" dirty="0"/>
          </a:p>
        </p:txBody>
      </p:sp>
      <p:sp>
        <p:nvSpPr>
          <p:cNvPr id="32" name="TextBox 31"/>
          <p:cNvSpPr txBox="1"/>
          <p:nvPr/>
        </p:nvSpPr>
        <p:spPr>
          <a:xfrm>
            <a:off x="8643480" y="3287148"/>
            <a:ext cx="211820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/>
              <a:t>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39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/>
          <p:nvPr/>
        </p:nvPicPr>
        <p:blipFill rotWithShape="1">
          <a:blip r:embed="rId3"/>
          <a:srcRect r="23223"/>
          <a:stretch/>
        </p:blipFill>
        <p:spPr>
          <a:xfrm>
            <a:off x="61875" y="2347415"/>
            <a:ext cx="4428239" cy="236788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805216" y="258492"/>
            <a:ext cx="6960359" cy="185008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3581051" y="2039638"/>
            <a:ext cx="1818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agricultural areas map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404601" y="4715300"/>
            <a:ext cx="1742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nature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reserves map</a:t>
            </a:r>
            <a:endParaRPr lang="ar-SA" dirty="0"/>
          </a:p>
        </p:txBody>
      </p:sp>
      <p:pic>
        <p:nvPicPr>
          <p:cNvPr id="24" name="Picture 23"/>
          <p:cNvPicPr/>
          <p:nvPr/>
        </p:nvPicPr>
        <p:blipFill rotWithShape="1">
          <a:blip r:embed="rId5"/>
          <a:srcRect r="24090"/>
          <a:stretch/>
        </p:blipFill>
        <p:spPr>
          <a:xfrm>
            <a:off x="4490114" y="2347414"/>
            <a:ext cx="4457969" cy="236788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5" name="Rectangle 24"/>
          <p:cNvSpPr/>
          <p:nvPr/>
        </p:nvSpPr>
        <p:spPr>
          <a:xfrm>
            <a:off x="6204883" y="4640985"/>
            <a:ext cx="1813317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wells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map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424024" y="330202"/>
            <a:ext cx="229326" cy="509960"/>
            <a:chOff x="3633074" y="2978152"/>
            <a:chExt cx="229326" cy="50996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70732" y="2419352"/>
            <a:ext cx="229326" cy="509960"/>
            <a:chOff x="3633074" y="2978152"/>
            <a:chExt cx="229326" cy="509960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689027" y="2420416"/>
            <a:ext cx="229326" cy="509960"/>
            <a:chOff x="3633074" y="2978152"/>
            <a:chExt cx="229326" cy="509960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167818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164" y="2347414"/>
            <a:ext cx="4425950" cy="237265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622619" y="173372"/>
            <a:ext cx="5526405" cy="186626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808539" y="4715300"/>
            <a:ext cx="2828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distance between house and WWTP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3302332" y="2018262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quarries distribution map</a:t>
            </a:r>
            <a:endParaRPr lang="ar-SA" dirty="0"/>
          </a:p>
        </p:txBody>
      </p:sp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4490114" y="2347415"/>
            <a:ext cx="4408226" cy="236788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5711993" y="4640985"/>
            <a:ext cx="2266967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transportation network map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45476" y="222252"/>
            <a:ext cx="229326" cy="509960"/>
            <a:chOff x="3633074" y="2978152"/>
            <a:chExt cx="229326" cy="50996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56495" y="2463802"/>
            <a:ext cx="229326" cy="509960"/>
            <a:chOff x="3633074" y="2978152"/>
            <a:chExt cx="229326" cy="509960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75877" y="2463802"/>
            <a:ext cx="229326" cy="509960"/>
            <a:chOff x="3633074" y="2978152"/>
            <a:chExt cx="229326" cy="509960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3730799" y="2978152"/>
              <a:ext cx="0" cy="30479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633074" y="3234196"/>
              <a:ext cx="229326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50" dirty="0" smtClean="0"/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3111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5" t="11144" r="10729" b="12968"/>
          <a:stretch/>
        </p:blipFill>
        <p:spPr>
          <a:xfrm>
            <a:off x="2135874" y="750627"/>
            <a:ext cx="3951027" cy="390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9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9"/>
          <p:cNvSpPr txBox="1">
            <a:spLocks noGrp="1"/>
          </p:cNvSpPr>
          <p:nvPr>
            <p:ph type="title" idx="2"/>
          </p:nvPr>
        </p:nvSpPr>
        <p:spPr>
          <a:xfrm>
            <a:off x="743474" y="1749250"/>
            <a:ext cx="2358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</a:p>
        </p:txBody>
      </p:sp>
      <p:sp>
        <p:nvSpPr>
          <p:cNvPr id="267" name="Google Shape;267;p39"/>
          <p:cNvSpPr txBox="1">
            <a:spLocks noGrp="1"/>
          </p:cNvSpPr>
          <p:nvPr>
            <p:ph type="title"/>
          </p:nvPr>
        </p:nvSpPr>
        <p:spPr>
          <a:xfrm>
            <a:off x="2947862" y="1630019"/>
            <a:ext cx="4028400" cy="2312502"/>
          </a:xfrm>
          <a:prstGeom prst="rect">
            <a:avLst/>
          </a:prstGeom>
        </p:spPr>
        <p:txBody>
          <a:bodyPr spcFirstLastPara="1" wrap="square" lIns="288000" tIns="91425" rIns="91425" bIns="7315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solidFill>
                  <a:schemeClr val="bg2"/>
                </a:solidFill>
              </a:rPr>
              <a:t/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sz="3200" dirty="0" smtClean="0">
                <a:solidFill>
                  <a:schemeClr val="bg2"/>
                </a:solidFill>
              </a:rPr>
              <a:t/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1400" dirty="0" smtClean="0">
                <a:solidFill>
                  <a:schemeClr val="bg2"/>
                </a:solidFill>
                <a:latin typeface="Cabin Regular" panose="020B0604020202020204" charset="0"/>
              </a:rPr>
              <a:t>1. Background</a:t>
            </a:r>
            <a:br>
              <a:rPr lang="en-US" sz="1400" dirty="0" smtClean="0">
                <a:solidFill>
                  <a:schemeClr val="bg2"/>
                </a:solidFill>
                <a:latin typeface="Cabin Regular" panose="020B0604020202020204" charset="0"/>
              </a:rPr>
            </a:br>
            <a:r>
              <a:rPr lang="en-US" sz="1400" dirty="0" smtClean="0">
                <a:solidFill>
                  <a:schemeClr val="bg2"/>
                </a:solidFill>
                <a:latin typeface="Cabin Regular" panose="020B0604020202020204" charset="0"/>
              </a:rPr>
              <a:t>2. Objectives</a:t>
            </a:r>
            <a:br>
              <a:rPr lang="en-US" sz="1400" dirty="0" smtClean="0">
                <a:solidFill>
                  <a:schemeClr val="bg2"/>
                </a:solidFill>
                <a:latin typeface="Cabin Regular" panose="020B0604020202020204" charset="0"/>
              </a:rPr>
            </a:br>
            <a:r>
              <a:rPr lang="en-US" sz="1400" dirty="0" smtClean="0">
                <a:solidFill>
                  <a:schemeClr val="bg2"/>
                </a:solidFill>
                <a:latin typeface="Cabin Regular" panose="020B0604020202020204" charset="0"/>
              </a:rPr>
              <a:t>3. Methodology</a:t>
            </a:r>
            <a:endParaRPr sz="2800" dirty="0">
              <a:solidFill>
                <a:schemeClr val="bg2"/>
              </a:solidFill>
              <a:latin typeface="Cabin Regular" panose="020B0604020202020204" charset="0"/>
            </a:endParaRPr>
          </a:p>
        </p:txBody>
      </p:sp>
      <p:pic>
        <p:nvPicPr>
          <p:cNvPr id="266" name="Google Shape;266;p39"/>
          <p:cNvPicPr preferRelativeResize="0"/>
          <p:nvPr/>
        </p:nvPicPr>
        <p:blipFill rotWithShape="1">
          <a:blip r:embed="rId3">
            <a:alphaModFix/>
          </a:blip>
          <a:srcRect l="43946" r="14873"/>
          <a:stretch/>
        </p:blipFill>
        <p:spPr>
          <a:xfrm>
            <a:off x="5393635" y="-95692"/>
            <a:ext cx="3750365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40"/>
          <p:cNvPicPr preferRelativeResize="0"/>
          <p:nvPr/>
        </p:nvPicPr>
        <p:blipFill rotWithShape="1">
          <a:blip r:embed="rId3">
            <a:alphaModFix/>
          </a:blip>
          <a:srcRect r="77787" b="26313"/>
          <a:stretch/>
        </p:blipFill>
        <p:spPr>
          <a:xfrm>
            <a:off x="0" y="0"/>
            <a:ext cx="2030906" cy="379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0"/>
          <p:cNvPicPr preferRelativeResize="0"/>
          <p:nvPr/>
        </p:nvPicPr>
        <p:blipFill rotWithShape="1">
          <a:blip r:embed="rId4">
            <a:alphaModFix/>
          </a:blip>
          <a:srcRect l="58520" r="-338" b="65612"/>
          <a:stretch/>
        </p:blipFill>
        <p:spPr>
          <a:xfrm>
            <a:off x="5320850" y="0"/>
            <a:ext cx="3899624" cy="18041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73;p40"/>
          <p:cNvSpPr txBox="1">
            <a:spLocks noGrp="1"/>
          </p:cNvSpPr>
          <p:nvPr>
            <p:ph type="title"/>
          </p:nvPr>
        </p:nvSpPr>
        <p:spPr>
          <a:xfrm>
            <a:off x="1292088" y="689334"/>
            <a:ext cx="2464904" cy="5209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  <a:t>Background</a:t>
            </a:r>
            <a:endParaRPr sz="2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ra" panose="020B0604020202020204" charset="0"/>
            </a:endParaRPr>
          </a:p>
        </p:txBody>
      </p:sp>
      <p:pic>
        <p:nvPicPr>
          <p:cNvPr id="277" name="Google Shape;277;p40"/>
          <p:cNvPicPr preferRelativeResize="0"/>
          <p:nvPr/>
        </p:nvPicPr>
        <p:blipFill rotWithShape="1">
          <a:blip r:embed="rId5">
            <a:alphaModFix/>
          </a:blip>
          <a:srcRect r="77789" b="26324"/>
          <a:stretch/>
        </p:blipFill>
        <p:spPr>
          <a:xfrm>
            <a:off x="0" y="0"/>
            <a:ext cx="2030906" cy="37900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8"/>
          <p:cNvSpPr/>
          <p:nvPr/>
        </p:nvSpPr>
        <p:spPr>
          <a:xfrm>
            <a:off x="415237" y="1895037"/>
            <a:ext cx="1844790" cy="1756681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Oval 12"/>
          <p:cNvSpPr/>
          <p:nvPr/>
        </p:nvSpPr>
        <p:spPr>
          <a:xfrm>
            <a:off x="3403326" y="1895037"/>
            <a:ext cx="1844793" cy="17157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Oval 13"/>
          <p:cNvSpPr/>
          <p:nvPr/>
        </p:nvSpPr>
        <p:spPr>
          <a:xfrm>
            <a:off x="6348020" y="1895037"/>
            <a:ext cx="1866879" cy="1756681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Chevron 10"/>
          <p:cNvSpPr/>
          <p:nvPr/>
        </p:nvSpPr>
        <p:spPr>
          <a:xfrm>
            <a:off x="2605201" y="2403275"/>
            <a:ext cx="644487" cy="764476"/>
          </a:xfrm>
          <a:prstGeom prst="chevron">
            <a:avLst/>
          </a:prstGeom>
          <a:solidFill>
            <a:srgbClr val="CFE9E0"/>
          </a:solidFill>
          <a:ln>
            <a:solidFill>
              <a:srgbClr val="CFE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2390315" y="2499889"/>
            <a:ext cx="380165" cy="571247"/>
          </a:xfrm>
          <a:prstGeom prst="chevron">
            <a:avLst/>
          </a:prstGeom>
          <a:solidFill>
            <a:srgbClr val="CFE9E0"/>
          </a:solidFill>
          <a:ln>
            <a:solidFill>
              <a:srgbClr val="CFE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5662876" y="2403275"/>
            <a:ext cx="644487" cy="764476"/>
          </a:xfrm>
          <a:prstGeom prst="chevron">
            <a:avLst/>
          </a:prstGeom>
          <a:solidFill>
            <a:srgbClr val="CFE9E0"/>
          </a:solidFill>
          <a:ln>
            <a:solidFill>
              <a:srgbClr val="CFE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5433755" y="2499889"/>
            <a:ext cx="380165" cy="571247"/>
          </a:xfrm>
          <a:prstGeom prst="chevron">
            <a:avLst/>
          </a:prstGeom>
          <a:solidFill>
            <a:srgbClr val="CFE9E0"/>
          </a:solidFill>
          <a:ln>
            <a:solidFill>
              <a:srgbClr val="CFE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43"/>
          <p:cNvPicPr preferRelativeResize="0"/>
          <p:nvPr/>
        </p:nvPicPr>
        <p:blipFill rotWithShape="1">
          <a:blip r:embed="rId3">
            <a:alphaModFix/>
          </a:blip>
          <a:srcRect r="83270" b="40733"/>
          <a:stretch/>
        </p:blipFill>
        <p:spPr>
          <a:xfrm>
            <a:off x="0" y="200"/>
            <a:ext cx="1529750" cy="30481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عنوان فرعي 2">
            <a:extLst>
              <a:ext uri="{FF2B5EF4-FFF2-40B4-BE49-F238E27FC236}">
                <a16:creationId xmlns:a16="http://schemas.microsoft.com/office/drawing/2014/main" id="{7CCF81B1-B336-422B-A924-4C0605D88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475" y="950400"/>
            <a:ext cx="8233954" cy="665621"/>
          </a:xfrm>
        </p:spPr>
        <p:txBody>
          <a:bodyPr/>
          <a:lstStyle/>
          <a:p>
            <a:pPr>
              <a:buClr>
                <a:srgbClr val="434343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</a:rPr>
              <a:t>Madama is a Palestinian Village located in the West Bank. It is located about 5 Km south of Nablus.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have an elevation of 498 meters above sea 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level and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Its area is approximately 3,400 </a:t>
            </a:r>
            <a:r>
              <a:rPr lang="en-US" sz="1300" dirty="0" err="1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dunums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.</a:t>
            </a:r>
          </a:p>
          <a:p>
            <a:pPr>
              <a:buClr>
                <a:srgbClr val="434343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According to 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the </a:t>
            </a:r>
            <a:r>
              <a:rPr lang="en-US" sz="1300" dirty="0" err="1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Municibility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 data,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the total population in Madama Village 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about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2,239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 </a:t>
            </a:r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capita in 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  <a:latin typeface="Cabin" panose="020B0604020202020204" charset="0"/>
                <a:ea typeface="Calibri" panose="020F0502020204030204" pitchFamily="34" charset="0"/>
              </a:rPr>
              <a:t>2021. </a:t>
            </a:r>
            <a:endParaRPr lang="en-US" sz="1300" dirty="0">
              <a:solidFill>
                <a:schemeClr val="bg2">
                  <a:lumMod val="50000"/>
                </a:schemeClr>
              </a:solidFill>
              <a:latin typeface="Cabin" panose="020B0604020202020204" charset="0"/>
              <a:sym typeface="Cabin"/>
            </a:endParaRPr>
          </a:p>
          <a:p>
            <a:pPr marL="285750" indent="-285750" algn="just">
              <a:spcAft>
                <a:spcPts val="1000"/>
              </a:spcAft>
            </a:pPr>
            <a:endParaRPr lang="en-US" sz="1600" dirty="0">
              <a:solidFill>
                <a:schemeClr val="bg2"/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bg2"/>
              </a:solidFill>
              <a:latin typeface="Cabin" panose="020B0604020202020204" charset="0"/>
              <a:ea typeface="Calibri" panose="020F0502020204030204" pitchFamily="34" charset="0"/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507437" y="435904"/>
            <a:ext cx="2106109" cy="451200"/>
          </a:xfrm>
          <a:ln w="28575"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About Madama  </a:t>
            </a:r>
            <a:endParaRPr lang="en-US" sz="2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ra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32663" y="4688006"/>
            <a:ext cx="2586251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00" i="1" dirty="0" smtClean="0">
                <a:solidFill>
                  <a:srgbClr val="90C7C6"/>
                </a:solidFill>
                <a:latin typeface="Cabin" panose="020B0604020202020204" charset="0"/>
              </a:rPr>
              <a:t>Location of Madama Village</a:t>
            </a:r>
            <a:endParaRPr lang="ar-SA" sz="1100" i="1" dirty="0">
              <a:solidFill>
                <a:srgbClr val="90C7C6"/>
              </a:solidFill>
              <a:latin typeface="Cabin" panose="020B0604020202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54"/>
          <a:stretch/>
        </p:blipFill>
        <p:spPr>
          <a:xfrm>
            <a:off x="4575164" y="1877630"/>
            <a:ext cx="4437668" cy="2810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50" y="1877630"/>
            <a:ext cx="4427313" cy="28103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9243" y="3562066"/>
            <a:ext cx="532263" cy="2661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225" y="856438"/>
            <a:ext cx="2112575" cy="497858"/>
          </a:xfrm>
        </p:spPr>
        <p:txBody>
          <a:bodyPr/>
          <a:lstStyle/>
          <a:p>
            <a:r>
              <a:rPr lang="en-IN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Objectives</a:t>
            </a:r>
            <a:endParaRPr lang="ar-SA" sz="2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ra" panose="020B0604020202020204" charset="0"/>
            </a:endParaRPr>
          </a:p>
        </p:txBody>
      </p:sp>
      <p:grpSp>
        <p:nvGrpSpPr>
          <p:cNvPr id="284" name="Google Shape;284;p41"/>
          <p:cNvGrpSpPr/>
          <p:nvPr/>
        </p:nvGrpSpPr>
        <p:grpSpPr>
          <a:xfrm>
            <a:off x="1504757" y="1969775"/>
            <a:ext cx="1154479" cy="961175"/>
            <a:chOff x="1573150" y="3305631"/>
            <a:chExt cx="1659450" cy="1381594"/>
          </a:xfrm>
        </p:grpSpPr>
        <p:sp>
          <p:nvSpPr>
            <p:cNvPr id="285" name="Google Shape;285;p41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41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41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41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41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" name="Google Shape;290;p41"/>
          <p:cNvGrpSpPr/>
          <p:nvPr/>
        </p:nvGrpSpPr>
        <p:grpSpPr>
          <a:xfrm>
            <a:off x="4218797" y="1969775"/>
            <a:ext cx="1154479" cy="961175"/>
            <a:chOff x="1573150" y="3305631"/>
            <a:chExt cx="1659450" cy="1381594"/>
          </a:xfrm>
        </p:grpSpPr>
        <p:sp>
          <p:nvSpPr>
            <p:cNvPr id="291" name="Google Shape;291;p41"/>
            <p:cNvSpPr/>
            <p:nvPr/>
          </p:nvSpPr>
          <p:spPr>
            <a:xfrm>
              <a:off x="1573150" y="3535100"/>
              <a:ext cx="1011575" cy="937700"/>
            </a:xfrm>
            <a:custGeom>
              <a:avLst/>
              <a:gdLst/>
              <a:ahLst/>
              <a:cxnLst/>
              <a:rect l="l" t="t" r="r" b="b"/>
              <a:pathLst>
                <a:path w="40463" h="37508" extrusionOk="0">
                  <a:moveTo>
                    <a:pt x="21302" y="1"/>
                  </a:moveTo>
                  <a:cubicBezTo>
                    <a:pt x="10329" y="1"/>
                    <a:pt x="1155" y="8346"/>
                    <a:pt x="601" y="18850"/>
                  </a:cubicBezTo>
                  <a:cubicBezTo>
                    <a:pt x="1" y="30278"/>
                    <a:pt x="7052" y="37057"/>
                    <a:pt x="19993" y="37494"/>
                  </a:cubicBezTo>
                  <a:cubicBezTo>
                    <a:pt x="20257" y="37503"/>
                    <a:pt x="20519" y="37508"/>
                    <a:pt x="20779" y="37508"/>
                  </a:cubicBezTo>
                  <a:cubicBezTo>
                    <a:pt x="32063" y="37508"/>
                    <a:pt x="39834" y="29182"/>
                    <a:pt x="40197" y="16559"/>
                  </a:cubicBezTo>
                  <a:cubicBezTo>
                    <a:pt x="40463" y="7363"/>
                    <a:pt x="32138" y="40"/>
                    <a:pt x="21376" y="1"/>
                  </a:cubicBezTo>
                  <a:cubicBezTo>
                    <a:pt x="21351" y="1"/>
                    <a:pt x="21327" y="1"/>
                    <a:pt x="2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41"/>
            <p:cNvSpPr/>
            <p:nvPr/>
          </p:nvSpPr>
          <p:spPr>
            <a:xfrm>
              <a:off x="2857925" y="4398450"/>
              <a:ext cx="275775" cy="288775"/>
            </a:xfrm>
            <a:custGeom>
              <a:avLst/>
              <a:gdLst/>
              <a:ahLst/>
              <a:cxnLst/>
              <a:rect l="l" t="t" r="r" b="b"/>
              <a:pathLst>
                <a:path w="11031" h="11551" extrusionOk="0">
                  <a:moveTo>
                    <a:pt x="6931" y="0"/>
                  </a:moveTo>
                  <a:cubicBezTo>
                    <a:pt x="6831" y="0"/>
                    <a:pt x="6728" y="3"/>
                    <a:pt x="6624" y="8"/>
                  </a:cubicBezTo>
                  <a:cubicBezTo>
                    <a:pt x="4088" y="126"/>
                    <a:pt x="0" y="4265"/>
                    <a:pt x="452" y="6735"/>
                  </a:cubicBezTo>
                  <a:cubicBezTo>
                    <a:pt x="951" y="9462"/>
                    <a:pt x="2766" y="11413"/>
                    <a:pt x="5761" y="11548"/>
                  </a:cubicBezTo>
                  <a:cubicBezTo>
                    <a:pt x="5802" y="11550"/>
                    <a:pt x="5844" y="11551"/>
                    <a:pt x="5885" y="11551"/>
                  </a:cubicBezTo>
                  <a:cubicBezTo>
                    <a:pt x="8342" y="11551"/>
                    <a:pt x="11030" y="8303"/>
                    <a:pt x="10970" y="5620"/>
                  </a:cubicBezTo>
                  <a:cubicBezTo>
                    <a:pt x="10883" y="1763"/>
                    <a:pt x="9622" y="0"/>
                    <a:pt x="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41"/>
            <p:cNvSpPr/>
            <p:nvPr/>
          </p:nvSpPr>
          <p:spPr>
            <a:xfrm>
              <a:off x="2468053" y="3305631"/>
              <a:ext cx="169066" cy="172742"/>
            </a:xfrm>
            <a:custGeom>
              <a:avLst/>
              <a:gdLst/>
              <a:ahLst/>
              <a:cxnLst/>
              <a:rect l="l" t="t" r="r" b="b"/>
              <a:pathLst>
                <a:path w="16090" h="16436" extrusionOk="0">
                  <a:moveTo>
                    <a:pt x="7471" y="0"/>
                  </a:moveTo>
                  <a:cubicBezTo>
                    <a:pt x="2479" y="0"/>
                    <a:pt x="247" y="4164"/>
                    <a:pt x="135" y="7652"/>
                  </a:cubicBezTo>
                  <a:cubicBezTo>
                    <a:pt x="0" y="11844"/>
                    <a:pt x="2663" y="16435"/>
                    <a:pt x="7784" y="16435"/>
                  </a:cubicBezTo>
                  <a:cubicBezTo>
                    <a:pt x="7881" y="16435"/>
                    <a:pt x="7979" y="16434"/>
                    <a:pt x="8078" y="16430"/>
                  </a:cubicBezTo>
                  <a:cubicBezTo>
                    <a:pt x="13074" y="16262"/>
                    <a:pt x="15682" y="12575"/>
                    <a:pt x="16090" y="7336"/>
                  </a:cubicBezTo>
                  <a:cubicBezTo>
                    <a:pt x="15410" y="2803"/>
                    <a:pt x="12726" y="265"/>
                    <a:pt x="7962" y="13"/>
                  </a:cubicBezTo>
                  <a:cubicBezTo>
                    <a:pt x="7796" y="4"/>
                    <a:pt x="7632" y="0"/>
                    <a:pt x="7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41"/>
            <p:cNvSpPr/>
            <p:nvPr/>
          </p:nvSpPr>
          <p:spPr>
            <a:xfrm>
              <a:off x="2996725" y="3427550"/>
              <a:ext cx="235875" cy="213350"/>
            </a:xfrm>
            <a:custGeom>
              <a:avLst/>
              <a:gdLst/>
              <a:ahLst/>
              <a:cxnLst/>
              <a:rect l="l" t="t" r="r" b="b"/>
              <a:pathLst>
                <a:path w="9435" h="8534" extrusionOk="0">
                  <a:moveTo>
                    <a:pt x="3787" y="0"/>
                  </a:moveTo>
                  <a:cubicBezTo>
                    <a:pt x="1296" y="0"/>
                    <a:pt x="360" y="2121"/>
                    <a:pt x="164" y="4563"/>
                  </a:cubicBezTo>
                  <a:cubicBezTo>
                    <a:pt x="0" y="6610"/>
                    <a:pt x="746" y="8220"/>
                    <a:pt x="3796" y="8534"/>
                  </a:cubicBezTo>
                  <a:cubicBezTo>
                    <a:pt x="5751" y="8036"/>
                    <a:pt x="7927" y="6665"/>
                    <a:pt x="8619" y="4154"/>
                  </a:cubicBezTo>
                  <a:cubicBezTo>
                    <a:pt x="9434" y="1196"/>
                    <a:pt x="6682" y="443"/>
                    <a:pt x="4720" y="89"/>
                  </a:cubicBezTo>
                  <a:cubicBezTo>
                    <a:pt x="4387" y="29"/>
                    <a:pt x="4076" y="0"/>
                    <a:pt x="3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41"/>
            <p:cNvSpPr/>
            <p:nvPr/>
          </p:nvSpPr>
          <p:spPr>
            <a:xfrm>
              <a:off x="2803075" y="3849475"/>
              <a:ext cx="170400" cy="155475"/>
            </a:xfrm>
            <a:custGeom>
              <a:avLst/>
              <a:gdLst/>
              <a:ahLst/>
              <a:cxnLst/>
              <a:rect l="l" t="t" r="r" b="b"/>
              <a:pathLst>
                <a:path w="6816" h="6219" extrusionOk="0">
                  <a:moveTo>
                    <a:pt x="3927" y="0"/>
                  </a:moveTo>
                  <a:cubicBezTo>
                    <a:pt x="3818" y="0"/>
                    <a:pt x="3704" y="4"/>
                    <a:pt x="3587" y="13"/>
                  </a:cubicBezTo>
                  <a:cubicBezTo>
                    <a:pt x="2018" y="128"/>
                    <a:pt x="347" y="874"/>
                    <a:pt x="194" y="2609"/>
                  </a:cubicBezTo>
                  <a:cubicBezTo>
                    <a:pt x="1" y="4812"/>
                    <a:pt x="1594" y="5924"/>
                    <a:pt x="3638" y="6185"/>
                  </a:cubicBezTo>
                  <a:cubicBezTo>
                    <a:pt x="3816" y="6208"/>
                    <a:pt x="3986" y="6219"/>
                    <a:pt x="4148" y="6219"/>
                  </a:cubicBezTo>
                  <a:cubicBezTo>
                    <a:pt x="5677" y="6219"/>
                    <a:pt x="6538" y="5230"/>
                    <a:pt x="6815" y="3489"/>
                  </a:cubicBezTo>
                  <a:cubicBezTo>
                    <a:pt x="6649" y="1687"/>
                    <a:pt x="6098" y="0"/>
                    <a:pt x="3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" name="Google Shape;278;p40"/>
          <p:cNvPicPr preferRelativeResize="0"/>
          <p:nvPr/>
        </p:nvPicPr>
        <p:blipFill rotWithShape="1">
          <a:blip r:embed="rId3">
            <a:alphaModFix/>
          </a:blip>
          <a:srcRect l="58520" r="-338" b="65612"/>
          <a:stretch/>
        </p:blipFill>
        <p:spPr>
          <a:xfrm>
            <a:off x="5251471" y="8360"/>
            <a:ext cx="3899624" cy="1804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77;p40"/>
          <p:cNvPicPr preferRelativeResize="0"/>
          <p:nvPr/>
        </p:nvPicPr>
        <p:blipFill rotWithShape="1">
          <a:blip r:embed="rId4">
            <a:alphaModFix/>
          </a:blip>
          <a:srcRect r="77789" b="26324"/>
          <a:stretch/>
        </p:blipFill>
        <p:spPr>
          <a:xfrm flipV="1">
            <a:off x="0" y="0"/>
            <a:ext cx="2030906" cy="560240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19423046"/>
              </p:ext>
            </p:extLst>
          </p:nvPr>
        </p:nvGraphicFramePr>
        <p:xfrm>
          <a:off x="1240255" y="1630907"/>
          <a:ext cx="5170227" cy="3095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 Box 26"/>
          <p:cNvSpPr txBox="1">
            <a:spLocks/>
          </p:cNvSpPr>
          <p:nvPr/>
        </p:nvSpPr>
        <p:spPr>
          <a:xfrm>
            <a:off x="6662469" y="2494321"/>
            <a:ext cx="1753073" cy="560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Data analysis and assessment using Excel</a:t>
            </a:r>
            <a:endParaRPr lang="en-US" sz="1100" dirty="0">
              <a:solidFill>
                <a:schemeClr val="bg2">
                  <a:lumMod val="75000"/>
                </a:schemeClr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oogle Shape;277;p40"/>
          <p:cNvPicPr preferRelativeResize="0"/>
          <p:nvPr/>
        </p:nvPicPr>
        <p:blipFill rotWithShape="1">
          <a:blip r:embed="rId2">
            <a:alphaModFix/>
          </a:blip>
          <a:srcRect r="77789" b="26324"/>
          <a:stretch/>
        </p:blipFill>
        <p:spPr>
          <a:xfrm>
            <a:off x="0" y="0"/>
            <a:ext cx="2030906" cy="379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78;p40"/>
          <p:cNvPicPr preferRelativeResize="0"/>
          <p:nvPr/>
        </p:nvPicPr>
        <p:blipFill rotWithShape="1">
          <a:blip r:embed="rId3">
            <a:alphaModFix/>
          </a:blip>
          <a:srcRect l="58520" r="-338" b="65612"/>
          <a:stretch/>
        </p:blipFill>
        <p:spPr>
          <a:xfrm>
            <a:off x="5284601" y="-4892"/>
            <a:ext cx="3899624" cy="18041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66811" y="788649"/>
            <a:ext cx="2450423" cy="546756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Text Box 24"/>
          <p:cNvSpPr txBox="1">
            <a:spLocks/>
          </p:cNvSpPr>
          <p:nvPr/>
        </p:nvSpPr>
        <p:spPr>
          <a:xfrm>
            <a:off x="835334" y="2464476"/>
            <a:ext cx="1244600" cy="5734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Selection of the project idea</a:t>
            </a:r>
            <a:endParaRPr lang="en-US" sz="1100" dirty="0">
              <a:solidFill>
                <a:schemeClr val="bg2">
                  <a:lumMod val="75000"/>
                </a:schemeClr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val 92"/>
          <p:cNvSpPr>
            <a:spLocks/>
          </p:cNvSpPr>
          <p:nvPr/>
        </p:nvSpPr>
        <p:spPr bwMode="auto">
          <a:xfrm>
            <a:off x="1002339" y="1550076"/>
            <a:ext cx="899795" cy="899795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94" name="Text Box 1"/>
          <p:cNvSpPr txBox="1">
            <a:spLocks/>
          </p:cNvSpPr>
          <p:nvPr/>
        </p:nvSpPr>
        <p:spPr>
          <a:xfrm>
            <a:off x="2647558" y="2460666"/>
            <a:ext cx="1303020" cy="5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Selection of the study area</a:t>
            </a:r>
            <a:endParaRPr lang="en-US" sz="1100" dirty="0">
              <a:solidFill>
                <a:schemeClr val="bg2">
                  <a:lumMod val="75000"/>
                </a:schemeClr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97" name="Text Box 25"/>
          <p:cNvSpPr txBox="1">
            <a:spLocks/>
          </p:cNvSpPr>
          <p:nvPr/>
        </p:nvSpPr>
        <p:spPr>
          <a:xfrm>
            <a:off x="4738510" y="2494321"/>
            <a:ext cx="1304744" cy="30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Data collection</a:t>
            </a:r>
            <a:endParaRPr lang="en-US" sz="1100" dirty="0">
              <a:solidFill>
                <a:schemeClr val="bg2">
                  <a:lumMod val="75000"/>
                </a:schemeClr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val 97"/>
          <p:cNvSpPr>
            <a:spLocks/>
          </p:cNvSpPr>
          <p:nvPr/>
        </p:nvSpPr>
        <p:spPr bwMode="auto">
          <a:xfrm>
            <a:off x="7089109" y="1550076"/>
            <a:ext cx="899795" cy="899795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106" name="Text Box 28"/>
          <p:cNvSpPr txBox="1">
            <a:spLocks/>
          </p:cNvSpPr>
          <p:nvPr/>
        </p:nvSpPr>
        <p:spPr>
          <a:xfrm>
            <a:off x="6649489" y="4213593"/>
            <a:ext cx="1851443" cy="6667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Construction of WWCN using </a:t>
            </a:r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sewerCAD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 Box 29"/>
          <p:cNvSpPr txBox="1">
            <a:spLocks/>
          </p:cNvSpPr>
          <p:nvPr/>
        </p:nvSpPr>
        <p:spPr>
          <a:xfrm>
            <a:off x="4653716" y="4241391"/>
            <a:ext cx="1726580" cy="5143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Design of the WWCN hydraulically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 Box 30"/>
          <p:cNvSpPr txBox="1">
            <a:spLocks/>
          </p:cNvSpPr>
          <p:nvPr/>
        </p:nvSpPr>
        <p:spPr>
          <a:xfrm>
            <a:off x="2845678" y="4238182"/>
            <a:ext cx="1219681" cy="3308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Cost estimation 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2" name="Straight Arrow Connector 111"/>
          <p:cNvCxnSpPr>
            <a:cxnSpLocks/>
            <a:stCxn id="93" idx="6"/>
            <a:endCxn id="98" idx="2"/>
          </p:cNvCxnSpPr>
          <p:nvPr/>
        </p:nvCxnSpPr>
        <p:spPr>
          <a:xfrm>
            <a:off x="1902134" y="1999974"/>
            <a:ext cx="5186975" cy="0"/>
          </a:xfrm>
          <a:prstGeom prst="straightConnector1">
            <a:avLst/>
          </a:prstGeom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5" name="Oval 94"/>
          <p:cNvSpPr>
            <a:spLocks/>
          </p:cNvSpPr>
          <p:nvPr/>
        </p:nvSpPr>
        <p:spPr bwMode="auto">
          <a:xfrm>
            <a:off x="2845678" y="1550076"/>
            <a:ext cx="899795" cy="899795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96" name="Oval 95"/>
          <p:cNvSpPr>
            <a:spLocks/>
          </p:cNvSpPr>
          <p:nvPr/>
        </p:nvSpPr>
        <p:spPr bwMode="auto">
          <a:xfrm>
            <a:off x="4940985" y="1550076"/>
            <a:ext cx="899795" cy="899795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grpSp>
        <p:nvGrpSpPr>
          <p:cNvPr id="117" name="Google Shape;1342;p68"/>
          <p:cNvGrpSpPr/>
          <p:nvPr/>
        </p:nvGrpSpPr>
        <p:grpSpPr>
          <a:xfrm>
            <a:off x="2257266" y="1965025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18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342;p68"/>
          <p:cNvGrpSpPr/>
          <p:nvPr/>
        </p:nvGrpSpPr>
        <p:grpSpPr>
          <a:xfrm>
            <a:off x="6380296" y="1965025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22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" name="Google Shape;1342;p68"/>
          <p:cNvGrpSpPr/>
          <p:nvPr/>
        </p:nvGrpSpPr>
        <p:grpSpPr>
          <a:xfrm>
            <a:off x="4218221" y="1965025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26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9" name="Straight Arrow Connector 128"/>
          <p:cNvCxnSpPr>
            <a:cxnSpLocks/>
          </p:cNvCxnSpPr>
          <p:nvPr/>
        </p:nvCxnSpPr>
        <p:spPr>
          <a:xfrm>
            <a:off x="1862588" y="3729286"/>
            <a:ext cx="5226521" cy="2"/>
          </a:xfrm>
          <a:prstGeom prst="straightConnector1">
            <a:avLst/>
          </a:prstGeom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9" name="Oval 108"/>
          <p:cNvSpPr>
            <a:spLocks/>
          </p:cNvSpPr>
          <p:nvPr/>
        </p:nvSpPr>
        <p:spPr bwMode="auto">
          <a:xfrm>
            <a:off x="5026951" y="3279387"/>
            <a:ext cx="899795" cy="899795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grpSp>
        <p:nvGrpSpPr>
          <p:cNvPr id="133" name="Google Shape;1342;p68"/>
          <p:cNvGrpSpPr/>
          <p:nvPr/>
        </p:nvGrpSpPr>
        <p:grpSpPr>
          <a:xfrm rot="10800000">
            <a:off x="6380296" y="3694337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34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" name="Google Shape;1342;p68"/>
          <p:cNvGrpSpPr/>
          <p:nvPr/>
        </p:nvGrpSpPr>
        <p:grpSpPr>
          <a:xfrm rot="10800000">
            <a:off x="4215902" y="3694875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38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342;p68"/>
          <p:cNvGrpSpPr/>
          <p:nvPr/>
        </p:nvGrpSpPr>
        <p:grpSpPr>
          <a:xfrm rot="10800000">
            <a:off x="2244236" y="3694337"/>
            <a:ext cx="181026" cy="69896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42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5" name="Google Shape;277;p40"/>
          <p:cNvPicPr preferRelativeResize="0"/>
          <p:nvPr/>
        </p:nvPicPr>
        <p:blipFill rotWithShape="1">
          <a:blip r:embed="rId2">
            <a:alphaModFix/>
          </a:blip>
          <a:srcRect r="77789" b="26324"/>
          <a:stretch/>
        </p:blipFill>
        <p:spPr>
          <a:xfrm>
            <a:off x="-2398" y="-1156"/>
            <a:ext cx="2030906" cy="3790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" name="Straight Arrow Connector 148"/>
          <p:cNvCxnSpPr>
            <a:cxnSpLocks/>
          </p:cNvCxnSpPr>
          <p:nvPr/>
        </p:nvCxnSpPr>
        <p:spPr>
          <a:xfrm flipV="1">
            <a:off x="7539006" y="2456497"/>
            <a:ext cx="1" cy="90000"/>
          </a:xfrm>
          <a:prstGeom prst="straightConnector1">
            <a:avLst/>
          </a:prstGeom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cxnSpLocks/>
          </p:cNvCxnSpPr>
          <p:nvPr/>
        </p:nvCxnSpPr>
        <p:spPr>
          <a:xfrm>
            <a:off x="7533861" y="3029770"/>
            <a:ext cx="0" cy="249620"/>
          </a:xfrm>
          <a:prstGeom prst="straightConnector1">
            <a:avLst/>
          </a:prstGeom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4" name="Google Shape;1342;p68"/>
          <p:cNvGrpSpPr/>
          <p:nvPr/>
        </p:nvGrpSpPr>
        <p:grpSpPr>
          <a:xfrm rot="5400000">
            <a:off x="7472411" y="3068049"/>
            <a:ext cx="124494" cy="81107"/>
            <a:chOff x="4659775" y="2072775"/>
            <a:chExt cx="74325" cy="28700"/>
          </a:xfrm>
          <a:solidFill>
            <a:schemeClr val="bg2"/>
          </a:solidFill>
        </p:grpSpPr>
        <p:sp>
          <p:nvSpPr>
            <p:cNvPr id="165" name="Google Shape;1343;p68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344;p68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345;p68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Oval 53"/>
          <p:cNvSpPr>
            <a:spLocks/>
          </p:cNvSpPr>
          <p:nvPr/>
        </p:nvSpPr>
        <p:spPr bwMode="auto">
          <a:xfrm>
            <a:off x="7096414" y="3279388"/>
            <a:ext cx="899795" cy="899795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55" name="Oval 54"/>
          <p:cNvSpPr>
            <a:spLocks/>
          </p:cNvSpPr>
          <p:nvPr/>
        </p:nvSpPr>
        <p:spPr bwMode="auto">
          <a:xfrm>
            <a:off x="2947165" y="3269184"/>
            <a:ext cx="899795" cy="899795"/>
          </a:xfrm>
          <a:prstGeom prst="ellipse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56" name="Oval 55"/>
          <p:cNvSpPr>
            <a:spLocks/>
          </p:cNvSpPr>
          <p:nvPr/>
        </p:nvSpPr>
        <p:spPr bwMode="auto">
          <a:xfrm>
            <a:off x="969056" y="3278297"/>
            <a:ext cx="899795" cy="899795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25400">
            <a:solidFill>
              <a:schemeClr val="accent1">
                <a:lumMod val="50000"/>
                <a:lumOff val="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ar-SA"/>
          </a:p>
        </p:txBody>
      </p:sp>
      <p:sp>
        <p:nvSpPr>
          <p:cNvPr id="57" name="Text Box 31"/>
          <p:cNvSpPr txBox="1">
            <a:spLocks/>
          </p:cNvSpPr>
          <p:nvPr/>
        </p:nvSpPr>
        <p:spPr>
          <a:xfrm>
            <a:off x="718290" y="4212503"/>
            <a:ext cx="1533525" cy="563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effectLst/>
                <a:latin typeface="Cabin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Recommendations</a:t>
            </a:r>
            <a:endParaRPr lang="en-US" sz="1200" dirty="0">
              <a:solidFill>
                <a:schemeClr val="bg2">
                  <a:lumMod val="75000"/>
                </a:schemeClr>
              </a:solidFill>
              <a:effectLst/>
              <a:latin typeface="Cabin" panose="020B060402020202020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6"/>
          <p:cNvSpPr txBox="1">
            <a:spLocks noGrp="1"/>
          </p:cNvSpPr>
          <p:nvPr>
            <p:ph type="title"/>
          </p:nvPr>
        </p:nvSpPr>
        <p:spPr>
          <a:xfrm>
            <a:off x="2049003" y="1992757"/>
            <a:ext cx="5340625" cy="18422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Lora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of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Lora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Wastewater Collection Network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Lora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chemeClr val="bg2">
                    <a:lumMod val="75000"/>
                  </a:schemeClr>
                </a:solidFill>
                <a:latin typeface="Lora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  <a:t/>
            </a:r>
            <a:b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</a:br>
            <a:endParaRPr sz="1600" dirty="0">
              <a:solidFill>
                <a:schemeClr val="bg2">
                  <a:lumMod val="75000"/>
                </a:schemeClr>
              </a:solidFill>
              <a:latin typeface="Lora" panose="020B0604020202020204" charset="0"/>
            </a:endParaRPr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0E1CF8D6-C83A-4C78-82E6-739ADD1A5AC6}"/>
              </a:ext>
            </a:extLst>
          </p:cNvPr>
          <p:cNvSpPr txBox="1"/>
          <p:nvPr/>
        </p:nvSpPr>
        <p:spPr>
          <a:xfrm>
            <a:off x="201098" y="1992757"/>
            <a:ext cx="191386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0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ra" panose="020B0604020202020204" charset="0"/>
              </a:rPr>
              <a:t>02</a:t>
            </a:r>
            <a:endParaRPr lang="ar-JO" sz="10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" name="Google Shape;266;p39">
            <a:extLst>
              <a:ext uri="{FF2B5EF4-FFF2-40B4-BE49-F238E27FC236}">
                <a16:creationId xmlns:a16="http://schemas.microsoft.com/office/drawing/2014/main" id="{9E056F6A-73FA-41FC-BE7B-E298D068C3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3946" r="14873"/>
          <a:stretch/>
        </p:blipFill>
        <p:spPr>
          <a:xfrm>
            <a:off x="5635256" y="-95693"/>
            <a:ext cx="3508744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161" y="526751"/>
            <a:ext cx="3819059" cy="488007"/>
          </a:xfrm>
        </p:spPr>
        <p:txBody>
          <a:bodyPr/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Equations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SewerCAD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9559" y="1360825"/>
            <a:ext cx="4572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13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Hydraulic grade line:</a:t>
            </a:r>
            <a:endParaRPr lang="en-US" sz="1200" b="1" dirty="0">
              <a:solidFill>
                <a:schemeClr val="bg2">
                  <a:lumMod val="75000"/>
                </a:schemeClr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605" algn="ctr">
              <a:spcAft>
                <a:spcPts val="600"/>
              </a:spcAft>
            </a:pPr>
            <a:r>
              <a:rPr lang="en-US" sz="13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HGL = Y + </a:t>
            </a:r>
            <a:r>
              <a:rPr lang="en-US" sz="1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</a:t>
            </a:r>
          </a:p>
          <a:p>
            <a:endParaRPr lang="en-US" sz="1200" dirty="0" smtClean="0">
              <a:cs typeface="+mj-cs"/>
            </a:endParaRPr>
          </a:p>
          <a:p>
            <a:pPr marL="268605">
              <a:spcAft>
                <a:spcPts val="600"/>
              </a:spcAft>
            </a:pP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559559" y="2002431"/>
                <a:ext cx="4572000" cy="63671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spcBef>
                    <a:spcPts val="200"/>
                  </a:spcBef>
                  <a:buFont typeface="Wingdings" panose="05000000000000000000" pitchFamily="2" charset="2"/>
                  <a:buChar char="v"/>
                </a:pPr>
                <a:r>
                  <a:rPr lang="en-US" sz="1300" b="1" dirty="0" smtClean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Energy grade line:</a:t>
                </a:r>
                <a:endParaRPr lang="en-US" sz="1200" b="1" dirty="0">
                  <a:solidFill>
                    <a:schemeClr val="bg2">
                      <a:lumMod val="75000"/>
                    </a:schemeClr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68605" algn="ctr">
                  <a:spcAft>
                    <a:spcPts val="600"/>
                  </a:spcAft>
                </a:pPr>
                <a:r>
                  <a:rPr lang="en-US" sz="13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EGL = Y + </a:t>
                </a:r>
                <a:r>
                  <a:rPr lang="en-US" sz="13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3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𝑽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3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  <m:r>
                          <a:rPr lang="en-US" sz="13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𝒈</m:t>
                        </m:r>
                      </m:den>
                    </m:f>
                  </m:oMath>
                </a14:m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59" y="2002431"/>
                <a:ext cx="4572000" cy="636713"/>
              </a:xfrm>
              <a:prstGeom prst="rect">
                <a:avLst/>
              </a:prstGeom>
              <a:blipFill>
                <a:blip r:embed="rId2"/>
                <a:stretch>
                  <a:fillRect l="-133" t="-952" b="-9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559559" y="278830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Manning's equations: </a:t>
            </a:r>
            <a:endParaRPr lang="en-US" b="1" dirty="0">
              <a:solidFill>
                <a:schemeClr val="bg2">
                  <a:lumMod val="75000"/>
                </a:schemeClr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605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most commonly used equation in open channel and sewage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88"/>
          <a:stretch/>
        </p:blipFill>
        <p:spPr bwMode="auto">
          <a:xfrm>
            <a:off x="1450464" y="3429913"/>
            <a:ext cx="2790190" cy="556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ve="http://schemas.openxmlformats.org/markup-compatibility/2006" xmlns:arto="http://schemas.microsoft.com/office/word/2006/arto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ve="http://schemas.openxmlformats.org/markup-compatibility/2006" xmlns:arto="http://schemas.microsoft.com/office/word/2006/arto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3545" r="9289" b="39685"/>
          <a:stretch/>
        </p:blipFill>
        <p:spPr>
          <a:xfrm>
            <a:off x="4428699" y="526752"/>
            <a:ext cx="532262" cy="518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575301" y="1369100"/>
                <a:ext cx="3467100" cy="2494081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268605">
                  <a:spcAft>
                    <a:spcPts val="600"/>
                  </a:spcAft>
                </a:pP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Where:</a:t>
                </a:r>
              </a:p>
              <a:p>
                <a:r>
                  <a:rPr lang="en-US" sz="1050" dirty="0" smtClean="0">
                    <a:cs typeface="+mj-cs"/>
                  </a:rPr>
                  <a:t>        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Y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: Pressure head.</a:t>
                </a:r>
              </a:p>
              <a:p>
                <a:r>
                  <a:rPr lang="en-US" sz="1050" dirty="0" smtClean="0">
                    <a:cs typeface="+mj-cs"/>
                  </a:rPr>
                  <a:t>        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Z: Elevation. </a:t>
                </a:r>
              </a:p>
              <a:p>
                <a14:m>
                  <m:oMath xmlns:m="http://schemas.openxmlformats.org/officeDocument/2006/math">
                    <m:r>
                      <a:rPr lang="en-US" sz="1050"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rPr>
                      <m:t> </m:t>
                    </m:r>
                    <m:r>
                      <a:rPr lang="en-US" sz="1050"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rPr>
                      <m:t>   </m:t>
                    </m:r>
                    <m:r>
                      <a:rPr lang="en-US" sz="105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+mj-cs"/>
                      </a:rPr>
                      <m:t>   </m:t>
                    </m:r>
                    <m:r>
                      <a:rPr lang="en-US" sz="1050"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rPr>
                      <m:t> </m:t>
                    </m:r>
                    <m:r>
                      <a:rPr lang="en-US" sz="1050"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rPr>
                      <m:t>(</m:t>
                    </m:r>
                    <m:f>
                      <m:fPr>
                        <m:ctrlPr>
                          <a:rPr lang="en-US" sz="1050"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+mj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050"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+mj-cs"/>
                              </a:rPr>
                            </m:ctrlPr>
                          </m:sSupPr>
                          <m:e>
                            <m:r>
                              <a:rPr lang="en-US" sz="1050"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050"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050"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+mj-cs"/>
                          </a:rPr>
                          <m:t>2</m:t>
                        </m:r>
                        <m:r>
                          <a:rPr lang="en-US" sz="1050"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+mj-cs"/>
                          </a:rPr>
                          <m:t>𝑔</m:t>
                        </m:r>
                      </m:den>
                    </m:f>
                    <m:r>
                      <a:rPr lang="en-US" sz="1050"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rPr>
                      <m:t>)</m:t>
                    </m:r>
                  </m:oMath>
                </a14:m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: Velocity head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.</a:t>
                </a:r>
                <a:endParaRPr lang="en-US" sz="1050" dirty="0">
                  <a:latin typeface="Times New Roman" panose="02020603050405020304" pitchFamily="18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Q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: 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Flow 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(m</a:t>
                </a:r>
                <a:r>
                  <a:rPr lang="en-US" sz="1050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3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/s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).</a:t>
                </a:r>
                <a:endParaRPr lang="en-US" sz="105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N: Manning Roughness Coefficient.</a:t>
                </a:r>
                <a:endParaRPr lang="en-US" sz="105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A: Flow area of the pipe, culvert or channel. (m²) </a:t>
                </a:r>
                <a:endParaRPr lang="en-US" sz="105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R: Hydraulic Radius =A/P. (m)</a:t>
                </a:r>
                <a:endParaRPr lang="en-US" sz="105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S: Downward (longitudinal) Slope of the 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conduit. 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(m/m)</a:t>
                </a:r>
                <a:endParaRPr lang="en-US" sz="105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268605">
                  <a:spcAft>
                    <a:spcPts val="600"/>
                  </a:spcAft>
                </a:pP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P: Wetted perimeter which is the portion of 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the       circumference </a:t>
                </a:r>
                <a:r>
                  <a:rPr lang="en-US" sz="105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that is contact with water. (m</a:t>
                </a:r>
                <a:r>
                  <a:rPr lang="en-US" sz="105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5301" y="1369100"/>
                <a:ext cx="3467100" cy="24940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232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t Marketing Plan by Slidesgo">
  <a:themeElements>
    <a:clrScheme name="Simple Light">
      <a:dk1>
        <a:srgbClr val="000000"/>
      </a:dk1>
      <a:lt1>
        <a:srgbClr val="434343"/>
      </a:lt1>
      <a:dk2>
        <a:srgbClr val="434343"/>
      </a:dk2>
      <a:lt2>
        <a:srgbClr val="E8F3E5"/>
      </a:lt2>
      <a:accent1>
        <a:srgbClr val="D1E9CE"/>
      </a:accent1>
      <a:accent2>
        <a:srgbClr val="C0E1BC"/>
      </a:accent2>
      <a:accent3>
        <a:srgbClr val="CDDFC2"/>
      </a:accent3>
      <a:accent4>
        <a:srgbClr val="9DD099"/>
      </a:accent4>
      <a:accent5>
        <a:srgbClr val="9DD099"/>
      </a:accent5>
      <a:accent6>
        <a:srgbClr val="5AC1AD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2334</TotalTime>
  <Words>930</Words>
  <Application>Microsoft Office PowerPoint</Application>
  <PresentationFormat>On-screen Show (16:9)</PresentationFormat>
  <Paragraphs>154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 Light</vt:lpstr>
      <vt:lpstr>Cabin Regular</vt:lpstr>
      <vt:lpstr>Calibri</vt:lpstr>
      <vt:lpstr>Wingdings</vt:lpstr>
      <vt:lpstr>Lora</vt:lpstr>
      <vt:lpstr>Times New Roman</vt:lpstr>
      <vt:lpstr>Cambria Math</vt:lpstr>
      <vt:lpstr>Cabin</vt:lpstr>
      <vt:lpstr>Medit Marketing Plan by Slidesgo</vt:lpstr>
      <vt:lpstr>Design of a wastewater collection network of Madama Village  By Hayat Al-fares (11715536)  Ro'a Ataya (11716272) Under Supervision of: Dr. Mohammad N. Almasri    </vt:lpstr>
      <vt:lpstr>OUTLINE</vt:lpstr>
      <vt:lpstr>01</vt:lpstr>
      <vt:lpstr>Background</vt:lpstr>
      <vt:lpstr>About Madama  </vt:lpstr>
      <vt:lpstr>Objectives</vt:lpstr>
      <vt:lpstr>Methodology</vt:lpstr>
      <vt:lpstr>Design of a Wastewater Collection Network  </vt:lpstr>
      <vt:lpstr>Equations Used in SewerCAD</vt:lpstr>
      <vt:lpstr>wastewater load calculation</vt:lpstr>
      <vt:lpstr>Design Constrains </vt:lpstr>
      <vt:lpstr>Manholes distribution and wastewater collection network layout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 of the Network</vt:lpstr>
      <vt:lpstr>PowerPoint Presentation</vt:lpstr>
      <vt:lpstr>Recommendations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re-design of the water  distribution network of Anza Village   By Rayan Khaled Tayeh - (11716080) Ro’a Ziyad Ataya - (11716272)   Under Supervision of: Dr. Mohammad N. Almasri</dc:title>
  <dc:creator>Rayan Tayeh</dc:creator>
  <cp:lastModifiedBy>EBDA3</cp:lastModifiedBy>
  <cp:revision>128</cp:revision>
  <dcterms:created xsi:type="dcterms:W3CDTF">2021-01-02T22:45:41Z</dcterms:created>
  <dcterms:modified xsi:type="dcterms:W3CDTF">2021-06-05T19:06:02Z</dcterms:modified>
</cp:coreProperties>
</file>