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2.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0"/>
  </p:notesMasterIdLst>
  <p:sldIdLst>
    <p:sldId id="279" r:id="rId2"/>
    <p:sldId id="280" r:id="rId3"/>
    <p:sldId id="263" r:id="rId4"/>
    <p:sldId id="264" r:id="rId5"/>
    <p:sldId id="265" r:id="rId6"/>
    <p:sldId id="266" r:id="rId7"/>
    <p:sldId id="267" r:id="rId8"/>
    <p:sldId id="268" r:id="rId9"/>
    <p:sldId id="256" r:id="rId10"/>
    <p:sldId id="261" r:id="rId11"/>
    <p:sldId id="257" r:id="rId12"/>
    <p:sldId id="258" r:id="rId13"/>
    <p:sldId id="262" r:id="rId14"/>
    <p:sldId id="283" r:id="rId15"/>
    <p:sldId id="259" r:id="rId16"/>
    <p:sldId id="269" r:id="rId17"/>
    <p:sldId id="270" r:id="rId18"/>
    <p:sldId id="271" r:id="rId19"/>
    <p:sldId id="281" r:id="rId20"/>
    <p:sldId id="282" r:id="rId21"/>
    <p:sldId id="272" r:id="rId22"/>
    <p:sldId id="273" r:id="rId23"/>
    <p:sldId id="274" r:id="rId24"/>
    <p:sldId id="275" r:id="rId25"/>
    <p:sldId id="260" r:id="rId26"/>
    <p:sldId id="276" r:id="rId27"/>
    <p:sldId id="277" r:id="rId28"/>
    <p:sldId id="278"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022" autoAdjust="0"/>
  </p:normalViewPr>
  <p:slideViewPr>
    <p:cSldViewPr>
      <p:cViewPr>
        <p:scale>
          <a:sx n="76" d="100"/>
          <a:sy n="76" d="100"/>
        </p:scale>
        <p:origin x="-1206" y="1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8C6271-A474-438B-A244-9ACC33EC7BE4}" type="doc">
      <dgm:prSet loTypeId="urn:microsoft.com/office/officeart/2005/8/layout/process1" loCatId="process" qsTypeId="urn:microsoft.com/office/officeart/2005/8/quickstyle/simple1" qsCatId="simple" csTypeId="urn:microsoft.com/office/officeart/2005/8/colors/accent1_1" csCatId="accent1" phldr="1"/>
      <dgm:spPr/>
      <dgm:t>
        <a:bodyPr/>
        <a:lstStyle/>
        <a:p>
          <a:endParaRPr lang="en-US"/>
        </a:p>
      </dgm:t>
    </dgm:pt>
    <dgm:pt modelId="{FD5D11AD-1A96-4E92-8728-FF6CA305F189}">
      <dgm:prSet custT="1">
        <dgm:style>
          <a:lnRef idx="2">
            <a:schemeClr val="accent3"/>
          </a:lnRef>
          <a:fillRef idx="1">
            <a:schemeClr val="lt1"/>
          </a:fillRef>
          <a:effectRef idx="0">
            <a:schemeClr val="accent3"/>
          </a:effectRef>
          <a:fontRef idx="minor">
            <a:schemeClr val="dk1"/>
          </a:fontRef>
        </dgm:style>
      </dgm:prSet>
      <dgm:spPr/>
      <dgm:t>
        <a:bodyPr/>
        <a:lstStyle/>
        <a:p>
          <a:pPr rtl="0"/>
          <a:r>
            <a:rPr lang="en-US" sz="2000" b="1" dirty="0" smtClean="0"/>
            <a:t>Supervisor: </a:t>
          </a:r>
          <a:endParaRPr lang="en-US" sz="2000" dirty="0"/>
        </a:p>
      </dgm:t>
    </dgm:pt>
    <dgm:pt modelId="{10594FE7-B97A-424A-A384-74A8120BCE5D}" type="parTrans" cxnId="{B8C7ECCF-23E8-4EED-8C65-255F1D9033F3}">
      <dgm:prSet/>
      <dgm:spPr/>
      <dgm:t>
        <a:bodyPr/>
        <a:lstStyle/>
        <a:p>
          <a:endParaRPr lang="en-US"/>
        </a:p>
      </dgm:t>
    </dgm:pt>
    <dgm:pt modelId="{028657C4-E022-4DC4-9E14-A8D0224A302F}" type="sibTrans" cxnId="{B8C7ECCF-23E8-4EED-8C65-255F1D9033F3}">
      <dgm:prSet/>
      <dgm:spPr/>
      <dgm:t>
        <a:bodyPr/>
        <a:lstStyle/>
        <a:p>
          <a:endParaRPr lang="en-US" dirty="0"/>
        </a:p>
      </dgm:t>
    </dgm:pt>
    <dgm:pt modelId="{54D206AE-9DA3-43E7-A1CD-B3A9FDA76321}">
      <dgm:prSet custT="1">
        <dgm:style>
          <a:lnRef idx="2">
            <a:schemeClr val="accent3"/>
          </a:lnRef>
          <a:fillRef idx="1">
            <a:schemeClr val="lt1"/>
          </a:fillRef>
          <a:effectRef idx="0">
            <a:schemeClr val="accent3"/>
          </a:effectRef>
          <a:fontRef idx="minor">
            <a:schemeClr val="dk1"/>
          </a:fontRef>
        </dgm:style>
      </dgm:prSet>
      <dgm:spPr/>
      <dgm:t>
        <a:bodyPr/>
        <a:lstStyle/>
        <a:p>
          <a:pPr rtl="0"/>
          <a:r>
            <a:rPr lang="en-US" sz="2000" b="1" dirty="0" smtClean="0"/>
            <a:t>Dr.Naser Abu-Zaid</a:t>
          </a:r>
          <a:endParaRPr lang="en-US" sz="2000" dirty="0"/>
        </a:p>
      </dgm:t>
    </dgm:pt>
    <dgm:pt modelId="{44431258-36BD-4E12-A913-3E6B25290FE6}" type="parTrans" cxnId="{C4B77241-94AA-4EFE-AF9C-7582E5AD54A2}">
      <dgm:prSet/>
      <dgm:spPr/>
      <dgm:t>
        <a:bodyPr/>
        <a:lstStyle/>
        <a:p>
          <a:endParaRPr lang="en-US"/>
        </a:p>
      </dgm:t>
    </dgm:pt>
    <dgm:pt modelId="{26788ECC-178D-4023-89D6-F4B7BF86952D}" type="sibTrans" cxnId="{C4B77241-94AA-4EFE-AF9C-7582E5AD54A2}">
      <dgm:prSet/>
      <dgm:spPr/>
      <dgm:t>
        <a:bodyPr/>
        <a:lstStyle/>
        <a:p>
          <a:endParaRPr lang="en-US"/>
        </a:p>
      </dgm:t>
    </dgm:pt>
    <dgm:pt modelId="{790BFAAA-8B75-41D8-9695-617020BF354B}" type="pres">
      <dgm:prSet presAssocID="{F38C6271-A474-438B-A244-9ACC33EC7BE4}" presName="Name0" presStyleCnt="0">
        <dgm:presLayoutVars>
          <dgm:dir/>
          <dgm:resizeHandles val="exact"/>
        </dgm:presLayoutVars>
      </dgm:prSet>
      <dgm:spPr/>
      <dgm:t>
        <a:bodyPr/>
        <a:lstStyle/>
        <a:p>
          <a:pPr rtl="1"/>
          <a:endParaRPr lang="ar-JO"/>
        </a:p>
      </dgm:t>
    </dgm:pt>
    <dgm:pt modelId="{70D557B2-1DA4-46C7-9549-BE020560C3CF}" type="pres">
      <dgm:prSet presAssocID="{FD5D11AD-1A96-4E92-8728-FF6CA305F189}" presName="node" presStyleLbl="node1" presStyleIdx="0" presStyleCnt="2">
        <dgm:presLayoutVars>
          <dgm:bulletEnabled val="1"/>
        </dgm:presLayoutVars>
      </dgm:prSet>
      <dgm:spPr/>
      <dgm:t>
        <a:bodyPr/>
        <a:lstStyle/>
        <a:p>
          <a:pPr rtl="1"/>
          <a:endParaRPr lang="ar-JO"/>
        </a:p>
      </dgm:t>
    </dgm:pt>
    <dgm:pt modelId="{F06F5AA6-C5DC-465F-93F4-FCC3899366ED}" type="pres">
      <dgm:prSet presAssocID="{028657C4-E022-4DC4-9E14-A8D0224A302F}" presName="sibTrans" presStyleLbl="sibTrans2D1" presStyleIdx="0" presStyleCnt="1"/>
      <dgm:spPr/>
      <dgm:t>
        <a:bodyPr/>
        <a:lstStyle/>
        <a:p>
          <a:pPr rtl="1"/>
          <a:endParaRPr lang="ar-JO"/>
        </a:p>
      </dgm:t>
    </dgm:pt>
    <dgm:pt modelId="{B1CE9586-A468-44D7-94E6-C7E458544547}" type="pres">
      <dgm:prSet presAssocID="{028657C4-E022-4DC4-9E14-A8D0224A302F}" presName="connectorText" presStyleLbl="sibTrans2D1" presStyleIdx="0" presStyleCnt="1"/>
      <dgm:spPr/>
      <dgm:t>
        <a:bodyPr/>
        <a:lstStyle/>
        <a:p>
          <a:pPr rtl="1"/>
          <a:endParaRPr lang="ar-JO"/>
        </a:p>
      </dgm:t>
    </dgm:pt>
    <dgm:pt modelId="{736DF8B8-DF04-4D33-831C-DDC956E5C135}" type="pres">
      <dgm:prSet presAssocID="{54D206AE-9DA3-43E7-A1CD-B3A9FDA76321}" presName="node" presStyleLbl="node1" presStyleIdx="1" presStyleCnt="2" custLinFactNeighborX="49754" custLinFactNeighborY="-7799">
        <dgm:presLayoutVars>
          <dgm:bulletEnabled val="1"/>
        </dgm:presLayoutVars>
      </dgm:prSet>
      <dgm:spPr/>
      <dgm:t>
        <a:bodyPr/>
        <a:lstStyle/>
        <a:p>
          <a:pPr rtl="1"/>
          <a:endParaRPr lang="ar-JO"/>
        </a:p>
      </dgm:t>
    </dgm:pt>
  </dgm:ptLst>
  <dgm:cxnLst>
    <dgm:cxn modelId="{ADD390AB-2012-4C92-9CAB-F652B3ECFFCC}" type="presOf" srcId="{54D206AE-9DA3-43E7-A1CD-B3A9FDA76321}" destId="{736DF8B8-DF04-4D33-831C-DDC956E5C135}" srcOrd="0" destOrd="0" presId="urn:microsoft.com/office/officeart/2005/8/layout/process1"/>
    <dgm:cxn modelId="{941816D5-AAAE-496A-8B57-2C53F8CE67AB}" type="presOf" srcId="{FD5D11AD-1A96-4E92-8728-FF6CA305F189}" destId="{70D557B2-1DA4-46C7-9549-BE020560C3CF}" srcOrd="0" destOrd="0" presId="urn:microsoft.com/office/officeart/2005/8/layout/process1"/>
    <dgm:cxn modelId="{3AD21676-7DC1-4795-8C86-EBB441859D42}" type="presOf" srcId="{028657C4-E022-4DC4-9E14-A8D0224A302F}" destId="{F06F5AA6-C5DC-465F-93F4-FCC3899366ED}" srcOrd="0" destOrd="0" presId="urn:microsoft.com/office/officeart/2005/8/layout/process1"/>
    <dgm:cxn modelId="{C4B77241-94AA-4EFE-AF9C-7582E5AD54A2}" srcId="{F38C6271-A474-438B-A244-9ACC33EC7BE4}" destId="{54D206AE-9DA3-43E7-A1CD-B3A9FDA76321}" srcOrd="1" destOrd="0" parTransId="{44431258-36BD-4E12-A913-3E6B25290FE6}" sibTransId="{26788ECC-178D-4023-89D6-F4B7BF86952D}"/>
    <dgm:cxn modelId="{85F99A32-7D0C-445C-9675-8E83234EF33B}" type="presOf" srcId="{F38C6271-A474-438B-A244-9ACC33EC7BE4}" destId="{790BFAAA-8B75-41D8-9695-617020BF354B}" srcOrd="0" destOrd="0" presId="urn:microsoft.com/office/officeart/2005/8/layout/process1"/>
    <dgm:cxn modelId="{D2075EB2-4727-449A-B93C-8984D8B936C0}" type="presOf" srcId="{028657C4-E022-4DC4-9E14-A8D0224A302F}" destId="{B1CE9586-A468-44D7-94E6-C7E458544547}" srcOrd="1" destOrd="0" presId="urn:microsoft.com/office/officeart/2005/8/layout/process1"/>
    <dgm:cxn modelId="{B8C7ECCF-23E8-4EED-8C65-255F1D9033F3}" srcId="{F38C6271-A474-438B-A244-9ACC33EC7BE4}" destId="{FD5D11AD-1A96-4E92-8728-FF6CA305F189}" srcOrd="0" destOrd="0" parTransId="{10594FE7-B97A-424A-A384-74A8120BCE5D}" sibTransId="{028657C4-E022-4DC4-9E14-A8D0224A302F}"/>
    <dgm:cxn modelId="{12AE20B7-9CFF-446F-885D-6DAE58F8CF4E}" type="presParOf" srcId="{790BFAAA-8B75-41D8-9695-617020BF354B}" destId="{70D557B2-1DA4-46C7-9549-BE020560C3CF}" srcOrd="0" destOrd="0" presId="urn:microsoft.com/office/officeart/2005/8/layout/process1"/>
    <dgm:cxn modelId="{9FC1692F-4D04-48E9-B9DB-25B9944D19B3}" type="presParOf" srcId="{790BFAAA-8B75-41D8-9695-617020BF354B}" destId="{F06F5AA6-C5DC-465F-93F4-FCC3899366ED}" srcOrd="1" destOrd="0" presId="urn:microsoft.com/office/officeart/2005/8/layout/process1"/>
    <dgm:cxn modelId="{5771C1D4-6926-4ED3-A37E-55EEC20C862B}" type="presParOf" srcId="{F06F5AA6-C5DC-465F-93F4-FCC3899366ED}" destId="{B1CE9586-A468-44D7-94E6-C7E458544547}" srcOrd="0" destOrd="0" presId="urn:microsoft.com/office/officeart/2005/8/layout/process1"/>
    <dgm:cxn modelId="{1D15FA02-37C4-4E6C-A45C-B50EFDED2088}" type="presParOf" srcId="{790BFAAA-8B75-41D8-9695-617020BF354B}" destId="{736DF8B8-DF04-4D33-831C-DDC956E5C135}" srcOrd="2"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1E33649-1A3A-425D-BD5D-6E8555D9C69A}" type="doc">
      <dgm:prSet loTypeId="urn:microsoft.com/office/officeart/2005/8/layout/rings+Icon" loCatId="relationship" qsTypeId="urn:microsoft.com/office/officeart/2005/8/quickstyle/simple1" qsCatId="simple" csTypeId="urn:microsoft.com/office/officeart/2005/8/colors/accent3_1" csCatId="accent3" phldr="1"/>
      <dgm:spPr/>
      <dgm:t>
        <a:bodyPr/>
        <a:lstStyle/>
        <a:p>
          <a:endParaRPr lang="en-US"/>
        </a:p>
      </dgm:t>
    </dgm:pt>
    <dgm:pt modelId="{FC9DD29E-3C66-41C8-B508-C12BA736B29A}">
      <dgm:prSet custT="1">
        <dgm:style>
          <a:lnRef idx="2">
            <a:schemeClr val="accent3"/>
          </a:lnRef>
          <a:fillRef idx="1">
            <a:schemeClr val="lt1"/>
          </a:fillRef>
          <a:effectRef idx="0">
            <a:schemeClr val="accent3"/>
          </a:effectRef>
          <a:fontRef idx="minor">
            <a:schemeClr val="dk1"/>
          </a:fontRef>
        </dgm:style>
      </dgm:prSet>
      <dgm:spPr/>
      <dgm:t>
        <a:bodyPr/>
        <a:lstStyle/>
        <a:p>
          <a:pPr algn="l" rtl="0"/>
          <a:r>
            <a:rPr lang="en-US" sz="2200" dirty="0" smtClean="0">
              <a:latin typeface="Arial" pitchFamily="34" charset="0"/>
              <a:ea typeface="Arial Unicode MS" pitchFamily="34" charset="-128"/>
              <a:cs typeface="Arial" pitchFamily="34" charset="0"/>
            </a:rPr>
            <a:t>1-Automated</a:t>
          </a:r>
          <a:endParaRPr lang="en-US" sz="2200" dirty="0">
            <a:latin typeface="Arial" pitchFamily="34" charset="0"/>
            <a:ea typeface="Arial Unicode MS" pitchFamily="34" charset="-128"/>
            <a:cs typeface="Arial" pitchFamily="34" charset="0"/>
          </a:endParaRPr>
        </a:p>
      </dgm:t>
    </dgm:pt>
    <dgm:pt modelId="{5C58C9ED-3AA8-40CA-B49D-1717E6FE3F2D}" type="parTrans" cxnId="{6F07B86D-EB8B-47E5-9E44-32462D7E6424}">
      <dgm:prSet/>
      <dgm:spPr/>
      <dgm:t>
        <a:bodyPr/>
        <a:lstStyle/>
        <a:p>
          <a:endParaRPr lang="en-US"/>
        </a:p>
      </dgm:t>
    </dgm:pt>
    <dgm:pt modelId="{36E9AFD7-F898-437C-85F1-79D0714C60D2}" type="sibTrans" cxnId="{6F07B86D-EB8B-47E5-9E44-32462D7E6424}">
      <dgm:prSet/>
      <dgm:spPr/>
      <dgm:t>
        <a:bodyPr/>
        <a:lstStyle/>
        <a:p>
          <a:endParaRPr lang="en-US"/>
        </a:p>
      </dgm:t>
    </dgm:pt>
    <dgm:pt modelId="{BAF0B31B-D0DE-43B7-9958-1F5380E85B2D}">
      <dgm:prSet custT="1">
        <dgm:style>
          <a:lnRef idx="2">
            <a:schemeClr val="accent3"/>
          </a:lnRef>
          <a:fillRef idx="1">
            <a:schemeClr val="lt1"/>
          </a:fillRef>
          <a:effectRef idx="0">
            <a:schemeClr val="accent3"/>
          </a:effectRef>
          <a:fontRef idx="minor">
            <a:schemeClr val="dk1"/>
          </a:fontRef>
        </dgm:style>
      </dgm:prSet>
      <dgm:spPr/>
      <dgm:t>
        <a:bodyPr/>
        <a:lstStyle/>
        <a:p>
          <a:pPr rtl="0"/>
          <a:r>
            <a:rPr lang="en-US" sz="2200" dirty="0" smtClean="0">
              <a:latin typeface="Arial" pitchFamily="34" charset="0"/>
              <a:ea typeface="Arial Unicode MS" pitchFamily="34" charset="-128"/>
              <a:cs typeface="Arial" pitchFamily="34" charset="0"/>
            </a:rPr>
            <a:t>2- Economically</a:t>
          </a:r>
          <a:endParaRPr lang="en-US" sz="2200" dirty="0">
            <a:latin typeface="Arial" pitchFamily="34" charset="0"/>
            <a:ea typeface="Arial Unicode MS" pitchFamily="34" charset="-128"/>
            <a:cs typeface="Arial" pitchFamily="34" charset="0"/>
          </a:endParaRPr>
        </a:p>
      </dgm:t>
    </dgm:pt>
    <dgm:pt modelId="{5C5C82E0-9CC2-463F-92B8-D841CC044CE0}" type="parTrans" cxnId="{C85CA5B1-6F9A-49C8-9CED-4B399BB835BD}">
      <dgm:prSet/>
      <dgm:spPr/>
      <dgm:t>
        <a:bodyPr/>
        <a:lstStyle/>
        <a:p>
          <a:endParaRPr lang="en-US"/>
        </a:p>
      </dgm:t>
    </dgm:pt>
    <dgm:pt modelId="{59863602-1B40-4D75-9F28-5E306DD93267}" type="sibTrans" cxnId="{C85CA5B1-6F9A-49C8-9CED-4B399BB835BD}">
      <dgm:prSet/>
      <dgm:spPr/>
      <dgm:t>
        <a:bodyPr/>
        <a:lstStyle/>
        <a:p>
          <a:endParaRPr lang="en-US"/>
        </a:p>
      </dgm:t>
    </dgm:pt>
    <dgm:pt modelId="{5898743C-E7A6-4F47-9C03-CCEA1E473DF2}">
      <dgm:prSet custT="1">
        <dgm:style>
          <a:lnRef idx="2">
            <a:schemeClr val="accent3"/>
          </a:lnRef>
          <a:fillRef idx="1">
            <a:schemeClr val="lt1"/>
          </a:fillRef>
          <a:effectRef idx="0">
            <a:schemeClr val="accent3"/>
          </a:effectRef>
          <a:fontRef idx="minor">
            <a:schemeClr val="dk1"/>
          </a:fontRef>
        </dgm:style>
      </dgm:prSet>
      <dgm:spPr/>
      <dgm:t>
        <a:bodyPr/>
        <a:lstStyle/>
        <a:p>
          <a:pPr algn="just" rtl="0"/>
          <a:r>
            <a:rPr lang="en-US" sz="2200" dirty="0" smtClean="0">
              <a:latin typeface="Arial" pitchFamily="34" charset="0"/>
              <a:ea typeface="Arial Unicode MS" pitchFamily="34" charset="-128"/>
              <a:cs typeface="Arial" pitchFamily="34" charset="0"/>
            </a:rPr>
            <a:t>  3-Effective</a:t>
          </a:r>
          <a:endParaRPr lang="en-US" sz="2200" dirty="0">
            <a:latin typeface="Arial" pitchFamily="34" charset="0"/>
            <a:ea typeface="Arial Unicode MS" pitchFamily="34" charset="-128"/>
            <a:cs typeface="Arial" pitchFamily="34" charset="0"/>
          </a:endParaRPr>
        </a:p>
      </dgm:t>
    </dgm:pt>
    <dgm:pt modelId="{1014B21F-9CC0-418E-BCFB-2D9849503B46}" type="parTrans" cxnId="{78A5CB7D-429A-41B3-8B80-FFD6AA715714}">
      <dgm:prSet/>
      <dgm:spPr/>
      <dgm:t>
        <a:bodyPr/>
        <a:lstStyle/>
        <a:p>
          <a:endParaRPr lang="en-US"/>
        </a:p>
      </dgm:t>
    </dgm:pt>
    <dgm:pt modelId="{D6CD91EE-4348-4436-9A45-D7092BFF1B3C}" type="sibTrans" cxnId="{78A5CB7D-429A-41B3-8B80-FFD6AA715714}">
      <dgm:prSet/>
      <dgm:spPr/>
      <dgm:t>
        <a:bodyPr/>
        <a:lstStyle/>
        <a:p>
          <a:endParaRPr lang="en-US"/>
        </a:p>
      </dgm:t>
    </dgm:pt>
    <dgm:pt modelId="{185735D6-48F0-4D06-A9B1-F3B3650A0418}">
      <dgm:prSet custT="1">
        <dgm:style>
          <a:lnRef idx="2">
            <a:schemeClr val="accent3"/>
          </a:lnRef>
          <a:fillRef idx="1">
            <a:schemeClr val="lt1"/>
          </a:fillRef>
          <a:effectRef idx="0">
            <a:schemeClr val="accent3"/>
          </a:effectRef>
          <a:fontRef idx="minor">
            <a:schemeClr val="dk1"/>
          </a:fontRef>
        </dgm:style>
      </dgm:prSet>
      <dgm:spPr/>
      <dgm:t>
        <a:bodyPr/>
        <a:lstStyle/>
        <a:p>
          <a:pPr rtl="0"/>
          <a:r>
            <a:rPr lang="en-US" sz="2200" dirty="0" smtClean="0">
              <a:latin typeface="Arial" pitchFamily="34" charset="0"/>
              <a:ea typeface="Arial Unicode MS" pitchFamily="34" charset="-128"/>
              <a:cs typeface="Arial" pitchFamily="34" charset="0"/>
            </a:rPr>
            <a:t>4- Keep extra time </a:t>
          </a:r>
          <a:endParaRPr lang="en-US" sz="2200" dirty="0">
            <a:latin typeface="Arial" pitchFamily="34" charset="0"/>
            <a:ea typeface="Arial Unicode MS" pitchFamily="34" charset="-128"/>
            <a:cs typeface="Arial" pitchFamily="34" charset="0"/>
          </a:endParaRPr>
        </a:p>
      </dgm:t>
    </dgm:pt>
    <dgm:pt modelId="{CA2F4E02-E287-4508-927A-49B5A0AAEEB2}" type="parTrans" cxnId="{26E00026-420B-4AF2-ACF5-F0474FAAA692}">
      <dgm:prSet/>
      <dgm:spPr/>
      <dgm:t>
        <a:bodyPr/>
        <a:lstStyle/>
        <a:p>
          <a:endParaRPr lang="en-US"/>
        </a:p>
      </dgm:t>
    </dgm:pt>
    <dgm:pt modelId="{CB508629-E5AE-417E-A2D8-88FEAE5FEF91}" type="sibTrans" cxnId="{26E00026-420B-4AF2-ACF5-F0474FAAA692}">
      <dgm:prSet/>
      <dgm:spPr/>
      <dgm:t>
        <a:bodyPr/>
        <a:lstStyle/>
        <a:p>
          <a:endParaRPr lang="en-US"/>
        </a:p>
      </dgm:t>
    </dgm:pt>
    <dgm:pt modelId="{326D7E27-2ED1-408C-9165-5295D3BE590E}" type="pres">
      <dgm:prSet presAssocID="{71E33649-1A3A-425D-BD5D-6E8555D9C69A}" presName="Name0" presStyleCnt="0">
        <dgm:presLayoutVars>
          <dgm:chMax val="7"/>
          <dgm:dir/>
          <dgm:resizeHandles val="exact"/>
        </dgm:presLayoutVars>
      </dgm:prSet>
      <dgm:spPr/>
      <dgm:t>
        <a:bodyPr/>
        <a:lstStyle/>
        <a:p>
          <a:endParaRPr lang="en-US"/>
        </a:p>
      </dgm:t>
    </dgm:pt>
    <dgm:pt modelId="{C9E4F9E3-9003-4DBA-9148-25BB55FC1937}" type="pres">
      <dgm:prSet presAssocID="{71E33649-1A3A-425D-BD5D-6E8555D9C69A}" presName="ellipse1" presStyleLbl="vennNode1" presStyleIdx="0" presStyleCnt="4" custScaleX="123394" custScaleY="92882">
        <dgm:presLayoutVars>
          <dgm:bulletEnabled val="1"/>
        </dgm:presLayoutVars>
      </dgm:prSet>
      <dgm:spPr/>
      <dgm:t>
        <a:bodyPr/>
        <a:lstStyle/>
        <a:p>
          <a:endParaRPr lang="en-US"/>
        </a:p>
      </dgm:t>
    </dgm:pt>
    <dgm:pt modelId="{51746389-5B80-4F8D-BD01-2073E64134C2}" type="pres">
      <dgm:prSet presAssocID="{71E33649-1A3A-425D-BD5D-6E8555D9C69A}" presName="ellipse2" presStyleLbl="vennNode1" presStyleIdx="1" presStyleCnt="4" custScaleX="126030" custScaleY="92839">
        <dgm:presLayoutVars>
          <dgm:bulletEnabled val="1"/>
        </dgm:presLayoutVars>
      </dgm:prSet>
      <dgm:spPr/>
      <dgm:t>
        <a:bodyPr/>
        <a:lstStyle/>
        <a:p>
          <a:endParaRPr lang="en-US"/>
        </a:p>
      </dgm:t>
    </dgm:pt>
    <dgm:pt modelId="{CB27E828-3892-4B2D-BA43-EC4DF5B8B309}" type="pres">
      <dgm:prSet presAssocID="{71E33649-1A3A-425D-BD5D-6E8555D9C69A}" presName="ellipse3" presStyleLbl="vennNode1" presStyleIdx="2" presStyleCnt="4" custScaleX="116458" custScaleY="90509" custLinFactNeighborX="11909" custLinFactNeighborY="-2977">
        <dgm:presLayoutVars>
          <dgm:bulletEnabled val="1"/>
        </dgm:presLayoutVars>
      </dgm:prSet>
      <dgm:spPr/>
      <dgm:t>
        <a:bodyPr/>
        <a:lstStyle/>
        <a:p>
          <a:endParaRPr lang="en-US"/>
        </a:p>
      </dgm:t>
    </dgm:pt>
    <dgm:pt modelId="{4A63DEF3-85B3-4043-9CAE-E333DB2F3D1C}" type="pres">
      <dgm:prSet presAssocID="{71E33649-1A3A-425D-BD5D-6E8555D9C69A}" presName="ellipse4" presStyleLbl="vennNode1" presStyleIdx="3" presStyleCnt="4" custScaleX="125731" custScaleY="86885">
        <dgm:presLayoutVars>
          <dgm:bulletEnabled val="1"/>
        </dgm:presLayoutVars>
      </dgm:prSet>
      <dgm:spPr/>
      <dgm:t>
        <a:bodyPr/>
        <a:lstStyle/>
        <a:p>
          <a:endParaRPr lang="en-US"/>
        </a:p>
      </dgm:t>
    </dgm:pt>
  </dgm:ptLst>
  <dgm:cxnLst>
    <dgm:cxn modelId="{F2E79ED3-AC89-4435-B868-5FF363DE5652}" type="presOf" srcId="{71E33649-1A3A-425D-BD5D-6E8555D9C69A}" destId="{326D7E27-2ED1-408C-9165-5295D3BE590E}" srcOrd="0" destOrd="0" presId="urn:microsoft.com/office/officeart/2005/8/layout/rings+Icon"/>
    <dgm:cxn modelId="{82D796AF-45BA-43AC-84A8-C2B81DCF92AA}" type="presOf" srcId="{5898743C-E7A6-4F47-9C03-CCEA1E473DF2}" destId="{CB27E828-3892-4B2D-BA43-EC4DF5B8B309}" srcOrd="0" destOrd="0" presId="urn:microsoft.com/office/officeart/2005/8/layout/rings+Icon"/>
    <dgm:cxn modelId="{78A5CB7D-429A-41B3-8B80-FFD6AA715714}" srcId="{71E33649-1A3A-425D-BD5D-6E8555D9C69A}" destId="{5898743C-E7A6-4F47-9C03-CCEA1E473DF2}" srcOrd="2" destOrd="0" parTransId="{1014B21F-9CC0-418E-BCFB-2D9849503B46}" sibTransId="{D6CD91EE-4348-4436-9A45-D7092BFF1B3C}"/>
    <dgm:cxn modelId="{61FA0072-8625-465A-BF33-4198480F0DA4}" type="presOf" srcId="{FC9DD29E-3C66-41C8-B508-C12BA736B29A}" destId="{C9E4F9E3-9003-4DBA-9148-25BB55FC1937}" srcOrd="0" destOrd="0" presId="urn:microsoft.com/office/officeart/2005/8/layout/rings+Icon"/>
    <dgm:cxn modelId="{F52FB373-E024-4EB9-A0CA-54319E9A00DB}" type="presOf" srcId="{BAF0B31B-D0DE-43B7-9958-1F5380E85B2D}" destId="{51746389-5B80-4F8D-BD01-2073E64134C2}" srcOrd="0" destOrd="0" presId="urn:microsoft.com/office/officeart/2005/8/layout/rings+Icon"/>
    <dgm:cxn modelId="{6F07B86D-EB8B-47E5-9E44-32462D7E6424}" srcId="{71E33649-1A3A-425D-BD5D-6E8555D9C69A}" destId="{FC9DD29E-3C66-41C8-B508-C12BA736B29A}" srcOrd="0" destOrd="0" parTransId="{5C58C9ED-3AA8-40CA-B49D-1717E6FE3F2D}" sibTransId="{36E9AFD7-F898-437C-85F1-79D0714C60D2}"/>
    <dgm:cxn modelId="{26E00026-420B-4AF2-ACF5-F0474FAAA692}" srcId="{71E33649-1A3A-425D-BD5D-6E8555D9C69A}" destId="{185735D6-48F0-4D06-A9B1-F3B3650A0418}" srcOrd="3" destOrd="0" parTransId="{CA2F4E02-E287-4508-927A-49B5A0AAEEB2}" sibTransId="{CB508629-E5AE-417E-A2D8-88FEAE5FEF91}"/>
    <dgm:cxn modelId="{B4F4EA2F-80BD-405C-A9C2-F0D458415FE7}" type="presOf" srcId="{185735D6-48F0-4D06-A9B1-F3B3650A0418}" destId="{4A63DEF3-85B3-4043-9CAE-E333DB2F3D1C}" srcOrd="0" destOrd="0" presId="urn:microsoft.com/office/officeart/2005/8/layout/rings+Icon"/>
    <dgm:cxn modelId="{C85CA5B1-6F9A-49C8-9CED-4B399BB835BD}" srcId="{71E33649-1A3A-425D-BD5D-6E8555D9C69A}" destId="{BAF0B31B-D0DE-43B7-9958-1F5380E85B2D}" srcOrd="1" destOrd="0" parTransId="{5C5C82E0-9CC2-463F-92B8-D841CC044CE0}" sibTransId="{59863602-1B40-4D75-9F28-5E306DD93267}"/>
    <dgm:cxn modelId="{7264862D-7378-415A-B0BF-75901531BE7E}" type="presParOf" srcId="{326D7E27-2ED1-408C-9165-5295D3BE590E}" destId="{C9E4F9E3-9003-4DBA-9148-25BB55FC1937}" srcOrd="0" destOrd="0" presId="urn:microsoft.com/office/officeart/2005/8/layout/rings+Icon"/>
    <dgm:cxn modelId="{69AA383F-9F6B-4F6C-8FD3-7613410EA02A}" type="presParOf" srcId="{326D7E27-2ED1-408C-9165-5295D3BE590E}" destId="{51746389-5B80-4F8D-BD01-2073E64134C2}" srcOrd="1" destOrd="0" presId="urn:microsoft.com/office/officeart/2005/8/layout/rings+Icon"/>
    <dgm:cxn modelId="{4DAE8182-8677-474C-92D8-B58F8E2F48D0}" type="presParOf" srcId="{326D7E27-2ED1-408C-9165-5295D3BE590E}" destId="{CB27E828-3892-4B2D-BA43-EC4DF5B8B309}" srcOrd="2" destOrd="0" presId="urn:microsoft.com/office/officeart/2005/8/layout/rings+Icon"/>
    <dgm:cxn modelId="{FC57E04E-0E1F-4670-9569-B090CA791D4B}" type="presParOf" srcId="{326D7E27-2ED1-408C-9165-5295D3BE590E}" destId="{4A63DEF3-85B3-4043-9CAE-E333DB2F3D1C}" srcOrd="3" destOrd="0" presId="urn:microsoft.com/office/officeart/2005/8/layout/rings+Icon"/>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95FBF40-663B-408A-B46B-B866F1FE634E}"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8B0857A4-F342-4C2D-A25A-1B2EE228AC9A}">
      <dgm:prSet custT="1">
        <dgm:style>
          <a:lnRef idx="1">
            <a:schemeClr val="accent3"/>
          </a:lnRef>
          <a:fillRef idx="2">
            <a:schemeClr val="accent3"/>
          </a:fillRef>
          <a:effectRef idx="1">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sz="2300" b="1" cap="all" spc="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rPr>
            <a:t>Image processing:</a:t>
          </a:r>
          <a:endParaRPr lang="en-US" sz="2300" b="1" cap="all" spc="0"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endParaRPr>
        </a:p>
      </dgm:t>
    </dgm:pt>
    <dgm:pt modelId="{05B9356C-7BD9-4AAA-BB82-5FAEA24C7088}" type="parTrans" cxnId="{C5BDAA6A-175A-458F-B79C-09C90E65C14C}">
      <dgm:prSet/>
      <dgm:spPr/>
      <dgm:t>
        <a:bodyPr/>
        <a:lstStyle/>
        <a:p>
          <a:endParaRPr lang="en-US"/>
        </a:p>
      </dgm:t>
    </dgm:pt>
    <dgm:pt modelId="{21CFE5B1-E0B3-45D6-BFBC-1F5FBDC6B1EE}" type="sibTrans" cxnId="{C5BDAA6A-175A-458F-B79C-09C90E65C14C}">
      <dgm:prSet/>
      <dgm:spPr/>
      <dgm:t>
        <a:bodyPr/>
        <a:lstStyle/>
        <a:p>
          <a:endParaRPr lang="en-US"/>
        </a:p>
      </dgm:t>
    </dgm:pt>
    <dgm:pt modelId="{9FE49C67-EE52-42D1-BE65-563045B07523}" type="pres">
      <dgm:prSet presAssocID="{995FBF40-663B-408A-B46B-B866F1FE634E}" presName="linear" presStyleCnt="0">
        <dgm:presLayoutVars>
          <dgm:animLvl val="lvl"/>
          <dgm:resizeHandles val="exact"/>
        </dgm:presLayoutVars>
      </dgm:prSet>
      <dgm:spPr/>
      <dgm:t>
        <a:bodyPr/>
        <a:lstStyle/>
        <a:p>
          <a:endParaRPr lang="en-US"/>
        </a:p>
      </dgm:t>
    </dgm:pt>
    <dgm:pt modelId="{6FB60856-E5D6-4849-9724-26374B482B8B}" type="pres">
      <dgm:prSet presAssocID="{8B0857A4-F342-4C2D-A25A-1B2EE228AC9A}" presName="parentText" presStyleLbl="node1" presStyleIdx="0" presStyleCnt="1" custScaleX="82776" custScaleY="88166" custLinFactNeighborX="-14044" custLinFactNeighborY="-4841">
        <dgm:presLayoutVars>
          <dgm:chMax val="0"/>
          <dgm:bulletEnabled val="1"/>
        </dgm:presLayoutVars>
      </dgm:prSet>
      <dgm:spPr/>
      <dgm:t>
        <a:bodyPr/>
        <a:lstStyle/>
        <a:p>
          <a:endParaRPr lang="en-US"/>
        </a:p>
      </dgm:t>
    </dgm:pt>
  </dgm:ptLst>
  <dgm:cxnLst>
    <dgm:cxn modelId="{66CC6A75-C911-432A-A034-DB53F0D9EB00}" type="presOf" srcId="{995FBF40-663B-408A-B46B-B866F1FE634E}" destId="{9FE49C67-EE52-42D1-BE65-563045B07523}" srcOrd="0" destOrd="0" presId="urn:microsoft.com/office/officeart/2005/8/layout/vList2"/>
    <dgm:cxn modelId="{C5BDAA6A-175A-458F-B79C-09C90E65C14C}" srcId="{995FBF40-663B-408A-B46B-B866F1FE634E}" destId="{8B0857A4-F342-4C2D-A25A-1B2EE228AC9A}" srcOrd="0" destOrd="0" parTransId="{05B9356C-7BD9-4AAA-BB82-5FAEA24C7088}" sibTransId="{21CFE5B1-E0B3-45D6-BFBC-1F5FBDC6B1EE}"/>
    <dgm:cxn modelId="{C2A32F19-57B0-49E5-8C0D-C058E88A028D}" type="presOf" srcId="{8B0857A4-F342-4C2D-A25A-1B2EE228AC9A}" destId="{6FB60856-E5D6-4849-9724-26374B482B8B}" srcOrd="0" destOrd="0" presId="urn:microsoft.com/office/officeart/2005/8/layout/vList2"/>
    <dgm:cxn modelId="{1FEBCA72-6D0B-4A55-A922-6013EBC4287A}" type="presParOf" srcId="{9FE49C67-EE52-42D1-BE65-563045B07523}" destId="{6FB60856-E5D6-4849-9724-26374B482B8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47866C1-F7A3-4A96-BFED-B716F64F1A63}"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en-US"/>
        </a:p>
      </dgm:t>
    </dgm:pt>
    <dgm:pt modelId="{F63A96C7-295C-429C-8B42-FA94FCF908CD}">
      <dgm:prSet phldrT="[Text]" custT="1"/>
      <dgm:spPr/>
      <dgm:t>
        <a:bodyPr/>
        <a:lstStyle/>
        <a:p>
          <a:pPr algn="just"/>
          <a:r>
            <a:rPr lang="en-US" sz="2500" dirty="0" smtClean="0">
              <a:solidFill>
                <a:schemeClr val="tx1"/>
              </a:solidFill>
              <a:latin typeface="+mn-lt"/>
              <a:cs typeface="Arial" pitchFamily="34" charset="0"/>
            </a:rPr>
            <a:t>Face detection is a computer technology used to identify human faces in digital images by determining the location of the faces in the image and extract sub images for each face.</a:t>
          </a:r>
        </a:p>
        <a:p>
          <a:pPr algn="l"/>
          <a:endParaRPr lang="en-US" sz="2500" dirty="0" smtClean="0">
            <a:solidFill>
              <a:schemeClr val="tx1"/>
            </a:solidFill>
            <a:latin typeface="+mn-lt"/>
            <a:cs typeface="Arial" pitchFamily="34" charset="0"/>
          </a:endParaRPr>
        </a:p>
        <a:p>
          <a:pPr algn="just"/>
          <a:r>
            <a:rPr lang="en-US" sz="2500" dirty="0" smtClean="0">
              <a:solidFill>
                <a:schemeClr val="tx1"/>
              </a:solidFill>
              <a:latin typeface="+mn-lt"/>
              <a:cs typeface="Arial" pitchFamily="34" charset="0"/>
            </a:rPr>
            <a:t>Viola Jones algorithm will be implemented to recognize face and non-face patterns and enable us to identify locations of the faces in the image.</a:t>
          </a:r>
          <a:endParaRPr lang="en-US" sz="2500" dirty="0">
            <a:solidFill>
              <a:schemeClr val="tx1"/>
            </a:solidFill>
            <a:latin typeface="+mn-lt"/>
          </a:endParaRPr>
        </a:p>
      </dgm:t>
    </dgm:pt>
    <dgm:pt modelId="{6501081C-9C85-4559-8328-EAF9D2C90DAD}" type="parTrans" cxnId="{07990068-DA87-4EFD-8013-40E40D834F9E}">
      <dgm:prSet/>
      <dgm:spPr/>
      <dgm:t>
        <a:bodyPr/>
        <a:lstStyle/>
        <a:p>
          <a:endParaRPr lang="en-US"/>
        </a:p>
      </dgm:t>
    </dgm:pt>
    <dgm:pt modelId="{2B6230C7-670F-42F8-A5A6-195E09977B25}" type="sibTrans" cxnId="{07990068-DA87-4EFD-8013-40E40D834F9E}">
      <dgm:prSet/>
      <dgm:spPr/>
      <dgm:t>
        <a:bodyPr/>
        <a:lstStyle/>
        <a:p>
          <a:endParaRPr lang="en-US"/>
        </a:p>
      </dgm:t>
    </dgm:pt>
    <dgm:pt modelId="{2D1146C6-2C60-48C8-ACDD-F2FF842B47B8}" type="pres">
      <dgm:prSet presAssocID="{D47866C1-F7A3-4A96-BFED-B716F64F1A63}" presName="linear" presStyleCnt="0">
        <dgm:presLayoutVars>
          <dgm:animLvl val="lvl"/>
          <dgm:resizeHandles val="exact"/>
        </dgm:presLayoutVars>
      </dgm:prSet>
      <dgm:spPr/>
      <dgm:t>
        <a:bodyPr/>
        <a:lstStyle/>
        <a:p>
          <a:pPr rtl="1"/>
          <a:endParaRPr lang="ar-JO"/>
        </a:p>
      </dgm:t>
    </dgm:pt>
    <dgm:pt modelId="{5440A673-F78A-4DDE-BE17-D776CDF860E1}" type="pres">
      <dgm:prSet presAssocID="{F63A96C7-295C-429C-8B42-FA94FCF908CD}" presName="parentText" presStyleLbl="node1" presStyleIdx="0" presStyleCnt="1">
        <dgm:presLayoutVars>
          <dgm:chMax val="0"/>
          <dgm:bulletEnabled val="1"/>
        </dgm:presLayoutVars>
      </dgm:prSet>
      <dgm:spPr/>
      <dgm:t>
        <a:bodyPr/>
        <a:lstStyle/>
        <a:p>
          <a:endParaRPr lang="en-US"/>
        </a:p>
      </dgm:t>
    </dgm:pt>
  </dgm:ptLst>
  <dgm:cxnLst>
    <dgm:cxn modelId="{5CE9E46D-4152-48C3-BB96-F1D783ECDAAE}" type="presOf" srcId="{F63A96C7-295C-429C-8B42-FA94FCF908CD}" destId="{5440A673-F78A-4DDE-BE17-D776CDF860E1}" srcOrd="0" destOrd="0" presId="urn:microsoft.com/office/officeart/2005/8/layout/vList2"/>
    <dgm:cxn modelId="{07990068-DA87-4EFD-8013-40E40D834F9E}" srcId="{D47866C1-F7A3-4A96-BFED-B716F64F1A63}" destId="{F63A96C7-295C-429C-8B42-FA94FCF908CD}" srcOrd="0" destOrd="0" parTransId="{6501081C-9C85-4559-8328-EAF9D2C90DAD}" sibTransId="{2B6230C7-670F-42F8-A5A6-195E09977B25}"/>
    <dgm:cxn modelId="{827A1F51-6BE6-414C-A3D0-21704D968830}" type="presOf" srcId="{D47866C1-F7A3-4A96-BFED-B716F64F1A63}" destId="{2D1146C6-2C60-48C8-ACDD-F2FF842B47B8}" srcOrd="0" destOrd="0" presId="urn:microsoft.com/office/officeart/2005/8/layout/vList2"/>
    <dgm:cxn modelId="{AA309781-3A91-4199-B293-2CF90F3BA214}" type="presParOf" srcId="{2D1146C6-2C60-48C8-ACDD-F2FF842B47B8}" destId="{5440A673-F78A-4DDE-BE17-D776CDF860E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95FBF40-663B-408A-B46B-B866F1FE634E}"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8B0857A4-F342-4C2D-A25A-1B2EE228AC9A}">
      <dgm:prSet custT="1">
        <dgm:style>
          <a:lnRef idx="1">
            <a:schemeClr val="accent3"/>
          </a:lnRef>
          <a:fillRef idx="2">
            <a:schemeClr val="accent3"/>
          </a:fillRef>
          <a:effectRef idx="1">
            <a:schemeClr val="accent3"/>
          </a:effectRef>
          <a:fontRef idx="minor">
            <a:schemeClr val="dk1"/>
          </a:fontRef>
        </dgm:style>
      </dgm:prSet>
      <dgm:spPr/>
      <dgm:t>
        <a:bodyPr/>
        <a:lstStyle/>
        <a:p>
          <a:pPr algn="l" rtl="0"/>
          <a:r>
            <a:rPr lang="en-US" sz="2800" b="1" cap="all" spc="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cs typeface="Arial" pitchFamily="34" charset="0"/>
            </a:rPr>
            <a:t>Face Detection</a:t>
          </a:r>
          <a:r>
            <a:rPr lang="en-US" sz="2800" b="1" cap="all" spc="0" baseline="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rPr>
            <a:t>:</a:t>
          </a:r>
          <a:endParaRPr lang="en-US" sz="2800" b="1" cap="all" spc="0"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endParaRPr>
        </a:p>
      </dgm:t>
    </dgm:pt>
    <dgm:pt modelId="{05B9356C-7BD9-4AAA-BB82-5FAEA24C7088}" type="parTrans" cxnId="{C5BDAA6A-175A-458F-B79C-09C90E65C14C}">
      <dgm:prSet/>
      <dgm:spPr/>
      <dgm:t>
        <a:bodyPr/>
        <a:lstStyle/>
        <a:p>
          <a:endParaRPr lang="en-US"/>
        </a:p>
      </dgm:t>
    </dgm:pt>
    <dgm:pt modelId="{21CFE5B1-E0B3-45D6-BFBC-1F5FBDC6B1EE}" type="sibTrans" cxnId="{C5BDAA6A-175A-458F-B79C-09C90E65C14C}">
      <dgm:prSet/>
      <dgm:spPr/>
      <dgm:t>
        <a:bodyPr/>
        <a:lstStyle/>
        <a:p>
          <a:endParaRPr lang="en-US"/>
        </a:p>
      </dgm:t>
    </dgm:pt>
    <dgm:pt modelId="{9FE49C67-EE52-42D1-BE65-563045B07523}" type="pres">
      <dgm:prSet presAssocID="{995FBF40-663B-408A-B46B-B866F1FE634E}" presName="linear" presStyleCnt="0">
        <dgm:presLayoutVars>
          <dgm:animLvl val="lvl"/>
          <dgm:resizeHandles val="exact"/>
        </dgm:presLayoutVars>
      </dgm:prSet>
      <dgm:spPr/>
      <dgm:t>
        <a:bodyPr/>
        <a:lstStyle/>
        <a:p>
          <a:endParaRPr lang="en-US"/>
        </a:p>
      </dgm:t>
    </dgm:pt>
    <dgm:pt modelId="{6FB60856-E5D6-4849-9724-26374B482B8B}" type="pres">
      <dgm:prSet presAssocID="{8B0857A4-F342-4C2D-A25A-1B2EE228AC9A}" presName="parentText" presStyleLbl="node1" presStyleIdx="0" presStyleCnt="1" custScaleX="91404" custScaleY="322879" custLinFactNeighborX="-20099" custLinFactNeighborY="-8262">
        <dgm:presLayoutVars>
          <dgm:chMax val="0"/>
          <dgm:bulletEnabled val="1"/>
        </dgm:presLayoutVars>
      </dgm:prSet>
      <dgm:spPr/>
      <dgm:t>
        <a:bodyPr/>
        <a:lstStyle/>
        <a:p>
          <a:endParaRPr lang="en-US"/>
        </a:p>
      </dgm:t>
    </dgm:pt>
  </dgm:ptLst>
  <dgm:cxnLst>
    <dgm:cxn modelId="{6AB3A06C-A286-454E-9241-AD78F570B56D}" type="presOf" srcId="{8B0857A4-F342-4C2D-A25A-1B2EE228AC9A}" destId="{6FB60856-E5D6-4849-9724-26374B482B8B}" srcOrd="0" destOrd="0" presId="urn:microsoft.com/office/officeart/2005/8/layout/vList2"/>
    <dgm:cxn modelId="{4A113225-BB11-4F3C-A96B-5DBE4454F4D2}" type="presOf" srcId="{995FBF40-663B-408A-B46B-B866F1FE634E}" destId="{9FE49C67-EE52-42D1-BE65-563045B07523}" srcOrd="0" destOrd="0" presId="urn:microsoft.com/office/officeart/2005/8/layout/vList2"/>
    <dgm:cxn modelId="{C5BDAA6A-175A-458F-B79C-09C90E65C14C}" srcId="{995FBF40-663B-408A-B46B-B866F1FE634E}" destId="{8B0857A4-F342-4C2D-A25A-1B2EE228AC9A}" srcOrd="0" destOrd="0" parTransId="{05B9356C-7BD9-4AAA-BB82-5FAEA24C7088}" sibTransId="{21CFE5B1-E0B3-45D6-BFBC-1F5FBDC6B1EE}"/>
    <dgm:cxn modelId="{64410DC1-67D1-4854-89B2-68BEC51890BC}" type="presParOf" srcId="{9FE49C67-EE52-42D1-BE65-563045B07523}" destId="{6FB60856-E5D6-4849-9724-26374B482B8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95FBF40-663B-408A-B46B-B866F1FE634E}"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8B0857A4-F342-4C2D-A25A-1B2EE228AC9A}">
      <dgm:prSet custT="1">
        <dgm:style>
          <a:lnRef idx="1">
            <a:schemeClr val="accent3"/>
          </a:lnRef>
          <a:fillRef idx="2">
            <a:schemeClr val="accent3"/>
          </a:fillRef>
          <a:effectRef idx="1">
            <a:schemeClr val="accent3"/>
          </a:effectRef>
          <a:fontRef idx="minor">
            <a:schemeClr val="dk1"/>
          </a:fontRef>
        </dgm:style>
      </dgm:prSet>
      <dgm:spPr/>
      <dgm:t>
        <a:bodyPr/>
        <a:lstStyle/>
        <a:p>
          <a:pPr algn="l" rtl="0"/>
          <a:r>
            <a:rPr lang="en-US" sz="2400" b="1" cap="all" spc="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cs typeface="Arial" pitchFamily="34" charset="0"/>
            </a:rPr>
            <a:t>How Do We Create Database</a:t>
          </a:r>
          <a:endParaRPr lang="en-US" sz="2400" b="1" cap="all" spc="0"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endParaRPr>
        </a:p>
      </dgm:t>
    </dgm:pt>
    <dgm:pt modelId="{05B9356C-7BD9-4AAA-BB82-5FAEA24C7088}" type="parTrans" cxnId="{C5BDAA6A-175A-458F-B79C-09C90E65C14C}">
      <dgm:prSet/>
      <dgm:spPr/>
      <dgm:t>
        <a:bodyPr/>
        <a:lstStyle/>
        <a:p>
          <a:endParaRPr lang="en-US"/>
        </a:p>
      </dgm:t>
    </dgm:pt>
    <dgm:pt modelId="{21CFE5B1-E0B3-45D6-BFBC-1F5FBDC6B1EE}" type="sibTrans" cxnId="{C5BDAA6A-175A-458F-B79C-09C90E65C14C}">
      <dgm:prSet/>
      <dgm:spPr/>
      <dgm:t>
        <a:bodyPr/>
        <a:lstStyle/>
        <a:p>
          <a:endParaRPr lang="en-US"/>
        </a:p>
      </dgm:t>
    </dgm:pt>
    <dgm:pt modelId="{9FE49C67-EE52-42D1-BE65-563045B07523}" type="pres">
      <dgm:prSet presAssocID="{995FBF40-663B-408A-B46B-B866F1FE634E}" presName="linear" presStyleCnt="0">
        <dgm:presLayoutVars>
          <dgm:animLvl val="lvl"/>
          <dgm:resizeHandles val="exact"/>
        </dgm:presLayoutVars>
      </dgm:prSet>
      <dgm:spPr/>
      <dgm:t>
        <a:bodyPr/>
        <a:lstStyle/>
        <a:p>
          <a:endParaRPr lang="en-US"/>
        </a:p>
      </dgm:t>
    </dgm:pt>
    <dgm:pt modelId="{6FB60856-E5D6-4849-9724-26374B482B8B}" type="pres">
      <dgm:prSet presAssocID="{8B0857A4-F342-4C2D-A25A-1B2EE228AC9A}" presName="parentText" presStyleLbl="node1" presStyleIdx="0" presStyleCnt="1" custScaleX="89716" custScaleY="254898" custLinFactNeighborX="-12782" custLinFactNeighborY="27732">
        <dgm:presLayoutVars>
          <dgm:chMax val="0"/>
          <dgm:bulletEnabled val="1"/>
        </dgm:presLayoutVars>
      </dgm:prSet>
      <dgm:spPr/>
      <dgm:t>
        <a:bodyPr/>
        <a:lstStyle/>
        <a:p>
          <a:endParaRPr lang="en-US"/>
        </a:p>
      </dgm:t>
    </dgm:pt>
  </dgm:ptLst>
  <dgm:cxnLst>
    <dgm:cxn modelId="{8E919819-E528-4512-9673-94B4FF60CEA8}" type="presOf" srcId="{995FBF40-663B-408A-B46B-B866F1FE634E}" destId="{9FE49C67-EE52-42D1-BE65-563045B07523}" srcOrd="0" destOrd="0" presId="urn:microsoft.com/office/officeart/2005/8/layout/vList2"/>
    <dgm:cxn modelId="{C5BDAA6A-175A-458F-B79C-09C90E65C14C}" srcId="{995FBF40-663B-408A-B46B-B866F1FE634E}" destId="{8B0857A4-F342-4C2D-A25A-1B2EE228AC9A}" srcOrd="0" destOrd="0" parTransId="{05B9356C-7BD9-4AAA-BB82-5FAEA24C7088}" sibTransId="{21CFE5B1-E0B3-45D6-BFBC-1F5FBDC6B1EE}"/>
    <dgm:cxn modelId="{DC4B0817-58B8-4650-8707-DAE4D22A6A38}" type="presOf" srcId="{8B0857A4-F342-4C2D-A25A-1B2EE228AC9A}" destId="{6FB60856-E5D6-4849-9724-26374B482B8B}" srcOrd="0" destOrd="0" presId="urn:microsoft.com/office/officeart/2005/8/layout/vList2"/>
    <dgm:cxn modelId="{08D94D95-D5C4-4856-881C-65DF2E396F76}" type="presParOf" srcId="{9FE49C67-EE52-42D1-BE65-563045B07523}" destId="{6FB60856-E5D6-4849-9724-26374B482B8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9BEC684-9611-4B78-9A46-FAA72D2FE16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85BA725-EE69-4101-B20D-9BD1429FB760}">
      <dgm:prSet phldrT="[Text]" custT="1">
        <dgm:style>
          <a:lnRef idx="2">
            <a:schemeClr val="accent3"/>
          </a:lnRef>
          <a:fillRef idx="1">
            <a:schemeClr val="lt1"/>
          </a:fillRef>
          <a:effectRef idx="0">
            <a:schemeClr val="accent3"/>
          </a:effectRef>
          <a:fontRef idx="minor">
            <a:schemeClr val="dk1"/>
          </a:fontRef>
        </dgm:style>
      </dgm:prSet>
      <dgm:spPr/>
      <dgm:t>
        <a:bodyPr/>
        <a:lstStyle/>
        <a:p>
          <a:pPr algn="just"/>
          <a:r>
            <a:rPr lang="en-US" sz="2400" dirty="0" smtClean="0">
              <a:solidFill>
                <a:schemeClr val="tx1"/>
              </a:solidFill>
              <a:latin typeface="+mn-lt"/>
            </a:rPr>
            <a:t>Database is the collection of face images and extracted features. And the database includes names of  students &amp; </a:t>
          </a:r>
          <a:r>
            <a:rPr lang="en-US" sz="2400" dirty="0" err="1" smtClean="0">
              <a:solidFill>
                <a:schemeClr val="tx1"/>
              </a:solidFill>
              <a:latin typeface="+mn-lt"/>
            </a:rPr>
            <a:t>registertion</a:t>
          </a:r>
          <a:r>
            <a:rPr lang="en-US" sz="2400" dirty="0" smtClean="0">
              <a:solidFill>
                <a:schemeClr val="tx1"/>
              </a:solidFill>
              <a:latin typeface="+mn-lt"/>
            </a:rPr>
            <a:t>  number for each student . </a:t>
          </a:r>
        </a:p>
        <a:p>
          <a:pPr algn="l"/>
          <a:endParaRPr lang="en-US" sz="2400" dirty="0" smtClean="0">
            <a:solidFill>
              <a:schemeClr val="tx1"/>
            </a:solidFill>
            <a:latin typeface="+mn-lt"/>
          </a:endParaRPr>
        </a:p>
        <a:p>
          <a:pPr algn="just"/>
          <a:r>
            <a:rPr lang="en-US" sz="2400" dirty="0" smtClean="0">
              <a:solidFill>
                <a:schemeClr val="tx1"/>
              </a:solidFill>
              <a:latin typeface="+mn-lt"/>
              <a:cs typeface="Arial" pitchFamily="34" charset="0"/>
            </a:rPr>
            <a:t>We created a data base for 18 persons, were we took 10 images per person using raspberry pi model 2 cam, these images were taken at different times and with variations in illumination, facial expressions, and facial details.</a:t>
          </a:r>
          <a:endParaRPr lang="en-US" sz="2400" dirty="0">
            <a:solidFill>
              <a:schemeClr val="tx1"/>
            </a:solidFill>
            <a:latin typeface="+mn-lt"/>
          </a:endParaRPr>
        </a:p>
      </dgm:t>
    </dgm:pt>
    <dgm:pt modelId="{C67A7497-B834-4CA8-83D3-1A303060061C}" type="parTrans" cxnId="{114969D6-FAE4-46B6-86AD-A00D1B922F4C}">
      <dgm:prSet/>
      <dgm:spPr/>
      <dgm:t>
        <a:bodyPr/>
        <a:lstStyle/>
        <a:p>
          <a:endParaRPr lang="en-US"/>
        </a:p>
      </dgm:t>
    </dgm:pt>
    <dgm:pt modelId="{31EE9075-498F-4CB2-B146-87C85811B4B9}" type="sibTrans" cxnId="{114969D6-FAE4-46B6-86AD-A00D1B922F4C}">
      <dgm:prSet/>
      <dgm:spPr/>
      <dgm:t>
        <a:bodyPr/>
        <a:lstStyle/>
        <a:p>
          <a:endParaRPr lang="en-US"/>
        </a:p>
      </dgm:t>
    </dgm:pt>
    <dgm:pt modelId="{B18DADD7-0C1A-4275-957B-45BB6A2B2160}" type="pres">
      <dgm:prSet presAssocID="{39BEC684-9611-4B78-9A46-FAA72D2FE163}" presName="linear" presStyleCnt="0">
        <dgm:presLayoutVars>
          <dgm:animLvl val="lvl"/>
          <dgm:resizeHandles val="exact"/>
        </dgm:presLayoutVars>
      </dgm:prSet>
      <dgm:spPr/>
      <dgm:t>
        <a:bodyPr/>
        <a:lstStyle/>
        <a:p>
          <a:pPr rtl="1"/>
          <a:endParaRPr lang="ar-JO"/>
        </a:p>
      </dgm:t>
    </dgm:pt>
    <dgm:pt modelId="{FE028767-CC70-4C85-ADBC-20BE9F826B18}" type="pres">
      <dgm:prSet presAssocID="{B85BA725-EE69-4101-B20D-9BD1429FB760}" presName="parentText" presStyleLbl="node1" presStyleIdx="0" presStyleCnt="1">
        <dgm:presLayoutVars>
          <dgm:chMax val="0"/>
          <dgm:bulletEnabled val="1"/>
        </dgm:presLayoutVars>
      </dgm:prSet>
      <dgm:spPr/>
      <dgm:t>
        <a:bodyPr/>
        <a:lstStyle/>
        <a:p>
          <a:endParaRPr lang="en-US"/>
        </a:p>
      </dgm:t>
    </dgm:pt>
  </dgm:ptLst>
  <dgm:cxnLst>
    <dgm:cxn modelId="{724D6E10-1D07-4835-B59C-86F237AB4B7D}" type="presOf" srcId="{B85BA725-EE69-4101-B20D-9BD1429FB760}" destId="{FE028767-CC70-4C85-ADBC-20BE9F826B18}" srcOrd="0" destOrd="0" presId="urn:microsoft.com/office/officeart/2005/8/layout/vList2"/>
    <dgm:cxn modelId="{24427BC0-D7B7-4F68-8217-FF769F341132}" type="presOf" srcId="{39BEC684-9611-4B78-9A46-FAA72D2FE163}" destId="{B18DADD7-0C1A-4275-957B-45BB6A2B2160}" srcOrd="0" destOrd="0" presId="urn:microsoft.com/office/officeart/2005/8/layout/vList2"/>
    <dgm:cxn modelId="{114969D6-FAE4-46B6-86AD-A00D1B922F4C}" srcId="{39BEC684-9611-4B78-9A46-FAA72D2FE163}" destId="{B85BA725-EE69-4101-B20D-9BD1429FB760}" srcOrd="0" destOrd="0" parTransId="{C67A7497-B834-4CA8-83D3-1A303060061C}" sibTransId="{31EE9075-498F-4CB2-B146-87C85811B4B9}"/>
    <dgm:cxn modelId="{51DA58B1-9AB9-4F1D-BFD7-1DBC361A3680}" type="presParOf" srcId="{B18DADD7-0C1A-4275-957B-45BB6A2B2160}" destId="{FE028767-CC70-4C85-ADBC-20BE9F826B18}"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BBF3AEF-CC24-43BB-A8AF-41EFDF930AD6}"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en-US"/>
        </a:p>
      </dgm:t>
    </dgm:pt>
    <dgm:pt modelId="{E682D2D8-4AA2-43A9-85C6-C8E5F9C13FFC}">
      <dgm:prSet phldrT="[Text]"/>
      <dgm:spPr/>
      <dgm:t>
        <a:bodyPr/>
        <a:lstStyle/>
        <a:p>
          <a:pPr algn="just"/>
          <a:r>
            <a:rPr lang="en-US" dirty="0" smtClean="0">
              <a:solidFill>
                <a:schemeClr val="tx1"/>
              </a:solidFill>
              <a:ea typeface="Arial Unicode MS" pitchFamily="34" charset="-128"/>
              <a:cs typeface="Arial" pitchFamily="34" charset="0"/>
            </a:rPr>
            <a:t>1. Create a training set and concatenate columned images into one matrix. </a:t>
          </a:r>
        </a:p>
        <a:p>
          <a:pPr algn="just"/>
          <a:r>
            <a:rPr lang="en-US" dirty="0" smtClean="0">
              <a:solidFill>
                <a:schemeClr val="tx1"/>
              </a:solidFill>
              <a:cs typeface="Arial" pitchFamily="34" charset="0"/>
            </a:rPr>
            <a:t>2. Normalize the images  and </a:t>
          </a:r>
          <a:r>
            <a:rPr lang="en-US" dirty="0" smtClean="0">
              <a:solidFill>
                <a:schemeClr val="tx1"/>
              </a:solidFill>
              <a:ea typeface="Arial Unicode MS" pitchFamily="34" charset="-128"/>
              <a:cs typeface="Arial" pitchFamily="34" charset="0"/>
            </a:rPr>
            <a:t>calculate the covariance matrix.</a:t>
          </a:r>
        </a:p>
        <a:p>
          <a:pPr algn="just"/>
          <a:r>
            <a:rPr lang="en-US" dirty="0" smtClean="0">
              <a:solidFill>
                <a:schemeClr val="tx1"/>
              </a:solidFill>
              <a:ea typeface="Arial Unicode MS" pitchFamily="34" charset="-128"/>
              <a:cs typeface="Arial" pitchFamily="34" charset="0"/>
            </a:rPr>
            <a:t>3. Calculate  the eigenvalue  and the weights for  all images.</a:t>
          </a:r>
        </a:p>
        <a:p>
          <a:pPr algn="just"/>
          <a:r>
            <a:rPr lang="en-US" dirty="0" smtClean="0">
              <a:solidFill>
                <a:schemeClr val="tx1"/>
              </a:solidFill>
              <a:ea typeface="Arial Unicode MS" pitchFamily="34" charset="-128"/>
              <a:cs typeface="Arial" pitchFamily="34" charset="0"/>
            </a:rPr>
            <a:t>4. Input an unknown face image.</a:t>
          </a:r>
        </a:p>
        <a:p>
          <a:pPr algn="just"/>
          <a:r>
            <a:rPr lang="en-US" dirty="0" smtClean="0">
              <a:solidFill>
                <a:schemeClr val="tx1"/>
              </a:solidFill>
              <a:ea typeface="Arial Unicode MS" pitchFamily="34" charset="-128"/>
              <a:cs typeface="Arial" pitchFamily="34" charset="0"/>
            </a:rPr>
            <a:t>5. Normalize and calculate weights for input image.</a:t>
          </a:r>
        </a:p>
        <a:p>
          <a:pPr algn="just"/>
          <a:r>
            <a:rPr lang="en-US" dirty="0" smtClean="0">
              <a:solidFill>
                <a:schemeClr val="tx1"/>
              </a:solidFill>
              <a:ea typeface="Arial Unicode MS" pitchFamily="34" charset="-128"/>
              <a:cs typeface="Arial" pitchFamily="34" charset="0"/>
            </a:rPr>
            <a:t>6. Calculate the distance.</a:t>
          </a:r>
        </a:p>
        <a:p>
          <a:pPr algn="l"/>
          <a:endParaRPr lang="en-US" dirty="0">
            <a:solidFill>
              <a:schemeClr val="tx1"/>
            </a:solidFill>
          </a:endParaRPr>
        </a:p>
      </dgm:t>
    </dgm:pt>
    <dgm:pt modelId="{D8ABA7D6-48D4-448B-996B-D68E8152C0BF}" type="parTrans" cxnId="{464EB2A9-FB4F-4701-A15B-16B426EAEF45}">
      <dgm:prSet/>
      <dgm:spPr/>
      <dgm:t>
        <a:bodyPr/>
        <a:lstStyle/>
        <a:p>
          <a:endParaRPr lang="en-US"/>
        </a:p>
      </dgm:t>
    </dgm:pt>
    <dgm:pt modelId="{71815DB7-E02B-4B1B-B6E5-A6FFFAD20BDF}" type="sibTrans" cxnId="{464EB2A9-FB4F-4701-A15B-16B426EAEF45}">
      <dgm:prSet/>
      <dgm:spPr/>
      <dgm:t>
        <a:bodyPr/>
        <a:lstStyle/>
        <a:p>
          <a:endParaRPr lang="en-US"/>
        </a:p>
      </dgm:t>
    </dgm:pt>
    <dgm:pt modelId="{FD0F3F10-1E46-429E-B292-95556B178AD2}" type="pres">
      <dgm:prSet presAssocID="{4BBF3AEF-CC24-43BB-A8AF-41EFDF930AD6}" presName="linear" presStyleCnt="0">
        <dgm:presLayoutVars>
          <dgm:animLvl val="lvl"/>
          <dgm:resizeHandles val="exact"/>
        </dgm:presLayoutVars>
      </dgm:prSet>
      <dgm:spPr/>
      <dgm:t>
        <a:bodyPr/>
        <a:lstStyle/>
        <a:p>
          <a:pPr rtl="1"/>
          <a:endParaRPr lang="ar-JO"/>
        </a:p>
      </dgm:t>
    </dgm:pt>
    <dgm:pt modelId="{97909BBA-DC4F-4C17-9216-DD64DF883D08}" type="pres">
      <dgm:prSet presAssocID="{E682D2D8-4AA2-43A9-85C6-C8E5F9C13FFC}" presName="parentText" presStyleLbl="node1" presStyleIdx="0" presStyleCnt="1">
        <dgm:presLayoutVars>
          <dgm:chMax val="0"/>
          <dgm:bulletEnabled val="1"/>
        </dgm:presLayoutVars>
      </dgm:prSet>
      <dgm:spPr/>
      <dgm:t>
        <a:bodyPr/>
        <a:lstStyle/>
        <a:p>
          <a:endParaRPr lang="en-US"/>
        </a:p>
      </dgm:t>
    </dgm:pt>
  </dgm:ptLst>
  <dgm:cxnLst>
    <dgm:cxn modelId="{BC96A65E-EE32-439C-8883-96B74931E022}" type="presOf" srcId="{E682D2D8-4AA2-43A9-85C6-C8E5F9C13FFC}" destId="{97909BBA-DC4F-4C17-9216-DD64DF883D08}" srcOrd="0" destOrd="0" presId="urn:microsoft.com/office/officeart/2005/8/layout/vList2"/>
    <dgm:cxn modelId="{464EB2A9-FB4F-4701-A15B-16B426EAEF45}" srcId="{4BBF3AEF-CC24-43BB-A8AF-41EFDF930AD6}" destId="{E682D2D8-4AA2-43A9-85C6-C8E5F9C13FFC}" srcOrd="0" destOrd="0" parTransId="{D8ABA7D6-48D4-448B-996B-D68E8152C0BF}" sibTransId="{71815DB7-E02B-4B1B-B6E5-A6FFFAD20BDF}"/>
    <dgm:cxn modelId="{B11A5A55-E56F-4FB3-A147-E9E1C68AF6F7}" type="presOf" srcId="{4BBF3AEF-CC24-43BB-A8AF-41EFDF930AD6}" destId="{FD0F3F10-1E46-429E-B292-95556B178AD2}" srcOrd="0" destOrd="0" presId="urn:microsoft.com/office/officeart/2005/8/layout/vList2"/>
    <dgm:cxn modelId="{080C80B7-DEBB-41AC-A628-EE84F9E50D5C}" type="presParOf" srcId="{FD0F3F10-1E46-429E-B292-95556B178AD2}" destId="{97909BBA-DC4F-4C17-9216-DD64DF883D0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95FBF40-663B-408A-B46B-B866F1FE634E}"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8B0857A4-F342-4C2D-A25A-1B2EE228AC9A}">
      <dgm:prSet custT="1">
        <dgm:style>
          <a:lnRef idx="1">
            <a:schemeClr val="accent3"/>
          </a:lnRef>
          <a:fillRef idx="2">
            <a:schemeClr val="accent3"/>
          </a:fillRef>
          <a:effectRef idx="1">
            <a:schemeClr val="accent3"/>
          </a:effectRef>
          <a:fontRef idx="minor">
            <a:schemeClr val="dk1"/>
          </a:fontRef>
        </dgm:style>
      </dgm:prSet>
      <dgm:spPr/>
      <dgm:t>
        <a:bodyPr/>
        <a:lstStyle/>
        <a:p>
          <a:pPr algn="ctr" rtl="0"/>
          <a:r>
            <a:rPr lang="en-US" sz="2400" b="1" cap="all" spc="0" dirty="0" err="1"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cs typeface="Arial" pitchFamily="34" charset="0"/>
            </a:rPr>
            <a:t>EigenFace</a:t>
          </a:r>
          <a:r>
            <a:rPr lang="en-US" sz="2400" b="1" cap="all" spc="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cs typeface="Arial" pitchFamily="34" charset="0"/>
            </a:rPr>
            <a:t> for Recognition face </a:t>
          </a:r>
          <a:endParaRPr lang="en-US" sz="2400" b="1" cap="all" spc="0"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endParaRPr>
        </a:p>
      </dgm:t>
    </dgm:pt>
    <dgm:pt modelId="{05B9356C-7BD9-4AAA-BB82-5FAEA24C7088}" type="parTrans" cxnId="{C5BDAA6A-175A-458F-B79C-09C90E65C14C}">
      <dgm:prSet/>
      <dgm:spPr/>
      <dgm:t>
        <a:bodyPr/>
        <a:lstStyle/>
        <a:p>
          <a:endParaRPr lang="en-US"/>
        </a:p>
      </dgm:t>
    </dgm:pt>
    <dgm:pt modelId="{21CFE5B1-E0B3-45D6-BFBC-1F5FBDC6B1EE}" type="sibTrans" cxnId="{C5BDAA6A-175A-458F-B79C-09C90E65C14C}">
      <dgm:prSet/>
      <dgm:spPr/>
      <dgm:t>
        <a:bodyPr/>
        <a:lstStyle/>
        <a:p>
          <a:endParaRPr lang="en-US"/>
        </a:p>
      </dgm:t>
    </dgm:pt>
    <dgm:pt modelId="{9FE49C67-EE52-42D1-BE65-563045B07523}" type="pres">
      <dgm:prSet presAssocID="{995FBF40-663B-408A-B46B-B866F1FE634E}" presName="linear" presStyleCnt="0">
        <dgm:presLayoutVars>
          <dgm:animLvl val="lvl"/>
          <dgm:resizeHandles val="exact"/>
        </dgm:presLayoutVars>
      </dgm:prSet>
      <dgm:spPr/>
      <dgm:t>
        <a:bodyPr/>
        <a:lstStyle/>
        <a:p>
          <a:endParaRPr lang="en-US"/>
        </a:p>
      </dgm:t>
    </dgm:pt>
    <dgm:pt modelId="{6FB60856-E5D6-4849-9724-26374B482B8B}" type="pres">
      <dgm:prSet presAssocID="{8B0857A4-F342-4C2D-A25A-1B2EE228AC9A}" presName="parentText" presStyleLbl="node1" presStyleIdx="0" presStyleCnt="1" custScaleY="356512" custLinFactNeighborX="-8660" custLinFactNeighborY="-34614">
        <dgm:presLayoutVars>
          <dgm:chMax val="0"/>
          <dgm:bulletEnabled val="1"/>
        </dgm:presLayoutVars>
      </dgm:prSet>
      <dgm:spPr/>
      <dgm:t>
        <a:bodyPr/>
        <a:lstStyle/>
        <a:p>
          <a:endParaRPr lang="en-US"/>
        </a:p>
      </dgm:t>
    </dgm:pt>
  </dgm:ptLst>
  <dgm:cxnLst>
    <dgm:cxn modelId="{2BD77F29-56D9-495D-B204-88657649ED99}" type="presOf" srcId="{8B0857A4-F342-4C2D-A25A-1B2EE228AC9A}" destId="{6FB60856-E5D6-4849-9724-26374B482B8B}" srcOrd="0" destOrd="0" presId="urn:microsoft.com/office/officeart/2005/8/layout/vList2"/>
    <dgm:cxn modelId="{7CC0EE2E-2E9E-47F5-A05E-33D99D63300B}" type="presOf" srcId="{995FBF40-663B-408A-B46B-B866F1FE634E}" destId="{9FE49C67-EE52-42D1-BE65-563045B07523}" srcOrd="0" destOrd="0" presId="urn:microsoft.com/office/officeart/2005/8/layout/vList2"/>
    <dgm:cxn modelId="{C5BDAA6A-175A-458F-B79C-09C90E65C14C}" srcId="{995FBF40-663B-408A-B46B-B866F1FE634E}" destId="{8B0857A4-F342-4C2D-A25A-1B2EE228AC9A}" srcOrd="0" destOrd="0" parTransId="{05B9356C-7BD9-4AAA-BB82-5FAEA24C7088}" sibTransId="{21CFE5B1-E0B3-45D6-BFBC-1F5FBDC6B1EE}"/>
    <dgm:cxn modelId="{E3187643-1DA2-4579-8779-1F6E99F66FA6}" type="presParOf" srcId="{9FE49C67-EE52-42D1-BE65-563045B07523}" destId="{6FB60856-E5D6-4849-9724-26374B482B8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6F1D4E1E-7874-4A74-83F8-51990E8379E7}" type="doc">
      <dgm:prSet loTypeId="urn:microsoft.com/office/officeart/2005/8/layout/vList5" loCatId="list" qsTypeId="urn:microsoft.com/office/officeart/2005/8/quickstyle/simple4" qsCatId="simple" csTypeId="urn:microsoft.com/office/officeart/2005/8/colors/accent1_1" csCatId="accent1" phldr="1"/>
      <dgm:spPr/>
      <dgm:t>
        <a:bodyPr/>
        <a:lstStyle/>
        <a:p>
          <a:endParaRPr lang="en-US"/>
        </a:p>
      </dgm:t>
    </dgm:pt>
    <dgm:pt modelId="{81E2847A-26C4-4927-AF72-B3A21DE2E058}">
      <dgm:prSet custT="1">
        <dgm:style>
          <a:lnRef idx="1">
            <a:schemeClr val="accent3"/>
          </a:lnRef>
          <a:fillRef idx="2">
            <a:schemeClr val="accent3"/>
          </a:fillRef>
          <a:effectRef idx="1">
            <a:schemeClr val="accent3"/>
          </a:effectRef>
          <a:fontRef idx="minor">
            <a:schemeClr val="dk1"/>
          </a:fontRef>
        </dgm:style>
      </dgm:prSet>
      <dgm:spPr/>
      <dgm:t>
        <a:bodyPr/>
        <a:lstStyle/>
        <a:p>
          <a:pPr algn="l" rtl="0"/>
          <a:r>
            <a:rPr lang="en-US" sz="2400" b="1" cap="all" spc="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rPr>
            <a:t>MATLAB Results</a:t>
          </a:r>
          <a:endParaRPr lang="en-US" sz="2400" b="1" cap="all" spc="0"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endParaRPr>
        </a:p>
      </dgm:t>
    </dgm:pt>
    <dgm:pt modelId="{D3F07DAF-EF1E-4039-A3F1-6861A76E38E9}" type="parTrans" cxnId="{3AC23A62-A777-4F97-9DB6-2A3EDFCED828}">
      <dgm:prSet/>
      <dgm:spPr/>
      <dgm:t>
        <a:bodyPr/>
        <a:lstStyle/>
        <a:p>
          <a:endParaRPr lang="en-US"/>
        </a:p>
      </dgm:t>
    </dgm:pt>
    <dgm:pt modelId="{093309EA-24C7-4345-A0D0-58F863D2CE08}" type="sibTrans" cxnId="{3AC23A62-A777-4F97-9DB6-2A3EDFCED828}">
      <dgm:prSet/>
      <dgm:spPr/>
      <dgm:t>
        <a:bodyPr/>
        <a:lstStyle/>
        <a:p>
          <a:endParaRPr lang="en-US"/>
        </a:p>
      </dgm:t>
    </dgm:pt>
    <dgm:pt modelId="{A9955F08-98D5-41A3-866F-21A44C490EA9}">
      <dgm:prSet>
        <dgm:style>
          <a:lnRef idx="2">
            <a:schemeClr val="accent3"/>
          </a:lnRef>
          <a:fillRef idx="1">
            <a:schemeClr val="lt1"/>
          </a:fillRef>
          <a:effectRef idx="0">
            <a:schemeClr val="accent3"/>
          </a:effectRef>
          <a:fontRef idx="minor">
            <a:schemeClr val="dk1"/>
          </a:fontRef>
        </dgm:style>
      </dgm:prSet>
      <dgm:spPr/>
      <dgm:t>
        <a:bodyPr/>
        <a:lstStyle/>
        <a:p>
          <a:pPr algn="just" rtl="0"/>
          <a:r>
            <a:rPr lang="en-US" dirty="0" smtClean="0">
              <a:solidFill>
                <a:schemeClr val="tx1"/>
              </a:solidFill>
              <a:latin typeface="Arial Unicode MS" pitchFamily="34" charset="-128"/>
              <a:ea typeface="Arial Unicode MS" pitchFamily="34" charset="-128"/>
              <a:cs typeface="Arial Unicode MS" pitchFamily="34" charset="-128"/>
            </a:rPr>
            <a:t>Using a </a:t>
          </a:r>
          <a:r>
            <a:rPr lang="en-US" dirty="0" err="1" smtClean="0">
              <a:solidFill>
                <a:schemeClr val="tx1"/>
              </a:solidFill>
              <a:latin typeface="Arial Unicode MS" pitchFamily="34" charset="-128"/>
              <a:ea typeface="Arial Unicode MS" pitchFamily="34" charset="-128"/>
              <a:cs typeface="Arial Unicode MS" pitchFamily="34" charset="-128"/>
            </a:rPr>
            <a:t>matlab</a:t>
          </a:r>
          <a:r>
            <a:rPr lang="en-US" dirty="0" smtClean="0">
              <a:solidFill>
                <a:schemeClr val="tx1"/>
              </a:solidFill>
              <a:latin typeface="Arial Unicode MS" pitchFamily="34" charset="-128"/>
              <a:ea typeface="Arial Unicode MS" pitchFamily="34" charset="-128"/>
              <a:cs typeface="Arial Unicode MS" pitchFamily="34" charset="-128"/>
            </a:rPr>
            <a:t> code, </a:t>
          </a:r>
          <a:r>
            <a:rPr lang="en-US" dirty="0" err="1" smtClean="0">
              <a:solidFill>
                <a:schemeClr val="tx1"/>
              </a:solidFill>
              <a:latin typeface="Arial Unicode MS" pitchFamily="34" charset="-128"/>
              <a:ea typeface="Arial Unicode MS" pitchFamily="34" charset="-128"/>
              <a:cs typeface="Arial Unicode MS" pitchFamily="34" charset="-128"/>
            </a:rPr>
            <a:t>eigenfaces</a:t>
          </a:r>
          <a:r>
            <a:rPr lang="en-US" dirty="0" smtClean="0">
              <a:solidFill>
                <a:schemeClr val="tx1"/>
              </a:solidFill>
              <a:latin typeface="Arial Unicode MS" pitchFamily="34" charset="-128"/>
              <a:ea typeface="Arial Unicode MS" pitchFamily="34" charset="-128"/>
              <a:cs typeface="Arial Unicode MS" pitchFamily="34" charset="-128"/>
            </a:rPr>
            <a:t> method is implemented to recognize the faces. We entered the data base for several persons from the data base and got these results </a:t>
          </a:r>
          <a:endParaRPr lang="en-US" dirty="0">
            <a:solidFill>
              <a:schemeClr val="tx1"/>
            </a:solidFill>
            <a:latin typeface="Arial Unicode MS" pitchFamily="34" charset="-128"/>
            <a:ea typeface="Arial Unicode MS" pitchFamily="34" charset="-128"/>
            <a:cs typeface="Arial Unicode MS" pitchFamily="34" charset="-128"/>
          </a:endParaRPr>
        </a:p>
      </dgm:t>
    </dgm:pt>
    <dgm:pt modelId="{D3FF9E37-D7BA-4A9F-8F66-B121C1E47F0A}" type="parTrans" cxnId="{B5F4B749-0FB8-42D9-AA9D-E3BD6783298E}">
      <dgm:prSet/>
      <dgm:spPr/>
      <dgm:t>
        <a:bodyPr/>
        <a:lstStyle/>
        <a:p>
          <a:endParaRPr lang="en-US"/>
        </a:p>
      </dgm:t>
    </dgm:pt>
    <dgm:pt modelId="{03E2D898-F2B8-4105-89B2-E2413E24B43B}" type="sibTrans" cxnId="{B5F4B749-0FB8-42D9-AA9D-E3BD6783298E}">
      <dgm:prSet/>
      <dgm:spPr/>
      <dgm:t>
        <a:bodyPr/>
        <a:lstStyle/>
        <a:p>
          <a:endParaRPr lang="en-US"/>
        </a:p>
      </dgm:t>
    </dgm:pt>
    <dgm:pt modelId="{FEF14B21-E388-4365-A7D7-649D582187ED}" type="pres">
      <dgm:prSet presAssocID="{6F1D4E1E-7874-4A74-83F8-51990E8379E7}" presName="Name0" presStyleCnt="0">
        <dgm:presLayoutVars>
          <dgm:dir/>
          <dgm:animLvl val="lvl"/>
          <dgm:resizeHandles val="exact"/>
        </dgm:presLayoutVars>
      </dgm:prSet>
      <dgm:spPr/>
      <dgm:t>
        <a:bodyPr/>
        <a:lstStyle/>
        <a:p>
          <a:pPr rtl="1"/>
          <a:endParaRPr lang="ar-JO"/>
        </a:p>
      </dgm:t>
    </dgm:pt>
    <dgm:pt modelId="{2EFFBB1D-6FF9-487C-A531-1C35AE1C4325}" type="pres">
      <dgm:prSet presAssocID="{81E2847A-26C4-4927-AF72-B3A21DE2E058}" presName="linNode" presStyleCnt="0"/>
      <dgm:spPr/>
      <dgm:t>
        <a:bodyPr/>
        <a:lstStyle/>
        <a:p>
          <a:endParaRPr lang="en-US"/>
        </a:p>
      </dgm:t>
    </dgm:pt>
    <dgm:pt modelId="{C7F8F988-6039-4DE2-AF96-AC5DC350F1EB}" type="pres">
      <dgm:prSet presAssocID="{81E2847A-26C4-4927-AF72-B3A21DE2E058}" presName="parentText" presStyleLbl="node1" presStyleIdx="0" presStyleCnt="2" custScaleX="114845" custScaleY="58818" custLinFactNeighborX="71271" custLinFactNeighborY="-520">
        <dgm:presLayoutVars>
          <dgm:chMax val="1"/>
          <dgm:bulletEnabled val="1"/>
        </dgm:presLayoutVars>
      </dgm:prSet>
      <dgm:spPr/>
      <dgm:t>
        <a:bodyPr/>
        <a:lstStyle/>
        <a:p>
          <a:pPr rtl="1"/>
          <a:endParaRPr lang="ar-JO"/>
        </a:p>
      </dgm:t>
    </dgm:pt>
    <dgm:pt modelId="{2C1DED86-462C-4DC2-9547-5B96F580E0E3}" type="pres">
      <dgm:prSet presAssocID="{093309EA-24C7-4345-A0D0-58F863D2CE08}" presName="sp" presStyleCnt="0"/>
      <dgm:spPr/>
      <dgm:t>
        <a:bodyPr/>
        <a:lstStyle/>
        <a:p>
          <a:endParaRPr lang="en-US"/>
        </a:p>
      </dgm:t>
    </dgm:pt>
    <dgm:pt modelId="{4996B57F-3851-443A-9E20-13B9A0B92DB9}" type="pres">
      <dgm:prSet presAssocID="{A9955F08-98D5-41A3-866F-21A44C490EA9}" presName="linNode" presStyleCnt="0"/>
      <dgm:spPr/>
      <dgm:t>
        <a:bodyPr/>
        <a:lstStyle/>
        <a:p>
          <a:endParaRPr lang="en-US"/>
        </a:p>
      </dgm:t>
    </dgm:pt>
    <dgm:pt modelId="{B69DF449-B7CE-4060-B544-533FE0210045}" type="pres">
      <dgm:prSet presAssocID="{A9955F08-98D5-41A3-866F-21A44C490EA9}" presName="parentText" presStyleLbl="node1" presStyleIdx="1" presStyleCnt="2" custScaleX="278049" custScaleY="70186" custLinFactNeighborX="-30754" custLinFactNeighborY="4899">
        <dgm:presLayoutVars>
          <dgm:chMax val="1"/>
          <dgm:bulletEnabled val="1"/>
        </dgm:presLayoutVars>
      </dgm:prSet>
      <dgm:spPr/>
      <dgm:t>
        <a:bodyPr/>
        <a:lstStyle/>
        <a:p>
          <a:pPr rtl="1"/>
          <a:endParaRPr lang="ar-JO"/>
        </a:p>
      </dgm:t>
    </dgm:pt>
  </dgm:ptLst>
  <dgm:cxnLst>
    <dgm:cxn modelId="{B38FBD1A-884B-451E-983A-8A777BEECA91}" type="presOf" srcId="{A9955F08-98D5-41A3-866F-21A44C490EA9}" destId="{B69DF449-B7CE-4060-B544-533FE0210045}" srcOrd="0" destOrd="0" presId="urn:microsoft.com/office/officeart/2005/8/layout/vList5"/>
    <dgm:cxn modelId="{B5F4B749-0FB8-42D9-AA9D-E3BD6783298E}" srcId="{6F1D4E1E-7874-4A74-83F8-51990E8379E7}" destId="{A9955F08-98D5-41A3-866F-21A44C490EA9}" srcOrd="1" destOrd="0" parTransId="{D3FF9E37-D7BA-4A9F-8F66-B121C1E47F0A}" sibTransId="{03E2D898-F2B8-4105-89B2-E2413E24B43B}"/>
    <dgm:cxn modelId="{5750498A-8BEB-4ED1-BB17-18884178EE8E}" type="presOf" srcId="{6F1D4E1E-7874-4A74-83F8-51990E8379E7}" destId="{FEF14B21-E388-4365-A7D7-649D582187ED}" srcOrd="0" destOrd="0" presId="urn:microsoft.com/office/officeart/2005/8/layout/vList5"/>
    <dgm:cxn modelId="{3FA12B95-011E-4500-B81B-4756772A8F3E}" type="presOf" srcId="{81E2847A-26C4-4927-AF72-B3A21DE2E058}" destId="{C7F8F988-6039-4DE2-AF96-AC5DC350F1EB}" srcOrd="0" destOrd="0" presId="urn:microsoft.com/office/officeart/2005/8/layout/vList5"/>
    <dgm:cxn modelId="{3AC23A62-A777-4F97-9DB6-2A3EDFCED828}" srcId="{6F1D4E1E-7874-4A74-83F8-51990E8379E7}" destId="{81E2847A-26C4-4927-AF72-B3A21DE2E058}" srcOrd="0" destOrd="0" parTransId="{D3F07DAF-EF1E-4039-A3F1-6861A76E38E9}" sibTransId="{093309EA-24C7-4345-A0D0-58F863D2CE08}"/>
    <dgm:cxn modelId="{56421036-A150-4942-A780-9104B5C78421}" type="presParOf" srcId="{FEF14B21-E388-4365-A7D7-649D582187ED}" destId="{2EFFBB1D-6FF9-487C-A531-1C35AE1C4325}" srcOrd="0" destOrd="0" presId="urn:microsoft.com/office/officeart/2005/8/layout/vList5"/>
    <dgm:cxn modelId="{E0D380A6-22B4-489D-8E73-18BBD1041270}" type="presParOf" srcId="{2EFFBB1D-6FF9-487C-A531-1C35AE1C4325}" destId="{C7F8F988-6039-4DE2-AF96-AC5DC350F1EB}" srcOrd="0" destOrd="0" presId="urn:microsoft.com/office/officeart/2005/8/layout/vList5"/>
    <dgm:cxn modelId="{5D197F68-E945-4AB2-9861-6B1C106E53B4}" type="presParOf" srcId="{FEF14B21-E388-4365-A7D7-649D582187ED}" destId="{2C1DED86-462C-4DC2-9547-5B96F580E0E3}" srcOrd="1" destOrd="0" presId="urn:microsoft.com/office/officeart/2005/8/layout/vList5"/>
    <dgm:cxn modelId="{D99DF3B2-4DBE-4DF4-A559-BA6B1ECF8DA1}" type="presParOf" srcId="{FEF14B21-E388-4365-A7D7-649D582187ED}" destId="{4996B57F-3851-443A-9E20-13B9A0B92DB9}" srcOrd="2" destOrd="0" presId="urn:microsoft.com/office/officeart/2005/8/layout/vList5"/>
    <dgm:cxn modelId="{27A61894-77A8-4BD1-BCE9-F2CC31A8527E}" type="presParOf" srcId="{4996B57F-3851-443A-9E20-13B9A0B92DB9}" destId="{B69DF449-B7CE-4060-B544-533FE0210045}"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56F0E7A-D7DC-434E-BBDE-46F1D130EE6B}" type="doc">
      <dgm:prSet loTypeId="urn:microsoft.com/office/officeart/2005/8/layout/vList2" loCatId="list" qsTypeId="urn:microsoft.com/office/officeart/2005/8/quickstyle/simple4" qsCatId="simple" csTypeId="urn:microsoft.com/office/officeart/2005/8/colors/accent1_1" csCatId="accent1" phldr="1"/>
      <dgm:spPr/>
      <dgm:t>
        <a:bodyPr/>
        <a:lstStyle/>
        <a:p>
          <a:endParaRPr lang="en-US"/>
        </a:p>
      </dgm:t>
    </dgm:pt>
    <dgm:pt modelId="{1CDF0845-0A7F-49A7-BD97-0749BA814768}">
      <dgm:prSet custT="1">
        <dgm:style>
          <a:lnRef idx="1">
            <a:schemeClr val="accent3"/>
          </a:lnRef>
          <a:fillRef idx="2">
            <a:schemeClr val="accent3"/>
          </a:fillRef>
          <a:effectRef idx="1">
            <a:schemeClr val="accent3"/>
          </a:effectRef>
          <a:fontRef idx="minor">
            <a:schemeClr val="dk1"/>
          </a:fontRef>
        </dgm:style>
      </dgm:prSet>
      <dgm:spPr/>
      <dgm:t>
        <a:bodyPr/>
        <a:lstStyle/>
        <a:p>
          <a:pPr algn="ctr" rtl="0"/>
          <a:r>
            <a:rPr lang="en-US" sz="2000" b="1" u="none" dirty="0" smtClean="0">
              <a:solidFill>
                <a:schemeClr val="tx1"/>
              </a:solidFill>
              <a:latin typeface="Arial" pitchFamily="34" charset="0"/>
              <a:ea typeface="Arial Unicode MS" pitchFamily="34" charset="-128"/>
              <a:cs typeface="Arial" pitchFamily="34" charset="0"/>
            </a:rPr>
            <a:t>Reconstructed Image from our Images: </a:t>
          </a:r>
          <a:endParaRPr lang="en-US" sz="2000" u="none" dirty="0">
            <a:solidFill>
              <a:schemeClr val="tx1"/>
            </a:solidFill>
            <a:latin typeface="Arial" pitchFamily="34" charset="0"/>
            <a:ea typeface="Arial Unicode MS" pitchFamily="34" charset="-128"/>
            <a:cs typeface="Arial" pitchFamily="34" charset="0"/>
          </a:endParaRPr>
        </a:p>
      </dgm:t>
    </dgm:pt>
    <dgm:pt modelId="{50E649F8-58AF-4E91-97BE-C1F9950E5697}" type="parTrans" cxnId="{C536EA20-13D7-4995-AE7D-F0A56F1AF1BB}">
      <dgm:prSet/>
      <dgm:spPr/>
      <dgm:t>
        <a:bodyPr/>
        <a:lstStyle/>
        <a:p>
          <a:endParaRPr lang="en-US"/>
        </a:p>
      </dgm:t>
    </dgm:pt>
    <dgm:pt modelId="{863F1FEF-7A9C-44CF-A8AF-79DB83A1160C}" type="sibTrans" cxnId="{C536EA20-13D7-4995-AE7D-F0A56F1AF1BB}">
      <dgm:prSet/>
      <dgm:spPr/>
      <dgm:t>
        <a:bodyPr/>
        <a:lstStyle/>
        <a:p>
          <a:endParaRPr lang="en-US"/>
        </a:p>
      </dgm:t>
    </dgm:pt>
    <dgm:pt modelId="{455F442A-953F-446F-8380-12C21BFC87FD}">
      <dgm:prSet custT="1">
        <dgm:style>
          <a:lnRef idx="2">
            <a:schemeClr val="accent3"/>
          </a:lnRef>
          <a:fillRef idx="1">
            <a:schemeClr val="lt1"/>
          </a:fillRef>
          <a:effectRef idx="0">
            <a:schemeClr val="accent3"/>
          </a:effectRef>
          <a:fontRef idx="minor">
            <a:schemeClr val="dk1"/>
          </a:fontRef>
        </dgm:style>
      </dgm:prSet>
      <dgm:spPr/>
      <dgm:t>
        <a:bodyPr/>
        <a:lstStyle/>
        <a:p>
          <a:pPr algn="l" rtl="0"/>
          <a:r>
            <a:rPr lang="en-US" sz="2000" dirty="0" smtClean="0">
              <a:latin typeface="Arial Unicode MS" pitchFamily="34" charset="-128"/>
              <a:ea typeface="Arial Unicode MS" pitchFamily="34" charset="-128"/>
              <a:cs typeface="Arial Unicode MS" pitchFamily="34" charset="-128"/>
            </a:rPr>
            <a:t>We input a new image for the person in class 1 we got this result:</a:t>
          </a:r>
          <a:endParaRPr lang="en-US" sz="2000" dirty="0">
            <a:latin typeface="Arial Unicode MS" pitchFamily="34" charset="-128"/>
            <a:ea typeface="Arial Unicode MS" pitchFamily="34" charset="-128"/>
            <a:cs typeface="Arial Unicode MS" pitchFamily="34" charset="-128"/>
          </a:endParaRPr>
        </a:p>
      </dgm:t>
    </dgm:pt>
    <dgm:pt modelId="{E9619DA0-561F-43B3-933A-4F2302C1998D}" type="parTrans" cxnId="{B0C32123-BC0A-4022-B441-B1F8C60C149B}">
      <dgm:prSet/>
      <dgm:spPr/>
      <dgm:t>
        <a:bodyPr/>
        <a:lstStyle/>
        <a:p>
          <a:endParaRPr lang="en-US"/>
        </a:p>
      </dgm:t>
    </dgm:pt>
    <dgm:pt modelId="{1941D3CB-917F-48BB-A8E0-DD793A30244B}" type="sibTrans" cxnId="{B0C32123-BC0A-4022-B441-B1F8C60C149B}">
      <dgm:prSet/>
      <dgm:spPr/>
      <dgm:t>
        <a:bodyPr/>
        <a:lstStyle/>
        <a:p>
          <a:endParaRPr lang="en-US"/>
        </a:p>
      </dgm:t>
    </dgm:pt>
    <dgm:pt modelId="{65637A78-5B37-49FD-AF06-63711B5BCE8E}" type="pres">
      <dgm:prSet presAssocID="{656F0E7A-D7DC-434E-BBDE-46F1D130EE6B}" presName="linear" presStyleCnt="0">
        <dgm:presLayoutVars>
          <dgm:animLvl val="lvl"/>
          <dgm:resizeHandles val="exact"/>
        </dgm:presLayoutVars>
      </dgm:prSet>
      <dgm:spPr/>
      <dgm:t>
        <a:bodyPr/>
        <a:lstStyle/>
        <a:p>
          <a:pPr rtl="1"/>
          <a:endParaRPr lang="ar-JO"/>
        </a:p>
      </dgm:t>
    </dgm:pt>
    <dgm:pt modelId="{24705021-69C4-4EAA-97F6-246CE25B0421}" type="pres">
      <dgm:prSet presAssocID="{1CDF0845-0A7F-49A7-BD97-0749BA814768}" presName="parentText" presStyleLbl="node1" presStyleIdx="0" presStyleCnt="2" custScaleX="78126" custScaleY="129632" custLinFactNeighborX="0" custLinFactNeighborY="89032">
        <dgm:presLayoutVars>
          <dgm:chMax val="0"/>
          <dgm:bulletEnabled val="1"/>
        </dgm:presLayoutVars>
      </dgm:prSet>
      <dgm:spPr/>
      <dgm:t>
        <a:bodyPr/>
        <a:lstStyle/>
        <a:p>
          <a:pPr rtl="1"/>
          <a:endParaRPr lang="ar-JO"/>
        </a:p>
      </dgm:t>
    </dgm:pt>
    <dgm:pt modelId="{58339C7F-BFFA-4D24-9F99-0C3793B96DDD}" type="pres">
      <dgm:prSet presAssocID="{863F1FEF-7A9C-44CF-A8AF-79DB83A1160C}" presName="spacer" presStyleCnt="0"/>
      <dgm:spPr/>
      <dgm:t>
        <a:bodyPr/>
        <a:lstStyle/>
        <a:p>
          <a:endParaRPr lang="en-US"/>
        </a:p>
      </dgm:t>
    </dgm:pt>
    <dgm:pt modelId="{E858683E-FA7E-4F84-BD75-86653E2F25E8}" type="pres">
      <dgm:prSet presAssocID="{455F442A-953F-446F-8380-12C21BFC87FD}" presName="parentText" presStyleLbl="node1" presStyleIdx="1" presStyleCnt="2" custScaleY="135080" custLinFactY="19017" custLinFactNeighborY="100000">
        <dgm:presLayoutVars>
          <dgm:chMax val="0"/>
          <dgm:bulletEnabled val="1"/>
        </dgm:presLayoutVars>
      </dgm:prSet>
      <dgm:spPr/>
      <dgm:t>
        <a:bodyPr/>
        <a:lstStyle/>
        <a:p>
          <a:pPr rtl="1"/>
          <a:endParaRPr lang="ar-JO"/>
        </a:p>
      </dgm:t>
    </dgm:pt>
  </dgm:ptLst>
  <dgm:cxnLst>
    <dgm:cxn modelId="{BCC13330-6E46-46A3-8C18-BAA324FC01E9}" type="presOf" srcId="{1CDF0845-0A7F-49A7-BD97-0749BA814768}" destId="{24705021-69C4-4EAA-97F6-246CE25B0421}" srcOrd="0" destOrd="0" presId="urn:microsoft.com/office/officeart/2005/8/layout/vList2"/>
    <dgm:cxn modelId="{D5E54187-4CD6-41F0-9625-07F04CCAC5E8}" type="presOf" srcId="{455F442A-953F-446F-8380-12C21BFC87FD}" destId="{E858683E-FA7E-4F84-BD75-86653E2F25E8}" srcOrd="0" destOrd="0" presId="urn:microsoft.com/office/officeart/2005/8/layout/vList2"/>
    <dgm:cxn modelId="{820B0CA0-A04B-41FB-95B2-E82B53E5CA2C}" type="presOf" srcId="{656F0E7A-D7DC-434E-BBDE-46F1D130EE6B}" destId="{65637A78-5B37-49FD-AF06-63711B5BCE8E}" srcOrd="0" destOrd="0" presId="urn:microsoft.com/office/officeart/2005/8/layout/vList2"/>
    <dgm:cxn modelId="{B0C32123-BC0A-4022-B441-B1F8C60C149B}" srcId="{656F0E7A-D7DC-434E-BBDE-46F1D130EE6B}" destId="{455F442A-953F-446F-8380-12C21BFC87FD}" srcOrd="1" destOrd="0" parTransId="{E9619DA0-561F-43B3-933A-4F2302C1998D}" sibTransId="{1941D3CB-917F-48BB-A8E0-DD793A30244B}"/>
    <dgm:cxn modelId="{C536EA20-13D7-4995-AE7D-F0A56F1AF1BB}" srcId="{656F0E7A-D7DC-434E-BBDE-46F1D130EE6B}" destId="{1CDF0845-0A7F-49A7-BD97-0749BA814768}" srcOrd="0" destOrd="0" parTransId="{50E649F8-58AF-4E91-97BE-C1F9950E5697}" sibTransId="{863F1FEF-7A9C-44CF-A8AF-79DB83A1160C}"/>
    <dgm:cxn modelId="{B1F84784-3D2A-4DDC-A2CA-34C1B9F0C938}" type="presParOf" srcId="{65637A78-5B37-49FD-AF06-63711B5BCE8E}" destId="{24705021-69C4-4EAA-97F6-246CE25B0421}" srcOrd="0" destOrd="0" presId="urn:microsoft.com/office/officeart/2005/8/layout/vList2"/>
    <dgm:cxn modelId="{A69A384D-B2A5-4FE4-BFFD-F1E34101ECDC}" type="presParOf" srcId="{65637A78-5B37-49FD-AF06-63711B5BCE8E}" destId="{58339C7F-BFFA-4D24-9F99-0C3793B96DDD}" srcOrd="1" destOrd="0" presId="urn:microsoft.com/office/officeart/2005/8/layout/vList2"/>
    <dgm:cxn modelId="{D5C83AE4-3BBF-480A-A10A-95B82F19AFC6}" type="presParOf" srcId="{65637A78-5B37-49FD-AF06-63711B5BCE8E}" destId="{E858683E-FA7E-4F84-BD75-86653E2F25E8}"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9E2057-7E9C-4248-95FF-C0CCE8C049E8}" type="doc">
      <dgm:prSet loTypeId="urn:microsoft.com/office/officeart/2005/8/layout/process1" loCatId="process" qsTypeId="urn:microsoft.com/office/officeart/2005/8/quickstyle/simple1" qsCatId="simple" csTypeId="urn:microsoft.com/office/officeart/2005/8/colors/accent1_1" csCatId="accent1" phldr="1"/>
      <dgm:spPr/>
      <dgm:t>
        <a:bodyPr/>
        <a:lstStyle/>
        <a:p>
          <a:endParaRPr lang="en-US"/>
        </a:p>
      </dgm:t>
    </dgm:pt>
    <dgm:pt modelId="{6AAE30FC-BB9E-48CE-95E8-7C5F1A662882}">
      <dgm:prSet custT="1">
        <dgm:style>
          <a:lnRef idx="2">
            <a:schemeClr val="accent3"/>
          </a:lnRef>
          <a:fillRef idx="1">
            <a:schemeClr val="lt1"/>
          </a:fillRef>
          <a:effectRef idx="0">
            <a:schemeClr val="accent3"/>
          </a:effectRef>
          <a:fontRef idx="minor">
            <a:schemeClr val="dk1"/>
          </a:fontRef>
        </dgm:style>
      </dgm:prSet>
      <dgm:spPr/>
      <dgm:t>
        <a:bodyPr/>
        <a:lstStyle/>
        <a:p>
          <a:pPr rtl="1"/>
          <a:r>
            <a:rPr lang="en-US" sz="2000" b="1" dirty="0" smtClean="0"/>
            <a:t>Submitted by</a:t>
          </a:r>
          <a:r>
            <a:rPr lang="en-US" sz="2000" dirty="0" smtClean="0"/>
            <a:t>:  </a:t>
          </a:r>
          <a:endParaRPr lang="en-US" sz="2000" dirty="0"/>
        </a:p>
      </dgm:t>
    </dgm:pt>
    <dgm:pt modelId="{06160AEC-01D6-4865-92E6-5E10C3071225}" type="parTrans" cxnId="{32198F60-DFB1-476F-9D95-2DEA1CD8B160}">
      <dgm:prSet/>
      <dgm:spPr/>
      <dgm:t>
        <a:bodyPr/>
        <a:lstStyle/>
        <a:p>
          <a:endParaRPr lang="en-US" sz="2000"/>
        </a:p>
      </dgm:t>
    </dgm:pt>
    <dgm:pt modelId="{6CCDA67B-261B-422B-A225-E23383072B84}" type="sibTrans" cxnId="{32198F60-DFB1-476F-9D95-2DEA1CD8B160}">
      <dgm:prSet custT="1"/>
      <dgm:spPr/>
      <dgm:t>
        <a:bodyPr/>
        <a:lstStyle/>
        <a:p>
          <a:endParaRPr lang="en-US" sz="2000" dirty="0"/>
        </a:p>
      </dgm:t>
    </dgm:pt>
    <dgm:pt modelId="{9122FBE1-AFBC-4DBC-885F-A02133F937DB}">
      <dgm:prSet custT="1">
        <dgm:style>
          <a:lnRef idx="2">
            <a:schemeClr val="accent3"/>
          </a:lnRef>
          <a:fillRef idx="1">
            <a:schemeClr val="lt1"/>
          </a:fillRef>
          <a:effectRef idx="0">
            <a:schemeClr val="accent3"/>
          </a:effectRef>
          <a:fontRef idx="minor">
            <a:schemeClr val="dk1"/>
          </a:fontRef>
        </dgm:style>
      </dgm:prSet>
      <dgm:spPr/>
      <dgm:t>
        <a:bodyPr/>
        <a:lstStyle/>
        <a:p>
          <a:pPr rtl="1"/>
          <a:r>
            <a:rPr lang="en-US" sz="2000" b="1" dirty="0" smtClean="0"/>
            <a:t>Ala Berawi </a:t>
          </a:r>
          <a:endParaRPr lang="en-US" sz="2000" dirty="0"/>
        </a:p>
      </dgm:t>
    </dgm:pt>
    <dgm:pt modelId="{D03CBD1A-1F9B-4CF0-A32E-DF7896652E2D}" type="parTrans" cxnId="{6FA1C1B1-F6BB-44D1-A8F8-AAA0EB88E649}">
      <dgm:prSet/>
      <dgm:spPr/>
      <dgm:t>
        <a:bodyPr/>
        <a:lstStyle/>
        <a:p>
          <a:endParaRPr lang="en-US" sz="2000"/>
        </a:p>
      </dgm:t>
    </dgm:pt>
    <dgm:pt modelId="{97137BEA-09A3-416F-B7B4-6CE209B68997}" type="sibTrans" cxnId="{6FA1C1B1-F6BB-44D1-A8F8-AAA0EB88E649}">
      <dgm:prSet custT="1"/>
      <dgm:spPr/>
      <dgm:t>
        <a:bodyPr/>
        <a:lstStyle/>
        <a:p>
          <a:endParaRPr lang="en-US" sz="2000" dirty="0"/>
        </a:p>
      </dgm:t>
    </dgm:pt>
    <dgm:pt modelId="{AF8C7611-0208-4129-B4D0-C7FE2C65233D}">
      <dgm:prSet custT="1">
        <dgm:style>
          <a:lnRef idx="2">
            <a:schemeClr val="accent3"/>
          </a:lnRef>
          <a:fillRef idx="1">
            <a:schemeClr val="lt1"/>
          </a:fillRef>
          <a:effectRef idx="0">
            <a:schemeClr val="accent3"/>
          </a:effectRef>
          <a:fontRef idx="minor">
            <a:schemeClr val="dk1"/>
          </a:fontRef>
        </dgm:style>
      </dgm:prSet>
      <dgm:spPr/>
      <dgm:t>
        <a:bodyPr/>
        <a:lstStyle/>
        <a:p>
          <a:pPr rtl="1"/>
          <a:r>
            <a:rPr lang="en-US" sz="2000" b="1" dirty="0" smtClean="0"/>
            <a:t>Sujod Makhlof </a:t>
          </a:r>
          <a:endParaRPr lang="en-US" sz="2000" dirty="0"/>
        </a:p>
      </dgm:t>
    </dgm:pt>
    <dgm:pt modelId="{6328E3AC-E1EA-429C-BDAD-75EDA11B3237}" type="parTrans" cxnId="{EC7A5C68-5943-4431-B18B-FBE94C6C8573}">
      <dgm:prSet/>
      <dgm:spPr/>
      <dgm:t>
        <a:bodyPr/>
        <a:lstStyle/>
        <a:p>
          <a:endParaRPr lang="en-US" sz="2000"/>
        </a:p>
      </dgm:t>
    </dgm:pt>
    <dgm:pt modelId="{CB9629F9-2A22-4B39-9615-B1540F5F14CB}" type="sibTrans" cxnId="{EC7A5C68-5943-4431-B18B-FBE94C6C8573}">
      <dgm:prSet custT="1"/>
      <dgm:spPr/>
      <dgm:t>
        <a:bodyPr/>
        <a:lstStyle/>
        <a:p>
          <a:endParaRPr lang="en-US" sz="2000" dirty="0"/>
        </a:p>
      </dgm:t>
    </dgm:pt>
    <dgm:pt modelId="{40623434-2D55-4380-85CB-DE30FF05581E}">
      <dgm:prSet custT="1">
        <dgm:style>
          <a:lnRef idx="2">
            <a:schemeClr val="accent3"/>
          </a:lnRef>
          <a:fillRef idx="1">
            <a:schemeClr val="lt1"/>
          </a:fillRef>
          <a:effectRef idx="0">
            <a:schemeClr val="accent3"/>
          </a:effectRef>
          <a:fontRef idx="minor">
            <a:schemeClr val="dk1"/>
          </a:fontRef>
        </dgm:style>
      </dgm:prSet>
      <dgm:spPr/>
      <dgm:t>
        <a:bodyPr/>
        <a:lstStyle/>
        <a:p>
          <a:pPr rtl="1"/>
          <a:r>
            <a:rPr lang="en-US" sz="2000" b="1" dirty="0" smtClean="0"/>
            <a:t>Samah Hanani</a:t>
          </a:r>
          <a:endParaRPr lang="en-US" sz="2000" dirty="0"/>
        </a:p>
      </dgm:t>
    </dgm:pt>
    <dgm:pt modelId="{89ABC4D7-D799-4C98-886A-DBE701F8DDF7}" type="parTrans" cxnId="{FB256232-D36F-4DB2-8C20-62DCFE53BE00}">
      <dgm:prSet/>
      <dgm:spPr/>
      <dgm:t>
        <a:bodyPr/>
        <a:lstStyle/>
        <a:p>
          <a:endParaRPr lang="en-US" sz="2000"/>
        </a:p>
      </dgm:t>
    </dgm:pt>
    <dgm:pt modelId="{539E786F-C6DF-410C-A1F9-4298CD3F87C7}" type="sibTrans" cxnId="{FB256232-D36F-4DB2-8C20-62DCFE53BE00}">
      <dgm:prSet/>
      <dgm:spPr/>
      <dgm:t>
        <a:bodyPr/>
        <a:lstStyle/>
        <a:p>
          <a:endParaRPr lang="en-US" sz="2000"/>
        </a:p>
      </dgm:t>
    </dgm:pt>
    <dgm:pt modelId="{79A4B80F-DA55-496A-BE83-712A6477125E}" type="pres">
      <dgm:prSet presAssocID="{8D9E2057-7E9C-4248-95FF-C0CCE8C049E8}" presName="Name0" presStyleCnt="0">
        <dgm:presLayoutVars>
          <dgm:dir/>
          <dgm:resizeHandles val="exact"/>
        </dgm:presLayoutVars>
      </dgm:prSet>
      <dgm:spPr/>
      <dgm:t>
        <a:bodyPr/>
        <a:lstStyle/>
        <a:p>
          <a:pPr rtl="1"/>
          <a:endParaRPr lang="ar-JO"/>
        </a:p>
      </dgm:t>
    </dgm:pt>
    <dgm:pt modelId="{EBBBA59E-E0D4-4D90-AFD6-8D2852E0E488}" type="pres">
      <dgm:prSet presAssocID="{6AAE30FC-BB9E-48CE-95E8-7C5F1A662882}" presName="node" presStyleLbl="node1" presStyleIdx="0" presStyleCnt="4" custScaleX="144133" custScaleY="146527">
        <dgm:presLayoutVars>
          <dgm:bulletEnabled val="1"/>
        </dgm:presLayoutVars>
      </dgm:prSet>
      <dgm:spPr/>
      <dgm:t>
        <a:bodyPr/>
        <a:lstStyle/>
        <a:p>
          <a:pPr rtl="1"/>
          <a:endParaRPr lang="ar-JO"/>
        </a:p>
      </dgm:t>
    </dgm:pt>
    <dgm:pt modelId="{5AE625BC-A079-40F0-91AC-36491520AA99}" type="pres">
      <dgm:prSet presAssocID="{6CCDA67B-261B-422B-A225-E23383072B84}" presName="sibTrans" presStyleLbl="sibTrans2D1" presStyleIdx="0" presStyleCnt="3"/>
      <dgm:spPr/>
      <dgm:t>
        <a:bodyPr/>
        <a:lstStyle/>
        <a:p>
          <a:pPr rtl="1"/>
          <a:endParaRPr lang="ar-JO"/>
        </a:p>
      </dgm:t>
    </dgm:pt>
    <dgm:pt modelId="{0793037C-34AB-4BB2-81A5-87C84CF05BDD}" type="pres">
      <dgm:prSet presAssocID="{6CCDA67B-261B-422B-A225-E23383072B84}" presName="connectorText" presStyleLbl="sibTrans2D1" presStyleIdx="0" presStyleCnt="3"/>
      <dgm:spPr/>
      <dgm:t>
        <a:bodyPr/>
        <a:lstStyle/>
        <a:p>
          <a:pPr rtl="1"/>
          <a:endParaRPr lang="ar-JO"/>
        </a:p>
      </dgm:t>
    </dgm:pt>
    <dgm:pt modelId="{4DB9441F-1739-449D-AAB7-D4D93CAE08B5}" type="pres">
      <dgm:prSet presAssocID="{9122FBE1-AFBC-4DBC-885F-A02133F937DB}" presName="node" presStyleLbl="node1" presStyleIdx="1" presStyleCnt="4" custScaleX="146187" custScaleY="164924" custLinFactNeighborX="-6718" custLinFactNeighborY="8967">
        <dgm:presLayoutVars>
          <dgm:bulletEnabled val="1"/>
        </dgm:presLayoutVars>
      </dgm:prSet>
      <dgm:spPr/>
      <dgm:t>
        <a:bodyPr/>
        <a:lstStyle/>
        <a:p>
          <a:endParaRPr lang="en-US"/>
        </a:p>
      </dgm:t>
    </dgm:pt>
    <dgm:pt modelId="{D3ECD028-5CDF-4857-A936-F0F101BA6A07}" type="pres">
      <dgm:prSet presAssocID="{97137BEA-09A3-416F-B7B4-6CE209B68997}" presName="sibTrans" presStyleLbl="sibTrans2D1" presStyleIdx="1" presStyleCnt="3"/>
      <dgm:spPr/>
      <dgm:t>
        <a:bodyPr/>
        <a:lstStyle/>
        <a:p>
          <a:pPr rtl="1"/>
          <a:endParaRPr lang="ar-JO"/>
        </a:p>
      </dgm:t>
    </dgm:pt>
    <dgm:pt modelId="{769EA05F-EF11-47DD-949A-9EE31AC9F80E}" type="pres">
      <dgm:prSet presAssocID="{97137BEA-09A3-416F-B7B4-6CE209B68997}" presName="connectorText" presStyleLbl="sibTrans2D1" presStyleIdx="1" presStyleCnt="3"/>
      <dgm:spPr/>
      <dgm:t>
        <a:bodyPr/>
        <a:lstStyle/>
        <a:p>
          <a:pPr rtl="1"/>
          <a:endParaRPr lang="ar-JO"/>
        </a:p>
      </dgm:t>
    </dgm:pt>
    <dgm:pt modelId="{87A9B5BE-4260-4CE4-BC3C-5688C4B71987}" type="pres">
      <dgm:prSet presAssocID="{AF8C7611-0208-4129-B4D0-C7FE2C65233D}" presName="node" presStyleLbl="node1" presStyleIdx="2" presStyleCnt="4" custScaleX="197689" custScaleY="152747" custLinFactNeighborX="503" custLinFactNeighborY="3030">
        <dgm:presLayoutVars>
          <dgm:bulletEnabled val="1"/>
        </dgm:presLayoutVars>
      </dgm:prSet>
      <dgm:spPr/>
      <dgm:t>
        <a:bodyPr/>
        <a:lstStyle/>
        <a:p>
          <a:endParaRPr lang="en-US"/>
        </a:p>
      </dgm:t>
    </dgm:pt>
    <dgm:pt modelId="{B9C40E31-9CEB-405C-8C8C-595605F8502B}" type="pres">
      <dgm:prSet presAssocID="{CB9629F9-2A22-4B39-9615-B1540F5F14CB}" presName="sibTrans" presStyleLbl="sibTrans2D1" presStyleIdx="2" presStyleCnt="3"/>
      <dgm:spPr/>
      <dgm:t>
        <a:bodyPr/>
        <a:lstStyle/>
        <a:p>
          <a:pPr rtl="1"/>
          <a:endParaRPr lang="ar-JO"/>
        </a:p>
      </dgm:t>
    </dgm:pt>
    <dgm:pt modelId="{FAE40140-2B36-4D5A-B893-4F77DD7CDD17}" type="pres">
      <dgm:prSet presAssocID="{CB9629F9-2A22-4B39-9615-B1540F5F14CB}" presName="connectorText" presStyleLbl="sibTrans2D1" presStyleIdx="2" presStyleCnt="3"/>
      <dgm:spPr/>
      <dgm:t>
        <a:bodyPr/>
        <a:lstStyle/>
        <a:p>
          <a:pPr rtl="1"/>
          <a:endParaRPr lang="ar-JO"/>
        </a:p>
      </dgm:t>
    </dgm:pt>
    <dgm:pt modelId="{F3CC88FA-C844-4C89-AF00-91CDE8F52914}" type="pres">
      <dgm:prSet presAssocID="{40623434-2D55-4380-85CB-DE30FF05581E}" presName="node" presStyleLbl="node1" presStyleIdx="3" presStyleCnt="4" custScaleX="204456" custScaleY="145815">
        <dgm:presLayoutVars>
          <dgm:bulletEnabled val="1"/>
        </dgm:presLayoutVars>
      </dgm:prSet>
      <dgm:spPr/>
      <dgm:t>
        <a:bodyPr/>
        <a:lstStyle/>
        <a:p>
          <a:endParaRPr lang="en-US"/>
        </a:p>
      </dgm:t>
    </dgm:pt>
  </dgm:ptLst>
  <dgm:cxnLst>
    <dgm:cxn modelId="{3CC39E66-A83E-4523-B52C-5C9CF6ACA2A5}" type="presOf" srcId="{97137BEA-09A3-416F-B7B4-6CE209B68997}" destId="{D3ECD028-5CDF-4857-A936-F0F101BA6A07}" srcOrd="0" destOrd="0" presId="urn:microsoft.com/office/officeart/2005/8/layout/process1"/>
    <dgm:cxn modelId="{BFE75D3C-4531-46CC-95B8-A583323F7817}" type="presOf" srcId="{40623434-2D55-4380-85CB-DE30FF05581E}" destId="{F3CC88FA-C844-4C89-AF00-91CDE8F52914}" srcOrd="0" destOrd="0" presId="urn:microsoft.com/office/officeart/2005/8/layout/process1"/>
    <dgm:cxn modelId="{2F4CF633-8921-41B1-9B12-DFC7ECA3738B}" type="presOf" srcId="{6CCDA67B-261B-422B-A225-E23383072B84}" destId="{0793037C-34AB-4BB2-81A5-87C84CF05BDD}" srcOrd="1" destOrd="0" presId="urn:microsoft.com/office/officeart/2005/8/layout/process1"/>
    <dgm:cxn modelId="{E25BEF50-B324-4A12-B58D-71C998631AD2}" type="presOf" srcId="{9122FBE1-AFBC-4DBC-885F-A02133F937DB}" destId="{4DB9441F-1739-449D-AAB7-D4D93CAE08B5}" srcOrd="0" destOrd="0" presId="urn:microsoft.com/office/officeart/2005/8/layout/process1"/>
    <dgm:cxn modelId="{0C120DBD-E9A1-485A-93C0-AE9FC07AF952}" type="presOf" srcId="{6AAE30FC-BB9E-48CE-95E8-7C5F1A662882}" destId="{EBBBA59E-E0D4-4D90-AFD6-8D2852E0E488}" srcOrd="0" destOrd="0" presId="urn:microsoft.com/office/officeart/2005/8/layout/process1"/>
    <dgm:cxn modelId="{859E96E2-DA4B-4ADA-BC13-A89B57994597}" type="presOf" srcId="{6CCDA67B-261B-422B-A225-E23383072B84}" destId="{5AE625BC-A079-40F0-91AC-36491520AA99}" srcOrd="0" destOrd="0" presId="urn:microsoft.com/office/officeart/2005/8/layout/process1"/>
    <dgm:cxn modelId="{853E8A74-3FBC-4403-9567-99900663461F}" type="presOf" srcId="{CB9629F9-2A22-4B39-9615-B1540F5F14CB}" destId="{FAE40140-2B36-4D5A-B893-4F77DD7CDD17}" srcOrd="1" destOrd="0" presId="urn:microsoft.com/office/officeart/2005/8/layout/process1"/>
    <dgm:cxn modelId="{FB256232-D36F-4DB2-8C20-62DCFE53BE00}" srcId="{8D9E2057-7E9C-4248-95FF-C0CCE8C049E8}" destId="{40623434-2D55-4380-85CB-DE30FF05581E}" srcOrd="3" destOrd="0" parTransId="{89ABC4D7-D799-4C98-886A-DBE701F8DDF7}" sibTransId="{539E786F-C6DF-410C-A1F9-4298CD3F87C7}"/>
    <dgm:cxn modelId="{6FA1C1B1-F6BB-44D1-A8F8-AAA0EB88E649}" srcId="{8D9E2057-7E9C-4248-95FF-C0CCE8C049E8}" destId="{9122FBE1-AFBC-4DBC-885F-A02133F937DB}" srcOrd="1" destOrd="0" parTransId="{D03CBD1A-1F9B-4CF0-A32E-DF7896652E2D}" sibTransId="{97137BEA-09A3-416F-B7B4-6CE209B68997}"/>
    <dgm:cxn modelId="{A1FDB50E-85E3-4F60-AB1B-100DA994C8E4}" type="presOf" srcId="{8D9E2057-7E9C-4248-95FF-C0CCE8C049E8}" destId="{79A4B80F-DA55-496A-BE83-712A6477125E}" srcOrd="0" destOrd="0" presId="urn:microsoft.com/office/officeart/2005/8/layout/process1"/>
    <dgm:cxn modelId="{EC7A5C68-5943-4431-B18B-FBE94C6C8573}" srcId="{8D9E2057-7E9C-4248-95FF-C0CCE8C049E8}" destId="{AF8C7611-0208-4129-B4D0-C7FE2C65233D}" srcOrd="2" destOrd="0" parTransId="{6328E3AC-E1EA-429C-BDAD-75EDA11B3237}" sibTransId="{CB9629F9-2A22-4B39-9615-B1540F5F14CB}"/>
    <dgm:cxn modelId="{32198F60-DFB1-476F-9D95-2DEA1CD8B160}" srcId="{8D9E2057-7E9C-4248-95FF-C0CCE8C049E8}" destId="{6AAE30FC-BB9E-48CE-95E8-7C5F1A662882}" srcOrd="0" destOrd="0" parTransId="{06160AEC-01D6-4865-92E6-5E10C3071225}" sibTransId="{6CCDA67B-261B-422B-A225-E23383072B84}"/>
    <dgm:cxn modelId="{45EC5973-5B80-462A-8DE9-06A89E47BC70}" type="presOf" srcId="{97137BEA-09A3-416F-B7B4-6CE209B68997}" destId="{769EA05F-EF11-47DD-949A-9EE31AC9F80E}" srcOrd="1" destOrd="0" presId="urn:microsoft.com/office/officeart/2005/8/layout/process1"/>
    <dgm:cxn modelId="{E16F4514-EEE8-40F9-9E3F-BDB571C3000E}" type="presOf" srcId="{AF8C7611-0208-4129-B4D0-C7FE2C65233D}" destId="{87A9B5BE-4260-4CE4-BC3C-5688C4B71987}" srcOrd="0" destOrd="0" presId="urn:microsoft.com/office/officeart/2005/8/layout/process1"/>
    <dgm:cxn modelId="{E6C7C233-273D-4B29-883C-D27F80DE6B64}" type="presOf" srcId="{CB9629F9-2A22-4B39-9615-B1540F5F14CB}" destId="{B9C40E31-9CEB-405C-8C8C-595605F8502B}" srcOrd="0" destOrd="0" presId="urn:microsoft.com/office/officeart/2005/8/layout/process1"/>
    <dgm:cxn modelId="{58B8B806-4F33-44A5-9A28-93585A20D7E7}" type="presParOf" srcId="{79A4B80F-DA55-496A-BE83-712A6477125E}" destId="{EBBBA59E-E0D4-4D90-AFD6-8D2852E0E488}" srcOrd="0" destOrd="0" presId="urn:microsoft.com/office/officeart/2005/8/layout/process1"/>
    <dgm:cxn modelId="{5BF4F37D-878C-46AB-AD97-B44EA5B284B0}" type="presParOf" srcId="{79A4B80F-DA55-496A-BE83-712A6477125E}" destId="{5AE625BC-A079-40F0-91AC-36491520AA99}" srcOrd="1" destOrd="0" presId="urn:microsoft.com/office/officeart/2005/8/layout/process1"/>
    <dgm:cxn modelId="{F1E7C78A-19A1-492D-BAB3-F516ED4FF980}" type="presParOf" srcId="{5AE625BC-A079-40F0-91AC-36491520AA99}" destId="{0793037C-34AB-4BB2-81A5-87C84CF05BDD}" srcOrd="0" destOrd="0" presId="urn:microsoft.com/office/officeart/2005/8/layout/process1"/>
    <dgm:cxn modelId="{6F141DFA-CD27-4BD4-865F-CC8969E17044}" type="presParOf" srcId="{79A4B80F-DA55-496A-BE83-712A6477125E}" destId="{4DB9441F-1739-449D-AAB7-D4D93CAE08B5}" srcOrd="2" destOrd="0" presId="urn:microsoft.com/office/officeart/2005/8/layout/process1"/>
    <dgm:cxn modelId="{076E886A-8C64-48B2-B3CD-EA02C304A67A}" type="presParOf" srcId="{79A4B80F-DA55-496A-BE83-712A6477125E}" destId="{D3ECD028-5CDF-4857-A936-F0F101BA6A07}" srcOrd="3" destOrd="0" presId="urn:microsoft.com/office/officeart/2005/8/layout/process1"/>
    <dgm:cxn modelId="{174733DF-077B-4AC4-9642-0A735B957529}" type="presParOf" srcId="{D3ECD028-5CDF-4857-A936-F0F101BA6A07}" destId="{769EA05F-EF11-47DD-949A-9EE31AC9F80E}" srcOrd="0" destOrd="0" presId="urn:microsoft.com/office/officeart/2005/8/layout/process1"/>
    <dgm:cxn modelId="{0AAF429A-979D-4E50-9BB9-12AADD71F239}" type="presParOf" srcId="{79A4B80F-DA55-496A-BE83-712A6477125E}" destId="{87A9B5BE-4260-4CE4-BC3C-5688C4B71987}" srcOrd="4" destOrd="0" presId="urn:microsoft.com/office/officeart/2005/8/layout/process1"/>
    <dgm:cxn modelId="{0EDF7D97-39C2-4701-9218-04CA609411E0}" type="presParOf" srcId="{79A4B80F-DA55-496A-BE83-712A6477125E}" destId="{B9C40E31-9CEB-405C-8C8C-595605F8502B}" srcOrd="5" destOrd="0" presId="urn:microsoft.com/office/officeart/2005/8/layout/process1"/>
    <dgm:cxn modelId="{2615EA86-5855-48C4-B353-31114505175A}" type="presParOf" srcId="{B9C40E31-9CEB-405C-8C8C-595605F8502B}" destId="{FAE40140-2B36-4D5A-B893-4F77DD7CDD17}" srcOrd="0" destOrd="0" presId="urn:microsoft.com/office/officeart/2005/8/layout/process1"/>
    <dgm:cxn modelId="{4CC7E5B0-D2AE-400B-94B8-110549FF9B1A}" type="presParOf" srcId="{79A4B80F-DA55-496A-BE83-712A6477125E}" destId="{F3CC88FA-C844-4C89-AF00-91CDE8F52914}" srcOrd="6" destOrd="0" presId="urn:microsoft.com/office/officeart/2005/8/layout/process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B9DA442-876B-4925-9FDB-00D92AF9A684}"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en-US"/>
        </a:p>
      </dgm:t>
    </dgm:pt>
    <dgm:pt modelId="{85C831EB-D5D3-47C0-88C4-19F46E66216C}">
      <dgm:prSet custT="1"/>
      <dgm:spPr/>
      <dgm:t>
        <a:bodyPr/>
        <a:lstStyle/>
        <a:p>
          <a:pPr rtl="0"/>
          <a:r>
            <a:rPr lang="en-US" sz="2000" dirty="0" smtClean="0"/>
            <a:t>We use Mahalanobis distances. The algorithm was able to successfully identify the class that image belonged to, as we can see the input image belonged to class 1.</a:t>
          </a:r>
          <a:endParaRPr lang="en-US" sz="2000" dirty="0"/>
        </a:p>
      </dgm:t>
    </dgm:pt>
    <dgm:pt modelId="{16DB23FD-35B8-4DAC-9099-6412E6E5E332}" type="parTrans" cxnId="{A9C42AF8-1D53-4ED6-9059-63B389992E93}">
      <dgm:prSet/>
      <dgm:spPr/>
      <dgm:t>
        <a:bodyPr/>
        <a:lstStyle/>
        <a:p>
          <a:endParaRPr lang="en-US"/>
        </a:p>
      </dgm:t>
    </dgm:pt>
    <dgm:pt modelId="{8D2F04F9-DE98-4F46-98A7-B2D560868011}" type="sibTrans" cxnId="{A9C42AF8-1D53-4ED6-9059-63B389992E93}">
      <dgm:prSet/>
      <dgm:spPr/>
      <dgm:t>
        <a:bodyPr/>
        <a:lstStyle/>
        <a:p>
          <a:endParaRPr lang="en-US"/>
        </a:p>
      </dgm:t>
    </dgm:pt>
    <dgm:pt modelId="{44B2BADE-8C49-41A7-9282-035D69B8E45F}" type="pres">
      <dgm:prSet presAssocID="{5B9DA442-876B-4925-9FDB-00D92AF9A684}" presName="linear" presStyleCnt="0">
        <dgm:presLayoutVars>
          <dgm:animLvl val="lvl"/>
          <dgm:resizeHandles val="exact"/>
        </dgm:presLayoutVars>
      </dgm:prSet>
      <dgm:spPr/>
      <dgm:t>
        <a:bodyPr/>
        <a:lstStyle/>
        <a:p>
          <a:pPr rtl="1"/>
          <a:endParaRPr lang="ar-JO"/>
        </a:p>
      </dgm:t>
    </dgm:pt>
    <dgm:pt modelId="{9D33005F-2D2C-47F7-B603-4928C36B741E}" type="pres">
      <dgm:prSet presAssocID="{85C831EB-D5D3-47C0-88C4-19F46E66216C}" presName="parentText" presStyleLbl="node1" presStyleIdx="0" presStyleCnt="1" custScaleY="335440" custLinFactY="-800000" custLinFactNeighborX="52490" custLinFactNeighborY="-812853">
        <dgm:presLayoutVars>
          <dgm:chMax val="0"/>
          <dgm:bulletEnabled val="1"/>
        </dgm:presLayoutVars>
      </dgm:prSet>
      <dgm:spPr/>
      <dgm:t>
        <a:bodyPr/>
        <a:lstStyle/>
        <a:p>
          <a:pPr rtl="1"/>
          <a:endParaRPr lang="ar-JO"/>
        </a:p>
      </dgm:t>
    </dgm:pt>
  </dgm:ptLst>
  <dgm:cxnLst>
    <dgm:cxn modelId="{C9E51EC3-5E61-47D8-9FA8-31057144FDED}" type="presOf" srcId="{85C831EB-D5D3-47C0-88C4-19F46E66216C}" destId="{9D33005F-2D2C-47F7-B603-4928C36B741E}" srcOrd="0" destOrd="0" presId="urn:microsoft.com/office/officeart/2005/8/layout/vList2"/>
    <dgm:cxn modelId="{A9C42AF8-1D53-4ED6-9059-63B389992E93}" srcId="{5B9DA442-876B-4925-9FDB-00D92AF9A684}" destId="{85C831EB-D5D3-47C0-88C4-19F46E66216C}" srcOrd="0" destOrd="0" parTransId="{16DB23FD-35B8-4DAC-9099-6412E6E5E332}" sibTransId="{8D2F04F9-DE98-4F46-98A7-B2D560868011}"/>
    <dgm:cxn modelId="{4EACCB41-9D59-430D-8B0E-330A4E8435E7}" type="presOf" srcId="{5B9DA442-876B-4925-9FDB-00D92AF9A684}" destId="{44B2BADE-8C49-41A7-9282-035D69B8E45F}" srcOrd="0" destOrd="0" presId="urn:microsoft.com/office/officeart/2005/8/layout/vList2"/>
    <dgm:cxn modelId="{9A645D90-C7EB-46AE-AB73-58E51F7F92C0}" type="presParOf" srcId="{44B2BADE-8C49-41A7-9282-035D69B8E45F}" destId="{9D33005F-2D2C-47F7-B603-4928C36B741E}"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5B9DA442-876B-4925-9FDB-00D92AF9A684}"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en-US"/>
        </a:p>
      </dgm:t>
    </dgm:pt>
    <dgm:pt modelId="{85C831EB-D5D3-47C0-88C4-19F46E66216C}">
      <dgm:prSet custT="1"/>
      <dgm:spPr/>
      <dgm:t>
        <a:bodyPr/>
        <a:lstStyle/>
        <a:p>
          <a:pPr rtl="0"/>
          <a:r>
            <a:rPr lang="en-US" sz="2000" dirty="0" smtClean="0"/>
            <a:t>We use Mahalanobis distances. The algorithm was able to successfully identify the class that image belonged to, as we can see the input image belonged to class 4.</a:t>
          </a:r>
          <a:endParaRPr lang="en-US" sz="2000" dirty="0"/>
        </a:p>
      </dgm:t>
    </dgm:pt>
    <dgm:pt modelId="{16DB23FD-35B8-4DAC-9099-6412E6E5E332}" type="parTrans" cxnId="{A9C42AF8-1D53-4ED6-9059-63B389992E93}">
      <dgm:prSet/>
      <dgm:spPr/>
      <dgm:t>
        <a:bodyPr/>
        <a:lstStyle/>
        <a:p>
          <a:endParaRPr lang="en-US"/>
        </a:p>
      </dgm:t>
    </dgm:pt>
    <dgm:pt modelId="{8D2F04F9-DE98-4F46-98A7-B2D560868011}" type="sibTrans" cxnId="{A9C42AF8-1D53-4ED6-9059-63B389992E93}">
      <dgm:prSet/>
      <dgm:spPr/>
      <dgm:t>
        <a:bodyPr/>
        <a:lstStyle/>
        <a:p>
          <a:endParaRPr lang="en-US"/>
        </a:p>
      </dgm:t>
    </dgm:pt>
    <dgm:pt modelId="{44B2BADE-8C49-41A7-9282-035D69B8E45F}" type="pres">
      <dgm:prSet presAssocID="{5B9DA442-876B-4925-9FDB-00D92AF9A684}" presName="linear" presStyleCnt="0">
        <dgm:presLayoutVars>
          <dgm:animLvl val="lvl"/>
          <dgm:resizeHandles val="exact"/>
        </dgm:presLayoutVars>
      </dgm:prSet>
      <dgm:spPr/>
      <dgm:t>
        <a:bodyPr/>
        <a:lstStyle/>
        <a:p>
          <a:pPr rtl="1"/>
          <a:endParaRPr lang="ar-JO"/>
        </a:p>
      </dgm:t>
    </dgm:pt>
    <dgm:pt modelId="{9D33005F-2D2C-47F7-B603-4928C36B741E}" type="pres">
      <dgm:prSet presAssocID="{85C831EB-D5D3-47C0-88C4-19F46E66216C}" presName="parentText" presStyleLbl="node1" presStyleIdx="0" presStyleCnt="1" custScaleY="335440" custLinFactY="-800000" custLinFactNeighborX="52490" custLinFactNeighborY="-812853">
        <dgm:presLayoutVars>
          <dgm:chMax val="0"/>
          <dgm:bulletEnabled val="1"/>
        </dgm:presLayoutVars>
      </dgm:prSet>
      <dgm:spPr/>
      <dgm:t>
        <a:bodyPr/>
        <a:lstStyle/>
        <a:p>
          <a:pPr rtl="1"/>
          <a:endParaRPr lang="ar-JO"/>
        </a:p>
      </dgm:t>
    </dgm:pt>
  </dgm:ptLst>
  <dgm:cxnLst>
    <dgm:cxn modelId="{A9C42AF8-1D53-4ED6-9059-63B389992E93}" srcId="{5B9DA442-876B-4925-9FDB-00D92AF9A684}" destId="{85C831EB-D5D3-47C0-88C4-19F46E66216C}" srcOrd="0" destOrd="0" parTransId="{16DB23FD-35B8-4DAC-9099-6412E6E5E332}" sibTransId="{8D2F04F9-DE98-4F46-98A7-B2D560868011}"/>
    <dgm:cxn modelId="{D6A66467-22C9-45D4-8563-3B4FCB3AD2AC}" type="presOf" srcId="{85C831EB-D5D3-47C0-88C4-19F46E66216C}" destId="{9D33005F-2D2C-47F7-B603-4928C36B741E}" srcOrd="0" destOrd="0" presId="urn:microsoft.com/office/officeart/2005/8/layout/vList2"/>
    <dgm:cxn modelId="{2E82DAA5-5A64-483C-8594-252404646EFF}" type="presOf" srcId="{5B9DA442-876B-4925-9FDB-00D92AF9A684}" destId="{44B2BADE-8C49-41A7-9282-035D69B8E45F}" srcOrd="0" destOrd="0" presId="urn:microsoft.com/office/officeart/2005/8/layout/vList2"/>
    <dgm:cxn modelId="{BE717854-6593-4605-ABB1-893DB8F756A5}" type="presParOf" srcId="{44B2BADE-8C49-41A7-9282-035D69B8E45F}" destId="{9D33005F-2D2C-47F7-B603-4928C36B741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A941441-6FC0-4E1D-B0C8-37C1B83CD9E4}"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en-US"/>
        </a:p>
      </dgm:t>
    </dgm:pt>
    <dgm:pt modelId="{B9E9DB59-E17C-405B-BC12-465926ABE9ED}">
      <dgm:prSet custT="1"/>
      <dgm:spPr/>
      <dgm:t>
        <a:bodyPr/>
        <a:lstStyle/>
        <a:p>
          <a:pPr algn="just" rtl="0"/>
          <a:r>
            <a:rPr lang="en-US" sz="2000" dirty="0" smtClean="0">
              <a:solidFill>
                <a:schemeClr val="tx1"/>
              </a:solidFill>
            </a:rPr>
            <a:t>And then Send email from MATLAB to doctor which contains a list of absent students and the picture taken in the lecture for the students </a:t>
          </a:r>
          <a:endParaRPr lang="en-US" sz="2000" dirty="0">
            <a:solidFill>
              <a:schemeClr val="tx1"/>
            </a:solidFill>
          </a:endParaRPr>
        </a:p>
      </dgm:t>
    </dgm:pt>
    <dgm:pt modelId="{6260FDF0-DF8C-4B5F-8871-2B8C74262015}" type="parTrans" cxnId="{BB4D4F2D-D25C-4001-9BF7-E87BAE47E5A4}">
      <dgm:prSet/>
      <dgm:spPr/>
      <dgm:t>
        <a:bodyPr/>
        <a:lstStyle/>
        <a:p>
          <a:endParaRPr lang="en-US"/>
        </a:p>
      </dgm:t>
    </dgm:pt>
    <dgm:pt modelId="{752FA223-3BA3-4B83-88FB-56508D2B67E3}" type="sibTrans" cxnId="{BB4D4F2D-D25C-4001-9BF7-E87BAE47E5A4}">
      <dgm:prSet/>
      <dgm:spPr/>
      <dgm:t>
        <a:bodyPr/>
        <a:lstStyle/>
        <a:p>
          <a:endParaRPr lang="en-US"/>
        </a:p>
      </dgm:t>
    </dgm:pt>
    <dgm:pt modelId="{085BE665-1115-4A25-95AA-F110A1528345}" type="pres">
      <dgm:prSet presAssocID="{CA941441-6FC0-4E1D-B0C8-37C1B83CD9E4}" presName="linear" presStyleCnt="0">
        <dgm:presLayoutVars>
          <dgm:animLvl val="lvl"/>
          <dgm:resizeHandles val="exact"/>
        </dgm:presLayoutVars>
      </dgm:prSet>
      <dgm:spPr/>
      <dgm:t>
        <a:bodyPr/>
        <a:lstStyle/>
        <a:p>
          <a:pPr rtl="1"/>
          <a:endParaRPr lang="ar-JO"/>
        </a:p>
      </dgm:t>
    </dgm:pt>
    <dgm:pt modelId="{E068ECF9-5BE3-4E59-9B9C-5FCB07B99AFC}" type="pres">
      <dgm:prSet presAssocID="{B9E9DB59-E17C-405B-BC12-465926ABE9ED}" presName="parentText" presStyleLbl="node1" presStyleIdx="0" presStyleCnt="1" custScaleY="217600">
        <dgm:presLayoutVars>
          <dgm:chMax val="0"/>
          <dgm:bulletEnabled val="1"/>
        </dgm:presLayoutVars>
      </dgm:prSet>
      <dgm:spPr/>
      <dgm:t>
        <a:bodyPr/>
        <a:lstStyle/>
        <a:p>
          <a:pPr rtl="1"/>
          <a:endParaRPr lang="ar-JO"/>
        </a:p>
      </dgm:t>
    </dgm:pt>
  </dgm:ptLst>
  <dgm:cxnLst>
    <dgm:cxn modelId="{BB4D4F2D-D25C-4001-9BF7-E87BAE47E5A4}" srcId="{CA941441-6FC0-4E1D-B0C8-37C1B83CD9E4}" destId="{B9E9DB59-E17C-405B-BC12-465926ABE9ED}" srcOrd="0" destOrd="0" parTransId="{6260FDF0-DF8C-4B5F-8871-2B8C74262015}" sibTransId="{752FA223-3BA3-4B83-88FB-56508D2B67E3}"/>
    <dgm:cxn modelId="{20DDBDC8-4F1E-4753-AD67-B6AB12726973}" type="presOf" srcId="{CA941441-6FC0-4E1D-B0C8-37C1B83CD9E4}" destId="{085BE665-1115-4A25-95AA-F110A1528345}" srcOrd="0" destOrd="0" presId="urn:microsoft.com/office/officeart/2005/8/layout/vList2"/>
    <dgm:cxn modelId="{842BF60B-7260-410E-B21E-151F19DE6F55}" type="presOf" srcId="{B9E9DB59-E17C-405B-BC12-465926ABE9ED}" destId="{E068ECF9-5BE3-4E59-9B9C-5FCB07B99AFC}" srcOrd="0" destOrd="0" presId="urn:microsoft.com/office/officeart/2005/8/layout/vList2"/>
    <dgm:cxn modelId="{F7759850-4739-484F-9788-23F476A321DD}" type="presParOf" srcId="{085BE665-1115-4A25-95AA-F110A1528345}" destId="{E068ECF9-5BE3-4E59-9B9C-5FCB07B99AF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411CB43F-26B1-4D11-92A4-B1159B45EF7F}"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en-US"/>
        </a:p>
      </dgm:t>
    </dgm:pt>
    <dgm:pt modelId="{757CC403-4D4C-4854-8B9D-0E69A41245D2}" type="pres">
      <dgm:prSet presAssocID="{411CB43F-26B1-4D11-92A4-B1159B45EF7F}" presName="linear" presStyleCnt="0">
        <dgm:presLayoutVars>
          <dgm:animLvl val="lvl"/>
          <dgm:resizeHandles val="exact"/>
        </dgm:presLayoutVars>
      </dgm:prSet>
      <dgm:spPr/>
      <dgm:t>
        <a:bodyPr/>
        <a:lstStyle/>
        <a:p>
          <a:pPr rtl="1"/>
          <a:endParaRPr lang="ar-JO"/>
        </a:p>
      </dgm:t>
    </dgm:pt>
  </dgm:ptLst>
  <dgm:cxnLst>
    <dgm:cxn modelId="{CF3D526B-047B-4F9D-944E-BCAA2D598980}" type="presOf" srcId="{411CB43F-26B1-4D11-92A4-B1159B45EF7F}" destId="{757CC403-4D4C-4854-8B9D-0E69A41245D2}"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702DA697-8FCF-4162-AC4A-A4048E71D894}"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en-US"/>
        </a:p>
      </dgm:t>
    </dgm:pt>
    <dgm:pt modelId="{4FF21589-E3AD-41BC-BB54-7C6017647C80}">
      <dgm:prSet/>
      <dgm:spPr/>
      <dgm:t>
        <a:bodyPr/>
        <a:lstStyle/>
        <a:p>
          <a:pPr algn="just" rtl="0"/>
          <a:r>
            <a:rPr lang="en-US" dirty="0" smtClean="0">
              <a:solidFill>
                <a:schemeClr val="tx1"/>
              </a:solidFill>
            </a:rPr>
            <a:t>When we run this code with our database a new file will appear (</a:t>
          </a:r>
          <a:r>
            <a:rPr lang="en-US" dirty="0" err="1" smtClean="0">
              <a:solidFill>
                <a:schemeClr val="tx1"/>
              </a:solidFill>
            </a:rPr>
            <a:t>my_model.pkl</a:t>
          </a:r>
          <a:r>
            <a:rPr lang="en-US" dirty="0" smtClean="0">
              <a:solidFill>
                <a:schemeClr val="tx1"/>
              </a:solidFill>
            </a:rPr>
            <a:t>) this model contains the </a:t>
          </a:r>
          <a:r>
            <a:rPr lang="en-US" dirty="0" err="1" smtClean="0">
              <a:solidFill>
                <a:schemeClr val="tx1"/>
              </a:solidFill>
            </a:rPr>
            <a:t>eigen</a:t>
          </a:r>
          <a:r>
            <a:rPr lang="en-US" dirty="0" smtClean="0">
              <a:solidFill>
                <a:schemeClr val="tx1"/>
              </a:solidFill>
            </a:rPr>
            <a:t> faces for students in data base.</a:t>
          </a:r>
          <a:endParaRPr lang="en-US" dirty="0">
            <a:solidFill>
              <a:schemeClr val="tx1"/>
            </a:solidFill>
          </a:endParaRPr>
        </a:p>
      </dgm:t>
    </dgm:pt>
    <dgm:pt modelId="{A0B3530E-9128-4B51-988C-D5A2B787856E}" type="parTrans" cxnId="{B5EBE297-73A2-4C73-AFC0-3C24DBF4861C}">
      <dgm:prSet/>
      <dgm:spPr/>
      <dgm:t>
        <a:bodyPr/>
        <a:lstStyle/>
        <a:p>
          <a:endParaRPr lang="en-US"/>
        </a:p>
      </dgm:t>
    </dgm:pt>
    <dgm:pt modelId="{C8BB954C-1090-49C9-AD2E-D211DB5D270F}" type="sibTrans" cxnId="{B5EBE297-73A2-4C73-AFC0-3C24DBF4861C}">
      <dgm:prSet/>
      <dgm:spPr/>
      <dgm:t>
        <a:bodyPr/>
        <a:lstStyle/>
        <a:p>
          <a:endParaRPr lang="en-US"/>
        </a:p>
      </dgm:t>
    </dgm:pt>
    <dgm:pt modelId="{38425CCE-0BFD-4663-8B9B-A3B78EA84FCE}" type="pres">
      <dgm:prSet presAssocID="{702DA697-8FCF-4162-AC4A-A4048E71D894}" presName="linear" presStyleCnt="0">
        <dgm:presLayoutVars>
          <dgm:animLvl val="lvl"/>
          <dgm:resizeHandles val="exact"/>
        </dgm:presLayoutVars>
      </dgm:prSet>
      <dgm:spPr/>
      <dgm:t>
        <a:bodyPr/>
        <a:lstStyle/>
        <a:p>
          <a:pPr rtl="1"/>
          <a:endParaRPr lang="ar-JO"/>
        </a:p>
      </dgm:t>
    </dgm:pt>
    <dgm:pt modelId="{E13B1B4D-E061-4339-817F-F91A72F26739}" type="pres">
      <dgm:prSet presAssocID="{4FF21589-E3AD-41BC-BB54-7C6017647C80}" presName="parentText" presStyleLbl="node1" presStyleIdx="0" presStyleCnt="1">
        <dgm:presLayoutVars>
          <dgm:chMax val="0"/>
          <dgm:bulletEnabled val="1"/>
        </dgm:presLayoutVars>
      </dgm:prSet>
      <dgm:spPr/>
      <dgm:t>
        <a:bodyPr/>
        <a:lstStyle/>
        <a:p>
          <a:pPr rtl="1"/>
          <a:endParaRPr lang="ar-JO"/>
        </a:p>
      </dgm:t>
    </dgm:pt>
  </dgm:ptLst>
  <dgm:cxnLst>
    <dgm:cxn modelId="{FFF24E93-5F6A-4B3A-8087-0286628EFE90}" type="presOf" srcId="{702DA697-8FCF-4162-AC4A-A4048E71D894}" destId="{38425CCE-0BFD-4663-8B9B-A3B78EA84FCE}" srcOrd="0" destOrd="0" presId="urn:microsoft.com/office/officeart/2005/8/layout/vList2"/>
    <dgm:cxn modelId="{1DB0A4A2-0CC4-4809-BF73-8B621D5D55B0}" type="presOf" srcId="{4FF21589-E3AD-41BC-BB54-7C6017647C80}" destId="{E13B1B4D-E061-4339-817F-F91A72F26739}" srcOrd="0" destOrd="0" presId="urn:microsoft.com/office/officeart/2005/8/layout/vList2"/>
    <dgm:cxn modelId="{B5EBE297-73A2-4C73-AFC0-3C24DBF4861C}" srcId="{702DA697-8FCF-4162-AC4A-A4048E71D894}" destId="{4FF21589-E3AD-41BC-BB54-7C6017647C80}" srcOrd="0" destOrd="0" parTransId="{A0B3530E-9128-4B51-988C-D5A2B787856E}" sibTransId="{C8BB954C-1090-49C9-AD2E-D211DB5D270F}"/>
    <dgm:cxn modelId="{92A69ABA-7788-4A90-89FB-12A59A15031E}" type="presParOf" srcId="{38425CCE-0BFD-4663-8B9B-A3B78EA84FCE}" destId="{E13B1B4D-E061-4339-817F-F91A72F2673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6F1D4E1E-7874-4A74-83F8-51990E8379E7}" type="doc">
      <dgm:prSet loTypeId="urn:microsoft.com/office/officeart/2005/8/layout/vList5" loCatId="list" qsTypeId="urn:microsoft.com/office/officeart/2005/8/quickstyle/simple4" qsCatId="simple" csTypeId="urn:microsoft.com/office/officeart/2005/8/colors/accent1_1" csCatId="accent1" phldr="1"/>
      <dgm:spPr/>
      <dgm:t>
        <a:bodyPr/>
        <a:lstStyle/>
        <a:p>
          <a:endParaRPr lang="en-US"/>
        </a:p>
      </dgm:t>
    </dgm:pt>
    <dgm:pt modelId="{81E2847A-26C4-4927-AF72-B3A21DE2E058}">
      <dgm:prSet custT="1">
        <dgm:style>
          <a:lnRef idx="1">
            <a:schemeClr val="accent3"/>
          </a:lnRef>
          <a:fillRef idx="2">
            <a:schemeClr val="accent3"/>
          </a:fillRef>
          <a:effectRef idx="1">
            <a:schemeClr val="accent3"/>
          </a:effectRef>
          <a:fontRef idx="minor">
            <a:schemeClr val="dk1"/>
          </a:fontRef>
        </dgm:style>
      </dgm:prSet>
      <dgm:spPr/>
      <dgm:t>
        <a:bodyPr/>
        <a:lstStyle/>
        <a:p>
          <a:pPr algn="ctr" rtl="0"/>
          <a:r>
            <a:rPr lang="en-US" sz="2400" b="1" cap="all" spc="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rPr>
            <a:t>PYTHON Results</a:t>
          </a:r>
          <a:endParaRPr lang="en-US" sz="2400" b="1" cap="all" spc="0"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endParaRPr>
        </a:p>
      </dgm:t>
    </dgm:pt>
    <dgm:pt modelId="{D3F07DAF-EF1E-4039-A3F1-6861A76E38E9}" type="parTrans" cxnId="{3AC23A62-A777-4F97-9DB6-2A3EDFCED828}">
      <dgm:prSet/>
      <dgm:spPr/>
      <dgm:t>
        <a:bodyPr/>
        <a:lstStyle/>
        <a:p>
          <a:endParaRPr lang="en-US"/>
        </a:p>
      </dgm:t>
    </dgm:pt>
    <dgm:pt modelId="{093309EA-24C7-4345-A0D0-58F863D2CE08}" type="sibTrans" cxnId="{3AC23A62-A777-4F97-9DB6-2A3EDFCED828}">
      <dgm:prSet/>
      <dgm:spPr/>
      <dgm:t>
        <a:bodyPr/>
        <a:lstStyle/>
        <a:p>
          <a:endParaRPr lang="en-US"/>
        </a:p>
      </dgm:t>
    </dgm:pt>
    <dgm:pt modelId="{A9955F08-98D5-41A3-866F-21A44C490EA9}">
      <dgm:prSet>
        <dgm:style>
          <a:lnRef idx="2">
            <a:schemeClr val="accent3"/>
          </a:lnRef>
          <a:fillRef idx="1">
            <a:schemeClr val="lt1"/>
          </a:fillRef>
          <a:effectRef idx="0">
            <a:schemeClr val="accent3"/>
          </a:effectRef>
          <a:fontRef idx="minor">
            <a:schemeClr val="dk1"/>
          </a:fontRef>
        </dgm:style>
      </dgm:prSet>
      <dgm:spPr/>
      <dgm:t>
        <a:bodyPr/>
        <a:lstStyle/>
        <a:p>
          <a:pPr algn="just" rtl="0"/>
          <a:r>
            <a:rPr lang="en-US" dirty="0" smtClean="0">
              <a:solidFill>
                <a:schemeClr val="tx1"/>
              </a:solidFill>
              <a:latin typeface="+mn-lt"/>
              <a:ea typeface="Arial Unicode MS" pitchFamily="34" charset="-128"/>
              <a:cs typeface="Arial Unicode MS" pitchFamily="34" charset="-128"/>
            </a:rPr>
            <a:t>By using a PYTHON code, which used Eigenfaces method to recognize faces. We entered the data base for 18 person, we got these results </a:t>
          </a:r>
          <a:endParaRPr lang="en-US" dirty="0">
            <a:solidFill>
              <a:schemeClr val="tx1"/>
            </a:solidFill>
            <a:latin typeface="+mn-lt"/>
            <a:ea typeface="Arial Unicode MS" pitchFamily="34" charset="-128"/>
            <a:cs typeface="Arial Unicode MS" pitchFamily="34" charset="-128"/>
          </a:endParaRPr>
        </a:p>
      </dgm:t>
    </dgm:pt>
    <dgm:pt modelId="{D3FF9E37-D7BA-4A9F-8F66-B121C1E47F0A}" type="parTrans" cxnId="{B5F4B749-0FB8-42D9-AA9D-E3BD6783298E}">
      <dgm:prSet/>
      <dgm:spPr/>
      <dgm:t>
        <a:bodyPr/>
        <a:lstStyle/>
        <a:p>
          <a:endParaRPr lang="en-US"/>
        </a:p>
      </dgm:t>
    </dgm:pt>
    <dgm:pt modelId="{03E2D898-F2B8-4105-89B2-E2413E24B43B}" type="sibTrans" cxnId="{B5F4B749-0FB8-42D9-AA9D-E3BD6783298E}">
      <dgm:prSet/>
      <dgm:spPr/>
      <dgm:t>
        <a:bodyPr/>
        <a:lstStyle/>
        <a:p>
          <a:endParaRPr lang="en-US"/>
        </a:p>
      </dgm:t>
    </dgm:pt>
    <dgm:pt modelId="{FEF14B21-E388-4365-A7D7-649D582187ED}" type="pres">
      <dgm:prSet presAssocID="{6F1D4E1E-7874-4A74-83F8-51990E8379E7}" presName="Name0" presStyleCnt="0">
        <dgm:presLayoutVars>
          <dgm:dir/>
          <dgm:animLvl val="lvl"/>
          <dgm:resizeHandles val="exact"/>
        </dgm:presLayoutVars>
      </dgm:prSet>
      <dgm:spPr/>
      <dgm:t>
        <a:bodyPr/>
        <a:lstStyle/>
        <a:p>
          <a:pPr rtl="1"/>
          <a:endParaRPr lang="ar-JO"/>
        </a:p>
      </dgm:t>
    </dgm:pt>
    <dgm:pt modelId="{2EFFBB1D-6FF9-487C-A531-1C35AE1C4325}" type="pres">
      <dgm:prSet presAssocID="{81E2847A-26C4-4927-AF72-B3A21DE2E058}" presName="linNode" presStyleCnt="0"/>
      <dgm:spPr/>
      <dgm:t>
        <a:bodyPr/>
        <a:lstStyle/>
        <a:p>
          <a:endParaRPr lang="en-US"/>
        </a:p>
      </dgm:t>
    </dgm:pt>
    <dgm:pt modelId="{C7F8F988-6039-4DE2-AF96-AC5DC350F1EB}" type="pres">
      <dgm:prSet presAssocID="{81E2847A-26C4-4927-AF72-B3A21DE2E058}" presName="parentText" presStyleLbl="node1" presStyleIdx="0" presStyleCnt="2" custScaleX="139872" custScaleY="46493" custLinFactNeighborX="-3357" custLinFactNeighborY="1539">
        <dgm:presLayoutVars>
          <dgm:chMax val="1"/>
          <dgm:bulletEnabled val="1"/>
        </dgm:presLayoutVars>
      </dgm:prSet>
      <dgm:spPr/>
      <dgm:t>
        <a:bodyPr/>
        <a:lstStyle/>
        <a:p>
          <a:pPr rtl="1"/>
          <a:endParaRPr lang="ar-JO"/>
        </a:p>
      </dgm:t>
    </dgm:pt>
    <dgm:pt modelId="{2C1DED86-462C-4DC2-9547-5B96F580E0E3}" type="pres">
      <dgm:prSet presAssocID="{093309EA-24C7-4345-A0D0-58F863D2CE08}" presName="sp" presStyleCnt="0"/>
      <dgm:spPr/>
      <dgm:t>
        <a:bodyPr/>
        <a:lstStyle/>
        <a:p>
          <a:endParaRPr lang="en-US"/>
        </a:p>
      </dgm:t>
    </dgm:pt>
    <dgm:pt modelId="{4996B57F-3851-443A-9E20-13B9A0B92DB9}" type="pres">
      <dgm:prSet presAssocID="{A9955F08-98D5-41A3-866F-21A44C490EA9}" presName="linNode" presStyleCnt="0"/>
      <dgm:spPr/>
      <dgm:t>
        <a:bodyPr/>
        <a:lstStyle/>
        <a:p>
          <a:endParaRPr lang="en-US"/>
        </a:p>
      </dgm:t>
    </dgm:pt>
    <dgm:pt modelId="{B69DF449-B7CE-4060-B544-533FE0210045}" type="pres">
      <dgm:prSet presAssocID="{A9955F08-98D5-41A3-866F-21A44C490EA9}" presName="parentText" presStyleLbl="node1" presStyleIdx="1" presStyleCnt="2" custScaleX="278049" custScaleY="70186" custLinFactNeighborX="-2376" custLinFactNeighborY="4449">
        <dgm:presLayoutVars>
          <dgm:chMax val="1"/>
          <dgm:bulletEnabled val="1"/>
        </dgm:presLayoutVars>
      </dgm:prSet>
      <dgm:spPr/>
      <dgm:t>
        <a:bodyPr/>
        <a:lstStyle/>
        <a:p>
          <a:pPr rtl="1"/>
          <a:endParaRPr lang="ar-JO"/>
        </a:p>
      </dgm:t>
    </dgm:pt>
  </dgm:ptLst>
  <dgm:cxnLst>
    <dgm:cxn modelId="{0C66A850-D150-44C9-8457-B2A096684AC0}" type="presOf" srcId="{81E2847A-26C4-4927-AF72-B3A21DE2E058}" destId="{C7F8F988-6039-4DE2-AF96-AC5DC350F1EB}" srcOrd="0" destOrd="0" presId="urn:microsoft.com/office/officeart/2005/8/layout/vList5"/>
    <dgm:cxn modelId="{071CFDED-45EE-443C-B671-05F78E3C8349}" type="presOf" srcId="{6F1D4E1E-7874-4A74-83F8-51990E8379E7}" destId="{FEF14B21-E388-4365-A7D7-649D582187ED}" srcOrd="0" destOrd="0" presId="urn:microsoft.com/office/officeart/2005/8/layout/vList5"/>
    <dgm:cxn modelId="{B5F4B749-0FB8-42D9-AA9D-E3BD6783298E}" srcId="{6F1D4E1E-7874-4A74-83F8-51990E8379E7}" destId="{A9955F08-98D5-41A3-866F-21A44C490EA9}" srcOrd="1" destOrd="0" parTransId="{D3FF9E37-D7BA-4A9F-8F66-B121C1E47F0A}" sibTransId="{03E2D898-F2B8-4105-89B2-E2413E24B43B}"/>
    <dgm:cxn modelId="{EDD7B299-0D5B-43CF-97E4-C9578811FA63}" type="presOf" srcId="{A9955F08-98D5-41A3-866F-21A44C490EA9}" destId="{B69DF449-B7CE-4060-B544-533FE0210045}" srcOrd="0" destOrd="0" presId="urn:microsoft.com/office/officeart/2005/8/layout/vList5"/>
    <dgm:cxn modelId="{3AC23A62-A777-4F97-9DB6-2A3EDFCED828}" srcId="{6F1D4E1E-7874-4A74-83F8-51990E8379E7}" destId="{81E2847A-26C4-4927-AF72-B3A21DE2E058}" srcOrd="0" destOrd="0" parTransId="{D3F07DAF-EF1E-4039-A3F1-6861A76E38E9}" sibTransId="{093309EA-24C7-4345-A0D0-58F863D2CE08}"/>
    <dgm:cxn modelId="{74A46843-D55C-40CD-BB3D-C4723E348453}" type="presParOf" srcId="{FEF14B21-E388-4365-A7D7-649D582187ED}" destId="{2EFFBB1D-6FF9-487C-A531-1C35AE1C4325}" srcOrd="0" destOrd="0" presId="urn:microsoft.com/office/officeart/2005/8/layout/vList5"/>
    <dgm:cxn modelId="{5F8DD929-ED3F-4171-850A-4C0DA80E721A}" type="presParOf" srcId="{2EFFBB1D-6FF9-487C-A531-1C35AE1C4325}" destId="{C7F8F988-6039-4DE2-AF96-AC5DC350F1EB}" srcOrd="0" destOrd="0" presId="urn:microsoft.com/office/officeart/2005/8/layout/vList5"/>
    <dgm:cxn modelId="{95BEAD35-CB41-45B7-807D-D33C54C45579}" type="presParOf" srcId="{FEF14B21-E388-4365-A7D7-649D582187ED}" destId="{2C1DED86-462C-4DC2-9547-5B96F580E0E3}" srcOrd="1" destOrd="0" presId="urn:microsoft.com/office/officeart/2005/8/layout/vList5"/>
    <dgm:cxn modelId="{A84AF691-A928-4E09-91DD-0AB7DADE449C}" type="presParOf" srcId="{FEF14B21-E388-4365-A7D7-649D582187ED}" destId="{4996B57F-3851-443A-9E20-13B9A0B92DB9}" srcOrd="2" destOrd="0" presId="urn:microsoft.com/office/officeart/2005/8/layout/vList5"/>
    <dgm:cxn modelId="{DE6772A0-CEE0-4DDA-B5FA-A6CBBAC00CCC}" type="presParOf" srcId="{4996B57F-3851-443A-9E20-13B9A0B92DB9}" destId="{B69DF449-B7CE-4060-B544-533FE0210045}"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4DE7FAD5-D949-44B1-832D-D8AE24E737F6}"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en-US"/>
        </a:p>
      </dgm:t>
    </dgm:pt>
    <dgm:pt modelId="{BDFE516C-0055-4F35-8BC1-5BBEAC3B1143}">
      <dgm:prSet custT="1"/>
      <dgm:spPr/>
      <dgm:t>
        <a:bodyPr/>
        <a:lstStyle/>
        <a:p>
          <a:pPr rtl="0"/>
          <a:r>
            <a:rPr lang="en-US" sz="2300" b="0" i="0" dirty="0" smtClean="0">
              <a:latin typeface="+mn-lt"/>
            </a:rPr>
            <a:t>In our project we have faced many of problems and we have overcome them:</a:t>
          </a:r>
        </a:p>
        <a:p>
          <a:pPr rtl="0"/>
          <a:r>
            <a:rPr lang="en-US" sz="2300" dirty="0" smtClean="0">
              <a:latin typeface="+mn-lt"/>
            </a:rPr>
            <a:t>1- Download Python and library for it on Raspberry Pi. </a:t>
          </a:r>
        </a:p>
        <a:p>
          <a:pPr rtl="0"/>
          <a:r>
            <a:rPr lang="en-US" sz="2300" dirty="0" smtClean="0">
              <a:latin typeface="+mn-lt"/>
            </a:rPr>
            <a:t>2- Version of the raspberry pi .</a:t>
          </a:r>
          <a:endParaRPr lang="en-US" sz="2300" dirty="0">
            <a:latin typeface="+mn-lt"/>
          </a:endParaRPr>
        </a:p>
      </dgm:t>
    </dgm:pt>
    <dgm:pt modelId="{4440DE96-7A41-4C12-B557-92F699B119FD}" type="parTrans" cxnId="{D6E740F3-09BE-4572-85B5-0D296C8528E1}">
      <dgm:prSet/>
      <dgm:spPr/>
      <dgm:t>
        <a:bodyPr/>
        <a:lstStyle/>
        <a:p>
          <a:endParaRPr lang="en-US"/>
        </a:p>
      </dgm:t>
    </dgm:pt>
    <dgm:pt modelId="{47CC31D5-985D-4A3C-A13B-E6C46ADEFB35}" type="sibTrans" cxnId="{D6E740F3-09BE-4572-85B5-0D296C8528E1}">
      <dgm:prSet/>
      <dgm:spPr/>
      <dgm:t>
        <a:bodyPr/>
        <a:lstStyle/>
        <a:p>
          <a:endParaRPr lang="en-US"/>
        </a:p>
      </dgm:t>
    </dgm:pt>
    <dgm:pt modelId="{8C5DC280-1962-454B-9CA2-139F22C8D173}" type="pres">
      <dgm:prSet presAssocID="{4DE7FAD5-D949-44B1-832D-D8AE24E737F6}" presName="linear" presStyleCnt="0">
        <dgm:presLayoutVars>
          <dgm:animLvl val="lvl"/>
          <dgm:resizeHandles val="exact"/>
        </dgm:presLayoutVars>
      </dgm:prSet>
      <dgm:spPr/>
      <dgm:t>
        <a:bodyPr/>
        <a:lstStyle/>
        <a:p>
          <a:pPr rtl="1"/>
          <a:endParaRPr lang="ar-JO"/>
        </a:p>
      </dgm:t>
    </dgm:pt>
    <dgm:pt modelId="{BD60B878-D1FC-4237-83D3-AD82BBD7C09B}" type="pres">
      <dgm:prSet presAssocID="{BDFE516C-0055-4F35-8BC1-5BBEAC3B1143}" presName="parentText" presStyleLbl="node1" presStyleIdx="0" presStyleCnt="1" custScaleY="136122" custLinFactNeighborX="-749" custLinFactNeighborY="-15374">
        <dgm:presLayoutVars>
          <dgm:chMax val="0"/>
          <dgm:bulletEnabled val="1"/>
        </dgm:presLayoutVars>
      </dgm:prSet>
      <dgm:spPr/>
      <dgm:t>
        <a:bodyPr/>
        <a:lstStyle/>
        <a:p>
          <a:pPr rtl="1"/>
          <a:endParaRPr lang="ar-JO"/>
        </a:p>
      </dgm:t>
    </dgm:pt>
  </dgm:ptLst>
  <dgm:cxnLst>
    <dgm:cxn modelId="{04EC7EBD-87CD-4ABD-A63D-616C71ABAC06}" type="presOf" srcId="{4DE7FAD5-D949-44B1-832D-D8AE24E737F6}" destId="{8C5DC280-1962-454B-9CA2-139F22C8D173}" srcOrd="0" destOrd="0" presId="urn:microsoft.com/office/officeart/2005/8/layout/vList2"/>
    <dgm:cxn modelId="{5D385FF5-6695-4839-BC3E-7D5E1DEB4544}" type="presOf" srcId="{BDFE516C-0055-4F35-8BC1-5BBEAC3B1143}" destId="{BD60B878-D1FC-4237-83D3-AD82BBD7C09B}" srcOrd="0" destOrd="0" presId="urn:microsoft.com/office/officeart/2005/8/layout/vList2"/>
    <dgm:cxn modelId="{D6E740F3-09BE-4572-85B5-0D296C8528E1}" srcId="{4DE7FAD5-D949-44B1-832D-D8AE24E737F6}" destId="{BDFE516C-0055-4F35-8BC1-5BBEAC3B1143}" srcOrd="0" destOrd="0" parTransId="{4440DE96-7A41-4C12-B557-92F699B119FD}" sibTransId="{47CC31D5-985D-4A3C-A13B-E6C46ADEFB35}"/>
    <dgm:cxn modelId="{CC81261A-28DE-42EC-8FE9-FDC30DF609FD}" type="presParOf" srcId="{8C5DC280-1962-454B-9CA2-139F22C8D173}" destId="{BD60B878-D1FC-4237-83D3-AD82BBD7C09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075DAC2-6464-4510-81B1-2BAA4CD21AAC}"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DA1F0A6A-0AE0-4EF3-96E6-A21434EBB7C0}">
      <dgm:prSet custT="1">
        <dgm:style>
          <a:lnRef idx="1">
            <a:schemeClr val="accent3"/>
          </a:lnRef>
          <a:fillRef idx="2">
            <a:schemeClr val="accent3"/>
          </a:fillRef>
          <a:effectRef idx="1">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sz="2500" b="1" cap="all" spc="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cs typeface="Arial" pitchFamily="34" charset="0"/>
            </a:rPr>
            <a:t>The problem that we faced </a:t>
          </a:r>
          <a:endParaRPr lang="ar-SA" sz="2500" b="1" cap="all" spc="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endParaRPr>
        </a:p>
      </dgm:t>
    </dgm:pt>
    <dgm:pt modelId="{9A2AEEBA-5D60-4D9E-9435-8B689C5F7DA1}" type="parTrans" cxnId="{6A726E3B-1E5E-4116-AFE7-8CA1C33EDD30}">
      <dgm:prSet/>
      <dgm:spPr/>
      <dgm:t>
        <a:bodyPr/>
        <a:lstStyle/>
        <a:p>
          <a:endParaRPr lang="en-US"/>
        </a:p>
      </dgm:t>
    </dgm:pt>
    <dgm:pt modelId="{3FF96F1D-59C0-4E2F-9712-1BCC1A8E3C50}" type="sibTrans" cxnId="{6A726E3B-1E5E-4116-AFE7-8CA1C33EDD30}">
      <dgm:prSet/>
      <dgm:spPr/>
      <dgm:t>
        <a:bodyPr/>
        <a:lstStyle/>
        <a:p>
          <a:endParaRPr lang="en-US"/>
        </a:p>
      </dgm:t>
    </dgm:pt>
    <dgm:pt modelId="{0BAEF25B-B8B5-4D4C-847B-C28D2D1216FB}" type="pres">
      <dgm:prSet presAssocID="{B075DAC2-6464-4510-81B1-2BAA4CD21AAC}" presName="linear" presStyleCnt="0">
        <dgm:presLayoutVars>
          <dgm:animLvl val="lvl"/>
          <dgm:resizeHandles val="exact"/>
        </dgm:presLayoutVars>
      </dgm:prSet>
      <dgm:spPr/>
      <dgm:t>
        <a:bodyPr/>
        <a:lstStyle/>
        <a:p>
          <a:endParaRPr lang="en-US"/>
        </a:p>
      </dgm:t>
    </dgm:pt>
    <dgm:pt modelId="{B897CB5C-CAB3-4D12-9624-B37F2CC9D928}" type="pres">
      <dgm:prSet presAssocID="{DA1F0A6A-0AE0-4EF3-96E6-A21434EBB7C0}" presName="parentText" presStyleLbl="node1" presStyleIdx="0" presStyleCnt="1" custLinFactNeighborX="-3763" custLinFactNeighborY="-7256">
        <dgm:presLayoutVars>
          <dgm:chMax val="0"/>
          <dgm:bulletEnabled val="1"/>
        </dgm:presLayoutVars>
      </dgm:prSet>
      <dgm:spPr/>
      <dgm:t>
        <a:bodyPr/>
        <a:lstStyle/>
        <a:p>
          <a:endParaRPr lang="en-US"/>
        </a:p>
      </dgm:t>
    </dgm:pt>
  </dgm:ptLst>
  <dgm:cxnLst>
    <dgm:cxn modelId="{6A726E3B-1E5E-4116-AFE7-8CA1C33EDD30}" srcId="{B075DAC2-6464-4510-81B1-2BAA4CD21AAC}" destId="{DA1F0A6A-0AE0-4EF3-96E6-A21434EBB7C0}" srcOrd="0" destOrd="0" parTransId="{9A2AEEBA-5D60-4D9E-9435-8B689C5F7DA1}" sibTransId="{3FF96F1D-59C0-4E2F-9712-1BCC1A8E3C50}"/>
    <dgm:cxn modelId="{5449D9BE-1C63-47BC-8B51-7DBD6FB11869}" type="presOf" srcId="{DA1F0A6A-0AE0-4EF3-96E6-A21434EBB7C0}" destId="{B897CB5C-CAB3-4D12-9624-B37F2CC9D928}" srcOrd="0" destOrd="0" presId="urn:microsoft.com/office/officeart/2005/8/layout/vList2"/>
    <dgm:cxn modelId="{AA859F69-0019-4238-9E5C-91868E5A3A55}" type="presOf" srcId="{B075DAC2-6464-4510-81B1-2BAA4CD21AAC}" destId="{0BAEF25B-B8B5-4D4C-847B-C28D2D1216FB}" srcOrd="0" destOrd="0" presId="urn:microsoft.com/office/officeart/2005/8/layout/vList2"/>
    <dgm:cxn modelId="{ACB5B036-C389-4FD2-8CF0-353BC4EFAFAC}" type="presParOf" srcId="{0BAEF25B-B8B5-4D4C-847B-C28D2D1216FB}" destId="{B897CB5C-CAB3-4D12-9624-B37F2CC9D928}"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075DAC2-6464-4510-81B1-2BAA4CD21AAC}"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DA1F0A6A-0AE0-4EF3-96E6-A21434EBB7C0}">
      <dgm:prSet custT="1">
        <dgm:style>
          <a:lnRef idx="1">
            <a:schemeClr val="accent3"/>
          </a:lnRef>
          <a:fillRef idx="2">
            <a:schemeClr val="accent3"/>
          </a:fillRef>
          <a:effectRef idx="1">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sz="2500"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Conclusion</a:t>
          </a:r>
          <a:r>
            <a:rPr lang="en-US" sz="2500" b="1" dirty="0" smtClean="0">
              <a:solidFill>
                <a:schemeClr val="tx1"/>
              </a:solidFill>
              <a:latin typeface="Arial Unicode MS" pitchFamily="34" charset="-128"/>
              <a:ea typeface="Arial Unicode MS" pitchFamily="34" charset="-128"/>
              <a:cs typeface="+mn-cs"/>
            </a:rPr>
            <a:t>:</a:t>
          </a:r>
          <a:r>
            <a:rPr lang="ar-SA" sz="2500" b="1" dirty="0" smtClean="0">
              <a:solidFill>
                <a:schemeClr val="tx1"/>
              </a:solidFill>
              <a:latin typeface="Arial Unicode MS" pitchFamily="34" charset="-128"/>
              <a:ea typeface="Arial Unicode MS" pitchFamily="34" charset="-128"/>
              <a:cs typeface="+mn-cs"/>
            </a:rPr>
            <a:t> </a:t>
          </a:r>
        </a:p>
      </dgm:t>
    </dgm:pt>
    <dgm:pt modelId="{9A2AEEBA-5D60-4D9E-9435-8B689C5F7DA1}" type="parTrans" cxnId="{6A726E3B-1E5E-4116-AFE7-8CA1C33EDD30}">
      <dgm:prSet/>
      <dgm:spPr/>
      <dgm:t>
        <a:bodyPr/>
        <a:lstStyle/>
        <a:p>
          <a:endParaRPr lang="en-US"/>
        </a:p>
      </dgm:t>
    </dgm:pt>
    <dgm:pt modelId="{3FF96F1D-59C0-4E2F-9712-1BCC1A8E3C50}" type="sibTrans" cxnId="{6A726E3B-1E5E-4116-AFE7-8CA1C33EDD30}">
      <dgm:prSet/>
      <dgm:spPr/>
      <dgm:t>
        <a:bodyPr/>
        <a:lstStyle/>
        <a:p>
          <a:endParaRPr lang="en-US"/>
        </a:p>
      </dgm:t>
    </dgm:pt>
    <dgm:pt modelId="{0BAEF25B-B8B5-4D4C-847B-C28D2D1216FB}" type="pres">
      <dgm:prSet presAssocID="{B075DAC2-6464-4510-81B1-2BAA4CD21AAC}" presName="linear" presStyleCnt="0">
        <dgm:presLayoutVars>
          <dgm:animLvl val="lvl"/>
          <dgm:resizeHandles val="exact"/>
        </dgm:presLayoutVars>
      </dgm:prSet>
      <dgm:spPr/>
      <dgm:t>
        <a:bodyPr/>
        <a:lstStyle/>
        <a:p>
          <a:endParaRPr lang="en-US"/>
        </a:p>
      </dgm:t>
    </dgm:pt>
    <dgm:pt modelId="{B897CB5C-CAB3-4D12-9624-B37F2CC9D928}" type="pres">
      <dgm:prSet presAssocID="{DA1F0A6A-0AE0-4EF3-96E6-A21434EBB7C0}" presName="parentText" presStyleLbl="node1" presStyleIdx="0" presStyleCnt="1" custScaleX="77424" custLinFactNeighborX="-15856" custLinFactNeighborY="-2219">
        <dgm:presLayoutVars>
          <dgm:chMax val="0"/>
          <dgm:bulletEnabled val="1"/>
        </dgm:presLayoutVars>
      </dgm:prSet>
      <dgm:spPr/>
      <dgm:t>
        <a:bodyPr/>
        <a:lstStyle/>
        <a:p>
          <a:endParaRPr lang="en-US"/>
        </a:p>
      </dgm:t>
    </dgm:pt>
  </dgm:ptLst>
  <dgm:cxnLst>
    <dgm:cxn modelId="{6A726E3B-1E5E-4116-AFE7-8CA1C33EDD30}" srcId="{B075DAC2-6464-4510-81B1-2BAA4CD21AAC}" destId="{DA1F0A6A-0AE0-4EF3-96E6-A21434EBB7C0}" srcOrd="0" destOrd="0" parTransId="{9A2AEEBA-5D60-4D9E-9435-8B689C5F7DA1}" sibTransId="{3FF96F1D-59C0-4E2F-9712-1BCC1A8E3C50}"/>
    <dgm:cxn modelId="{78E7CA4D-4450-46C6-A59C-6AD8D9C017DF}" type="presOf" srcId="{B075DAC2-6464-4510-81B1-2BAA4CD21AAC}" destId="{0BAEF25B-B8B5-4D4C-847B-C28D2D1216FB}" srcOrd="0" destOrd="0" presId="urn:microsoft.com/office/officeart/2005/8/layout/vList2"/>
    <dgm:cxn modelId="{107F397C-7F49-4436-B6C8-31E715784C80}" type="presOf" srcId="{DA1F0A6A-0AE0-4EF3-96E6-A21434EBB7C0}" destId="{B897CB5C-CAB3-4D12-9624-B37F2CC9D928}" srcOrd="0" destOrd="0" presId="urn:microsoft.com/office/officeart/2005/8/layout/vList2"/>
    <dgm:cxn modelId="{31530458-7EB6-4B7C-9F2D-4D1033142C4E}" type="presParOf" srcId="{0BAEF25B-B8B5-4D4C-847B-C28D2D1216FB}" destId="{B897CB5C-CAB3-4D12-9624-B37F2CC9D92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36EC4B5C-32E2-4122-A39B-1F072B28782A}"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en-US"/>
        </a:p>
      </dgm:t>
    </dgm:pt>
    <dgm:pt modelId="{90A3E09D-7972-4B49-B9D4-23E0B4AC28F6}">
      <dgm:prSet custT="1"/>
      <dgm:spPr/>
      <dgm:t>
        <a:bodyPr/>
        <a:lstStyle/>
        <a:p>
          <a:pPr algn="just" rtl="0"/>
          <a:r>
            <a:rPr lang="en-US" sz="2000" dirty="0" smtClean="0">
              <a:solidFill>
                <a:schemeClr val="tx1"/>
              </a:solidFill>
              <a:latin typeface="+mn-lt"/>
            </a:rPr>
            <a:t>From our experiment, we noticed the face recognition was sensitive to face background, light, and head orientations. This technique described the accurate and efficient method of automatic attendance in the classroom which could replace the traditional method. An automatic attendance has many advantages, most of the existing systems are time consuming and require semi manual interference from lecturers, our system seeks to solve these issues by using face recognition in the process to save the time and labor. And No need for installing complex hardware for taking the attendance in classroom, all we need is a camera and laptop. We used algorithms that can detect and recognize faces in the image. </a:t>
          </a:r>
          <a:endParaRPr lang="ar-JO" sz="2000" dirty="0">
            <a:solidFill>
              <a:schemeClr val="tx1"/>
            </a:solidFill>
            <a:latin typeface="+mn-lt"/>
          </a:endParaRPr>
        </a:p>
      </dgm:t>
    </dgm:pt>
    <dgm:pt modelId="{54E2D9EC-F6E3-4FC4-B74C-5C477F17B15E}" type="parTrans" cxnId="{9B20A7B4-A08B-4D31-8A6F-456EC92B0F42}">
      <dgm:prSet/>
      <dgm:spPr/>
      <dgm:t>
        <a:bodyPr/>
        <a:lstStyle/>
        <a:p>
          <a:pPr rtl="1"/>
          <a:endParaRPr lang="ar-JO"/>
        </a:p>
      </dgm:t>
    </dgm:pt>
    <dgm:pt modelId="{28F94A48-BAEF-466E-9F8B-9F51AEA31E93}" type="sibTrans" cxnId="{9B20A7B4-A08B-4D31-8A6F-456EC92B0F42}">
      <dgm:prSet/>
      <dgm:spPr/>
      <dgm:t>
        <a:bodyPr/>
        <a:lstStyle/>
        <a:p>
          <a:pPr rtl="1"/>
          <a:endParaRPr lang="ar-JO"/>
        </a:p>
      </dgm:t>
    </dgm:pt>
    <dgm:pt modelId="{5CC2D62A-028A-4532-ADA4-EAD6AA2E8A70}" type="pres">
      <dgm:prSet presAssocID="{36EC4B5C-32E2-4122-A39B-1F072B28782A}" presName="linear" presStyleCnt="0">
        <dgm:presLayoutVars>
          <dgm:animLvl val="lvl"/>
          <dgm:resizeHandles val="exact"/>
        </dgm:presLayoutVars>
      </dgm:prSet>
      <dgm:spPr/>
      <dgm:t>
        <a:bodyPr/>
        <a:lstStyle/>
        <a:p>
          <a:endParaRPr lang="en-US"/>
        </a:p>
      </dgm:t>
    </dgm:pt>
    <dgm:pt modelId="{B9ECA85C-B6F0-4AE4-A5FA-659809D9EE39}" type="pres">
      <dgm:prSet presAssocID="{90A3E09D-7972-4B49-B9D4-23E0B4AC28F6}" presName="parentText" presStyleLbl="node1" presStyleIdx="0" presStyleCnt="1" custScaleY="124998">
        <dgm:presLayoutVars>
          <dgm:chMax val="0"/>
          <dgm:bulletEnabled val="1"/>
        </dgm:presLayoutVars>
      </dgm:prSet>
      <dgm:spPr/>
      <dgm:t>
        <a:bodyPr/>
        <a:lstStyle/>
        <a:p>
          <a:pPr rtl="1"/>
          <a:endParaRPr lang="ar-JO"/>
        </a:p>
      </dgm:t>
    </dgm:pt>
  </dgm:ptLst>
  <dgm:cxnLst>
    <dgm:cxn modelId="{D7D6F05B-5E3F-48B0-9882-8B88D878E684}" type="presOf" srcId="{36EC4B5C-32E2-4122-A39B-1F072B28782A}" destId="{5CC2D62A-028A-4532-ADA4-EAD6AA2E8A70}" srcOrd="0" destOrd="0" presId="urn:microsoft.com/office/officeart/2005/8/layout/vList2"/>
    <dgm:cxn modelId="{149A8755-B299-45D8-9034-50715536246C}" type="presOf" srcId="{90A3E09D-7972-4B49-B9D4-23E0B4AC28F6}" destId="{B9ECA85C-B6F0-4AE4-A5FA-659809D9EE39}" srcOrd="0" destOrd="0" presId="urn:microsoft.com/office/officeart/2005/8/layout/vList2"/>
    <dgm:cxn modelId="{9B20A7B4-A08B-4D31-8A6F-456EC92B0F42}" srcId="{36EC4B5C-32E2-4122-A39B-1F072B28782A}" destId="{90A3E09D-7972-4B49-B9D4-23E0B4AC28F6}" srcOrd="0" destOrd="0" parTransId="{54E2D9EC-F6E3-4FC4-B74C-5C477F17B15E}" sibTransId="{28F94A48-BAEF-466E-9F8B-9F51AEA31E93}"/>
    <dgm:cxn modelId="{ADB6E8E2-AD27-46AB-A92D-4DCE19F65DFB}" type="presParOf" srcId="{5CC2D62A-028A-4532-ADA4-EAD6AA2E8A70}" destId="{B9ECA85C-B6F0-4AE4-A5FA-659809D9EE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DE4F7E1-E5DE-4813-87E2-95ED2017EF77}"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DBF700AF-0120-426F-AD96-485ED7688FDA}">
      <dgm:prSet custT="1">
        <dgm:style>
          <a:lnRef idx="1">
            <a:schemeClr val="accent3"/>
          </a:lnRef>
          <a:fillRef idx="2">
            <a:schemeClr val="accent3"/>
          </a:fillRef>
          <a:effectRef idx="1">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sz="2400"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Outline :</a:t>
          </a:r>
          <a:endParaRPr lang="en-US" sz="2400" b="1"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gm:t>
    </dgm:pt>
    <dgm:pt modelId="{ABE90418-1E1C-479C-8D19-65B9A30C375C}" type="parTrans" cxnId="{FD9839D2-41B3-42BB-B238-6C7524EC0930}">
      <dgm:prSet/>
      <dgm:spPr/>
      <dgm:t>
        <a:bodyPr/>
        <a:lstStyle/>
        <a:p>
          <a:endParaRPr lang="en-US"/>
        </a:p>
      </dgm:t>
    </dgm:pt>
    <dgm:pt modelId="{4DDF1E64-E829-4B7B-B43E-43E97CC324A9}" type="sibTrans" cxnId="{FD9839D2-41B3-42BB-B238-6C7524EC0930}">
      <dgm:prSet/>
      <dgm:spPr/>
      <dgm:t>
        <a:bodyPr/>
        <a:lstStyle/>
        <a:p>
          <a:endParaRPr lang="en-US"/>
        </a:p>
      </dgm:t>
    </dgm:pt>
    <dgm:pt modelId="{2CA6DDF9-A9DB-45C9-AD46-045FB5262F45}" type="pres">
      <dgm:prSet presAssocID="{9DE4F7E1-E5DE-4813-87E2-95ED2017EF77}" presName="linear" presStyleCnt="0">
        <dgm:presLayoutVars>
          <dgm:animLvl val="lvl"/>
          <dgm:resizeHandles val="exact"/>
        </dgm:presLayoutVars>
      </dgm:prSet>
      <dgm:spPr/>
      <dgm:t>
        <a:bodyPr/>
        <a:lstStyle/>
        <a:p>
          <a:endParaRPr lang="en-US"/>
        </a:p>
      </dgm:t>
    </dgm:pt>
    <dgm:pt modelId="{53DF3BFF-DE5D-4849-BAB1-B0206C3B0EE8}" type="pres">
      <dgm:prSet presAssocID="{DBF700AF-0120-426F-AD96-485ED7688FDA}" presName="parentText" presStyleLbl="node1" presStyleIdx="0" presStyleCnt="1" custScaleX="72008" custLinFactNeighborX="-36746" custLinFactNeighborY="-17">
        <dgm:presLayoutVars>
          <dgm:chMax val="0"/>
          <dgm:bulletEnabled val="1"/>
        </dgm:presLayoutVars>
      </dgm:prSet>
      <dgm:spPr/>
      <dgm:t>
        <a:bodyPr/>
        <a:lstStyle/>
        <a:p>
          <a:endParaRPr lang="en-US"/>
        </a:p>
      </dgm:t>
    </dgm:pt>
  </dgm:ptLst>
  <dgm:cxnLst>
    <dgm:cxn modelId="{FD9839D2-41B3-42BB-B238-6C7524EC0930}" srcId="{9DE4F7E1-E5DE-4813-87E2-95ED2017EF77}" destId="{DBF700AF-0120-426F-AD96-485ED7688FDA}" srcOrd="0" destOrd="0" parTransId="{ABE90418-1E1C-479C-8D19-65B9A30C375C}" sibTransId="{4DDF1E64-E829-4B7B-B43E-43E97CC324A9}"/>
    <dgm:cxn modelId="{635B79BC-BFD3-451E-AD01-DEC891C84464}" type="presOf" srcId="{9DE4F7E1-E5DE-4813-87E2-95ED2017EF77}" destId="{2CA6DDF9-A9DB-45C9-AD46-045FB5262F45}" srcOrd="0" destOrd="0" presId="urn:microsoft.com/office/officeart/2005/8/layout/vList2"/>
    <dgm:cxn modelId="{FF96DCF6-A49F-41F1-A850-E28285220646}" type="presOf" srcId="{DBF700AF-0120-426F-AD96-485ED7688FDA}" destId="{53DF3BFF-DE5D-4849-BAB1-B0206C3B0EE8}" srcOrd="0" destOrd="0" presId="urn:microsoft.com/office/officeart/2005/8/layout/vList2"/>
    <dgm:cxn modelId="{30703E59-C513-4E90-9C84-4BF68FA0002D}" type="presParOf" srcId="{2CA6DDF9-A9DB-45C9-AD46-045FB5262F45}" destId="{53DF3BFF-DE5D-4849-BAB1-B0206C3B0EE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57DD24A0-2195-45B5-B2FF-979D115E0C41}"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AF520D00-4A50-4A02-8338-454B3EBCF925}">
      <dgm:prSet custT="1">
        <dgm:style>
          <a:lnRef idx="2">
            <a:schemeClr val="accent3"/>
          </a:lnRef>
          <a:fillRef idx="1">
            <a:schemeClr val="lt1"/>
          </a:fillRef>
          <a:effectRef idx="0">
            <a:schemeClr val="accent3"/>
          </a:effectRef>
          <a:fontRef idx="minor">
            <a:schemeClr val="dk1"/>
          </a:fontRef>
        </dgm:style>
      </dgm:prSet>
      <dgm:spPr/>
      <dgm:t>
        <a:bodyPr/>
        <a:lstStyle/>
        <a:p>
          <a:pPr algn="just" rtl="0"/>
          <a:r>
            <a:rPr lang="en-US" sz="2500" dirty="0" smtClean="0">
              <a:solidFill>
                <a:schemeClr val="tx1"/>
              </a:solidFill>
            </a:rPr>
            <a:t>Automatic attendance system can be improved by increasing the number of features which can be extracted to increase accuracy of  face recognition. Once the software is developed and tested properly, it could be improved to cover full institutions such as the faculty of engineering.</a:t>
          </a:r>
          <a:endParaRPr lang="en-US" sz="2500" dirty="0">
            <a:solidFill>
              <a:schemeClr val="tx1"/>
            </a:solidFill>
            <a:latin typeface="Arial" pitchFamily="34" charset="0"/>
            <a:cs typeface="Arial" pitchFamily="34" charset="0"/>
          </a:endParaRPr>
        </a:p>
      </dgm:t>
    </dgm:pt>
    <dgm:pt modelId="{E95AA52A-558E-4280-9B9B-301B31C7F181}" type="parTrans" cxnId="{C53D91CB-9035-4CE6-AE15-2862416B0D4A}">
      <dgm:prSet/>
      <dgm:spPr/>
      <dgm:t>
        <a:bodyPr/>
        <a:lstStyle/>
        <a:p>
          <a:endParaRPr lang="en-US"/>
        </a:p>
      </dgm:t>
    </dgm:pt>
    <dgm:pt modelId="{6C54BBBA-0517-4413-82A8-C440BBE3EAA2}" type="sibTrans" cxnId="{C53D91CB-9035-4CE6-AE15-2862416B0D4A}">
      <dgm:prSet/>
      <dgm:spPr/>
      <dgm:t>
        <a:bodyPr/>
        <a:lstStyle/>
        <a:p>
          <a:endParaRPr lang="en-US"/>
        </a:p>
      </dgm:t>
    </dgm:pt>
    <dgm:pt modelId="{F3AC32C5-E950-4FB8-AAE3-AFEED00E0F9A}" type="pres">
      <dgm:prSet presAssocID="{57DD24A0-2195-45B5-B2FF-979D115E0C41}" presName="linear" presStyleCnt="0">
        <dgm:presLayoutVars>
          <dgm:animLvl val="lvl"/>
          <dgm:resizeHandles val="exact"/>
        </dgm:presLayoutVars>
      </dgm:prSet>
      <dgm:spPr/>
      <dgm:t>
        <a:bodyPr/>
        <a:lstStyle/>
        <a:p>
          <a:endParaRPr lang="en-US"/>
        </a:p>
      </dgm:t>
    </dgm:pt>
    <dgm:pt modelId="{BCC2FBDB-BD8D-466B-94F3-E7B87E86165D}" type="pres">
      <dgm:prSet presAssocID="{AF520D00-4A50-4A02-8338-454B3EBCF925}" presName="parentText" presStyleLbl="node1" presStyleIdx="0" presStyleCnt="1" custScaleY="1096243" custLinFactY="-100000" custLinFactNeighborX="-1295" custLinFactNeighborY="-186185">
        <dgm:presLayoutVars>
          <dgm:chMax val="0"/>
          <dgm:bulletEnabled val="1"/>
        </dgm:presLayoutVars>
      </dgm:prSet>
      <dgm:spPr/>
      <dgm:t>
        <a:bodyPr/>
        <a:lstStyle/>
        <a:p>
          <a:endParaRPr lang="en-US"/>
        </a:p>
      </dgm:t>
    </dgm:pt>
  </dgm:ptLst>
  <dgm:cxnLst>
    <dgm:cxn modelId="{C53D91CB-9035-4CE6-AE15-2862416B0D4A}" srcId="{57DD24A0-2195-45B5-B2FF-979D115E0C41}" destId="{AF520D00-4A50-4A02-8338-454B3EBCF925}" srcOrd="0" destOrd="0" parTransId="{E95AA52A-558E-4280-9B9B-301B31C7F181}" sibTransId="{6C54BBBA-0517-4413-82A8-C440BBE3EAA2}"/>
    <dgm:cxn modelId="{BDC9A8A3-F53B-464D-8C40-D6AA6B78164B}" type="presOf" srcId="{AF520D00-4A50-4A02-8338-454B3EBCF925}" destId="{BCC2FBDB-BD8D-466B-94F3-E7B87E86165D}" srcOrd="0" destOrd="0" presId="urn:microsoft.com/office/officeart/2005/8/layout/vList2"/>
    <dgm:cxn modelId="{75050345-B6EA-4CAA-A308-E552BEAE47DC}" type="presOf" srcId="{57DD24A0-2195-45B5-B2FF-979D115E0C41}" destId="{F3AC32C5-E950-4FB8-AAE3-AFEED00E0F9A}" srcOrd="0" destOrd="0" presId="urn:microsoft.com/office/officeart/2005/8/layout/vList2"/>
    <dgm:cxn modelId="{0751C400-9235-42B3-844A-8B3B2B0231D9}" type="presParOf" srcId="{F3AC32C5-E950-4FB8-AAE3-AFEED00E0F9A}" destId="{BCC2FBDB-BD8D-466B-94F3-E7B87E86165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46F4563F-05B6-4D95-9CE3-3859B0663EA4}"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A7C3E84D-4493-461F-B153-C8715FC4031A}">
      <dgm:prSet custT="1">
        <dgm:style>
          <a:lnRef idx="1">
            <a:schemeClr val="accent3"/>
          </a:lnRef>
          <a:fillRef idx="2">
            <a:schemeClr val="accent3"/>
          </a:fillRef>
          <a:effectRef idx="1">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l" rtl="1"/>
          <a:r>
            <a:rPr lang="en-US" sz="2500"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Future work</a:t>
          </a:r>
          <a:endParaRPr lang="ar-SA" sz="2500"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gm:t>
    </dgm:pt>
    <dgm:pt modelId="{99E545BB-0A3A-4702-ACB8-13A81AAE3A91}" type="parTrans" cxnId="{D573DF99-23CB-44CA-8FA5-4EBA33E91736}">
      <dgm:prSet/>
      <dgm:spPr/>
      <dgm:t>
        <a:bodyPr/>
        <a:lstStyle/>
        <a:p>
          <a:endParaRPr lang="en-US"/>
        </a:p>
      </dgm:t>
    </dgm:pt>
    <dgm:pt modelId="{4B444A02-449D-4528-B3C8-3CD6E81F273C}" type="sibTrans" cxnId="{D573DF99-23CB-44CA-8FA5-4EBA33E91736}">
      <dgm:prSet/>
      <dgm:spPr/>
      <dgm:t>
        <a:bodyPr/>
        <a:lstStyle/>
        <a:p>
          <a:endParaRPr lang="en-US"/>
        </a:p>
      </dgm:t>
    </dgm:pt>
    <dgm:pt modelId="{5EA3D1C4-DB9E-4FB3-B8F5-5613D4C24000}" type="pres">
      <dgm:prSet presAssocID="{46F4563F-05B6-4D95-9CE3-3859B0663EA4}" presName="linear" presStyleCnt="0">
        <dgm:presLayoutVars>
          <dgm:animLvl val="lvl"/>
          <dgm:resizeHandles val="exact"/>
        </dgm:presLayoutVars>
      </dgm:prSet>
      <dgm:spPr/>
      <dgm:t>
        <a:bodyPr/>
        <a:lstStyle/>
        <a:p>
          <a:endParaRPr lang="en-US"/>
        </a:p>
      </dgm:t>
    </dgm:pt>
    <dgm:pt modelId="{A38CE098-E756-4173-8303-53F9A8856616}" type="pres">
      <dgm:prSet presAssocID="{A7C3E84D-4493-461F-B153-C8715FC4031A}" presName="parentText" presStyleLbl="node1" presStyleIdx="0" presStyleCnt="1" custLinFactNeighborX="11392" custLinFactNeighborY="-47431">
        <dgm:presLayoutVars>
          <dgm:chMax val="0"/>
          <dgm:bulletEnabled val="1"/>
        </dgm:presLayoutVars>
      </dgm:prSet>
      <dgm:spPr/>
      <dgm:t>
        <a:bodyPr/>
        <a:lstStyle/>
        <a:p>
          <a:endParaRPr lang="en-US"/>
        </a:p>
      </dgm:t>
    </dgm:pt>
  </dgm:ptLst>
  <dgm:cxnLst>
    <dgm:cxn modelId="{85D27C18-B44F-4E0D-AA0E-A08E1B4C8C1F}" type="presOf" srcId="{A7C3E84D-4493-461F-B153-C8715FC4031A}" destId="{A38CE098-E756-4173-8303-53F9A8856616}" srcOrd="0" destOrd="0" presId="urn:microsoft.com/office/officeart/2005/8/layout/vList2"/>
    <dgm:cxn modelId="{D573DF99-23CB-44CA-8FA5-4EBA33E91736}" srcId="{46F4563F-05B6-4D95-9CE3-3859B0663EA4}" destId="{A7C3E84D-4493-461F-B153-C8715FC4031A}" srcOrd="0" destOrd="0" parTransId="{99E545BB-0A3A-4702-ACB8-13A81AAE3A91}" sibTransId="{4B444A02-449D-4528-B3C8-3CD6E81F273C}"/>
    <dgm:cxn modelId="{945F2268-CC7C-4BA0-A08A-DB1FFE58D6F7}" type="presOf" srcId="{46F4563F-05B6-4D95-9CE3-3859B0663EA4}" destId="{5EA3D1C4-DB9E-4FB3-B8F5-5613D4C24000}" srcOrd="0" destOrd="0" presId="urn:microsoft.com/office/officeart/2005/8/layout/vList2"/>
    <dgm:cxn modelId="{2065703E-3CBB-4951-AE9C-E9B4A1309CB1}" type="presParOf" srcId="{5EA3D1C4-DB9E-4FB3-B8F5-5613D4C24000}" destId="{A38CE098-E756-4173-8303-53F9A8856616}"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B34CB44-33D0-483A-932A-3E10B9214CE7}"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en-US"/>
        </a:p>
      </dgm:t>
    </dgm:pt>
    <dgm:pt modelId="{0A7EF387-AF62-4D8D-981F-E83511C6236D}">
      <dgm:prSet phldrT="[Text]"/>
      <dgm:spPr>
        <a:solidFill>
          <a:schemeClr val="bg1"/>
        </a:solidFill>
      </dgm:spPr>
      <dgm:t>
        <a:bodyPr/>
        <a:lstStyle/>
        <a:p>
          <a:r>
            <a:rPr lang="en-US" dirty="0" smtClean="0">
              <a:solidFill>
                <a:schemeClr val="tx1"/>
              </a:solidFill>
              <a:latin typeface="+mn-lt"/>
              <a:cs typeface="Arial" pitchFamily="34" charset="0"/>
            </a:rPr>
            <a:t>1. Introduction </a:t>
          </a:r>
        </a:p>
        <a:p>
          <a:pPr rtl="0"/>
          <a:r>
            <a:rPr lang="en-US" dirty="0" smtClean="0">
              <a:solidFill>
                <a:schemeClr val="tx1"/>
              </a:solidFill>
              <a:latin typeface="+mn-lt"/>
              <a:cs typeface="Arial" pitchFamily="34" charset="0"/>
            </a:rPr>
            <a:t>2. Algorithm ( flow chart )</a:t>
          </a:r>
        </a:p>
        <a:p>
          <a:pPr rtl="0"/>
          <a:r>
            <a:rPr lang="en-US" baseline="0" dirty="0" smtClean="0">
              <a:solidFill>
                <a:schemeClr val="tx1"/>
              </a:solidFill>
              <a:latin typeface="+mn-lt"/>
              <a:cs typeface="Arial" pitchFamily="34" charset="0"/>
            </a:rPr>
            <a:t>3. Functional Block Diagram</a:t>
          </a:r>
        </a:p>
        <a:p>
          <a:pPr rtl="0"/>
          <a:r>
            <a:rPr lang="en-US" baseline="0" dirty="0" smtClean="0">
              <a:solidFill>
                <a:schemeClr val="tx1"/>
              </a:solidFill>
              <a:latin typeface="+mn-lt"/>
              <a:cs typeface="Arial" pitchFamily="34" charset="0"/>
            </a:rPr>
            <a:t>4. Results</a:t>
          </a:r>
        </a:p>
        <a:p>
          <a:pPr rtl="0"/>
          <a:r>
            <a:rPr lang="en-US" dirty="0" smtClean="0">
              <a:solidFill>
                <a:schemeClr val="tx1"/>
              </a:solidFill>
              <a:latin typeface="+mn-lt"/>
              <a:cs typeface="Arial" pitchFamily="34" charset="0"/>
            </a:rPr>
            <a:t>5. Conclusion</a:t>
          </a:r>
        </a:p>
        <a:p>
          <a:r>
            <a:rPr lang="en-US" dirty="0" smtClean="0">
              <a:solidFill>
                <a:schemeClr val="tx1"/>
              </a:solidFill>
              <a:latin typeface="+mn-lt"/>
              <a:cs typeface="Arial" pitchFamily="34" charset="0"/>
            </a:rPr>
            <a:t>6. Future Work</a:t>
          </a:r>
          <a:endParaRPr lang="en-US" dirty="0">
            <a:solidFill>
              <a:schemeClr val="tx1"/>
            </a:solidFill>
            <a:latin typeface="+mn-lt"/>
          </a:endParaRPr>
        </a:p>
      </dgm:t>
    </dgm:pt>
    <dgm:pt modelId="{2C6A53F4-EE8E-43C3-B281-C43C40079238}" type="parTrans" cxnId="{38E0B362-FE08-48F8-A98B-03A21C956320}">
      <dgm:prSet/>
      <dgm:spPr/>
      <dgm:t>
        <a:bodyPr/>
        <a:lstStyle/>
        <a:p>
          <a:endParaRPr lang="en-US"/>
        </a:p>
      </dgm:t>
    </dgm:pt>
    <dgm:pt modelId="{66FF4FA9-F26A-46A1-A848-E58D5D76030D}" type="sibTrans" cxnId="{38E0B362-FE08-48F8-A98B-03A21C956320}">
      <dgm:prSet/>
      <dgm:spPr/>
      <dgm:t>
        <a:bodyPr/>
        <a:lstStyle/>
        <a:p>
          <a:endParaRPr lang="en-US"/>
        </a:p>
      </dgm:t>
    </dgm:pt>
    <dgm:pt modelId="{75B67FD6-B754-410A-B63B-92038AE66594}" type="pres">
      <dgm:prSet presAssocID="{9B34CB44-33D0-483A-932A-3E10B9214CE7}" presName="linear" presStyleCnt="0">
        <dgm:presLayoutVars>
          <dgm:animLvl val="lvl"/>
          <dgm:resizeHandles val="exact"/>
        </dgm:presLayoutVars>
      </dgm:prSet>
      <dgm:spPr/>
      <dgm:t>
        <a:bodyPr/>
        <a:lstStyle/>
        <a:p>
          <a:pPr rtl="1"/>
          <a:endParaRPr lang="ar-JO"/>
        </a:p>
      </dgm:t>
    </dgm:pt>
    <dgm:pt modelId="{2D69371A-416B-43C6-8AB8-138152ED8164}" type="pres">
      <dgm:prSet presAssocID="{0A7EF387-AF62-4D8D-981F-E83511C6236D}" presName="parentText" presStyleLbl="node1" presStyleIdx="0" presStyleCnt="1" custScaleY="101127" custLinFactNeighborX="-4632" custLinFactNeighborY="10791">
        <dgm:presLayoutVars>
          <dgm:chMax val="0"/>
          <dgm:bulletEnabled val="1"/>
        </dgm:presLayoutVars>
      </dgm:prSet>
      <dgm:spPr/>
      <dgm:t>
        <a:bodyPr/>
        <a:lstStyle/>
        <a:p>
          <a:endParaRPr lang="en-US"/>
        </a:p>
      </dgm:t>
    </dgm:pt>
  </dgm:ptLst>
  <dgm:cxnLst>
    <dgm:cxn modelId="{851FE19E-4D69-4734-A025-BC7C1C7AF04C}" type="presOf" srcId="{9B34CB44-33D0-483A-932A-3E10B9214CE7}" destId="{75B67FD6-B754-410A-B63B-92038AE66594}" srcOrd="0" destOrd="0" presId="urn:microsoft.com/office/officeart/2005/8/layout/vList2"/>
    <dgm:cxn modelId="{38E0B362-FE08-48F8-A98B-03A21C956320}" srcId="{9B34CB44-33D0-483A-932A-3E10B9214CE7}" destId="{0A7EF387-AF62-4D8D-981F-E83511C6236D}" srcOrd="0" destOrd="0" parTransId="{2C6A53F4-EE8E-43C3-B281-C43C40079238}" sibTransId="{66FF4FA9-F26A-46A1-A848-E58D5D76030D}"/>
    <dgm:cxn modelId="{09B4A07A-894F-4FB9-ADC2-C72174F50C1B}" type="presOf" srcId="{0A7EF387-AF62-4D8D-981F-E83511C6236D}" destId="{2D69371A-416B-43C6-8AB8-138152ED8164}" srcOrd="0" destOrd="0" presId="urn:microsoft.com/office/officeart/2005/8/layout/vList2"/>
    <dgm:cxn modelId="{33F85325-1DBD-4B8E-BA87-E126E72DB361}" type="presParOf" srcId="{75B67FD6-B754-410A-B63B-92038AE66594}" destId="{2D69371A-416B-43C6-8AB8-138152ED8164}"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3062636-2B6A-4CD2-BDED-F26EFF0C5A00}"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8A0B8AF9-F454-4B00-A9E3-730FF184C25C}">
      <dgm:prSet custT="1">
        <dgm:style>
          <a:lnRef idx="2">
            <a:schemeClr val="accent3"/>
          </a:lnRef>
          <a:fillRef idx="1">
            <a:schemeClr val="lt1"/>
          </a:fillRef>
          <a:effectRef idx="0">
            <a:schemeClr val="accent3"/>
          </a:effectRef>
          <a:fontRef idx="minor">
            <a:schemeClr val="dk1"/>
          </a:fontRef>
        </dgm:style>
      </dgm:prSet>
      <dgm:spPr>
        <a:solidFill>
          <a:schemeClr val="lt1"/>
        </a:solidFill>
      </dgm:spPr>
      <dgm:t>
        <a:bodyPr/>
        <a:lstStyle/>
        <a:p>
          <a:pPr algn="just" rtl="0"/>
          <a:endParaRPr lang="en-US" sz="2200" dirty="0" smtClean="0">
            <a:latin typeface="Arial" pitchFamily="34" charset="0"/>
            <a:cs typeface="Arial" pitchFamily="34" charset="0"/>
          </a:endParaRPr>
        </a:p>
        <a:p>
          <a:pPr algn="just" rtl="0"/>
          <a:endParaRPr lang="en-US" sz="2200" dirty="0" smtClean="0">
            <a:latin typeface="Arial" pitchFamily="34" charset="0"/>
            <a:cs typeface="Arial" pitchFamily="34" charset="0"/>
          </a:endParaRPr>
        </a:p>
        <a:p>
          <a:pPr algn="just" rtl="0"/>
          <a:r>
            <a:rPr lang="en-US" sz="2200" dirty="0" smtClean="0">
              <a:latin typeface="+mn-lt"/>
              <a:cs typeface="Arial" pitchFamily="34" charset="0"/>
            </a:rPr>
            <a:t>Traditionally attendance is marked manually by teachers and they must make sure correct attendance is marked for respective student. </a:t>
          </a:r>
        </a:p>
        <a:p>
          <a:pPr algn="just" rtl="0"/>
          <a:endParaRPr lang="en-US" sz="2200" dirty="0" smtClean="0">
            <a:latin typeface="Arial" pitchFamily="34" charset="0"/>
            <a:cs typeface="Arial" pitchFamily="34" charset="0"/>
          </a:endParaRPr>
        </a:p>
        <a:p>
          <a:pPr algn="just" rtl="0"/>
          <a:endParaRPr lang="en-US" sz="2200" dirty="0" smtClean="0">
            <a:latin typeface="Arial" pitchFamily="34" charset="0"/>
            <a:cs typeface="Arial" pitchFamily="34" charset="0"/>
          </a:endParaRPr>
        </a:p>
        <a:p>
          <a:pPr algn="just" rtl="0"/>
          <a:endParaRPr lang="en-US" sz="2200" dirty="0" smtClean="0">
            <a:latin typeface="Arial" pitchFamily="34" charset="0"/>
            <a:cs typeface="Arial" pitchFamily="34" charset="0"/>
          </a:endParaRPr>
        </a:p>
        <a:p>
          <a:pPr algn="just" rtl="0"/>
          <a:endParaRPr lang="en-US" sz="2200" dirty="0" smtClean="0">
            <a:latin typeface="Arial" pitchFamily="34" charset="0"/>
            <a:cs typeface="Arial" pitchFamily="34" charset="0"/>
          </a:endParaRPr>
        </a:p>
        <a:p>
          <a:pPr algn="just" rtl="0"/>
          <a:endParaRPr lang="en-US" sz="2200" dirty="0" smtClean="0">
            <a:latin typeface="Arial" pitchFamily="34" charset="0"/>
            <a:cs typeface="Arial" pitchFamily="34" charset="0"/>
          </a:endParaRPr>
        </a:p>
        <a:p>
          <a:pPr algn="just" rtl="0"/>
          <a:r>
            <a:rPr lang="en-US" sz="2200" dirty="0" smtClean="0">
              <a:solidFill>
                <a:schemeClr val="tx1"/>
              </a:solidFill>
              <a:latin typeface="+mn-lt"/>
              <a:cs typeface="Arial" pitchFamily="34" charset="0"/>
            </a:rPr>
            <a:t>This whole process wastes some of lecture time and part of correct information is missed due to fraudulent and proxy cases.</a:t>
          </a:r>
          <a:endParaRPr lang="en-US" sz="2200" dirty="0">
            <a:solidFill>
              <a:schemeClr val="tx1"/>
            </a:solidFill>
            <a:latin typeface="+mn-lt"/>
            <a:cs typeface="Arial" pitchFamily="34" charset="0"/>
          </a:endParaRPr>
        </a:p>
      </dgm:t>
    </dgm:pt>
    <dgm:pt modelId="{EE06AFE1-10CA-438B-9342-3EFA32205F9C}" type="parTrans" cxnId="{48F0E7D4-AF9C-4EF7-BC65-BFB715334821}">
      <dgm:prSet/>
      <dgm:spPr/>
      <dgm:t>
        <a:bodyPr/>
        <a:lstStyle/>
        <a:p>
          <a:endParaRPr lang="en-US"/>
        </a:p>
      </dgm:t>
    </dgm:pt>
    <dgm:pt modelId="{2943E9B8-502C-4EFE-975D-A9E391406716}" type="sibTrans" cxnId="{48F0E7D4-AF9C-4EF7-BC65-BFB715334821}">
      <dgm:prSet/>
      <dgm:spPr/>
      <dgm:t>
        <a:bodyPr/>
        <a:lstStyle/>
        <a:p>
          <a:endParaRPr lang="en-US"/>
        </a:p>
      </dgm:t>
    </dgm:pt>
    <dgm:pt modelId="{0FC1189A-DC7C-470B-AB63-DF490CF0FAEB}" type="pres">
      <dgm:prSet presAssocID="{03062636-2B6A-4CD2-BDED-F26EFF0C5A00}" presName="linear" presStyleCnt="0">
        <dgm:presLayoutVars>
          <dgm:animLvl val="lvl"/>
          <dgm:resizeHandles val="exact"/>
        </dgm:presLayoutVars>
      </dgm:prSet>
      <dgm:spPr/>
      <dgm:t>
        <a:bodyPr/>
        <a:lstStyle/>
        <a:p>
          <a:pPr rtl="1"/>
          <a:endParaRPr lang="ar-JO"/>
        </a:p>
      </dgm:t>
    </dgm:pt>
    <dgm:pt modelId="{613634B6-77F1-4288-8567-413E516BA3D3}" type="pres">
      <dgm:prSet presAssocID="{8A0B8AF9-F454-4B00-A9E3-730FF184C25C}" presName="parentText" presStyleLbl="node1" presStyleIdx="0" presStyleCnt="1" custScaleX="114287" custScaleY="1076922" custLinFactY="68969" custLinFactNeighborX="7369" custLinFactNeighborY="100000">
        <dgm:presLayoutVars>
          <dgm:chMax val="0"/>
          <dgm:bulletEnabled val="1"/>
        </dgm:presLayoutVars>
      </dgm:prSet>
      <dgm:spPr/>
      <dgm:t>
        <a:bodyPr/>
        <a:lstStyle/>
        <a:p>
          <a:pPr rtl="1"/>
          <a:endParaRPr lang="ar-JO"/>
        </a:p>
      </dgm:t>
    </dgm:pt>
  </dgm:ptLst>
  <dgm:cxnLst>
    <dgm:cxn modelId="{648D1BAF-C8A8-4C50-8467-9A4E081649A4}" type="presOf" srcId="{03062636-2B6A-4CD2-BDED-F26EFF0C5A00}" destId="{0FC1189A-DC7C-470B-AB63-DF490CF0FAEB}" srcOrd="0" destOrd="0" presId="urn:microsoft.com/office/officeart/2005/8/layout/vList2"/>
    <dgm:cxn modelId="{48F0E7D4-AF9C-4EF7-BC65-BFB715334821}" srcId="{03062636-2B6A-4CD2-BDED-F26EFF0C5A00}" destId="{8A0B8AF9-F454-4B00-A9E3-730FF184C25C}" srcOrd="0" destOrd="0" parTransId="{EE06AFE1-10CA-438B-9342-3EFA32205F9C}" sibTransId="{2943E9B8-502C-4EFE-975D-A9E391406716}"/>
    <dgm:cxn modelId="{131BB7A5-150F-44EE-9566-FAEDF9E7A3D9}" type="presOf" srcId="{8A0B8AF9-F454-4B00-A9E3-730FF184C25C}" destId="{613634B6-77F1-4288-8567-413E516BA3D3}" srcOrd="0" destOrd="0" presId="urn:microsoft.com/office/officeart/2005/8/layout/vList2"/>
    <dgm:cxn modelId="{FE6A46EA-7907-4E75-A985-BF56F481389D}" type="presParOf" srcId="{0FC1189A-DC7C-470B-AB63-DF490CF0FAEB}" destId="{613634B6-77F1-4288-8567-413E516BA3D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E6F0088-05CC-4EEC-BBAB-84BB127335C5}"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A7EC2527-2B17-49C6-AF52-F2A549B52509}">
      <dgm:prSet custT="1">
        <dgm:style>
          <a:lnRef idx="1">
            <a:schemeClr val="accent3"/>
          </a:lnRef>
          <a:fillRef idx="2">
            <a:schemeClr val="accent3"/>
          </a:fillRef>
          <a:effectRef idx="1">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sz="2400"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Introduction :</a:t>
          </a:r>
          <a:endParaRPr lang="en-US" sz="2400" b="1"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gm:t>
    </dgm:pt>
    <dgm:pt modelId="{58E6F129-C9CE-4923-842A-1501376B3BAC}" type="parTrans" cxnId="{317E26A3-3583-447C-BD73-365CDD921723}">
      <dgm:prSet/>
      <dgm:spPr/>
      <dgm:t>
        <a:bodyPr/>
        <a:lstStyle/>
        <a:p>
          <a:endParaRPr lang="en-US"/>
        </a:p>
      </dgm:t>
    </dgm:pt>
    <dgm:pt modelId="{9DD3B36C-AD33-4861-9878-96EDD1CFEE38}" type="sibTrans" cxnId="{317E26A3-3583-447C-BD73-365CDD921723}">
      <dgm:prSet/>
      <dgm:spPr/>
      <dgm:t>
        <a:bodyPr/>
        <a:lstStyle/>
        <a:p>
          <a:endParaRPr lang="en-US"/>
        </a:p>
      </dgm:t>
    </dgm:pt>
    <dgm:pt modelId="{93AB264C-C445-4DE2-B4FB-FD58935EEA08}" type="pres">
      <dgm:prSet presAssocID="{4E6F0088-05CC-4EEC-BBAB-84BB127335C5}" presName="linear" presStyleCnt="0">
        <dgm:presLayoutVars>
          <dgm:animLvl val="lvl"/>
          <dgm:resizeHandles val="exact"/>
        </dgm:presLayoutVars>
      </dgm:prSet>
      <dgm:spPr/>
      <dgm:t>
        <a:bodyPr/>
        <a:lstStyle/>
        <a:p>
          <a:endParaRPr lang="en-US"/>
        </a:p>
      </dgm:t>
    </dgm:pt>
    <dgm:pt modelId="{931DB02A-21FB-4B6D-95AE-A42CDB413DCF}" type="pres">
      <dgm:prSet presAssocID="{A7EC2527-2B17-49C6-AF52-F2A549B52509}" presName="parentText" presStyleLbl="node1" presStyleIdx="0" presStyleCnt="1" custScaleY="77535" custLinFactNeighborX="-17604" custLinFactNeighborY="-13595">
        <dgm:presLayoutVars>
          <dgm:chMax val="0"/>
          <dgm:bulletEnabled val="1"/>
        </dgm:presLayoutVars>
      </dgm:prSet>
      <dgm:spPr/>
      <dgm:t>
        <a:bodyPr/>
        <a:lstStyle/>
        <a:p>
          <a:endParaRPr lang="en-US"/>
        </a:p>
      </dgm:t>
    </dgm:pt>
  </dgm:ptLst>
  <dgm:cxnLst>
    <dgm:cxn modelId="{317E26A3-3583-447C-BD73-365CDD921723}" srcId="{4E6F0088-05CC-4EEC-BBAB-84BB127335C5}" destId="{A7EC2527-2B17-49C6-AF52-F2A549B52509}" srcOrd="0" destOrd="0" parTransId="{58E6F129-C9CE-4923-842A-1501376B3BAC}" sibTransId="{9DD3B36C-AD33-4861-9878-96EDD1CFEE38}"/>
    <dgm:cxn modelId="{3CC667DA-FEE4-4B4D-8669-36C3D61B6FB6}" type="presOf" srcId="{4E6F0088-05CC-4EEC-BBAB-84BB127335C5}" destId="{93AB264C-C445-4DE2-B4FB-FD58935EEA08}" srcOrd="0" destOrd="0" presId="urn:microsoft.com/office/officeart/2005/8/layout/vList2"/>
    <dgm:cxn modelId="{8FFC1DFA-D5E2-4005-97A5-AAB9F5AE81B3}" type="presOf" srcId="{A7EC2527-2B17-49C6-AF52-F2A549B52509}" destId="{931DB02A-21FB-4B6D-95AE-A42CDB413DCF}" srcOrd="0" destOrd="0" presId="urn:microsoft.com/office/officeart/2005/8/layout/vList2"/>
    <dgm:cxn modelId="{52567881-A14B-4B6E-BE59-FEC430A26332}" type="presParOf" srcId="{93AB264C-C445-4DE2-B4FB-FD58935EEA08}" destId="{931DB02A-21FB-4B6D-95AE-A42CDB413DCF}"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A26727B-6F16-4562-8B4C-B666A433DEDE}"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233ABE4D-91BF-49BF-B90F-3A35E337A816}">
      <dgm:prSet custT="1">
        <dgm:style>
          <a:lnRef idx="2">
            <a:schemeClr val="accent3"/>
          </a:lnRef>
          <a:fillRef idx="1">
            <a:schemeClr val="lt1"/>
          </a:fillRef>
          <a:effectRef idx="0">
            <a:schemeClr val="accent3"/>
          </a:effectRef>
          <a:fontRef idx="minor">
            <a:schemeClr val="dk1"/>
          </a:fontRef>
        </dgm:style>
      </dgm:prSet>
      <dgm:spPr/>
      <dgm:t>
        <a:bodyPr/>
        <a:lstStyle/>
        <a:p>
          <a:pPr algn="just" rtl="0"/>
          <a:r>
            <a:rPr lang="en-US" sz="2400" dirty="0" smtClean="0">
              <a:solidFill>
                <a:schemeClr val="tx1"/>
              </a:solidFill>
              <a:latin typeface="+mn-lt"/>
              <a:cs typeface="Arial" pitchFamily="34" charset="0"/>
            </a:rPr>
            <a:t>In order to determine classroom attendance, face detection and face recognition are performed. Face detection is used to determine the location of the faces in the classroom image and extract sub images for each face. Then, in face recognition, the face images detected will be compared with the data base consisting of images of students in the class, and attendance will be recorded accordingly.</a:t>
          </a:r>
          <a:endParaRPr lang="en-US" sz="2400" dirty="0">
            <a:solidFill>
              <a:schemeClr val="tx1"/>
            </a:solidFill>
            <a:latin typeface="+mn-lt"/>
            <a:cs typeface="Arial" pitchFamily="34" charset="0"/>
          </a:endParaRPr>
        </a:p>
      </dgm:t>
    </dgm:pt>
    <dgm:pt modelId="{5065C939-D401-499D-833A-3A83ADEA5873}" type="parTrans" cxnId="{E1293C0E-1CB4-463B-9F45-2387A141165C}">
      <dgm:prSet/>
      <dgm:spPr/>
      <dgm:t>
        <a:bodyPr/>
        <a:lstStyle/>
        <a:p>
          <a:endParaRPr lang="en-US"/>
        </a:p>
      </dgm:t>
    </dgm:pt>
    <dgm:pt modelId="{140BD097-512F-4A4B-8873-20D9DA719AB4}" type="sibTrans" cxnId="{E1293C0E-1CB4-463B-9F45-2387A141165C}">
      <dgm:prSet/>
      <dgm:spPr/>
      <dgm:t>
        <a:bodyPr/>
        <a:lstStyle/>
        <a:p>
          <a:endParaRPr lang="en-US"/>
        </a:p>
      </dgm:t>
    </dgm:pt>
    <dgm:pt modelId="{CE85F09A-632A-4740-8C53-EB67E8A2D8ED}" type="pres">
      <dgm:prSet presAssocID="{DA26727B-6F16-4562-8B4C-B666A433DEDE}" presName="linear" presStyleCnt="0">
        <dgm:presLayoutVars>
          <dgm:animLvl val="lvl"/>
          <dgm:resizeHandles val="exact"/>
        </dgm:presLayoutVars>
      </dgm:prSet>
      <dgm:spPr/>
      <dgm:t>
        <a:bodyPr/>
        <a:lstStyle/>
        <a:p>
          <a:pPr rtl="1"/>
          <a:endParaRPr lang="ar-JO"/>
        </a:p>
      </dgm:t>
    </dgm:pt>
    <dgm:pt modelId="{32DCDF62-C024-4A82-8E82-C4575B459B2C}" type="pres">
      <dgm:prSet presAssocID="{233ABE4D-91BF-49BF-B90F-3A35E337A816}" presName="parentText" presStyleLbl="node1" presStyleIdx="0" presStyleCnt="1" custScaleX="100000" custScaleY="140689" custLinFactNeighborX="5683" custLinFactNeighborY="10497">
        <dgm:presLayoutVars>
          <dgm:chMax val="0"/>
          <dgm:bulletEnabled val="1"/>
        </dgm:presLayoutVars>
      </dgm:prSet>
      <dgm:spPr/>
      <dgm:t>
        <a:bodyPr/>
        <a:lstStyle/>
        <a:p>
          <a:pPr rtl="1"/>
          <a:endParaRPr lang="ar-JO"/>
        </a:p>
      </dgm:t>
    </dgm:pt>
  </dgm:ptLst>
  <dgm:cxnLst>
    <dgm:cxn modelId="{E1293C0E-1CB4-463B-9F45-2387A141165C}" srcId="{DA26727B-6F16-4562-8B4C-B666A433DEDE}" destId="{233ABE4D-91BF-49BF-B90F-3A35E337A816}" srcOrd="0" destOrd="0" parTransId="{5065C939-D401-499D-833A-3A83ADEA5873}" sibTransId="{140BD097-512F-4A4B-8873-20D9DA719AB4}"/>
    <dgm:cxn modelId="{4D353922-6C87-4A7D-A2C9-287B1B28EC63}" type="presOf" srcId="{233ABE4D-91BF-49BF-B90F-3A35E337A816}" destId="{32DCDF62-C024-4A82-8E82-C4575B459B2C}" srcOrd="0" destOrd="0" presId="urn:microsoft.com/office/officeart/2005/8/layout/vList2"/>
    <dgm:cxn modelId="{A071C96F-63C3-4BAA-883A-303ADF375318}" type="presOf" srcId="{DA26727B-6F16-4562-8B4C-B666A433DEDE}" destId="{CE85F09A-632A-4740-8C53-EB67E8A2D8ED}" srcOrd="0" destOrd="0" presId="urn:microsoft.com/office/officeart/2005/8/layout/vList2"/>
    <dgm:cxn modelId="{C9CE7D67-9922-41AB-86F4-A51E27FC0EBD}" type="presParOf" srcId="{CE85F09A-632A-4740-8C53-EB67E8A2D8ED}" destId="{32DCDF62-C024-4A82-8E82-C4575B459B2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E6F0088-05CC-4EEC-BBAB-84BB127335C5}"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A7EC2527-2B17-49C6-AF52-F2A549B52509}">
      <dgm:prSet custT="1">
        <dgm:style>
          <a:lnRef idx="1">
            <a:schemeClr val="accent3"/>
          </a:lnRef>
          <a:fillRef idx="2">
            <a:schemeClr val="accent3"/>
          </a:fillRef>
          <a:effectRef idx="1">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sz="2400"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Introduction :</a:t>
          </a:r>
          <a:endParaRPr lang="en-US" sz="2400" b="1"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gm:t>
    </dgm:pt>
    <dgm:pt modelId="{58E6F129-C9CE-4923-842A-1501376B3BAC}" type="parTrans" cxnId="{317E26A3-3583-447C-BD73-365CDD921723}">
      <dgm:prSet/>
      <dgm:spPr/>
      <dgm:t>
        <a:bodyPr/>
        <a:lstStyle/>
        <a:p>
          <a:endParaRPr lang="en-US"/>
        </a:p>
      </dgm:t>
    </dgm:pt>
    <dgm:pt modelId="{9DD3B36C-AD33-4861-9878-96EDD1CFEE38}" type="sibTrans" cxnId="{317E26A3-3583-447C-BD73-365CDD921723}">
      <dgm:prSet/>
      <dgm:spPr/>
      <dgm:t>
        <a:bodyPr/>
        <a:lstStyle/>
        <a:p>
          <a:endParaRPr lang="en-US"/>
        </a:p>
      </dgm:t>
    </dgm:pt>
    <dgm:pt modelId="{93AB264C-C445-4DE2-B4FB-FD58935EEA08}" type="pres">
      <dgm:prSet presAssocID="{4E6F0088-05CC-4EEC-BBAB-84BB127335C5}" presName="linear" presStyleCnt="0">
        <dgm:presLayoutVars>
          <dgm:animLvl val="lvl"/>
          <dgm:resizeHandles val="exact"/>
        </dgm:presLayoutVars>
      </dgm:prSet>
      <dgm:spPr/>
      <dgm:t>
        <a:bodyPr/>
        <a:lstStyle/>
        <a:p>
          <a:endParaRPr lang="en-US"/>
        </a:p>
      </dgm:t>
    </dgm:pt>
    <dgm:pt modelId="{931DB02A-21FB-4B6D-95AE-A42CDB413DCF}" type="pres">
      <dgm:prSet presAssocID="{A7EC2527-2B17-49C6-AF52-F2A549B52509}" presName="parentText" presStyleLbl="node1" presStyleIdx="0" presStyleCnt="1" custScaleX="65400" custScaleY="77535" custLinFactNeighborX="-17933" custLinFactNeighborY="-13595">
        <dgm:presLayoutVars>
          <dgm:chMax val="0"/>
          <dgm:bulletEnabled val="1"/>
        </dgm:presLayoutVars>
      </dgm:prSet>
      <dgm:spPr/>
      <dgm:t>
        <a:bodyPr/>
        <a:lstStyle/>
        <a:p>
          <a:endParaRPr lang="en-US"/>
        </a:p>
      </dgm:t>
    </dgm:pt>
  </dgm:ptLst>
  <dgm:cxnLst>
    <dgm:cxn modelId="{317E26A3-3583-447C-BD73-365CDD921723}" srcId="{4E6F0088-05CC-4EEC-BBAB-84BB127335C5}" destId="{A7EC2527-2B17-49C6-AF52-F2A549B52509}" srcOrd="0" destOrd="0" parTransId="{58E6F129-C9CE-4923-842A-1501376B3BAC}" sibTransId="{9DD3B36C-AD33-4861-9878-96EDD1CFEE38}"/>
    <dgm:cxn modelId="{54EECB55-8317-4215-A3EB-3CF180EA8309}" type="presOf" srcId="{4E6F0088-05CC-4EEC-BBAB-84BB127335C5}" destId="{93AB264C-C445-4DE2-B4FB-FD58935EEA08}" srcOrd="0" destOrd="0" presId="urn:microsoft.com/office/officeart/2005/8/layout/vList2"/>
    <dgm:cxn modelId="{BD2F19EB-5069-4688-852C-62E9D7C9BF59}" type="presOf" srcId="{A7EC2527-2B17-49C6-AF52-F2A549B52509}" destId="{931DB02A-21FB-4B6D-95AE-A42CDB413DCF}" srcOrd="0" destOrd="0" presId="urn:microsoft.com/office/officeart/2005/8/layout/vList2"/>
    <dgm:cxn modelId="{4D17C12D-3CDB-459D-B78F-62AA6CCABE95}" type="presParOf" srcId="{93AB264C-C445-4DE2-B4FB-FD58935EEA08}" destId="{931DB02A-21FB-4B6D-95AE-A42CDB413DCF}"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C7FC617-CDDD-4059-855D-467D6517C888}"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54CA2BA1-167E-40A9-AE22-EECFE9C3A187}">
      <dgm:prSet custT="1">
        <dgm:style>
          <a:lnRef idx="1">
            <a:schemeClr val="accent3"/>
          </a:lnRef>
          <a:fillRef idx="2">
            <a:schemeClr val="accent3"/>
          </a:fillRef>
          <a:effectRef idx="1">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sz="3000"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Significance:</a:t>
          </a:r>
          <a:endParaRPr lang="en-US" sz="3000" b="1"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gm:t>
    </dgm:pt>
    <dgm:pt modelId="{96F5CBCA-BD2C-404D-84C5-02F39D39ED32}" type="parTrans" cxnId="{D765B345-2AFA-4080-BC8E-03A7F57C9710}">
      <dgm:prSet/>
      <dgm:spPr/>
      <dgm:t>
        <a:bodyPr/>
        <a:lstStyle/>
        <a:p>
          <a:endParaRPr lang="en-US"/>
        </a:p>
      </dgm:t>
    </dgm:pt>
    <dgm:pt modelId="{6F1DB9FA-75C1-4016-A99D-EF114CA12B0B}" type="sibTrans" cxnId="{D765B345-2AFA-4080-BC8E-03A7F57C9710}">
      <dgm:prSet/>
      <dgm:spPr/>
      <dgm:t>
        <a:bodyPr/>
        <a:lstStyle/>
        <a:p>
          <a:endParaRPr lang="en-US"/>
        </a:p>
      </dgm:t>
    </dgm:pt>
    <dgm:pt modelId="{35BE193F-477E-48EE-AC99-D5E6D98FE8A1}" type="pres">
      <dgm:prSet presAssocID="{7C7FC617-CDDD-4059-855D-467D6517C888}" presName="linear" presStyleCnt="0">
        <dgm:presLayoutVars>
          <dgm:animLvl val="lvl"/>
          <dgm:resizeHandles val="exact"/>
        </dgm:presLayoutVars>
      </dgm:prSet>
      <dgm:spPr/>
      <dgm:t>
        <a:bodyPr/>
        <a:lstStyle/>
        <a:p>
          <a:endParaRPr lang="en-US"/>
        </a:p>
      </dgm:t>
    </dgm:pt>
    <dgm:pt modelId="{A7207D37-DC90-447F-A0EC-848B7A6E0794}" type="pres">
      <dgm:prSet presAssocID="{54CA2BA1-167E-40A9-AE22-EECFE9C3A187}" presName="parentText" presStyleLbl="node1" presStyleIdx="0" presStyleCnt="1" custScaleX="46379" custLinFactNeighborX="5122" custLinFactNeighborY="-1">
        <dgm:presLayoutVars>
          <dgm:chMax val="0"/>
          <dgm:bulletEnabled val="1"/>
        </dgm:presLayoutVars>
      </dgm:prSet>
      <dgm:spPr/>
      <dgm:t>
        <a:bodyPr/>
        <a:lstStyle/>
        <a:p>
          <a:endParaRPr lang="en-US"/>
        </a:p>
      </dgm:t>
    </dgm:pt>
  </dgm:ptLst>
  <dgm:cxnLst>
    <dgm:cxn modelId="{8504906D-D70C-4BD6-B630-42DDAE75C643}" type="presOf" srcId="{54CA2BA1-167E-40A9-AE22-EECFE9C3A187}" destId="{A7207D37-DC90-447F-A0EC-848B7A6E0794}" srcOrd="0" destOrd="0" presId="urn:microsoft.com/office/officeart/2005/8/layout/vList2"/>
    <dgm:cxn modelId="{C79B248D-5119-4AC6-A9A9-713D5426D038}" type="presOf" srcId="{7C7FC617-CDDD-4059-855D-467D6517C888}" destId="{35BE193F-477E-48EE-AC99-D5E6D98FE8A1}" srcOrd="0" destOrd="0" presId="urn:microsoft.com/office/officeart/2005/8/layout/vList2"/>
    <dgm:cxn modelId="{D765B345-2AFA-4080-BC8E-03A7F57C9710}" srcId="{7C7FC617-CDDD-4059-855D-467D6517C888}" destId="{54CA2BA1-167E-40A9-AE22-EECFE9C3A187}" srcOrd="0" destOrd="0" parTransId="{96F5CBCA-BD2C-404D-84C5-02F39D39ED32}" sibTransId="{6F1DB9FA-75C1-4016-A99D-EF114CA12B0B}"/>
    <dgm:cxn modelId="{DDD3D8E2-6F2D-4BB8-B202-A249756F7397}" type="presParOf" srcId="{35BE193F-477E-48EE-AC99-D5E6D98FE8A1}" destId="{A7207D37-DC90-447F-A0EC-848B7A6E079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D557B2-1DA4-46C7-9549-BE020560C3CF}">
      <dsp:nvSpPr>
        <dsp:cNvPr id="0" name=""/>
        <dsp:cNvSpPr/>
      </dsp:nvSpPr>
      <dsp:spPr>
        <a:xfrm>
          <a:off x="1431" y="0"/>
          <a:ext cx="3052516" cy="923330"/>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Supervisor: </a:t>
          </a:r>
          <a:endParaRPr lang="en-US" sz="2000" kern="1200" dirty="0"/>
        </a:p>
      </dsp:txBody>
      <dsp:txXfrm>
        <a:off x="28474" y="27043"/>
        <a:ext cx="2998430" cy="869244"/>
      </dsp:txXfrm>
    </dsp:sp>
    <dsp:sp modelId="{F06F5AA6-C5DC-465F-93F4-FCC3899366ED}">
      <dsp:nvSpPr>
        <dsp:cNvPr id="0" name=""/>
        <dsp:cNvSpPr/>
      </dsp:nvSpPr>
      <dsp:spPr>
        <a:xfrm>
          <a:off x="3359557" y="83152"/>
          <a:ext cx="647892" cy="7570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endParaRPr lang="en-US" sz="3200" kern="1200" dirty="0"/>
        </a:p>
      </dsp:txBody>
      <dsp:txXfrm>
        <a:off x="3359557" y="234557"/>
        <a:ext cx="453524" cy="454214"/>
      </dsp:txXfrm>
    </dsp:sp>
    <dsp:sp modelId="{736DF8B8-DF04-4D33-831C-DDC956E5C135}">
      <dsp:nvSpPr>
        <dsp:cNvPr id="0" name=""/>
        <dsp:cNvSpPr/>
      </dsp:nvSpPr>
      <dsp:spPr>
        <a:xfrm>
          <a:off x="4276385" y="0"/>
          <a:ext cx="3052516" cy="923330"/>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Dr.Naser Abu-Zaid</a:t>
          </a:r>
          <a:endParaRPr lang="en-US" sz="2000" kern="1200" dirty="0"/>
        </a:p>
      </dsp:txBody>
      <dsp:txXfrm>
        <a:off x="4303428" y="27043"/>
        <a:ext cx="2998430" cy="86924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E4F9E3-9003-4DBA-9148-25BB55FC1937}">
      <dsp:nvSpPr>
        <dsp:cNvPr id="0" name=""/>
        <dsp:cNvSpPr/>
      </dsp:nvSpPr>
      <dsp:spPr>
        <a:xfrm>
          <a:off x="33610" y="86354"/>
          <a:ext cx="2984616" cy="2246876"/>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latin typeface="Arial" pitchFamily="34" charset="0"/>
              <a:ea typeface="Arial Unicode MS" pitchFamily="34" charset="-128"/>
              <a:cs typeface="Arial" pitchFamily="34" charset="0"/>
            </a:rPr>
            <a:t>1-Automated</a:t>
          </a:r>
          <a:endParaRPr lang="en-US" sz="2200" kern="1200" dirty="0">
            <a:latin typeface="Arial" pitchFamily="34" charset="0"/>
            <a:ea typeface="Arial Unicode MS" pitchFamily="34" charset="-128"/>
            <a:cs typeface="Arial" pitchFamily="34" charset="0"/>
          </a:endParaRPr>
        </a:p>
      </dsp:txBody>
      <dsp:txXfrm>
        <a:off x="470697" y="415401"/>
        <a:ext cx="2110442" cy="1588782"/>
      </dsp:txXfrm>
    </dsp:sp>
    <dsp:sp modelId="{51746389-5B80-4F8D-BD01-2073E64134C2}">
      <dsp:nvSpPr>
        <dsp:cNvPr id="0" name=""/>
        <dsp:cNvSpPr/>
      </dsp:nvSpPr>
      <dsp:spPr>
        <a:xfrm>
          <a:off x="1246179" y="1700257"/>
          <a:ext cx="3048375" cy="2245836"/>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kern="1200" dirty="0" smtClean="0">
              <a:latin typeface="Arial" pitchFamily="34" charset="0"/>
              <a:ea typeface="Arial Unicode MS" pitchFamily="34" charset="-128"/>
              <a:cs typeface="Arial" pitchFamily="34" charset="0"/>
            </a:rPr>
            <a:t>2- Economically</a:t>
          </a:r>
          <a:endParaRPr lang="en-US" sz="2200" kern="1200" dirty="0">
            <a:latin typeface="Arial" pitchFamily="34" charset="0"/>
            <a:ea typeface="Arial Unicode MS" pitchFamily="34" charset="-128"/>
            <a:cs typeface="Arial" pitchFamily="34" charset="0"/>
          </a:endParaRPr>
        </a:p>
      </dsp:txBody>
      <dsp:txXfrm>
        <a:off x="1692603" y="2029152"/>
        <a:ext cx="2155527" cy="1588046"/>
      </dsp:txXfrm>
    </dsp:sp>
    <dsp:sp modelId="{CB27E828-3892-4B2D-BA43-EC4DF5B8B309}">
      <dsp:nvSpPr>
        <dsp:cNvPr id="0" name=""/>
        <dsp:cNvSpPr/>
      </dsp:nvSpPr>
      <dsp:spPr>
        <a:xfrm>
          <a:off x="2893825" y="43041"/>
          <a:ext cx="2816850" cy="2189472"/>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83820" rIns="83820" bIns="83820" numCol="1" spcCol="1270" anchor="ctr" anchorCtr="0">
          <a:noAutofit/>
        </a:bodyPr>
        <a:lstStyle/>
        <a:p>
          <a:pPr lvl="0" algn="just" defTabSz="977900" rtl="0">
            <a:lnSpc>
              <a:spcPct val="90000"/>
            </a:lnSpc>
            <a:spcBef>
              <a:spcPct val="0"/>
            </a:spcBef>
            <a:spcAft>
              <a:spcPct val="35000"/>
            </a:spcAft>
          </a:pPr>
          <a:r>
            <a:rPr lang="en-US" sz="2200" kern="1200" dirty="0" smtClean="0">
              <a:latin typeface="Arial" pitchFamily="34" charset="0"/>
              <a:ea typeface="Arial Unicode MS" pitchFamily="34" charset="-128"/>
              <a:cs typeface="Arial" pitchFamily="34" charset="0"/>
            </a:rPr>
            <a:t>  3-Effective</a:t>
          </a:r>
          <a:endParaRPr lang="en-US" sz="2200" kern="1200" dirty="0">
            <a:latin typeface="Arial" pitchFamily="34" charset="0"/>
            <a:ea typeface="Arial Unicode MS" pitchFamily="34" charset="-128"/>
            <a:cs typeface="Arial" pitchFamily="34" charset="0"/>
          </a:endParaRPr>
        </a:p>
      </dsp:txBody>
      <dsp:txXfrm>
        <a:off x="3306343" y="363682"/>
        <a:ext cx="1991814" cy="1548190"/>
      </dsp:txXfrm>
    </dsp:sp>
    <dsp:sp modelId="{4A63DEF3-85B3-4043-9CAE-E333DB2F3D1C}">
      <dsp:nvSpPr>
        <dsp:cNvPr id="0" name=""/>
        <dsp:cNvSpPr/>
      </dsp:nvSpPr>
      <dsp:spPr>
        <a:xfrm>
          <a:off x="3738076" y="1772272"/>
          <a:ext cx="3041143" cy="2101805"/>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kern="1200" dirty="0" smtClean="0">
              <a:latin typeface="Arial" pitchFamily="34" charset="0"/>
              <a:ea typeface="Arial Unicode MS" pitchFamily="34" charset="-128"/>
              <a:cs typeface="Arial" pitchFamily="34" charset="0"/>
            </a:rPr>
            <a:t>4- Keep extra time </a:t>
          </a:r>
          <a:endParaRPr lang="en-US" sz="2200" kern="1200" dirty="0">
            <a:latin typeface="Arial" pitchFamily="34" charset="0"/>
            <a:ea typeface="Arial Unicode MS" pitchFamily="34" charset="-128"/>
            <a:cs typeface="Arial" pitchFamily="34" charset="0"/>
          </a:endParaRPr>
        </a:p>
      </dsp:txBody>
      <dsp:txXfrm>
        <a:off x="4183441" y="2080074"/>
        <a:ext cx="2150413" cy="148620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B60856-E5D6-4849-9724-26374B482B8B}">
      <dsp:nvSpPr>
        <dsp:cNvPr id="0" name=""/>
        <dsp:cNvSpPr/>
      </dsp:nvSpPr>
      <dsp:spPr>
        <a:xfrm>
          <a:off x="0" y="139705"/>
          <a:ext cx="4336091" cy="1072803"/>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87630" tIns="87630" rIns="87630" bIns="8763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1022350" rtl="0">
            <a:lnSpc>
              <a:spcPct val="90000"/>
            </a:lnSpc>
            <a:spcBef>
              <a:spcPct val="0"/>
            </a:spcBef>
            <a:spcAft>
              <a:spcPct val="35000"/>
            </a:spcAft>
          </a:pPr>
          <a:r>
            <a:rPr lang="en-US" sz="2300" b="1" kern="1200" cap="all" spc="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rPr>
            <a:t>Image processing:</a:t>
          </a:r>
          <a:endParaRPr lang="en-US" sz="2300" b="1" kern="1200" cap="all" spc="0"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endParaRPr>
        </a:p>
      </dsp:txBody>
      <dsp:txXfrm>
        <a:off x="52370" y="192075"/>
        <a:ext cx="4231351" cy="96806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40A673-F78A-4DDE-BE17-D776CDF860E1}">
      <dsp:nvSpPr>
        <dsp:cNvPr id="0" name=""/>
        <dsp:cNvSpPr/>
      </dsp:nvSpPr>
      <dsp:spPr>
        <a:xfrm>
          <a:off x="0" y="437781"/>
          <a:ext cx="8229600" cy="3650400"/>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just" defTabSz="1111250">
            <a:lnSpc>
              <a:spcPct val="90000"/>
            </a:lnSpc>
            <a:spcBef>
              <a:spcPct val="0"/>
            </a:spcBef>
            <a:spcAft>
              <a:spcPct val="35000"/>
            </a:spcAft>
          </a:pPr>
          <a:r>
            <a:rPr lang="en-US" sz="2500" kern="1200" dirty="0" smtClean="0">
              <a:solidFill>
                <a:schemeClr val="tx1"/>
              </a:solidFill>
              <a:latin typeface="+mn-lt"/>
              <a:cs typeface="Arial" pitchFamily="34" charset="0"/>
            </a:rPr>
            <a:t>Face detection is a computer technology used to identify human faces in digital images by determining the location of the faces in the image and extract sub images for each face.</a:t>
          </a:r>
        </a:p>
        <a:p>
          <a:pPr lvl="0" algn="l" defTabSz="1111250">
            <a:lnSpc>
              <a:spcPct val="90000"/>
            </a:lnSpc>
            <a:spcBef>
              <a:spcPct val="0"/>
            </a:spcBef>
            <a:spcAft>
              <a:spcPct val="35000"/>
            </a:spcAft>
          </a:pPr>
          <a:endParaRPr lang="en-US" sz="2500" kern="1200" dirty="0" smtClean="0">
            <a:solidFill>
              <a:schemeClr val="tx1"/>
            </a:solidFill>
            <a:latin typeface="+mn-lt"/>
            <a:cs typeface="Arial" pitchFamily="34" charset="0"/>
          </a:endParaRPr>
        </a:p>
        <a:p>
          <a:pPr lvl="0" algn="just" defTabSz="1111250">
            <a:lnSpc>
              <a:spcPct val="90000"/>
            </a:lnSpc>
            <a:spcBef>
              <a:spcPct val="0"/>
            </a:spcBef>
            <a:spcAft>
              <a:spcPct val="35000"/>
            </a:spcAft>
          </a:pPr>
          <a:r>
            <a:rPr lang="en-US" sz="2500" kern="1200" dirty="0" smtClean="0">
              <a:solidFill>
                <a:schemeClr val="tx1"/>
              </a:solidFill>
              <a:latin typeface="+mn-lt"/>
              <a:cs typeface="Arial" pitchFamily="34" charset="0"/>
            </a:rPr>
            <a:t>Viola Jones algorithm will be implemented to recognize face and non-face patterns and enable us to identify locations of the faces in the image.</a:t>
          </a:r>
          <a:endParaRPr lang="en-US" sz="2500" kern="1200" dirty="0">
            <a:solidFill>
              <a:schemeClr val="tx1"/>
            </a:solidFill>
            <a:latin typeface="+mn-lt"/>
          </a:endParaRPr>
        </a:p>
      </dsp:txBody>
      <dsp:txXfrm>
        <a:off x="178198" y="615979"/>
        <a:ext cx="7873204" cy="329400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B60856-E5D6-4849-9724-26374B482B8B}">
      <dsp:nvSpPr>
        <dsp:cNvPr id="0" name=""/>
        <dsp:cNvSpPr/>
      </dsp:nvSpPr>
      <dsp:spPr>
        <a:xfrm>
          <a:off x="0" y="0"/>
          <a:ext cx="4376474" cy="999131"/>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b="1" kern="1200" cap="all" spc="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cs typeface="Arial" pitchFamily="34" charset="0"/>
            </a:rPr>
            <a:t>Face Detection</a:t>
          </a:r>
          <a:r>
            <a:rPr lang="en-US" sz="2800" b="1" kern="1200" cap="all" spc="0" baseline="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rPr>
            <a:t>:</a:t>
          </a:r>
          <a:endParaRPr lang="en-US" sz="2800" b="1" kern="1200" cap="all" spc="0"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endParaRPr>
        </a:p>
      </dsp:txBody>
      <dsp:txXfrm>
        <a:off x="48774" y="48774"/>
        <a:ext cx="4278926" cy="90158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B60856-E5D6-4849-9724-26374B482B8B}">
      <dsp:nvSpPr>
        <dsp:cNvPr id="0" name=""/>
        <dsp:cNvSpPr/>
      </dsp:nvSpPr>
      <dsp:spPr>
        <a:xfrm>
          <a:off x="0" y="176350"/>
          <a:ext cx="5635016" cy="715054"/>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b="1" kern="1200" cap="all" spc="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cs typeface="Arial" pitchFamily="34" charset="0"/>
            </a:rPr>
            <a:t>How Do We Create Database</a:t>
          </a:r>
          <a:endParaRPr lang="en-US" sz="2400" b="1" kern="1200" cap="all" spc="0"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endParaRPr>
        </a:p>
      </dsp:txBody>
      <dsp:txXfrm>
        <a:off x="34906" y="211256"/>
        <a:ext cx="5565204" cy="64524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028767-CC70-4C85-ADBC-20BE9F826B18}">
      <dsp:nvSpPr>
        <dsp:cNvPr id="0" name=""/>
        <dsp:cNvSpPr/>
      </dsp:nvSpPr>
      <dsp:spPr>
        <a:xfrm>
          <a:off x="0" y="513831"/>
          <a:ext cx="8229600" cy="3498300"/>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en-US" sz="2400" kern="1200" dirty="0" smtClean="0">
              <a:solidFill>
                <a:schemeClr val="tx1"/>
              </a:solidFill>
              <a:latin typeface="+mn-lt"/>
            </a:rPr>
            <a:t>Database is the collection of face images and extracted features. And the database includes names of  students &amp; </a:t>
          </a:r>
          <a:r>
            <a:rPr lang="en-US" sz="2400" kern="1200" dirty="0" err="1" smtClean="0">
              <a:solidFill>
                <a:schemeClr val="tx1"/>
              </a:solidFill>
              <a:latin typeface="+mn-lt"/>
            </a:rPr>
            <a:t>registertion</a:t>
          </a:r>
          <a:r>
            <a:rPr lang="en-US" sz="2400" kern="1200" dirty="0" smtClean="0">
              <a:solidFill>
                <a:schemeClr val="tx1"/>
              </a:solidFill>
              <a:latin typeface="+mn-lt"/>
            </a:rPr>
            <a:t>  number for each student . </a:t>
          </a:r>
        </a:p>
        <a:p>
          <a:pPr lvl="0" algn="l" defTabSz="1066800">
            <a:lnSpc>
              <a:spcPct val="90000"/>
            </a:lnSpc>
            <a:spcBef>
              <a:spcPct val="0"/>
            </a:spcBef>
            <a:spcAft>
              <a:spcPct val="35000"/>
            </a:spcAft>
          </a:pPr>
          <a:endParaRPr lang="en-US" sz="2400" kern="1200" dirty="0" smtClean="0">
            <a:solidFill>
              <a:schemeClr val="tx1"/>
            </a:solidFill>
            <a:latin typeface="+mn-lt"/>
          </a:endParaRPr>
        </a:p>
        <a:p>
          <a:pPr lvl="0" algn="just" defTabSz="1066800">
            <a:lnSpc>
              <a:spcPct val="90000"/>
            </a:lnSpc>
            <a:spcBef>
              <a:spcPct val="0"/>
            </a:spcBef>
            <a:spcAft>
              <a:spcPct val="35000"/>
            </a:spcAft>
          </a:pPr>
          <a:r>
            <a:rPr lang="en-US" sz="2400" kern="1200" dirty="0" smtClean="0">
              <a:solidFill>
                <a:schemeClr val="tx1"/>
              </a:solidFill>
              <a:latin typeface="+mn-lt"/>
              <a:cs typeface="Arial" pitchFamily="34" charset="0"/>
            </a:rPr>
            <a:t>We created a data base for 18 persons, were we took 10 images per person using raspberry pi model 2 cam, these images were taken at different times and with variations in illumination, facial expressions, and facial details.</a:t>
          </a:r>
          <a:endParaRPr lang="en-US" sz="2400" kern="1200" dirty="0">
            <a:solidFill>
              <a:schemeClr val="tx1"/>
            </a:solidFill>
            <a:latin typeface="+mn-lt"/>
          </a:endParaRPr>
        </a:p>
      </dsp:txBody>
      <dsp:txXfrm>
        <a:off x="170773" y="684604"/>
        <a:ext cx="7888054" cy="3156754"/>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909BBA-DC4F-4C17-9216-DD64DF883D08}">
      <dsp:nvSpPr>
        <dsp:cNvPr id="0" name=""/>
        <dsp:cNvSpPr/>
      </dsp:nvSpPr>
      <dsp:spPr>
        <a:xfrm>
          <a:off x="0" y="241221"/>
          <a:ext cx="8229600" cy="4043519"/>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en-US" sz="2400" kern="1200" dirty="0" smtClean="0">
              <a:solidFill>
                <a:schemeClr val="tx1"/>
              </a:solidFill>
              <a:ea typeface="Arial Unicode MS" pitchFamily="34" charset="-128"/>
              <a:cs typeface="Arial" pitchFamily="34" charset="0"/>
            </a:rPr>
            <a:t>1. Create a training set and concatenate columned images into one matrix. </a:t>
          </a:r>
        </a:p>
        <a:p>
          <a:pPr lvl="0" algn="just" defTabSz="1066800">
            <a:lnSpc>
              <a:spcPct val="90000"/>
            </a:lnSpc>
            <a:spcBef>
              <a:spcPct val="0"/>
            </a:spcBef>
            <a:spcAft>
              <a:spcPct val="35000"/>
            </a:spcAft>
          </a:pPr>
          <a:r>
            <a:rPr lang="en-US" sz="2400" kern="1200" dirty="0" smtClean="0">
              <a:solidFill>
                <a:schemeClr val="tx1"/>
              </a:solidFill>
              <a:cs typeface="Arial" pitchFamily="34" charset="0"/>
            </a:rPr>
            <a:t>2. Normalize the images  and </a:t>
          </a:r>
          <a:r>
            <a:rPr lang="en-US" sz="2400" kern="1200" dirty="0" smtClean="0">
              <a:solidFill>
                <a:schemeClr val="tx1"/>
              </a:solidFill>
              <a:ea typeface="Arial Unicode MS" pitchFamily="34" charset="-128"/>
              <a:cs typeface="Arial" pitchFamily="34" charset="0"/>
            </a:rPr>
            <a:t>calculate the covariance matrix.</a:t>
          </a:r>
        </a:p>
        <a:p>
          <a:pPr lvl="0" algn="just" defTabSz="1066800">
            <a:lnSpc>
              <a:spcPct val="90000"/>
            </a:lnSpc>
            <a:spcBef>
              <a:spcPct val="0"/>
            </a:spcBef>
            <a:spcAft>
              <a:spcPct val="35000"/>
            </a:spcAft>
          </a:pPr>
          <a:r>
            <a:rPr lang="en-US" sz="2400" kern="1200" dirty="0" smtClean="0">
              <a:solidFill>
                <a:schemeClr val="tx1"/>
              </a:solidFill>
              <a:ea typeface="Arial Unicode MS" pitchFamily="34" charset="-128"/>
              <a:cs typeface="Arial" pitchFamily="34" charset="0"/>
            </a:rPr>
            <a:t>3. Calculate  the eigenvalue  and the weights for  all images.</a:t>
          </a:r>
        </a:p>
        <a:p>
          <a:pPr lvl="0" algn="just" defTabSz="1066800">
            <a:lnSpc>
              <a:spcPct val="90000"/>
            </a:lnSpc>
            <a:spcBef>
              <a:spcPct val="0"/>
            </a:spcBef>
            <a:spcAft>
              <a:spcPct val="35000"/>
            </a:spcAft>
          </a:pPr>
          <a:r>
            <a:rPr lang="en-US" sz="2400" kern="1200" dirty="0" smtClean="0">
              <a:solidFill>
                <a:schemeClr val="tx1"/>
              </a:solidFill>
              <a:ea typeface="Arial Unicode MS" pitchFamily="34" charset="-128"/>
              <a:cs typeface="Arial" pitchFamily="34" charset="0"/>
            </a:rPr>
            <a:t>4. Input an unknown face image.</a:t>
          </a:r>
        </a:p>
        <a:p>
          <a:pPr lvl="0" algn="just" defTabSz="1066800">
            <a:lnSpc>
              <a:spcPct val="90000"/>
            </a:lnSpc>
            <a:spcBef>
              <a:spcPct val="0"/>
            </a:spcBef>
            <a:spcAft>
              <a:spcPct val="35000"/>
            </a:spcAft>
          </a:pPr>
          <a:r>
            <a:rPr lang="en-US" sz="2400" kern="1200" dirty="0" smtClean="0">
              <a:solidFill>
                <a:schemeClr val="tx1"/>
              </a:solidFill>
              <a:ea typeface="Arial Unicode MS" pitchFamily="34" charset="-128"/>
              <a:cs typeface="Arial" pitchFamily="34" charset="0"/>
            </a:rPr>
            <a:t>5. Normalize and calculate weights for input image.</a:t>
          </a:r>
        </a:p>
        <a:p>
          <a:pPr lvl="0" algn="just" defTabSz="1066800">
            <a:lnSpc>
              <a:spcPct val="90000"/>
            </a:lnSpc>
            <a:spcBef>
              <a:spcPct val="0"/>
            </a:spcBef>
            <a:spcAft>
              <a:spcPct val="35000"/>
            </a:spcAft>
          </a:pPr>
          <a:r>
            <a:rPr lang="en-US" sz="2400" kern="1200" dirty="0" smtClean="0">
              <a:solidFill>
                <a:schemeClr val="tx1"/>
              </a:solidFill>
              <a:ea typeface="Arial Unicode MS" pitchFamily="34" charset="-128"/>
              <a:cs typeface="Arial" pitchFamily="34" charset="0"/>
            </a:rPr>
            <a:t>6. Calculate the distance.</a:t>
          </a:r>
        </a:p>
        <a:p>
          <a:pPr lvl="0" algn="l" defTabSz="1066800">
            <a:lnSpc>
              <a:spcPct val="90000"/>
            </a:lnSpc>
            <a:spcBef>
              <a:spcPct val="0"/>
            </a:spcBef>
            <a:spcAft>
              <a:spcPct val="35000"/>
            </a:spcAft>
          </a:pPr>
          <a:endParaRPr lang="en-US" sz="2400" kern="1200" dirty="0">
            <a:solidFill>
              <a:schemeClr val="tx1"/>
            </a:solidFill>
          </a:endParaRPr>
        </a:p>
      </dsp:txBody>
      <dsp:txXfrm>
        <a:off x="197388" y="438609"/>
        <a:ext cx="7834824" cy="364874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B60856-E5D6-4849-9724-26374B482B8B}">
      <dsp:nvSpPr>
        <dsp:cNvPr id="0" name=""/>
        <dsp:cNvSpPr/>
      </dsp:nvSpPr>
      <dsp:spPr>
        <a:xfrm>
          <a:off x="0" y="0"/>
          <a:ext cx="7000924" cy="999131"/>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cap="all" spc="0" dirty="0" err="1"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cs typeface="Arial" pitchFamily="34" charset="0"/>
            </a:rPr>
            <a:t>EigenFace</a:t>
          </a:r>
          <a:r>
            <a:rPr lang="en-US" sz="2400" b="1" kern="1200" cap="all" spc="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cs typeface="Arial" pitchFamily="34" charset="0"/>
            </a:rPr>
            <a:t> for Recognition face </a:t>
          </a:r>
          <a:endParaRPr lang="en-US" sz="2400" b="1" kern="1200" cap="all" spc="0"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endParaRPr>
        </a:p>
      </dsp:txBody>
      <dsp:txXfrm>
        <a:off x="48774" y="48774"/>
        <a:ext cx="6903376" cy="90158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F8F988-6039-4DE2-AF96-AC5DC350F1EB}">
      <dsp:nvSpPr>
        <dsp:cNvPr id="0" name=""/>
        <dsp:cNvSpPr/>
      </dsp:nvSpPr>
      <dsp:spPr>
        <a:xfrm>
          <a:off x="2016213" y="0"/>
          <a:ext cx="3248888" cy="716039"/>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91440" tIns="45720" rIns="91440" bIns="45720" numCol="1" spcCol="1270" anchor="ctr" anchorCtr="0">
          <a:noAutofit/>
        </a:bodyPr>
        <a:lstStyle/>
        <a:p>
          <a:pPr lvl="0" algn="l" defTabSz="1066800" rtl="0">
            <a:lnSpc>
              <a:spcPct val="90000"/>
            </a:lnSpc>
            <a:spcBef>
              <a:spcPct val="0"/>
            </a:spcBef>
            <a:spcAft>
              <a:spcPct val="35000"/>
            </a:spcAft>
          </a:pPr>
          <a:r>
            <a:rPr lang="en-US" sz="2400" b="1" kern="1200" cap="all" spc="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rPr>
            <a:t>MATLAB Results</a:t>
          </a:r>
          <a:endParaRPr lang="en-US" sz="2400" b="1" kern="1200" cap="all" spc="0"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endParaRPr>
        </a:p>
      </dsp:txBody>
      <dsp:txXfrm>
        <a:off x="2051167" y="34954"/>
        <a:ext cx="3178980" cy="646131"/>
      </dsp:txXfrm>
    </dsp:sp>
    <dsp:sp modelId="{B69DF449-B7CE-4060-B544-533FE0210045}">
      <dsp:nvSpPr>
        <dsp:cNvPr id="0" name=""/>
        <dsp:cNvSpPr/>
      </dsp:nvSpPr>
      <dsp:spPr>
        <a:xfrm>
          <a:off x="0" y="777242"/>
          <a:ext cx="7858139" cy="854431"/>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60960" tIns="30480" rIns="60960" bIns="30480" numCol="1" spcCol="1270" anchor="ctr" anchorCtr="0">
          <a:noAutofit/>
        </a:bodyPr>
        <a:lstStyle/>
        <a:p>
          <a:pPr lvl="0" algn="just" defTabSz="711200" rtl="0">
            <a:lnSpc>
              <a:spcPct val="90000"/>
            </a:lnSpc>
            <a:spcBef>
              <a:spcPct val="0"/>
            </a:spcBef>
            <a:spcAft>
              <a:spcPct val="35000"/>
            </a:spcAft>
          </a:pPr>
          <a:r>
            <a:rPr lang="en-US" sz="1600" kern="1200" dirty="0" smtClean="0">
              <a:solidFill>
                <a:schemeClr val="tx1"/>
              </a:solidFill>
              <a:latin typeface="Arial Unicode MS" pitchFamily="34" charset="-128"/>
              <a:ea typeface="Arial Unicode MS" pitchFamily="34" charset="-128"/>
              <a:cs typeface="Arial Unicode MS" pitchFamily="34" charset="-128"/>
            </a:rPr>
            <a:t>Using a </a:t>
          </a:r>
          <a:r>
            <a:rPr lang="en-US" sz="1600" kern="1200" dirty="0" err="1" smtClean="0">
              <a:solidFill>
                <a:schemeClr val="tx1"/>
              </a:solidFill>
              <a:latin typeface="Arial Unicode MS" pitchFamily="34" charset="-128"/>
              <a:ea typeface="Arial Unicode MS" pitchFamily="34" charset="-128"/>
              <a:cs typeface="Arial Unicode MS" pitchFamily="34" charset="-128"/>
            </a:rPr>
            <a:t>matlab</a:t>
          </a:r>
          <a:r>
            <a:rPr lang="en-US" sz="1600" kern="1200" dirty="0" smtClean="0">
              <a:solidFill>
                <a:schemeClr val="tx1"/>
              </a:solidFill>
              <a:latin typeface="Arial Unicode MS" pitchFamily="34" charset="-128"/>
              <a:ea typeface="Arial Unicode MS" pitchFamily="34" charset="-128"/>
              <a:cs typeface="Arial Unicode MS" pitchFamily="34" charset="-128"/>
            </a:rPr>
            <a:t> code, </a:t>
          </a:r>
          <a:r>
            <a:rPr lang="en-US" sz="1600" kern="1200" dirty="0" err="1" smtClean="0">
              <a:solidFill>
                <a:schemeClr val="tx1"/>
              </a:solidFill>
              <a:latin typeface="Arial Unicode MS" pitchFamily="34" charset="-128"/>
              <a:ea typeface="Arial Unicode MS" pitchFamily="34" charset="-128"/>
              <a:cs typeface="Arial Unicode MS" pitchFamily="34" charset="-128"/>
            </a:rPr>
            <a:t>eigenfaces</a:t>
          </a:r>
          <a:r>
            <a:rPr lang="en-US" sz="1600" kern="1200" dirty="0" smtClean="0">
              <a:solidFill>
                <a:schemeClr val="tx1"/>
              </a:solidFill>
              <a:latin typeface="Arial Unicode MS" pitchFamily="34" charset="-128"/>
              <a:ea typeface="Arial Unicode MS" pitchFamily="34" charset="-128"/>
              <a:cs typeface="Arial Unicode MS" pitchFamily="34" charset="-128"/>
            </a:rPr>
            <a:t> method is implemented to recognize the faces. We entered the data base for several persons from the data base and got these results </a:t>
          </a:r>
          <a:endParaRPr lang="en-US" sz="1600" kern="1200" dirty="0">
            <a:solidFill>
              <a:schemeClr val="tx1"/>
            </a:solidFill>
            <a:latin typeface="Arial Unicode MS" pitchFamily="34" charset="-128"/>
            <a:ea typeface="Arial Unicode MS" pitchFamily="34" charset="-128"/>
            <a:cs typeface="Arial Unicode MS" pitchFamily="34" charset="-128"/>
          </a:endParaRPr>
        </a:p>
      </dsp:txBody>
      <dsp:txXfrm>
        <a:off x="41710" y="818952"/>
        <a:ext cx="7774719" cy="77101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705021-69C4-4EAA-97F6-246CE25B0421}">
      <dsp:nvSpPr>
        <dsp:cNvPr id="0" name=""/>
        <dsp:cNvSpPr/>
      </dsp:nvSpPr>
      <dsp:spPr>
        <a:xfrm>
          <a:off x="846877" y="100829"/>
          <a:ext cx="6049478" cy="849348"/>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u="none" kern="1200" dirty="0" smtClean="0">
              <a:solidFill>
                <a:schemeClr val="tx1"/>
              </a:solidFill>
              <a:latin typeface="Arial" pitchFamily="34" charset="0"/>
              <a:ea typeface="Arial Unicode MS" pitchFamily="34" charset="-128"/>
              <a:cs typeface="Arial" pitchFamily="34" charset="0"/>
            </a:rPr>
            <a:t>Reconstructed Image from our Images: </a:t>
          </a:r>
          <a:endParaRPr lang="en-US" sz="2000" u="none" kern="1200" dirty="0">
            <a:solidFill>
              <a:schemeClr val="tx1"/>
            </a:solidFill>
            <a:latin typeface="Arial" pitchFamily="34" charset="0"/>
            <a:ea typeface="Arial Unicode MS" pitchFamily="34" charset="-128"/>
            <a:cs typeface="Arial" pitchFamily="34" charset="0"/>
          </a:endParaRPr>
        </a:p>
      </dsp:txBody>
      <dsp:txXfrm>
        <a:off x="888339" y="142291"/>
        <a:ext cx="5966554" cy="766424"/>
      </dsp:txXfrm>
    </dsp:sp>
    <dsp:sp modelId="{E858683E-FA7E-4F84-BD75-86653E2F25E8}">
      <dsp:nvSpPr>
        <dsp:cNvPr id="0" name=""/>
        <dsp:cNvSpPr/>
      </dsp:nvSpPr>
      <dsp:spPr>
        <a:xfrm>
          <a:off x="0" y="972319"/>
          <a:ext cx="7743234" cy="885044"/>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Arial Unicode MS" pitchFamily="34" charset="-128"/>
              <a:ea typeface="Arial Unicode MS" pitchFamily="34" charset="-128"/>
              <a:cs typeface="Arial Unicode MS" pitchFamily="34" charset="-128"/>
            </a:rPr>
            <a:t>We input a new image for the person in class 1 we got this result:</a:t>
          </a:r>
          <a:endParaRPr lang="en-US" sz="2000" kern="1200" dirty="0">
            <a:latin typeface="Arial Unicode MS" pitchFamily="34" charset="-128"/>
            <a:ea typeface="Arial Unicode MS" pitchFamily="34" charset="-128"/>
            <a:cs typeface="Arial Unicode MS" pitchFamily="34" charset="-128"/>
          </a:endParaRPr>
        </a:p>
      </dsp:txBody>
      <dsp:txXfrm>
        <a:off x="43204" y="1015523"/>
        <a:ext cx="7656826" cy="7986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BBA59E-E0D4-4D90-AFD6-8D2852E0E488}">
      <dsp:nvSpPr>
        <dsp:cNvPr id="0" name=""/>
        <dsp:cNvSpPr/>
      </dsp:nvSpPr>
      <dsp:spPr>
        <a:xfrm>
          <a:off x="5618" y="43355"/>
          <a:ext cx="1575759" cy="1113618"/>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dirty="0" smtClean="0"/>
            <a:t>Submitted by</a:t>
          </a:r>
          <a:r>
            <a:rPr lang="en-US" sz="2000" kern="1200" dirty="0" smtClean="0"/>
            <a:t>:  </a:t>
          </a:r>
          <a:endParaRPr lang="en-US" sz="2000" kern="1200" dirty="0"/>
        </a:p>
      </dsp:txBody>
      <dsp:txXfrm>
        <a:off x="38235" y="75972"/>
        <a:ext cx="1510525" cy="1048384"/>
      </dsp:txXfrm>
    </dsp:sp>
    <dsp:sp modelId="{5AE625BC-A079-40F0-91AC-36491520AA99}">
      <dsp:nvSpPr>
        <dsp:cNvPr id="0" name=""/>
        <dsp:cNvSpPr/>
      </dsp:nvSpPr>
      <dsp:spPr>
        <a:xfrm>
          <a:off x="1683359" y="464599"/>
          <a:ext cx="216202" cy="2711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dirty="0"/>
        </a:p>
      </dsp:txBody>
      <dsp:txXfrm>
        <a:off x="1683359" y="518825"/>
        <a:ext cx="151341" cy="162678"/>
      </dsp:txXfrm>
    </dsp:sp>
    <dsp:sp modelId="{4DB9441F-1739-449D-AAB7-D4D93CAE08B5}">
      <dsp:nvSpPr>
        <dsp:cNvPr id="0" name=""/>
        <dsp:cNvSpPr/>
      </dsp:nvSpPr>
      <dsp:spPr>
        <a:xfrm>
          <a:off x="1989306" y="-26554"/>
          <a:ext cx="1598214" cy="1253437"/>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dirty="0" smtClean="0"/>
            <a:t>Ala Berawi </a:t>
          </a:r>
          <a:endParaRPr lang="en-US" sz="2000" kern="1200" dirty="0"/>
        </a:p>
      </dsp:txBody>
      <dsp:txXfrm>
        <a:off x="2026018" y="10158"/>
        <a:ext cx="1524790" cy="1180013"/>
      </dsp:txXfrm>
    </dsp:sp>
    <dsp:sp modelId="{D3ECD028-5CDF-4857-A936-F0F101BA6A07}">
      <dsp:nvSpPr>
        <dsp:cNvPr id="0" name=""/>
        <dsp:cNvSpPr/>
      </dsp:nvSpPr>
      <dsp:spPr>
        <a:xfrm rot="28862">
          <a:off x="3704737" y="473335"/>
          <a:ext cx="248517" cy="2711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dirty="0"/>
        </a:p>
      </dsp:txBody>
      <dsp:txXfrm>
        <a:off x="3704738" y="527248"/>
        <a:ext cx="173962" cy="162678"/>
      </dsp:txXfrm>
    </dsp:sp>
    <dsp:sp modelId="{87A9B5BE-4260-4CE4-BC3C-5688C4B71987}">
      <dsp:nvSpPr>
        <dsp:cNvPr id="0" name=""/>
        <dsp:cNvSpPr/>
      </dsp:nvSpPr>
      <dsp:spPr>
        <a:xfrm>
          <a:off x="4056405" y="39437"/>
          <a:ext cx="2161269" cy="1160891"/>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dirty="0" smtClean="0"/>
            <a:t>Sujod Makhlof </a:t>
          </a:r>
          <a:endParaRPr lang="en-US" sz="2000" kern="1200" dirty="0"/>
        </a:p>
      </dsp:txBody>
      <dsp:txXfrm>
        <a:off x="4090406" y="73438"/>
        <a:ext cx="2093267" cy="1092889"/>
      </dsp:txXfrm>
    </dsp:sp>
    <dsp:sp modelId="{B9C40E31-9CEB-405C-8C8C-595605F8502B}">
      <dsp:nvSpPr>
        <dsp:cNvPr id="0" name=""/>
        <dsp:cNvSpPr/>
      </dsp:nvSpPr>
      <dsp:spPr>
        <a:xfrm rot="21574258">
          <a:off x="6326448" y="474548"/>
          <a:ext cx="230613" cy="2711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dirty="0"/>
        </a:p>
      </dsp:txBody>
      <dsp:txXfrm>
        <a:off x="6326449" y="529033"/>
        <a:ext cx="161429" cy="162678"/>
      </dsp:txXfrm>
    </dsp:sp>
    <dsp:sp modelId="{F3CC88FA-C844-4C89-AF00-91CDE8F52914}">
      <dsp:nvSpPr>
        <dsp:cNvPr id="0" name=""/>
        <dsp:cNvSpPr/>
      </dsp:nvSpPr>
      <dsp:spPr>
        <a:xfrm>
          <a:off x="6652782" y="46060"/>
          <a:ext cx="2235250" cy="1108207"/>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dirty="0" smtClean="0"/>
            <a:t>Samah Hanani</a:t>
          </a:r>
          <a:endParaRPr lang="en-US" sz="2000" kern="1200" dirty="0"/>
        </a:p>
      </dsp:txBody>
      <dsp:txXfrm>
        <a:off x="6685240" y="78518"/>
        <a:ext cx="2170334" cy="104329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33005F-2D2C-47F7-B603-4928C36B741E}">
      <dsp:nvSpPr>
        <dsp:cNvPr id="0" name=""/>
        <dsp:cNvSpPr/>
      </dsp:nvSpPr>
      <dsp:spPr>
        <a:xfrm>
          <a:off x="0" y="0"/>
          <a:ext cx="8606190" cy="842151"/>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We use Mahalanobis distances. The algorithm was able to successfully identify the class that image belonged to, as we can see the input image belonged to class 1.</a:t>
          </a:r>
          <a:endParaRPr lang="en-US" sz="2000" kern="1200" dirty="0"/>
        </a:p>
      </dsp:txBody>
      <dsp:txXfrm>
        <a:off x="41110" y="41110"/>
        <a:ext cx="8523970" cy="759931"/>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33005F-2D2C-47F7-B603-4928C36B741E}">
      <dsp:nvSpPr>
        <dsp:cNvPr id="0" name=""/>
        <dsp:cNvSpPr/>
      </dsp:nvSpPr>
      <dsp:spPr>
        <a:xfrm>
          <a:off x="0" y="0"/>
          <a:ext cx="8606190" cy="842151"/>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We use Mahalanobis distances. The algorithm was able to successfully identify the class that image belonged to, as we can see the input image belonged to class 4.</a:t>
          </a:r>
          <a:endParaRPr lang="en-US" sz="2000" kern="1200" dirty="0"/>
        </a:p>
      </dsp:txBody>
      <dsp:txXfrm>
        <a:off x="41110" y="41110"/>
        <a:ext cx="8523970" cy="759931"/>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68ECF9-5BE3-4E59-9B9C-5FCB07B99AFC}">
      <dsp:nvSpPr>
        <dsp:cNvPr id="0" name=""/>
        <dsp:cNvSpPr/>
      </dsp:nvSpPr>
      <dsp:spPr>
        <a:xfrm>
          <a:off x="0" y="147498"/>
          <a:ext cx="8572560" cy="546838"/>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rtl="0">
            <a:lnSpc>
              <a:spcPct val="90000"/>
            </a:lnSpc>
            <a:spcBef>
              <a:spcPct val="0"/>
            </a:spcBef>
            <a:spcAft>
              <a:spcPct val="35000"/>
            </a:spcAft>
          </a:pPr>
          <a:r>
            <a:rPr lang="en-US" sz="2000" kern="1200" dirty="0" smtClean="0">
              <a:solidFill>
                <a:schemeClr val="tx1"/>
              </a:solidFill>
            </a:rPr>
            <a:t>And then Send email from MATLAB to doctor which contains a list of absent students and the picture taken in the lecture for the students </a:t>
          </a:r>
          <a:endParaRPr lang="en-US" sz="2000" kern="1200" dirty="0">
            <a:solidFill>
              <a:schemeClr val="tx1"/>
            </a:solidFill>
          </a:endParaRPr>
        </a:p>
      </dsp:txBody>
      <dsp:txXfrm>
        <a:off x="26694" y="174192"/>
        <a:ext cx="8519172" cy="49345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3B1B4D-E061-4339-817F-F91A72F26739}">
      <dsp:nvSpPr>
        <dsp:cNvPr id="0" name=""/>
        <dsp:cNvSpPr/>
      </dsp:nvSpPr>
      <dsp:spPr>
        <a:xfrm>
          <a:off x="0" y="5023"/>
          <a:ext cx="8429684" cy="755820"/>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rtl="0">
            <a:lnSpc>
              <a:spcPct val="90000"/>
            </a:lnSpc>
            <a:spcBef>
              <a:spcPct val="0"/>
            </a:spcBef>
            <a:spcAft>
              <a:spcPct val="35000"/>
            </a:spcAft>
          </a:pPr>
          <a:r>
            <a:rPr lang="en-US" sz="1900" kern="1200" dirty="0" smtClean="0">
              <a:solidFill>
                <a:schemeClr val="tx1"/>
              </a:solidFill>
            </a:rPr>
            <a:t>When we run this code with our database a new file will appear (</a:t>
          </a:r>
          <a:r>
            <a:rPr lang="en-US" sz="1900" kern="1200" dirty="0" err="1" smtClean="0">
              <a:solidFill>
                <a:schemeClr val="tx1"/>
              </a:solidFill>
            </a:rPr>
            <a:t>my_model.pkl</a:t>
          </a:r>
          <a:r>
            <a:rPr lang="en-US" sz="1900" kern="1200" dirty="0" smtClean="0">
              <a:solidFill>
                <a:schemeClr val="tx1"/>
              </a:solidFill>
            </a:rPr>
            <a:t>) this model contains the </a:t>
          </a:r>
          <a:r>
            <a:rPr lang="en-US" sz="1900" kern="1200" dirty="0" err="1" smtClean="0">
              <a:solidFill>
                <a:schemeClr val="tx1"/>
              </a:solidFill>
            </a:rPr>
            <a:t>eigen</a:t>
          </a:r>
          <a:r>
            <a:rPr lang="en-US" sz="1900" kern="1200" dirty="0" smtClean="0">
              <a:solidFill>
                <a:schemeClr val="tx1"/>
              </a:solidFill>
            </a:rPr>
            <a:t> faces for students in data base.</a:t>
          </a:r>
          <a:endParaRPr lang="en-US" sz="1900" kern="1200" dirty="0">
            <a:solidFill>
              <a:schemeClr val="tx1"/>
            </a:solidFill>
          </a:endParaRPr>
        </a:p>
      </dsp:txBody>
      <dsp:txXfrm>
        <a:off x="36896" y="41919"/>
        <a:ext cx="8355892" cy="682028"/>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F8F988-6039-4DE2-AF96-AC5DC350F1EB}">
      <dsp:nvSpPr>
        <dsp:cNvPr id="0" name=""/>
        <dsp:cNvSpPr/>
      </dsp:nvSpPr>
      <dsp:spPr>
        <a:xfrm>
          <a:off x="0" y="25798"/>
          <a:ext cx="4208688" cy="759422"/>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US" sz="2400" b="1" kern="1200" cap="all" spc="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rPr>
            <a:t>PYTHON Results</a:t>
          </a:r>
          <a:endParaRPr lang="en-US" sz="2400" b="1" kern="1200" cap="all" spc="0"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endParaRPr>
        </a:p>
      </dsp:txBody>
      <dsp:txXfrm>
        <a:off x="37072" y="62870"/>
        <a:ext cx="4134544" cy="685278"/>
      </dsp:txXfrm>
    </dsp:sp>
    <dsp:sp modelId="{B69DF449-B7CE-4060-B544-533FE0210045}">
      <dsp:nvSpPr>
        <dsp:cNvPr id="0" name=""/>
        <dsp:cNvSpPr/>
      </dsp:nvSpPr>
      <dsp:spPr>
        <a:xfrm>
          <a:off x="0" y="842413"/>
          <a:ext cx="8358204" cy="1146426"/>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41910" rIns="83820" bIns="41910" numCol="1" spcCol="1270" anchor="ctr" anchorCtr="0">
          <a:noAutofit/>
        </a:bodyPr>
        <a:lstStyle/>
        <a:p>
          <a:pPr lvl="0" algn="just" defTabSz="977900" rtl="0">
            <a:lnSpc>
              <a:spcPct val="90000"/>
            </a:lnSpc>
            <a:spcBef>
              <a:spcPct val="0"/>
            </a:spcBef>
            <a:spcAft>
              <a:spcPct val="35000"/>
            </a:spcAft>
          </a:pPr>
          <a:r>
            <a:rPr lang="en-US" sz="2200" kern="1200" dirty="0" smtClean="0">
              <a:solidFill>
                <a:schemeClr val="tx1"/>
              </a:solidFill>
              <a:latin typeface="+mn-lt"/>
              <a:ea typeface="Arial Unicode MS" pitchFamily="34" charset="-128"/>
              <a:cs typeface="Arial Unicode MS" pitchFamily="34" charset="-128"/>
            </a:rPr>
            <a:t>By using a PYTHON code, which used Eigenfaces method to recognize faces. We entered the data base for 18 person, we got these results </a:t>
          </a:r>
          <a:endParaRPr lang="en-US" sz="2200" kern="1200" dirty="0">
            <a:solidFill>
              <a:schemeClr val="tx1"/>
            </a:solidFill>
            <a:latin typeface="+mn-lt"/>
            <a:ea typeface="Arial Unicode MS" pitchFamily="34" charset="-128"/>
            <a:cs typeface="Arial Unicode MS" pitchFamily="34" charset="-128"/>
          </a:endParaRPr>
        </a:p>
      </dsp:txBody>
      <dsp:txXfrm>
        <a:off x="55964" y="898377"/>
        <a:ext cx="8246276" cy="103449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60B878-D1FC-4237-83D3-AD82BBD7C09B}">
      <dsp:nvSpPr>
        <dsp:cNvPr id="0" name=""/>
        <dsp:cNvSpPr/>
      </dsp:nvSpPr>
      <dsp:spPr>
        <a:xfrm>
          <a:off x="0" y="676673"/>
          <a:ext cx="8229600" cy="2588019"/>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b="0" i="0" kern="1200" dirty="0" smtClean="0">
              <a:latin typeface="+mn-lt"/>
            </a:rPr>
            <a:t>In our project we have faced many of problems and we have overcome them:</a:t>
          </a:r>
        </a:p>
        <a:p>
          <a:pPr lvl="0" algn="l" defTabSz="1022350" rtl="0">
            <a:lnSpc>
              <a:spcPct val="90000"/>
            </a:lnSpc>
            <a:spcBef>
              <a:spcPct val="0"/>
            </a:spcBef>
            <a:spcAft>
              <a:spcPct val="35000"/>
            </a:spcAft>
          </a:pPr>
          <a:r>
            <a:rPr lang="en-US" sz="2300" kern="1200" dirty="0" smtClean="0">
              <a:latin typeface="+mn-lt"/>
            </a:rPr>
            <a:t>1- Download Python and library for it on Raspberry Pi. </a:t>
          </a:r>
        </a:p>
        <a:p>
          <a:pPr lvl="0" algn="l" defTabSz="1022350" rtl="0">
            <a:lnSpc>
              <a:spcPct val="90000"/>
            </a:lnSpc>
            <a:spcBef>
              <a:spcPct val="0"/>
            </a:spcBef>
            <a:spcAft>
              <a:spcPct val="35000"/>
            </a:spcAft>
          </a:pPr>
          <a:r>
            <a:rPr lang="en-US" sz="2300" kern="1200" dirty="0" smtClean="0">
              <a:latin typeface="+mn-lt"/>
            </a:rPr>
            <a:t>2- Version of the raspberry pi .</a:t>
          </a:r>
          <a:endParaRPr lang="en-US" sz="2300" kern="1200" dirty="0">
            <a:latin typeface="+mn-lt"/>
          </a:endParaRPr>
        </a:p>
      </dsp:txBody>
      <dsp:txXfrm>
        <a:off x="126337" y="803010"/>
        <a:ext cx="7976926" cy="2335345"/>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97CB5C-CAB3-4D12-9624-B37F2CC9D928}">
      <dsp:nvSpPr>
        <dsp:cNvPr id="0" name=""/>
        <dsp:cNvSpPr/>
      </dsp:nvSpPr>
      <dsp:spPr>
        <a:xfrm>
          <a:off x="0" y="0"/>
          <a:ext cx="5832648" cy="992160"/>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95250" tIns="95250" rIns="95250" bIns="9525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1111250" rtl="0">
            <a:lnSpc>
              <a:spcPct val="90000"/>
            </a:lnSpc>
            <a:spcBef>
              <a:spcPct val="0"/>
            </a:spcBef>
            <a:spcAft>
              <a:spcPct val="35000"/>
            </a:spcAft>
          </a:pPr>
          <a:r>
            <a:rPr lang="en-US" sz="2500" b="1" kern="1200" cap="all" spc="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cs typeface="Arial" pitchFamily="34" charset="0"/>
            </a:rPr>
            <a:t>The problem that we faced </a:t>
          </a:r>
          <a:endParaRPr lang="ar-SA" sz="2500" b="1" kern="1200" cap="all" spc="0"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Arial" pitchFamily="34" charset="0"/>
            <a:ea typeface="Arial Unicode MS" pitchFamily="34" charset="-128"/>
            <a:cs typeface="Arial" pitchFamily="34" charset="0"/>
          </a:endParaRPr>
        </a:p>
      </dsp:txBody>
      <dsp:txXfrm>
        <a:off x="48433" y="48433"/>
        <a:ext cx="5735782" cy="895294"/>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97CB5C-CAB3-4D12-9624-B37F2CC9D928}">
      <dsp:nvSpPr>
        <dsp:cNvPr id="0" name=""/>
        <dsp:cNvSpPr/>
      </dsp:nvSpPr>
      <dsp:spPr>
        <a:xfrm>
          <a:off x="0" y="0"/>
          <a:ext cx="2962836" cy="993357"/>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95250" tIns="95250" rIns="95250" bIns="9525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1111250" rtl="0">
            <a:lnSpc>
              <a:spcPct val="90000"/>
            </a:lnSpc>
            <a:spcBef>
              <a:spcPct val="0"/>
            </a:spcBef>
            <a:spcAft>
              <a:spcPct val="35000"/>
            </a:spcAft>
          </a:pPr>
          <a:r>
            <a:rPr lang="en-US" sz="25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Conclusion</a:t>
          </a:r>
          <a:r>
            <a:rPr lang="en-US" sz="2500" b="1" kern="1200" dirty="0" smtClean="0">
              <a:solidFill>
                <a:schemeClr val="tx1"/>
              </a:solidFill>
              <a:latin typeface="Arial Unicode MS" pitchFamily="34" charset="-128"/>
              <a:ea typeface="Arial Unicode MS" pitchFamily="34" charset="-128"/>
              <a:cs typeface="+mn-cs"/>
            </a:rPr>
            <a:t>:</a:t>
          </a:r>
          <a:r>
            <a:rPr lang="ar-SA" sz="2500" b="1" kern="1200" dirty="0" smtClean="0">
              <a:solidFill>
                <a:schemeClr val="tx1"/>
              </a:solidFill>
              <a:latin typeface="Arial Unicode MS" pitchFamily="34" charset="-128"/>
              <a:ea typeface="Arial Unicode MS" pitchFamily="34" charset="-128"/>
              <a:cs typeface="+mn-cs"/>
            </a:rPr>
            <a:t> </a:t>
          </a:r>
        </a:p>
      </dsp:txBody>
      <dsp:txXfrm>
        <a:off x="48492" y="48492"/>
        <a:ext cx="2865852" cy="896373"/>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ECA85C-B6F0-4AE4-A5FA-659809D9EE39}">
      <dsp:nvSpPr>
        <dsp:cNvPr id="0" name=""/>
        <dsp:cNvSpPr/>
      </dsp:nvSpPr>
      <dsp:spPr>
        <a:xfrm>
          <a:off x="0" y="219170"/>
          <a:ext cx="8715436" cy="4087622"/>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rtl="0">
            <a:lnSpc>
              <a:spcPct val="90000"/>
            </a:lnSpc>
            <a:spcBef>
              <a:spcPct val="0"/>
            </a:spcBef>
            <a:spcAft>
              <a:spcPct val="35000"/>
            </a:spcAft>
          </a:pPr>
          <a:r>
            <a:rPr lang="en-US" sz="2000" kern="1200" dirty="0" smtClean="0">
              <a:solidFill>
                <a:schemeClr val="tx1"/>
              </a:solidFill>
              <a:latin typeface="+mn-lt"/>
            </a:rPr>
            <a:t>From our experiment, we noticed the face recognition was sensitive to face background, light, and head orientations. This technique described the accurate and efficient method of automatic attendance in the classroom which could replace the traditional method. An automatic attendance has many advantages, most of the existing systems are time consuming and require semi manual interference from lecturers, our system seeks to solve these issues by using face recognition in the process to save the time and labor. And No need for installing complex hardware for taking the attendance in classroom, all we need is a camera and laptop. We used algorithms that can detect and recognize faces in the image. </a:t>
          </a:r>
          <a:endParaRPr lang="ar-JO" sz="2000" kern="1200" dirty="0">
            <a:solidFill>
              <a:schemeClr val="tx1"/>
            </a:solidFill>
            <a:latin typeface="+mn-lt"/>
          </a:endParaRPr>
        </a:p>
      </dsp:txBody>
      <dsp:txXfrm>
        <a:off x="199541" y="418711"/>
        <a:ext cx="8316354" cy="36885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DF3BFF-DE5D-4849-BAB1-B0206C3B0EE8}">
      <dsp:nvSpPr>
        <dsp:cNvPr id="0" name=""/>
        <dsp:cNvSpPr/>
      </dsp:nvSpPr>
      <dsp:spPr>
        <a:xfrm>
          <a:off x="0" y="0"/>
          <a:ext cx="2592288" cy="1109617"/>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91440" tIns="91440" rIns="91440" bIns="9144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1066800" rtl="0">
            <a:lnSpc>
              <a:spcPct val="90000"/>
            </a:lnSpc>
            <a:spcBef>
              <a:spcPct val="0"/>
            </a:spcBef>
            <a:spcAft>
              <a:spcPct val="35000"/>
            </a:spcAft>
          </a:pPr>
          <a:r>
            <a:rPr lang="en-US" sz="24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Outline :</a:t>
          </a:r>
          <a:endParaRPr lang="en-US" sz="2400" b="1" kern="1200"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sp:txBody>
      <dsp:txXfrm>
        <a:off x="54167" y="54167"/>
        <a:ext cx="2483954" cy="1001283"/>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C2FBDB-BD8D-466B-94F3-E7B87E86165D}">
      <dsp:nvSpPr>
        <dsp:cNvPr id="0" name=""/>
        <dsp:cNvSpPr/>
      </dsp:nvSpPr>
      <dsp:spPr>
        <a:xfrm>
          <a:off x="0" y="0"/>
          <a:ext cx="8070110" cy="3203379"/>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95250" tIns="95250" rIns="95250" bIns="95250" numCol="1" spcCol="1270" anchor="ctr" anchorCtr="0">
          <a:noAutofit/>
        </a:bodyPr>
        <a:lstStyle/>
        <a:p>
          <a:pPr lvl="0" algn="just" defTabSz="1111250" rtl="0">
            <a:lnSpc>
              <a:spcPct val="90000"/>
            </a:lnSpc>
            <a:spcBef>
              <a:spcPct val="0"/>
            </a:spcBef>
            <a:spcAft>
              <a:spcPct val="35000"/>
            </a:spcAft>
          </a:pPr>
          <a:r>
            <a:rPr lang="en-US" sz="2500" kern="1200" dirty="0" smtClean="0">
              <a:solidFill>
                <a:schemeClr val="tx1"/>
              </a:solidFill>
            </a:rPr>
            <a:t>Automatic attendance system can be improved by increasing the number of features which can be extracted to increase accuracy of  face recognition. Once the software is developed and tested properly, it could be improved to cover full institutions such as the faculty of engineering.</a:t>
          </a:r>
          <a:endParaRPr lang="en-US" sz="2500" kern="1200" dirty="0">
            <a:solidFill>
              <a:schemeClr val="tx1"/>
            </a:solidFill>
            <a:latin typeface="Arial" pitchFamily="34" charset="0"/>
            <a:cs typeface="Arial" pitchFamily="34" charset="0"/>
          </a:endParaRPr>
        </a:p>
      </dsp:txBody>
      <dsp:txXfrm>
        <a:off x="156376" y="156376"/>
        <a:ext cx="7757358" cy="2890627"/>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8CE098-E756-4173-8303-53F9A8856616}">
      <dsp:nvSpPr>
        <dsp:cNvPr id="0" name=""/>
        <dsp:cNvSpPr/>
      </dsp:nvSpPr>
      <dsp:spPr>
        <a:xfrm>
          <a:off x="0" y="0"/>
          <a:ext cx="2920408" cy="917280"/>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95250" tIns="95250" rIns="95250" bIns="9525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1111250" rtl="1">
            <a:lnSpc>
              <a:spcPct val="90000"/>
            </a:lnSpc>
            <a:spcBef>
              <a:spcPct val="0"/>
            </a:spcBef>
            <a:spcAft>
              <a:spcPct val="35000"/>
            </a:spcAft>
          </a:pPr>
          <a:r>
            <a:rPr lang="en-US" sz="25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Future work</a:t>
          </a:r>
          <a:endParaRPr lang="ar-SA" sz="25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sp:txBody>
      <dsp:txXfrm>
        <a:off x="44778" y="44778"/>
        <a:ext cx="2830852" cy="82772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69371A-416B-43C6-8AB8-138152ED8164}">
      <dsp:nvSpPr>
        <dsp:cNvPr id="0" name=""/>
        <dsp:cNvSpPr/>
      </dsp:nvSpPr>
      <dsp:spPr>
        <a:xfrm>
          <a:off x="0" y="70988"/>
          <a:ext cx="7772400" cy="3506963"/>
        </a:xfrm>
        <a:prstGeom prst="roundRect">
          <a:avLst/>
        </a:prstGeom>
        <a:solidFill>
          <a:schemeClr val="bg1"/>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smtClean="0">
              <a:solidFill>
                <a:schemeClr val="tx1"/>
              </a:solidFill>
              <a:latin typeface="+mn-lt"/>
              <a:cs typeface="Arial" pitchFamily="34" charset="0"/>
            </a:rPr>
            <a:t>1. Introduction </a:t>
          </a:r>
        </a:p>
        <a:p>
          <a:pPr lvl="0" algn="l" defTabSz="1155700" rtl="0">
            <a:lnSpc>
              <a:spcPct val="90000"/>
            </a:lnSpc>
            <a:spcBef>
              <a:spcPct val="0"/>
            </a:spcBef>
            <a:spcAft>
              <a:spcPct val="35000"/>
            </a:spcAft>
          </a:pPr>
          <a:r>
            <a:rPr lang="en-US" sz="2600" kern="1200" dirty="0" smtClean="0">
              <a:solidFill>
                <a:schemeClr val="tx1"/>
              </a:solidFill>
              <a:latin typeface="+mn-lt"/>
              <a:cs typeface="Arial" pitchFamily="34" charset="0"/>
            </a:rPr>
            <a:t>2. Algorithm ( flow chart )</a:t>
          </a:r>
        </a:p>
        <a:p>
          <a:pPr lvl="0" algn="l" defTabSz="1155700" rtl="0">
            <a:lnSpc>
              <a:spcPct val="90000"/>
            </a:lnSpc>
            <a:spcBef>
              <a:spcPct val="0"/>
            </a:spcBef>
            <a:spcAft>
              <a:spcPct val="35000"/>
            </a:spcAft>
          </a:pPr>
          <a:r>
            <a:rPr lang="en-US" sz="2600" kern="1200" baseline="0" dirty="0" smtClean="0">
              <a:solidFill>
                <a:schemeClr val="tx1"/>
              </a:solidFill>
              <a:latin typeface="+mn-lt"/>
              <a:cs typeface="Arial" pitchFamily="34" charset="0"/>
            </a:rPr>
            <a:t>3. Functional Block Diagram</a:t>
          </a:r>
        </a:p>
        <a:p>
          <a:pPr lvl="0" algn="l" defTabSz="1155700" rtl="0">
            <a:lnSpc>
              <a:spcPct val="90000"/>
            </a:lnSpc>
            <a:spcBef>
              <a:spcPct val="0"/>
            </a:spcBef>
            <a:spcAft>
              <a:spcPct val="35000"/>
            </a:spcAft>
          </a:pPr>
          <a:r>
            <a:rPr lang="en-US" sz="2600" kern="1200" baseline="0" dirty="0" smtClean="0">
              <a:solidFill>
                <a:schemeClr val="tx1"/>
              </a:solidFill>
              <a:latin typeface="+mn-lt"/>
              <a:cs typeface="Arial" pitchFamily="34" charset="0"/>
            </a:rPr>
            <a:t>4. Results</a:t>
          </a:r>
        </a:p>
        <a:p>
          <a:pPr lvl="0" algn="l" defTabSz="1155700" rtl="0">
            <a:lnSpc>
              <a:spcPct val="90000"/>
            </a:lnSpc>
            <a:spcBef>
              <a:spcPct val="0"/>
            </a:spcBef>
            <a:spcAft>
              <a:spcPct val="35000"/>
            </a:spcAft>
          </a:pPr>
          <a:r>
            <a:rPr lang="en-US" sz="2600" kern="1200" dirty="0" smtClean="0">
              <a:solidFill>
                <a:schemeClr val="tx1"/>
              </a:solidFill>
              <a:latin typeface="+mn-lt"/>
              <a:cs typeface="Arial" pitchFamily="34" charset="0"/>
            </a:rPr>
            <a:t>5. Conclusion</a:t>
          </a:r>
        </a:p>
        <a:p>
          <a:pPr lvl="0" algn="l" defTabSz="1155700">
            <a:lnSpc>
              <a:spcPct val="90000"/>
            </a:lnSpc>
            <a:spcBef>
              <a:spcPct val="0"/>
            </a:spcBef>
            <a:spcAft>
              <a:spcPct val="35000"/>
            </a:spcAft>
          </a:pPr>
          <a:r>
            <a:rPr lang="en-US" sz="2600" kern="1200" dirty="0" smtClean="0">
              <a:solidFill>
                <a:schemeClr val="tx1"/>
              </a:solidFill>
              <a:latin typeface="+mn-lt"/>
              <a:cs typeface="Arial" pitchFamily="34" charset="0"/>
            </a:rPr>
            <a:t>6. Future Work</a:t>
          </a:r>
          <a:endParaRPr lang="en-US" sz="2600" kern="1200" dirty="0">
            <a:solidFill>
              <a:schemeClr val="tx1"/>
            </a:solidFill>
            <a:latin typeface="+mn-lt"/>
          </a:endParaRPr>
        </a:p>
      </dsp:txBody>
      <dsp:txXfrm>
        <a:off x="171196" y="242184"/>
        <a:ext cx="7430008" cy="31645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3634B6-77F1-4288-8567-413E516BA3D3}">
      <dsp:nvSpPr>
        <dsp:cNvPr id="0" name=""/>
        <dsp:cNvSpPr/>
      </dsp:nvSpPr>
      <dsp:spPr>
        <a:xfrm>
          <a:off x="0" y="9622"/>
          <a:ext cx="7817988" cy="4919599"/>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83820" rIns="83820" bIns="83820" numCol="1" spcCol="1270" anchor="ctr" anchorCtr="0">
          <a:noAutofit/>
        </a:bodyPr>
        <a:lstStyle/>
        <a:p>
          <a:pPr lvl="0" algn="just" defTabSz="977900" rtl="0">
            <a:lnSpc>
              <a:spcPct val="90000"/>
            </a:lnSpc>
            <a:spcBef>
              <a:spcPct val="0"/>
            </a:spcBef>
            <a:spcAft>
              <a:spcPct val="35000"/>
            </a:spcAft>
          </a:pPr>
          <a:endParaRPr lang="en-US" sz="2200" kern="1200" dirty="0" smtClean="0">
            <a:latin typeface="Arial" pitchFamily="34" charset="0"/>
            <a:cs typeface="Arial" pitchFamily="34" charset="0"/>
          </a:endParaRPr>
        </a:p>
        <a:p>
          <a:pPr lvl="0" algn="just" defTabSz="977900" rtl="0">
            <a:lnSpc>
              <a:spcPct val="90000"/>
            </a:lnSpc>
            <a:spcBef>
              <a:spcPct val="0"/>
            </a:spcBef>
            <a:spcAft>
              <a:spcPct val="35000"/>
            </a:spcAft>
          </a:pPr>
          <a:endParaRPr lang="en-US" sz="2200" kern="1200" dirty="0" smtClean="0">
            <a:latin typeface="Arial" pitchFamily="34" charset="0"/>
            <a:cs typeface="Arial" pitchFamily="34" charset="0"/>
          </a:endParaRPr>
        </a:p>
        <a:p>
          <a:pPr lvl="0" algn="just" defTabSz="977900" rtl="0">
            <a:lnSpc>
              <a:spcPct val="90000"/>
            </a:lnSpc>
            <a:spcBef>
              <a:spcPct val="0"/>
            </a:spcBef>
            <a:spcAft>
              <a:spcPct val="35000"/>
            </a:spcAft>
          </a:pPr>
          <a:r>
            <a:rPr lang="en-US" sz="2200" kern="1200" dirty="0" smtClean="0">
              <a:latin typeface="+mn-lt"/>
              <a:cs typeface="Arial" pitchFamily="34" charset="0"/>
            </a:rPr>
            <a:t>Traditionally attendance is marked manually by teachers and they must make sure correct attendance is marked for respective student. </a:t>
          </a:r>
        </a:p>
        <a:p>
          <a:pPr lvl="0" algn="just" defTabSz="977900" rtl="0">
            <a:lnSpc>
              <a:spcPct val="90000"/>
            </a:lnSpc>
            <a:spcBef>
              <a:spcPct val="0"/>
            </a:spcBef>
            <a:spcAft>
              <a:spcPct val="35000"/>
            </a:spcAft>
          </a:pPr>
          <a:endParaRPr lang="en-US" sz="2200" kern="1200" dirty="0" smtClean="0">
            <a:latin typeface="Arial" pitchFamily="34" charset="0"/>
            <a:cs typeface="Arial" pitchFamily="34" charset="0"/>
          </a:endParaRPr>
        </a:p>
        <a:p>
          <a:pPr lvl="0" algn="just" defTabSz="977900" rtl="0">
            <a:lnSpc>
              <a:spcPct val="90000"/>
            </a:lnSpc>
            <a:spcBef>
              <a:spcPct val="0"/>
            </a:spcBef>
            <a:spcAft>
              <a:spcPct val="35000"/>
            </a:spcAft>
          </a:pPr>
          <a:endParaRPr lang="en-US" sz="2200" kern="1200" dirty="0" smtClean="0">
            <a:latin typeface="Arial" pitchFamily="34" charset="0"/>
            <a:cs typeface="Arial" pitchFamily="34" charset="0"/>
          </a:endParaRPr>
        </a:p>
        <a:p>
          <a:pPr lvl="0" algn="just" defTabSz="977900" rtl="0">
            <a:lnSpc>
              <a:spcPct val="90000"/>
            </a:lnSpc>
            <a:spcBef>
              <a:spcPct val="0"/>
            </a:spcBef>
            <a:spcAft>
              <a:spcPct val="35000"/>
            </a:spcAft>
          </a:pPr>
          <a:endParaRPr lang="en-US" sz="2200" kern="1200" dirty="0" smtClean="0">
            <a:latin typeface="Arial" pitchFamily="34" charset="0"/>
            <a:cs typeface="Arial" pitchFamily="34" charset="0"/>
          </a:endParaRPr>
        </a:p>
        <a:p>
          <a:pPr lvl="0" algn="just" defTabSz="977900" rtl="0">
            <a:lnSpc>
              <a:spcPct val="90000"/>
            </a:lnSpc>
            <a:spcBef>
              <a:spcPct val="0"/>
            </a:spcBef>
            <a:spcAft>
              <a:spcPct val="35000"/>
            </a:spcAft>
          </a:pPr>
          <a:endParaRPr lang="en-US" sz="2200" kern="1200" dirty="0" smtClean="0">
            <a:latin typeface="Arial" pitchFamily="34" charset="0"/>
            <a:cs typeface="Arial" pitchFamily="34" charset="0"/>
          </a:endParaRPr>
        </a:p>
        <a:p>
          <a:pPr lvl="0" algn="just" defTabSz="977900" rtl="0">
            <a:lnSpc>
              <a:spcPct val="90000"/>
            </a:lnSpc>
            <a:spcBef>
              <a:spcPct val="0"/>
            </a:spcBef>
            <a:spcAft>
              <a:spcPct val="35000"/>
            </a:spcAft>
          </a:pPr>
          <a:endParaRPr lang="en-US" sz="2200" kern="1200" dirty="0" smtClean="0">
            <a:latin typeface="Arial" pitchFamily="34" charset="0"/>
            <a:cs typeface="Arial" pitchFamily="34" charset="0"/>
          </a:endParaRPr>
        </a:p>
        <a:p>
          <a:pPr lvl="0" algn="just" defTabSz="977900" rtl="0">
            <a:lnSpc>
              <a:spcPct val="90000"/>
            </a:lnSpc>
            <a:spcBef>
              <a:spcPct val="0"/>
            </a:spcBef>
            <a:spcAft>
              <a:spcPct val="35000"/>
            </a:spcAft>
          </a:pPr>
          <a:r>
            <a:rPr lang="en-US" sz="2200" kern="1200" dirty="0" smtClean="0">
              <a:solidFill>
                <a:schemeClr val="tx1"/>
              </a:solidFill>
              <a:latin typeface="+mn-lt"/>
              <a:cs typeface="Arial" pitchFamily="34" charset="0"/>
            </a:rPr>
            <a:t>This whole process wastes some of lecture time and part of correct information is missed due to fraudulent and proxy cases.</a:t>
          </a:r>
          <a:endParaRPr lang="en-US" sz="2200" kern="1200" dirty="0">
            <a:solidFill>
              <a:schemeClr val="tx1"/>
            </a:solidFill>
            <a:latin typeface="+mn-lt"/>
            <a:cs typeface="Arial" pitchFamily="34" charset="0"/>
          </a:endParaRPr>
        </a:p>
      </dsp:txBody>
      <dsp:txXfrm>
        <a:off x="240155" y="249777"/>
        <a:ext cx="7337678" cy="443928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1DB02A-21FB-4B6D-95AE-A42CDB413DCF}">
      <dsp:nvSpPr>
        <dsp:cNvPr id="0" name=""/>
        <dsp:cNvSpPr/>
      </dsp:nvSpPr>
      <dsp:spPr>
        <a:xfrm>
          <a:off x="0" y="0"/>
          <a:ext cx="4320480" cy="943445"/>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91440" tIns="91440" rIns="91440" bIns="9144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1066800" rtl="0">
            <a:lnSpc>
              <a:spcPct val="90000"/>
            </a:lnSpc>
            <a:spcBef>
              <a:spcPct val="0"/>
            </a:spcBef>
            <a:spcAft>
              <a:spcPct val="35000"/>
            </a:spcAft>
          </a:pPr>
          <a:r>
            <a:rPr lang="en-US" sz="24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Introduction :</a:t>
          </a:r>
          <a:endParaRPr lang="en-US" sz="2400" b="1" kern="1200"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sp:txBody>
      <dsp:txXfrm>
        <a:off x="46055" y="46055"/>
        <a:ext cx="4228370" cy="85133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DCDF62-C024-4A82-8E82-C4575B459B2C}">
      <dsp:nvSpPr>
        <dsp:cNvPr id="0" name=""/>
        <dsp:cNvSpPr/>
      </dsp:nvSpPr>
      <dsp:spPr>
        <a:xfrm>
          <a:off x="0" y="989242"/>
          <a:ext cx="8028384" cy="3958777"/>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n-US" sz="2400" kern="1200" dirty="0" smtClean="0">
              <a:solidFill>
                <a:schemeClr val="tx1"/>
              </a:solidFill>
              <a:latin typeface="+mn-lt"/>
              <a:cs typeface="Arial" pitchFamily="34" charset="0"/>
            </a:rPr>
            <a:t>In order to determine classroom attendance, face detection and face recognition are performed. Face detection is used to determine the location of the faces in the classroom image and extract sub images for each face. Then, in face recognition, the face images detected will be compared with the data base consisting of images of students in the class, and attendance will be recorded accordingly.</a:t>
          </a:r>
          <a:endParaRPr lang="en-US" sz="2400" kern="1200" dirty="0">
            <a:solidFill>
              <a:schemeClr val="tx1"/>
            </a:solidFill>
            <a:latin typeface="+mn-lt"/>
            <a:cs typeface="Arial" pitchFamily="34" charset="0"/>
          </a:endParaRPr>
        </a:p>
      </dsp:txBody>
      <dsp:txXfrm>
        <a:off x="193252" y="1182494"/>
        <a:ext cx="7641880" cy="357227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1DB02A-21FB-4B6D-95AE-A42CDB413DCF}">
      <dsp:nvSpPr>
        <dsp:cNvPr id="0" name=""/>
        <dsp:cNvSpPr/>
      </dsp:nvSpPr>
      <dsp:spPr>
        <a:xfrm>
          <a:off x="0" y="0"/>
          <a:ext cx="2825593" cy="943445"/>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91440" tIns="91440" rIns="91440" bIns="9144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1066800" rtl="0">
            <a:lnSpc>
              <a:spcPct val="90000"/>
            </a:lnSpc>
            <a:spcBef>
              <a:spcPct val="0"/>
            </a:spcBef>
            <a:spcAft>
              <a:spcPct val="35000"/>
            </a:spcAft>
          </a:pPr>
          <a:r>
            <a:rPr lang="en-US" sz="24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Introduction :</a:t>
          </a:r>
          <a:endParaRPr lang="en-US" sz="2400" b="1" kern="1200"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sp:txBody>
      <dsp:txXfrm>
        <a:off x="46055" y="46055"/>
        <a:ext cx="2733483" cy="85133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207D37-DC90-447F-A0EC-848B7A6E0794}">
      <dsp:nvSpPr>
        <dsp:cNvPr id="0" name=""/>
        <dsp:cNvSpPr/>
      </dsp:nvSpPr>
      <dsp:spPr>
        <a:xfrm>
          <a:off x="2481921" y="0"/>
          <a:ext cx="3604761" cy="949768"/>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14300" tIns="114300" rIns="114300" bIns="11430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1333500" rtl="0">
            <a:lnSpc>
              <a:spcPct val="90000"/>
            </a:lnSpc>
            <a:spcBef>
              <a:spcPct val="0"/>
            </a:spcBef>
            <a:spcAft>
              <a:spcPct val="35000"/>
            </a:spcAft>
          </a:pPr>
          <a:r>
            <a:rPr lang="en-US" sz="30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Significance:</a:t>
          </a:r>
          <a:endParaRPr lang="en-US" sz="3000" b="1" kern="1200"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sp:txBody>
      <dsp:txXfrm>
        <a:off x="2528285" y="46364"/>
        <a:ext cx="3512033" cy="85704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2F9B36-EFE7-417B-959A-EC56527D5435}" type="datetimeFigureOut">
              <a:rPr lang="en-US" smtClean="0"/>
              <a:pPr/>
              <a:t>5/22/2017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81BB99-DCF3-4A48-B55A-52B83269CC7B}" type="slidenum">
              <a:rPr lang="en-US" smtClean="0"/>
              <a:pPr/>
              <a:t>‹#›</a:t>
            </a:fld>
            <a:endParaRPr lang="en-US"/>
          </a:p>
        </p:txBody>
      </p:sp>
    </p:spTree>
    <p:extLst>
      <p:ext uri="{BB962C8B-B14F-4D97-AF65-F5344CB8AC3E}">
        <p14:creationId xmlns:p14="http://schemas.microsoft.com/office/powerpoint/2010/main" val="1699426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When we input the test picture, the code will detect the each face in the picture, crop each face, store the faces in file, recognized each face compare with data base and build reconstructed image for each face as shown </a:t>
            </a:r>
            <a:endParaRPr lang="ar-JO" dirty="0"/>
          </a:p>
        </p:txBody>
      </p:sp>
      <p:sp>
        <p:nvSpPr>
          <p:cNvPr id="4" name="Slide Number Placeholder 3"/>
          <p:cNvSpPr>
            <a:spLocks noGrp="1"/>
          </p:cNvSpPr>
          <p:nvPr>
            <p:ph type="sldNum" sz="quarter" idx="10"/>
          </p:nvPr>
        </p:nvSpPr>
        <p:spPr/>
        <p:txBody>
          <a:bodyPr/>
          <a:lstStyle/>
          <a:p>
            <a:fld id="{4F76FF77-2679-4CD3-8F07-819320B1315D}" type="slidenum">
              <a:rPr lang="ar-JO" smtClean="0"/>
              <a:pPr/>
              <a:t>17</a:t>
            </a:fld>
            <a:endParaRPr lang="ar-JO"/>
          </a:p>
        </p:txBody>
      </p:sp>
    </p:spTree>
    <p:extLst>
      <p:ext uri="{BB962C8B-B14F-4D97-AF65-F5344CB8AC3E}">
        <p14:creationId xmlns:p14="http://schemas.microsoft.com/office/powerpoint/2010/main" val="4250138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F76FF77-2679-4CD3-8F07-819320B1315D}" type="slidenum">
              <a:rPr lang="ar-JO" smtClean="0"/>
              <a:pPr/>
              <a:t>18</a:t>
            </a:fld>
            <a:endParaRPr lang="ar-JO"/>
          </a:p>
        </p:txBody>
      </p:sp>
    </p:spTree>
    <p:extLst>
      <p:ext uri="{BB962C8B-B14F-4D97-AF65-F5344CB8AC3E}">
        <p14:creationId xmlns:p14="http://schemas.microsoft.com/office/powerpoint/2010/main" val="8010271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6CD4A8B-A159-47F2-B170-DEC7801308FA}" type="datetimeFigureOut">
              <a:rPr lang="en-US" smtClean="0"/>
              <a:pPr/>
              <a:t>5/22/2017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99B33E-5CAA-4E4E-971E-BDBBAA2365C9}" type="slidenum">
              <a:rPr lang="en-US" smtClean="0"/>
              <a:pPr/>
              <a:t>‹#›</a:t>
            </a:fld>
            <a:endParaRPr lang="en-US"/>
          </a:p>
        </p:txBody>
      </p:sp>
    </p:spTree>
    <p:extLst>
      <p:ext uri="{BB962C8B-B14F-4D97-AF65-F5344CB8AC3E}">
        <p14:creationId xmlns:p14="http://schemas.microsoft.com/office/powerpoint/2010/main" val="419992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CD4A8B-A159-47F2-B170-DEC7801308FA}" type="datetimeFigureOut">
              <a:rPr lang="en-US" smtClean="0"/>
              <a:pPr/>
              <a:t>5/22/2017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99B33E-5CAA-4E4E-971E-BDBBAA2365C9}" type="slidenum">
              <a:rPr lang="en-US" smtClean="0"/>
              <a:pPr/>
              <a:t>‹#›</a:t>
            </a:fld>
            <a:endParaRPr lang="en-US"/>
          </a:p>
        </p:txBody>
      </p:sp>
    </p:spTree>
    <p:extLst>
      <p:ext uri="{BB962C8B-B14F-4D97-AF65-F5344CB8AC3E}">
        <p14:creationId xmlns:p14="http://schemas.microsoft.com/office/powerpoint/2010/main" val="3009734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CD4A8B-A159-47F2-B170-DEC7801308FA}" type="datetimeFigureOut">
              <a:rPr lang="en-US" smtClean="0"/>
              <a:pPr/>
              <a:t>5/22/2017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99B33E-5CAA-4E4E-971E-BDBBAA2365C9}" type="slidenum">
              <a:rPr lang="en-US" smtClean="0"/>
              <a:pPr/>
              <a:t>‹#›</a:t>
            </a:fld>
            <a:endParaRPr lang="en-US"/>
          </a:p>
        </p:txBody>
      </p:sp>
    </p:spTree>
    <p:extLst>
      <p:ext uri="{BB962C8B-B14F-4D97-AF65-F5344CB8AC3E}">
        <p14:creationId xmlns:p14="http://schemas.microsoft.com/office/powerpoint/2010/main" val="2306775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CD4A8B-A159-47F2-B170-DEC7801308FA}" type="datetimeFigureOut">
              <a:rPr lang="en-US" smtClean="0"/>
              <a:pPr/>
              <a:t>5/22/2017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99B33E-5CAA-4E4E-971E-BDBBAA2365C9}" type="slidenum">
              <a:rPr lang="en-US" smtClean="0"/>
              <a:pPr/>
              <a:t>‹#›</a:t>
            </a:fld>
            <a:endParaRPr lang="en-US"/>
          </a:p>
        </p:txBody>
      </p:sp>
    </p:spTree>
    <p:extLst>
      <p:ext uri="{BB962C8B-B14F-4D97-AF65-F5344CB8AC3E}">
        <p14:creationId xmlns:p14="http://schemas.microsoft.com/office/powerpoint/2010/main" val="1097539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CD4A8B-A159-47F2-B170-DEC7801308FA}" type="datetimeFigureOut">
              <a:rPr lang="en-US" smtClean="0"/>
              <a:pPr/>
              <a:t>5/22/2017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99B33E-5CAA-4E4E-971E-BDBBAA2365C9}" type="slidenum">
              <a:rPr lang="en-US" smtClean="0"/>
              <a:pPr/>
              <a:t>‹#›</a:t>
            </a:fld>
            <a:endParaRPr lang="en-US"/>
          </a:p>
        </p:txBody>
      </p:sp>
    </p:spTree>
    <p:extLst>
      <p:ext uri="{BB962C8B-B14F-4D97-AF65-F5344CB8AC3E}">
        <p14:creationId xmlns:p14="http://schemas.microsoft.com/office/powerpoint/2010/main" val="3731337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6CD4A8B-A159-47F2-B170-DEC7801308FA}" type="datetimeFigureOut">
              <a:rPr lang="en-US" smtClean="0"/>
              <a:pPr/>
              <a:t>5/22/2017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99B33E-5CAA-4E4E-971E-BDBBAA2365C9}" type="slidenum">
              <a:rPr lang="en-US" smtClean="0"/>
              <a:pPr/>
              <a:t>‹#›</a:t>
            </a:fld>
            <a:endParaRPr lang="en-US"/>
          </a:p>
        </p:txBody>
      </p:sp>
    </p:spTree>
    <p:extLst>
      <p:ext uri="{BB962C8B-B14F-4D97-AF65-F5344CB8AC3E}">
        <p14:creationId xmlns:p14="http://schemas.microsoft.com/office/powerpoint/2010/main" val="3114331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CD4A8B-A159-47F2-B170-DEC7801308FA}" type="datetimeFigureOut">
              <a:rPr lang="en-US" smtClean="0"/>
              <a:pPr/>
              <a:t>5/22/2017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99B33E-5CAA-4E4E-971E-BDBBAA2365C9}" type="slidenum">
              <a:rPr lang="en-US" smtClean="0"/>
              <a:pPr/>
              <a:t>‹#›</a:t>
            </a:fld>
            <a:endParaRPr lang="en-US"/>
          </a:p>
        </p:txBody>
      </p:sp>
    </p:spTree>
    <p:extLst>
      <p:ext uri="{BB962C8B-B14F-4D97-AF65-F5344CB8AC3E}">
        <p14:creationId xmlns:p14="http://schemas.microsoft.com/office/powerpoint/2010/main" val="384869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6CD4A8B-A159-47F2-B170-DEC7801308FA}" type="datetimeFigureOut">
              <a:rPr lang="en-US" smtClean="0"/>
              <a:pPr/>
              <a:t>5/22/2017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99B33E-5CAA-4E4E-971E-BDBBAA2365C9}" type="slidenum">
              <a:rPr lang="en-US" smtClean="0"/>
              <a:pPr/>
              <a:t>‹#›</a:t>
            </a:fld>
            <a:endParaRPr lang="en-US"/>
          </a:p>
        </p:txBody>
      </p:sp>
    </p:spTree>
    <p:extLst>
      <p:ext uri="{BB962C8B-B14F-4D97-AF65-F5344CB8AC3E}">
        <p14:creationId xmlns:p14="http://schemas.microsoft.com/office/powerpoint/2010/main" val="897149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CD4A8B-A159-47F2-B170-DEC7801308FA}" type="datetimeFigureOut">
              <a:rPr lang="en-US" smtClean="0"/>
              <a:pPr/>
              <a:t>5/22/2017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99B33E-5CAA-4E4E-971E-BDBBAA2365C9}" type="slidenum">
              <a:rPr lang="en-US" smtClean="0"/>
              <a:pPr/>
              <a:t>‹#›</a:t>
            </a:fld>
            <a:endParaRPr lang="en-US"/>
          </a:p>
        </p:txBody>
      </p:sp>
    </p:spTree>
    <p:extLst>
      <p:ext uri="{BB962C8B-B14F-4D97-AF65-F5344CB8AC3E}">
        <p14:creationId xmlns:p14="http://schemas.microsoft.com/office/powerpoint/2010/main" val="553519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CD4A8B-A159-47F2-B170-DEC7801308FA}" type="datetimeFigureOut">
              <a:rPr lang="en-US" smtClean="0"/>
              <a:pPr/>
              <a:t>5/22/2017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99B33E-5CAA-4E4E-971E-BDBBAA2365C9}" type="slidenum">
              <a:rPr lang="en-US" smtClean="0"/>
              <a:pPr/>
              <a:t>‹#›</a:t>
            </a:fld>
            <a:endParaRPr lang="en-US"/>
          </a:p>
        </p:txBody>
      </p:sp>
    </p:spTree>
    <p:extLst>
      <p:ext uri="{BB962C8B-B14F-4D97-AF65-F5344CB8AC3E}">
        <p14:creationId xmlns:p14="http://schemas.microsoft.com/office/powerpoint/2010/main" val="121806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CD4A8B-A159-47F2-B170-DEC7801308FA}" type="datetimeFigureOut">
              <a:rPr lang="en-US" smtClean="0"/>
              <a:pPr/>
              <a:t>5/22/2017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99B33E-5CAA-4E4E-971E-BDBBAA2365C9}" type="slidenum">
              <a:rPr lang="en-US" smtClean="0"/>
              <a:pPr/>
              <a:t>‹#›</a:t>
            </a:fld>
            <a:endParaRPr lang="en-US"/>
          </a:p>
        </p:txBody>
      </p:sp>
    </p:spTree>
    <p:extLst>
      <p:ext uri="{BB962C8B-B14F-4D97-AF65-F5344CB8AC3E}">
        <p14:creationId xmlns:p14="http://schemas.microsoft.com/office/powerpoint/2010/main" val="2761875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CD4A8B-A159-47F2-B170-DEC7801308FA}" type="datetimeFigureOut">
              <a:rPr lang="en-US" smtClean="0"/>
              <a:pPr/>
              <a:t>5/22/2017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99B33E-5CAA-4E4E-971E-BDBBAA2365C9}" type="slidenum">
              <a:rPr lang="en-US" smtClean="0"/>
              <a:pPr/>
              <a:t>‹#›</a:t>
            </a:fld>
            <a:endParaRPr lang="en-US"/>
          </a:p>
        </p:txBody>
      </p:sp>
    </p:spTree>
    <p:extLst>
      <p:ext uri="{BB962C8B-B14F-4D97-AF65-F5344CB8AC3E}">
        <p14:creationId xmlns:p14="http://schemas.microsoft.com/office/powerpoint/2010/main" val="336421779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 Id="rId1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13.xml"/><Relationship Id="rId3" Type="http://schemas.openxmlformats.org/officeDocument/2006/relationships/diagramLayout" Target="../diagrams/layout12.xml"/><Relationship Id="rId7" Type="http://schemas.openxmlformats.org/officeDocument/2006/relationships/diagramData" Target="../diagrams/data13.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11" Type="http://schemas.microsoft.com/office/2007/relationships/diagramDrawing" Target="../diagrams/drawing13.xml"/><Relationship Id="rId5" Type="http://schemas.openxmlformats.org/officeDocument/2006/relationships/diagramColors" Target="../diagrams/colors12.xml"/><Relationship Id="rId10" Type="http://schemas.openxmlformats.org/officeDocument/2006/relationships/diagramColors" Target="../diagrams/colors13.xml"/><Relationship Id="rId4" Type="http://schemas.openxmlformats.org/officeDocument/2006/relationships/diagramQuickStyle" Target="../diagrams/quickStyle12.xml"/><Relationship Id="rId9" Type="http://schemas.openxmlformats.org/officeDocument/2006/relationships/diagramQuickStyle" Target="../diagrams/quickStyle13.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15.xml"/><Relationship Id="rId3" Type="http://schemas.openxmlformats.org/officeDocument/2006/relationships/diagramLayout" Target="../diagrams/layout14.xml"/><Relationship Id="rId7" Type="http://schemas.openxmlformats.org/officeDocument/2006/relationships/diagramData" Target="../diagrams/data15.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17.xml"/><Relationship Id="rId3" Type="http://schemas.openxmlformats.org/officeDocument/2006/relationships/diagramLayout" Target="../diagrams/layout16.xml"/><Relationship Id="rId7" Type="http://schemas.openxmlformats.org/officeDocument/2006/relationships/diagramData" Target="../diagrams/data17.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11" Type="http://schemas.microsoft.com/office/2007/relationships/diagramDrawing" Target="../diagrams/drawing17.xml"/><Relationship Id="rId5" Type="http://schemas.openxmlformats.org/officeDocument/2006/relationships/diagramColors" Target="../diagrams/colors16.xml"/><Relationship Id="rId10" Type="http://schemas.openxmlformats.org/officeDocument/2006/relationships/diagramColors" Target="../diagrams/colors17.xml"/><Relationship Id="rId4" Type="http://schemas.openxmlformats.org/officeDocument/2006/relationships/diagramQuickStyle" Target="../diagrams/quickStyle16.xml"/><Relationship Id="rId9" Type="http://schemas.openxmlformats.org/officeDocument/2006/relationships/diagramQuickStyle" Target="../diagrams/quickStyle1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17.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18.xml.rels><?xml version="1.0" encoding="UTF-8" standalone="yes"?>
<Relationships xmlns="http://schemas.openxmlformats.org/package/2006/relationships"><Relationship Id="rId8" Type="http://schemas.microsoft.com/office/2007/relationships/diagramDrawing" Target="../diagrams/drawing20.xml"/><Relationship Id="rId3" Type="http://schemas.openxmlformats.org/officeDocument/2006/relationships/image" Target="../media/image19.png"/><Relationship Id="rId7" Type="http://schemas.openxmlformats.org/officeDocument/2006/relationships/diagramColors" Target="../diagrams/colors20.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20.xml"/><Relationship Id="rId5" Type="http://schemas.openxmlformats.org/officeDocument/2006/relationships/diagramLayout" Target="../diagrams/layout20.xml"/><Relationship Id="rId4" Type="http://schemas.openxmlformats.org/officeDocument/2006/relationships/diagramData" Target="../diagrams/data20.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21.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23.xml"/><Relationship Id="rId3" Type="http://schemas.openxmlformats.org/officeDocument/2006/relationships/diagramLayout" Target="../diagrams/layout22.xml"/><Relationship Id="rId7" Type="http://schemas.openxmlformats.org/officeDocument/2006/relationships/diagramData" Target="../diagrams/data23.xml"/><Relationship Id="rId12" Type="http://schemas.openxmlformats.org/officeDocument/2006/relationships/image" Target="../media/image22.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11" Type="http://schemas.microsoft.com/office/2007/relationships/diagramDrawing" Target="../diagrams/drawing23.xml"/><Relationship Id="rId5" Type="http://schemas.openxmlformats.org/officeDocument/2006/relationships/diagramColors" Target="../diagrams/colors22.xml"/><Relationship Id="rId10" Type="http://schemas.openxmlformats.org/officeDocument/2006/relationships/diagramColors" Target="../diagrams/colors23.xml"/><Relationship Id="rId4" Type="http://schemas.openxmlformats.org/officeDocument/2006/relationships/diagramQuickStyle" Target="../diagrams/quickStyle22.xml"/><Relationship Id="rId9" Type="http://schemas.openxmlformats.org/officeDocument/2006/relationships/diagramQuickStyle" Target="../diagrams/quickStyle23.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25.xml"/><Relationship Id="rId3" Type="http://schemas.openxmlformats.org/officeDocument/2006/relationships/diagramLayout" Target="../diagrams/layout24.xml"/><Relationship Id="rId7" Type="http://schemas.openxmlformats.org/officeDocument/2006/relationships/diagramData" Target="../diagrams/data25.xml"/><Relationship Id="rId12" Type="http://schemas.openxmlformats.org/officeDocument/2006/relationships/image" Target="../media/image23.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11" Type="http://schemas.microsoft.com/office/2007/relationships/diagramDrawing" Target="../diagrams/drawing25.xml"/><Relationship Id="rId5" Type="http://schemas.openxmlformats.org/officeDocument/2006/relationships/diagramColors" Target="../diagrams/colors24.xml"/><Relationship Id="rId10" Type="http://schemas.openxmlformats.org/officeDocument/2006/relationships/diagramColors" Target="../diagrams/colors25.xml"/><Relationship Id="rId4" Type="http://schemas.openxmlformats.org/officeDocument/2006/relationships/diagramQuickStyle" Target="../diagrams/quickStyle24.xml"/><Relationship Id="rId9" Type="http://schemas.openxmlformats.org/officeDocument/2006/relationships/diagramQuickStyle" Target="../diagrams/quickStyle25.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diagramLayout" Target="../diagrams/layout27.xml"/><Relationship Id="rId3" Type="http://schemas.openxmlformats.org/officeDocument/2006/relationships/diagramLayout" Target="../diagrams/layout26.xml"/><Relationship Id="rId7" Type="http://schemas.openxmlformats.org/officeDocument/2006/relationships/diagramData" Target="../diagrams/data27.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11" Type="http://schemas.microsoft.com/office/2007/relationships/diagramDrawing" Target="../diagrams/drawing27.xml"/><Relationship Id="rId5" Type="http://schemas.openxmlformats.org/officeDocument/2006/relationships/diagramColors" Target="../diagrams/colors26.xml"/><Relationship Id="rId10" Type="http://schemas.openxmlformats.org/officeDocument/2006/relationships/diagramColors" Target="../diagrams/colors27.xml"/><Relationship Id="rId4" Type="http://schemas.openxmlformats.org/officeDocument/2006/relationships/diagramQuickStyle" Target="../diagrams/quickStyle26.xml"/><Relationship Id="rId9" Type="http://schemas.openxmlformats.org/officeDocument/2006/relationships/diagramQuickStyle" Target="../diagrams/quickStyle27.xml"/></Relationships>
</file>

<file path=ppt/slides/_rels/slide26.xml.rels><?xml version="1.0" encoding="UTF-8" standalone="yes"?>
<Relationships xmlns="http://schemas.openxmlformats.org/package/2006/relationships"><Relationship Id="rId8" Type="http://schemas.openxmlformats.org/officeDocument/2006/relationships/diagramLayout" Target="../diagrams/layout29.xml"/><Relationship Id="rId3" Type="http://schemas.openxmlformats.org/officeDocument/2006/relationships/diagramLayout" Target="../diagrams/layout28.xml"/><Relationship Id="rId7" Type="http://schemas.openxmlformats.org/officeDocument/2006/relationships/diagramData" Target="../diagrams/data29.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11" Type="http://schemas.microsoft.com/office/2007/relationships/diagramDrawing" Target="../diagrams/drawing29.xml"/><Relationship Id="rId5" Type="http://schemas.openxmlformats.org/officeDocument/2006/relationships/diagramColors" Target="../diagrams/colors28.xml"/><Relationship Id="rId10" Type="http://schemas.openxmlformats.org/officeDocument/2006/relationships/diagramColors" Target="../diagrams/colors29.xml"/><Relationship Id="rId4" Type="http://schemas.openxmlformats.org/officeDocument/2006/relationships/diagramQuickStyle" Target="../diagrams/quickStyle28.xml"/><Relationship Id="rId9" Type="http://schemas.openxmlformats.org/officeDocument/2006/relationships/diagramQuickStyle" Target="../diagrams/quickStyle29.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31.xml"/><Relationship Id="rId3" Type="http://schemas.openxmlformats.org/officeDocument/2006/relationships/diagramLayout" Target="../diagrams/layout30.xml"/><Relationship Id="rId7" Type="http://schemas.openxmlformats.org/officeDocument/2006/relationships/diagramData" Target="../diagrams/data31.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11" Type="http://schemas.microsoft.com/office/2007/relationships/diagramDrawing" Target="../diagrams/drawing31.xml"/><Relationship Id="rId5" Type="http://schemas.openxmlformats.org/officeDocument/2006/relationships/diagramColors" Target="../diagrams/colors30.xml"/><Relationship Id="rId10" Type="http://schemas.openxmlformats.org/officeDocument/2006/relationships/diagramColors" Target="../diagrams/colors31.xml"/><Relationship Id="rId4" Type="http://schemas.openxmlformats.org/officeDocument/2006/relationships/diagramQuickStyle" Target="../diagrams/quickStyle30.xml"/><Relationship Id="rId9" Type="http://schemas.openxmlformats.org/officeDocument/2006/relationships/diagramQuickStyle" Target="../diagrams/quickStyle31.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6.xml"/><Relationship Id="rId13" Type="http://schemas.openxmlformats.org/officeDocument/2006/relationships/image" Target="../media/image5.png"/><Relationship Id="rId3" Type="http://schemas.openxmlformats.org/officeDocument/2006/relationships/diagramLayout" Target="../diagrams/layout5.xml"/><Relationship Id="rId7" Type="http://schemas.openxmlformats.org/officeDocument/2006/relationships/diagramData" Target="../diagrams/data6.xml"/><Relationship Id="rId12" Type="http://schemas.openxmlformats.org/officeDocument/2006/relationships/image" Target="../media/image4.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10.xml"/><Relationship Id="rId13" Type="http://schemas.openxmlformats.org/officeDocument/2006/relationships/image" Target="../media/image7.png"/><Relationship Id="rId3" Type="http://schemas.openxmlformats.org/officeDocument/2006/relationships/diagramLayout" Target="../diagrams/layout9.xml"/><Relationship Id="rId7" Type="http://schemas.openxmlformats.org/officeDocument/2006/relationships/diagramData" Target="../diagrams/data10.xml"/><Relationship Id="rId12" Type="http://schemas.openxmlformats.org/officeDocument/2006/relationships/image" Target="../media/image6.png"/><Relationship Id="rId2" Type="http://schemas.openxmlformats.org/officeDocument/2006/relationships/diagramData" Target="../diagrams/data9.xml"/><Relationship Id="rId1" Type="http://schemas.openxmlformats.org/officeDocument/2006/relationships/slideLayout" Target="../slideLayouts/slideLayout1.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5" Type="http://schemas.openxmlformats.org/officeDocument/2006/relationships/image" Target="../media/image9.png"/><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 Id="rId1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0.png"/><Relationship Id="rId2" Type="http://schemas.openxmlformats.org/officeDocument/2006/relationships/diagramData" Target="../diagrams/data11.xml"/><Relationship Id="rId1" Type="http://schemas.openxmlformats.org/officeDocument/2006/relationships/slideLayout" Target="../slideLayouts/slideLayout1.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cstate="print"/>
          <a:srcRect l="4173"/>
          <a:stretch/>
        </p:blipFill>
        <p:spPr bwMode="auto">
          <a:xfrm>
            <a:off x="3425895" y="206968"/>
            <a:ext cx="1922129" cy="1472614"/>
          </a:xfrm>
          <a:prstGeom prst="rect">
            <a:avLst/>
          </a:prstGeom>
          <a:noFill/>
          <a:ln w="9525">
            <a:noFill/>
            <a:miter lim="800000"/>
            <a:headEnd/>
            <a:tailEnd/>
          </a:ln>
        </p:spPr>
      </p:pic>
      <p:pic>
        <p:nvPicPr>
          <p:cNvPr id="5" name="Picture 4"/>
          <p:cNvPicPr/>
          <p:nvPr/>
        </p:nvPicPr>
        <p:blipFill>
          <a:blip r:embed="rId3"/>
          <a:srcRect/>
          <a:stretch>
            <a:fillRect/>
          </a:stretch>
        </p:blipFill>
        <p:spPr bwMode="auto">
          <a:xfrm rot="20404123">
            <a:off x="284537" y="317344"/>
            <a:ext cx="2130030" cy="1526378"/>
          </a:xfrm>
          <a:prstGeom prst="rect">
            <a:avLst/>
          </a:prstGeom>
          <a:noFill/>
          <a:ln w="9525">
            <a:noFill/>
            <a:miter lim="800000"/>
            <a:headEnd/>
            <a:tailEnd/>
          </a:ln>
        </p:spPr>
      </p:pic>
      <p:sp>
        <p:nvSpPr>
          <p:cNvPr id="2" name="Rectangle 1"/>
          <p:cNvSpPr/>
          <p:nvPr/>
        </p:nvSpPr>
        <p:spPr>
          <a:xfrm>
            <a:off x="1115616" y="2086247"/>
            <a:ext cx="6048672" cy="1246495"/>
          </a:xfrm>
          <a:prstGeom prst="rect">
            <a:avLst/>
          </a:prstGeom>
        </p:spPr>
        <p:txBody>
          <a:bodyPr wrap="square">
            <a:spAutoFit/>
          </a:bodyPr>
          <a:lstStyle/>
          <a:p>
            <a:pPr algn="ctr" rtl="0"/>
            <a:r>
              <a:rPr lang="en-US" sz="2500" b="1" dirty="0">
                <a:ln w="1905"/>
                <a:effectLst>
                  <a:innerShdw blurRad="69850" dist="43180" dir="5400000">
                    <a:srgbClr val="000000">
                      <a:alpha val="65000"/>
                    </a:srgbClr>
                  </a:innerShdw>
                </a:effectLst>
                <a:latin typeface="Arial" pitchFamily="34" charset="0"/>
                <a:cs typeface="Arial" pitchFamily="34" charset="0"/>
              </a:rPr>
              <a:t>Automatic Class Attendance System Based On Face Detection And Recognition</a:t>
            </a:r>
            <a:endParaRPr lang="en-US" sz="2500" b="1" dirty="0">
              <a:ln w="1905"/>
              <a:effectLst>
                <a:innerShdw blurRad="69850" dist="43180" dir="5400000">
                  <a:srgbClr val="000000">
                    <a:alpha val="65000"/>
                  </a:srgbClr>
                </a:innerShdw>
              </a:effectLst>
            </a:endParaRPr>
          </a:p>
        </p:txBody>
      </p:sp>
      <p:graphicFrame>
        <p:nvGraphicFramePr>
          <p:cNvPr id="6" name="Diagram 5"/>
          <p:cNvGraphicFramePr/>
          <p:nvPr>
            <p:extLst>
              <p:ext uri="{D42A27DB-BD31-4B8C-83A1-F6EECF244321}">
                <p14:modId xmlns:p14="http://schemas.microsoft.com/office/powerpoint/2010/main" val="2817402664"/>
              </p:ext>
            </p:extLst>
          </p:nvPr>
        </p:nvGraphicFramePr>
        <p:xfrm>
          <a:off x="805945" y="5445224"/>
          <a:ext cx="7328902" cy="9233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Diagram 7"/>
          <p:cNvGraphicFramePr/>
          <p:nvPr>
            <p:extLst>
              <p:ext uri="{D42A27DB-BD31-4B8C-83A1-F6EECF244321}">
                <p14:modId xmlns:p14="http://schemas.microsoft.com/office/powerpoint/2010/main" val="3986524724"/>
              </p:ext>
            </p:extLst>
          </p:nvPr>
        </p:nvGraphicFramePr>
        <p:xfrm>
          <a:off x="107505" y="3933056"/>
          <a:ext cx="8893652" cy="120032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3" name="Picture 2"/>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660232" y="128655"/>
            <a:ext cx="1989923" cy="1756350"/>
          </a:xfrm>
          <a:prstGeom prst="rect">
            <a:avLst/>
          </a:prstGeom>
        </p:spPr>
      </p:pic>
    </p:spTree>
    <p:extLst>
      <p:ext uri="{BB962C8B-B14F-4D97-AF65-F5344CB8AC3E}">
        <p14:creationId xmlns:p14="http://schemas.microsoft.com/office/powerpoint/2010/main" val="39831035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966219895"/>
              </p:ext>
            </p:extLst>
          </p:nvPr>
        </p:nvGraphicFramePr>
        <p:xfrm>
          <a:off x="428596" y="185736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 3"/>
          <p:cNvGraphicFramePr/>
          <p:nvPr>
            <p:extLst>
              <p:ext uri="{D42A27DB-BD31-4B8C-83A1-F6EECF244321}">
                <p14:modId xmlns:p14="http://schemas.microsoft.com/office/powerpoint/2010/main" val="4205284282"/>
              </p:ext>
            </p:extLst>
          </p:nvPr>
        </p:nvGraphicFramePr>
        <p:xfrm>
          <a:off x="539552" y="404664"/>
          <a:ext cx="5238344" cy="10001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0780298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rcRect l="19020" t="10364" r="28332" b="19290"/>
          <a:stretch>
            <a:fillRect/>
          </a:stretch>
        </p:blipFill>
        <p:spPr bwMode="auto">
          <a:xfrm>
            <a:off x="323528" y="1844824"/>
            <a:ext cx="8534752" cy="4798886"/>
          </a:xfrm>
          <a:prstGeom prst="rect">
            <a:avLst/>
          </a:prstGeom>
          <a:ln/>
        </p:spPr>
        <p:style>
          <a:lnRef idx="2">
            <a:schemeClr val="accent3"/>
          </a:lnRef>
          <a:fillRef idx="1">
            <a:schemeClr val="lt1"/>
          </a:fillRef>
          <a:effectRef idx="0">
            <a:schemeClr val="accent3"/>
          </a:effectRef>
          <a:fontRef idx="minor">
            <a:schemeClr val="dk1"/>
          </a:fontRef>
        </p:style>
      </p:pic>
      <p:sp>
        <p:nvSpPr>
          <p:cNvPr id="3" name="Cloud 2"/>
          <p:cNvSpPr/>
          <p:nvPr/>
        </p:nvSpPr>
        <p:spPr>
          <a:xfrm>
            <a:off x="1012792" y="116632"/>
            <a:ext cx="3199167" cy="1368152"/>
          </a:xfrm>
          <a:prstGeom prst="cloud">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2000" b="1" dirty="0">
                <a:latin typeface="Arial" pitchFamily="34" charset="0"/>
                <a:cs typeface="Arial" pitchFamily="34" charset="0"/>
              </a:rPr>
              <a:t>Example for detect face :</a:t>
            </a:r>
          </a:p>
          <a:p>
            <a:pPr algn="ctr"/>
            <a:endParaRPr lang="en-US" dirty="0"/>
          </a:p>
        </p:txBody>
      </p:sp>
    </p:spTree>
    <p:extLst>
      <p:ext uri="{BB962C8B-B14F-4D97-AF65-F5344CB8AC3E}">
        <p14:creationId xmlns:p14="http://schemas.microsoft.com/office/powerpoint/2010/main" val="36103768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472239365"/>
              </p:ext>
            </p:extLst>
          </p:nvPr>
        </p:nvGraphicFramePr>
        <p:xfrm>
          <a:off x="25852" y="620688"/>
          <a:ext cx="7000924" cy="912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Content Placeholder 3"/>
          <p:cNvGraphicFramePr>
            <a:graphicFrameLocks noGrp="1"/>
          </p:cNvGraphicFramePr>
          <p:nvPr>
            <p:ph idx="1"/>
            <p:extLst>
              <p:ext uri="{D42A27DB-BD31-4B8C-83A1-F6EECF244321}">
                <p14:modId xmlns:p14="http://schemas.microsoft.com/office/powerpoint/2010/main" val="266915586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3905718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loud 1"/>
          <p:cNvSpPr/>
          <p:nvPr/>
        </p:nvSpPr>
        <p:spPr>
          <a:xfrm>
            <a:off x="467544" y="130882"/>
            <a:ext cx="3168352" cy="1512168"/>
          </a:xfrm>
          <a:prstGeom prst="cloud">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2000" b="1" dirty="0">
                <a:latin typeface="Arial" pitchFamily="34" charset="0"/>
                <a:cs typeface="Arial" pitchFamily="34" charset="0"/>
              </a:rPr>
              <a:t>Example for data base </a:t>
            </a:r>
            <a:r>
              <a:rPr lang="en-US" sz="2000" b="1" dirty="0" smtClean="0">
                <a:latin typeface="Arial" pitchFamily="34" charset="0"/>
                <a:cs typeface="Arial" pitchFamily="34" charset="0"/>
              </a:rPr>
              <a:t>images:</a:t>
            </a:r>
            <a:endParaRPr lang="en-US" sz="2000" b="1" dirty="0">
              <a:latin typeface="Arial" pitchFamily="34" charset="0"/>
              <a:cs typeface="Arial" pitchFamily="34" charset="0"/>
            </a:endParaRPr>
          </a:p>
        </p:txBody>
      </p:sp>
      <p:pic>
        <p:nvPicPr>
          <p:cNvPr id="5" name="Picture 4" descr="18596399_10210878581573957_561716369_o.png"/>
          <p:cNvPicPr>
            <a:picLocks noChangeAspect="1"/>
          </p:cNvPicPr>
          <p:nvPr/>
        </p:nvPicPr>
        <p:blipFill>
          <a:blip r:embed="rId2"/>
          <a:stretch>
            <a:fillRect/>
          </a:stretch>
        </p:blipFill>
        <p:spPr>
          <a:xfrm>
            <a:off x="428596" y="1928802"/>
            <a:ext cx="8358246" cy="4643470"/>
          </a:xfrm>
          <a:prstGeom prst="rect">
            <a:avLst/>
          </a:prstGeom>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3227049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loud 1"/>
          <p:cNvSpPr/>
          <p:nvPr/>
        </p:nvSpPr>
        <p:spPr>
          <a:xfrm>
            <a:off x="467544" y="130882"/>
            <a:ext cx="3168352" cy="1512168"/>
          </a:xfrm>
          <a:prstGeom prst="cloud">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2000" b="1" dirty="0">
                <a:latin typeface="Arial" pitchFamily="34" charset="0"/>
                <a:cs typeface="Arial" pitchFamily="34" charset="0"/>
              </a:rPr>
              <a:t>Example: database about the information  to students :</a:t>
            </a:r>
          </a:p>
        </p:txBody>
      </p:sp>
      <p:pic>
        <p:nvPicPr>
          <p:cNvPr id="1028"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25512" t="23579" r="54849" b="28397"/>
          <a:stretch/>
        </p:blipFill>
        <p:spPr bwMode="auto">
          <a:xfrm>
            <a:off x="2555776" y="1643067"/>
            <a:ext cx="4437296" cy="4712202"/>
          </a:xfrm>
          <a:prstGeom prst="rect">
            <a:avLst/>
          </a:prstGeom>
          <a:ln/>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1273061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53516647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 3"/>
          <p:cNvGraphicFramePr/>
          <p:nvPr>
            <p:extLst>
              <p:ext uri="{D42A27DB-BD31-4B8C-83A1-F6EECF244321}">
                <p14:modId xmlns:p14="http://schemas.microsoft.com/office/powerpoint/2010/main" val="2391401941"/>
              </p:ext>
            </p:extLst>
          </p:nvPr>
        </p:nvGraphicFramePr>
        <p:xfrm>
          <a:off x="467544" y="404664"/>
          <a:ext cx="7000924" cy="10001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8194904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018370071"/>
              </p:ext>
            </p:extLst>
          </p:nvPr>
        </p:nvGraphicFramePr>
        <p:xfrm>
          <a:off x="714348" y="25410"/>
          <a:ext cx="7858148" cy="16316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صورة 6"/>
          <p:cNvPicPr/>
          <p:nvPr/>
        </p:nvPicPr>
        <p:blipFill>
          <a:blip r:embed="rId7">
            <a:extLst>
              <a:ext uri="{28A0092B-C50C-407E-A947-70E740481C1C}">
                <a14:useLocalDpi xmlns:a14="http://schemas.microsoft.com/office/drawing/2010/main" val="0"/>
              </a:ext>
            </a:extLst>
          </a:blip>
          <a:stretch>
            <a:fillRect/>
          </a:stretch>
        </p:blipFill>
        <p:spPr>
          <a:xfrm>
            <a:off x="285720" y="1857364"/>
            <a:ext cx="8501122" cy="4442315"/>
          </a:xfrm>
          <a:prstGeom prst="rect">
            <a:avLst/>
          </a:prstGeom>
          <a:ln/>
        </p:spPr>
        <p:style>
          <a:lnRef idx="2">
            <a:schemeClr val="accent3"/>
          </a:lnRef>
          <a:fillRef idx="1">
            <a:schemeClr val="lt1"/>
          </a:fillRef>
          <a:effectRef idx="0">
            <a:schemeClr val="accent3"/>
          </a:effectRef>
          <a:fontRef idx="minor">
            <a:schemeClr val="dk1"/>
          </a:fontRef>
        </p:style>
      </p:pic>
      <p:sp>
        <p:nvSpPr>
          <p:cNvPr id="6" name="Rectangle 5"/>
          <p:cNvSpPr/>
          <p:nvPr/>
        </p:nvSpPr>
        <p:spPr>
          <a:xfrm>
            <a:off x="2357422" y="6334780"/>
            <a:ext cx="4572000" cy="584775"/>
          </a:xfrm>
          <a:prstGeom prst="rect">
            <a:avLst/>
          </a:prstGeom>
        </p:spPr>
        <p:txBody>
          <a:bodyPr>
            <a:spAutoFit/>
          </a:bodyPr>
          <a:lstStyle/>
          <a:p>
            <a:pPr lvl="0" algn="ctr" rtl="0"/>
            <a:r>
              <a:rPr lang="en-US" sz="1600" b="1" dirty="0" smtClean="0">
                <a:latin typeface="Arial Unicode MS" pitchFamily="34" charset="-128"/>
                <a:ea typeface="Arial Unicode MS" pitchFamily="34" charset="-128"/>
                <a:cs typeface="Arial Unicode MS" pitchFamily="34" charset="-128"/>
              </a:rPr>
              <a:t>Top 9 </a:t>
            </a:r>
            <a:r>
              <a:rPr lang="en-US" sz="1600" b="1" dirty="0" err="1" smtClean="0">
                <a:latin typeface="Arial Unicode MS" pitchFamily="34" charset="-128"/>
                <a:ea typeface="Arial Unicode MS" pitchFamily="34" charset="-128"/>
                <a:cs typeface="Arial Unicode MS" pitchFamily="34" charset="-128"/>
              </a:rPr>
              <a:t>Eigenfaces</a:t>
            </a:r>
            <a:r>
              <a:rPr lang="en-US" sz="1600" b="1" dirty="0" smtClean="0">
                <a:latin typeface="Arial Unicode MS" pitchFamily="34" charset="-128"/>
                <a:ea typeface="Arial Unicode MS" pitchFamily="34" charset="-128"/>
                <a:cs typeface="Arial Unicode MS" pitchFamily="34" charset="-128"/>
              </a:rPr>
              <a:t> from our Images</a:t>
            </a:r>
            <a:br>
              <a:rPr lang="en-US" sz="1600" b="1" dirty="0" smtClean="0">
                <a:latin typeface="Arial Unicode MS" pitchFamily="34" charset="-128"/>
                <a:ea typeface="Arial Unicode MS" pitchFamily="34" charset="-128"/>
                <a:cs typeface="Arial Unicode MS" pitchFamily="34" charset="-128"/>
              </a:rPr>
            </a:br>
            <a:endParaRPr lang="en-US" sz="1600" b="1"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31093553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902789743"/>
              </p:ext>
            </p:extLst>
          </p:nvPr>
        </p:nvGraphicFramePr>
        <p:xfrm>
          <a:off x="664664" y="15802"/>
          <a:ext cx="7743234" cy="18573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p:nvPr/>
        </p:nvPicPr>
        <p:blipFill>
          <a:blip r:embed="rId8"/>
          <a:srcRect/>
          <a:stretch>
            <a:fillRect/>
          </a:stretch>
        </p:blipFill>
        <p:spPr bwMode="auto">
          <a:xfrm>
            <a:off x="285720" y="2071678"/>
            <a:ext cx="8501122" cy="4410960"/>
          </a:xfrm>
          <a:prstGeom prst="rect">
            <a:avLst/>
          </a:prstGeom>
          <a:ln/>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5214417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p:cNvPicPr>
          <p:nvPr>
            <p:ph idx="1"/>
          </p:nvPr>
        </p:nvPicPr>
        <p:blipFill>
          <a:blip r:embed="rId3"/>
          <a:stretch>
            <a:fillRect/>
          </a:stretch>
        </p:blipFill>
        <p:spPr bwMode="auto">
          <a:xfrm>
            <a:off x="428596" y="1628800"/>
            <a:ext cx="8429684" cy="3816424"/>
          </a:xfrm>
          <a:prstGeom prst="rect">
            <a:avLst/>
          </a:prstGeom>
          <a:ln/>
        </p:spPr>
        <p:style>
          <a:lnRef idx="2">
            <a:schemeClr val="accent3"/>
          </a:lnRef>
          <a:fillRef idx="1">
            <a:schemeClr val="lt1"/>
          </a:fillRef>
          <a:effectRef idx="0">
            <a:schemeClr val="accent3"/>
          </a:effectRef>
          <a:fontRef idx="minor">
            <a:schemeClr val="dk1"/>
          </a:fontRef>
        </p:style>
      </p:pic>
      <p:graphicFrame>
        <p:nvGraphicFramePr>
          <p:cNvPr id="2" name="Diagram 1"/>
          <p:cNvGraphicFramePr/>
          <p:nvPr>
            <p:extLst>
              <p:ext uri="{D42A27DB-BD31-4B8C-83A1-F6EECF244321}">
                <p14:modId xmlns:p14="http://schemas.microsoft.com/office/powerpoint/2010/main" val="1909090312"/>
              </p:ext>
            </p:extLst>
          </p:nvPr>
        </p:nvGraphicFramePr>
        <p:xfrm>
          <a:off x="323528" y="5805264"/>
          <a:ext cx="8606190" cy="8429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Cloud 4"/>
          <p:cNvSpPr/>
          <p:nvPr/>
        </p:nvSpPr>
        <p:spPr>
          <a:xfrm>
            <a:off x="971600" y="116632"/>
            <a:ext cx="4896544" cy="1296144"/>
          </a:xfrm>
          <a:prstGeom prst="clou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b="1" dirty="0">
                <a:solidFill>
                  <a:schemeClr val="tx1"/>
                </a:solidFill>
                <a:latin typeface="Arial" pitchFamily="34" charset="0"/>
                <a:cs typeface="Arial" pitchFamily="34" charset="0"/>
              </a:rPr>
              <a:t>Distance to Characterized Subject for our Images:</a:t>
            </a:r>
          </a:p>
        </p:txBody>
      </p:sp>
    </p:spTree>
    <p:extLst>
      <p:ext uri="{BB962C8B-B14F-4D97-AF65-F5344CB8AC3E}">
        <p14:creationId xmlns:p14="http://schemas.microsoft.com/office/powerpoint/2010/main" val="12348695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l="710" t="6473"/>
          <a:stretch>
            <a:fillRect/>
          </a:stretch>
        </p:blipFill>
        <p:spPr bwMode="auto">
          <a:xfrm>
            <a:off x="285720" y="1571612"/>
            <a:ext cx="8215370" cy="4857784"/>
          </a:xfrm>
          <a:prstGeom prst="rect">
            <a:avLst/>
          </a:prstGeom>
          <a:ln/>
        </p:spPr>
        <p:style>
          <a:lnRef idx="2">
            <a:schemeClr val="accent3"/>
          </a:lnRef>
          <a:fillRef idx="1">
            <a:schemeClr val="lt1"/>
          </a:fillRef>
          <a:effectRef idx="0">
            <a:schemeClr val="accent3"/>
          </a:effectRef>
          <a:fontRef idx="minor">
            <a:schemeClr val="dk1"/>
          </a:fontRef>
        </p:style>
      </p:pic>
      <p:grpSp>
        <p:nvGrpSpPr>
          <p:cNvPr id="5" name="Group 4"/>
          <p:cNvGrpSpPr/>
          <p:nvPr/>
        </p:nvGrpSpPr>
        <p:grpSpPr>
          <a:xfrm>
            <a:off x="500034" y="285728"/>
            <a:ext cx="7743234" cy="885044"/>
            <a:chOff x="0" y="972319"/>
            <a:chExt cx="7743234" cy="885044"/>
          </a:xfrm>
        </p:grpSpPr>
        <p:sp>
          <p:nvSpPr>
            <p:cNvPr id="6" name="Rounded Rectangle 5"/>
            <p:cNvSpPr/>
            <p:nvPr/>
          </p:nvSpPr>
          <p:spPr>
            <a:xfrm>
              <a:off x="0" y="972319"/>
              <a:ext cx="7743234" cy="885044"/>
            </a:xfrm>
            <a:prstGeom prst="roundRect">
              <a:avLst/>
            </a:prstGeom>
          </p:spPr>
          <p:style>
            <a:lnRef idx="2">
              <a:schemeClr val="accent3"/>
            </a:lnRef>
            <a:fillRef idx="1">
              <a:schemeClr val="lt1"/>
            </a:fillRef>
            <a:effectRef idx="0">
              <a:schemeClr val="accent3"/>
            </a:effectRef>
            <a:fontRef idx="minor">
              <a:schemeClr val="dk1">
                <a:hueOff val="0"/>
                <a:satOff val="0"/>
                <a:lumOff val="0"/>
                <a:alphaOff val="0"/>
              </a:schemeClr>
            </a:fontRef>
          </p:style>
        </p:sp>
        <p:sp>
          <p:nvSpPr>
            <p:cNvPr id="7" name="Rounded Rectangle 4"/>
            <p:cNvSpPr/>
            <p:nvPr/>
          </p:nvSpPr>
          <p:spPr>
            <a:xfrm>
              <a:off x="43204" y="1015523"/>
              <a:ext cx="7656826" cy="79863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Arial Unicode MS" pitchFamily="34" charset="-128"/>
                  <a:ea typeface="Arial Unicode MS" pitchFamily="34" charset="-128"/>
                  <a:cs typeface="Arial Unicode MS" pitchFamily="34" charset="-128"/>
                </a:rPr>
                <a:t>We input a new image for the person in class 4 we got this result:</a:t>
              </a:r>
              <a:endParaRPr lang="en-US" sz="2000" kern="1200" dirty="0">
                <a:latin typeface="Arial Unicode MS" pitchFamily="34" charset="-128"/>
                <a:ea typeface="Arial Unicode MS" pitchFamily="34" charset="-128"/>
                <a:cs typeface="Arial Unicode MS" pitchFamily="34" charset="-128"/>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959726290"/>
              </p:ext>
            </p:extLst>
          </p:nvPr>
        </p:nvGraphicFramePr>
        <p:xfrm>
          <a:off x="323528" y="620688"/>
          <a:ext cx="2592288" cy="11099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Diagram 1"/>
          <p:cNvGraphicFramePr/>
          <p:nvPr>
            <p:extLst>
              <p:ext uri="{D42A27DB-BD31-4B8C-83A1-F6EECF244321}">
                <p14:modId xmlns:p14="http://schemas.microsoft.com/office/powerpoint/2010/main" val="1979046387"/>
              </p:ext>
            </p:extLst>
          </p:nvPr>
        </p:nvGraphicFramePr>
        <p:xfrm>
          <a:off x="1115616" y="1916832"/>
          <a:ext cx="7772400" cy="35779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7941271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3"/>
          <p:cNvSpPr/>
          <p:nvPr/>
        </p:nvSpPr>
        <p:spPr>
          <a:xfrm>
            <a:off x="971600" y="116632"/>
            <a:ext cx="4896544" cy="1296144"/>
          </a:xfrm>
          <a:prstGeom prst="clou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b="1" dirty="0">
                <a:solidFill>
                  <a:schemeClr val="tx1"/>
                </a:solidFill>
                <a:latin typeface="Arial" pitchFamily="34" charset="0"/>
                <a:cs typeface="Arial" pitchFamily="34" charset="0"/>
              </a:rPr>
              <a:t>Distance to Characterized Subject for our Images:</a:t>
            </a:r>
          </a:p>
        </p:txBody>
      </p:sp>
      <p:graphicFrame>
        <p:nvGraphicFramePr>
          <p:cNvPr id="5" name="Diagram 4"/>
          <p:cNvGraphicFramePr/>
          <p:nvPr>
            <p:extLst>
              <p:ext uri="{D42A27DB-BD31-4B8C-83A1-F6EECF244321}">
                <p14:modId xmlns:p14="http://schemas.microsoft.com/office/powerpoint/2010/main" val="1909090312"/>
              </p:ext>
            </p:extLst>
          </p:nvPr>
        </p:nvGraphicFramePr>
        <p:xfrm>
          <a:off x="323528" y="5805264"/>
          <a:ext cx="8606190" cy="842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2" name="Picture 4"/>
          <p:cNvPicPr>
            <a:picLocks noChangeAspect="1" noChangeArrowheads="1"/>
          </p:cNvPicPr>
          <p:nvPr/>
        </p:nvPicPr>
        <p:blipFill>
          <a:blip r:embed="rId7"/>
          <a:srcRect/>
          <a:stretch>
            <a:fillRect/>
          </a:stretch>
        </p:blipFill>
        <p:spPr bwMode="auto">
          <a:xfrm>
            <a:off x="357158" y="1571612"/>
            <a:ext cx="8429684" cy="4143404"/>
          </a:xfrm>
          <a:prstGeom prst="rect">
            <a:avLst/>
          </a:prstGeom>
          <a:ln/>
        </p:spPr>
        <p:style>
          <a:lnRef idx="2">
            <a:schemeClr val="accent3"/>
          </a:lnRef>
          <a:fillRef idx="1">
            <a:schemeClr val="lt1"/>
          </a:fillRef>
          <a:effectRef idx="0">
            <a:schemeClr val="accent3"/>
          </a:effectRef>
          <a:fontRef idx="minor">
            <a:schemeClr val="dk1"/>
          </a:fontRef>
        </p:style>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160745975"/>
              </p:ext>
            </p:extLst>
          </p:nvPr>
        </p:nvGraphicFramePr>
        <p:xfrm>
          <a:off x="179512" y="6016165"/>
          <a:ext cx="8572560" cy="8418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val="1931302586"/>
              </p:ext>
            </p:extLst>
          </p:nvPr>
        </p:nvGraphicFramePr>
        <p:xfrm>
          <a:off x="323528" y="260648"/>
          <a:ext cx="7891240" cy="10972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Cloud 2"/>
          <p:cNvSpPr/>
          <p:nvPr/>
        </p:nvSpPr>
        <p:spPr>
          <a:xfrm>
            <a:off x="705605" y="-39361"/>
            <a:ext cx="5040560" cy="1080187"/>
          </a:xfrm>
          <a:prstGeom prst="cloud">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b="1" dirty="0">
                <a:latin typeface="Arial" pitchFamily="34" charset="0"/>
                <a:cs typeface="Arial" pitchFamily="34" charset="0"/>
              </a:rPr>
              <a:t> Text file for absent students </a:t>
            </a:r>
            <a:r>
              <a:rPr lang="en-US" b="1" dirty="0" smtClean="0">
                <a:latin typeface="Arial" pitchFamily="34" charset="0"/>
                <a:cs typeface="Arial" pitchFamily="34" charset="0"/>
              </a:rPr>
              <a:t>information:</a:t>
            </a:r>
            <a:endParaRPr lang="en-US" b="1" dirty="0">
              <a:latin typeface="Arial" pitchFamily="34" charset="0"/>
              <a:cs typeface="Arial" pitchFamily="34" charset="0"/>
            </a:endParaRPr>
          </a:p>
        </p:txBody>
      </p:sp>
      <p:pic>
        <p:nvPicPr>
          <p:cNvPr id="2051" name="Picture 3"/>
          <p:cNvPicPr>
            <a:picLocks noChangeAspect="1" noChangeArrowheads="1"/>
          </p:cNvPicPr>
          <p:nvPr/>
        </p:nvPicPr>
        <p:blipFill rotWithShape="1">
          <a:blip r:embed="rId12">
            <a:extLst>
              <a:ext uri="{28A0092B-C50C-407E-A947-70E740481C1C}">
                <a14:useLocalDpi xmlns:a14="http://schemas.microsoft.com/office/drawing/2010/main" val="0"/>
              </a:ext>
            </a:extLst>
          </a:blip>
          <a:srcRect l="27858" t="11485" r="34932" b="18166"/>
          <a:stretch/>
        </p:blipFill>
        <p:spPr bwMode="auto">
          <a:xfrm>
            <a:off x="827584" y="1068127"/>
            <a:ext cx="7344816" cy="4949913"/>
          </a:xfrm>
          <a:prstGeom prst="rect">
            <a:avLst/>
          </a:prstGeom>
          <a:ln/>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3903435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1204009678"/>
              </p:ext>
            </p:extLst>
          </p:nvPr>
        </p:nvGraphicFramePr>
        <p:xfrm>
          <a:off x="357158" y="5949280"/>
          <a:ext cx="8429684" cy="7658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Content Placeholder 6"/>
          <p:cNvGraphicFramePr>
            <a:graphicFrameLocks noGrp="1"/>
          </p:cNvGraphicFramePr>
          <p:nvPr>
            <p:ph idx="4294967295"/>
            <p:extLst>
              <p:ext uri="{D42A27DB-BD31-4B8C-83A1-F6EECF244321}">
                <p14:modId xmlns:p14="http://schemas.microsoft.com/office/powerpoint/2010/main" val="2737670965"/>
              </p:ext>
            </p:extLst>
          </p:nvPr>
        </p:nvGraphicFramePr>
        <p:xfrm>
          <a:off x="285720" y="116632"/>
          <a:ext cx="8358214" cy="198884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7" name="Picture 6"/>
          <p:cNvPicPr/>
          <p:nvPr/>
        </p:nvPicPr>
        <p:blipFill>
          <a:blip r:embed="rId12"/>
          <a:srcRect/>
          <a:stretch>
            <a:fillRect/>
          </a:stretch>
        </p:blipFill>
        <p:spPr bwMode="auto">
          <a:xfrm>
            <a:off x="285720" y="2276872"/>
            <a:ext cx="8501122" cy="3528392"/>
          </a:xfrm>
          <a:prstGeom prst="rect">
            <a:avLst/>
          </a:prstGeom>
          <a:ln/>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20294037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8290130_236441616832679_1827173152_o.jpg"/>
          <p:cNvPicPr/>
          <p:nvPr/>
        </p:nvPicPr>
        <p:blipFill>
          <a:blip r:embed="rId2" cstate="print"/>
          <a:stretch>
            <a:fillRect/>
          </a:stretch>
        </p:blipFill>
        <p:spPr>
          <a:xfrm>
            <a:off x="3357554" y="620688"/>
            <a:ext cx="5786446" cy="62373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Cloud 2"/>
          <p:cNvSpPr/>
          <p:nvPr/>
        </p:nvSpPr>
        <p:spPr>
          <a:xfrm>
            <a:off x="0" y="714356"/>
            <a:ext cx="3214678" cy="4477973"/>
          </a:xfrm>
          <a:prstGeom prst="clou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solidFill>
                  <a:schemeClr val="tx1"/>
                </a:solidFill>
              </a:rPr>
              <a:t>When we applied the openCV python code, the code was able </a:t>
            </a:r>
            <a:r>
              <a:rPr lang="en-US" dirty="0" smtClean="0">
                <a:solidFill>
                  <a:schemeClr val="tx1"/>
                </a:solidFill>
              </a:rPr>
              <a:t>to successfully recognize </a:t>
            </a:r>
            <a:r>
              <a:rPr lang="en-US" dirty="0">
                <a:solidFill>
                  <a:schemeClr val="tx1"/>
                </a:solidFill>
              </a:rPr>
              <a:t>the faces, it detect the faces and write the names of recognized persons as </a:t>
            </a:r>
            <a:r>
              <a:rPr lang="en-US" dirty="0" smtClean="0">
                <a:solidFill>
                  <a:schemeClr val="tx1"/>
                </a:solidFill>
              </a:rPr>
              <a:t>shown: </a:t>
            </a:r>
            <a:endParaRPr lang="en-US" dirty="0">
              <a:solidFill>
                <a:schemeClr val="tx1"/>
              </a:solidFill>
            </a:endParaRPr>
          </a:p>
        </p:txBody>
      </p:sp>
    </p:spTree>
    <p:extLst>
      <p:ext uri="{BB962C8B-B14F-4D97-AF65-F5344CB8AC3E}">
        <p14:creationId xmlns:p14="http://schemas.microsoft.com/office/powerpoint/2010/main" val="22304623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8253907_10210732794809379_1870455_n.jpg"/>
          <p:cNvPicPr/>
          <p:nvPr/>
        </p:nvPicPr>
        <p:blipFill>
          <a:blip r:embed="rId2"/>
          <a:srcRect t="20168" b="30454"/>
          <a:stretch>
            <a:fillRect/>
          </a:stretch>
        </p:blipFill>
        <p:spPr>
          <a:xfrm>
            <a:off x="3357554" y="1428736"/>
            <a:ext cx="5286412" cy="4950312"/>
          </a:xfrm>
          <a:prstGeom prst="rect">
            <a:avLst/>
          </a:prstGeom>
          <a:ln/>
        </p:spPr>
        <p:style>
          <a:lnRef idx="1">
            <a:schemeClr val="accent3"/>
          </a:lnRef>
          <a:fillRef idx="2">
            <a:schemeClr val="accent3"/>
          </a:fillRef>
          <a:effectRef idx="1">
            <a:schemeClr val="accent3"/>
          </a:effectRef>
          <a:fontRef idx="minor">
            <a:schemeClr val="dk1"/>
          </a:fontRef>
        </p:style>
      </p:pic>
      <p:sp>
        <p:nvSpPr>
          <p:cNvPr id="7" name="Cloud 6"/>
          <p:cNvSpPr/>
          <p:nvPr/>
        </p:nvSpPr>
        <p:spPr>
          <a:xfrm>
            <a:off x="0" y="857232"/>
            <a:ext cx="3168352" cy="2160240"/>
          </a:xfrm>
          <a:prstGeom prst="clou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Then the code will creates a text file for present students as shown:</a:t>
            </a:r>
          </a:p>
        </p:txBody>
      </p:sp>
    </p:spTree>
    <p:extLst>
      <p:ext uri="{BB962C8B-B14F-4D97-AF65-F5344CB8AC3E}">
        <p14:creationId xmlns:p14="http://schemas.microsoft.com/office/powerpoint/2010/main" val="35708457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69552998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 3"/>
          <p:cNvGraphicFramePr/>
          <p:nvPr>
            <p:extLst>
              <p:ext uri="{D42A27DB-BD31-4B8C-83A1-F6EECF244321}">
                <p14:modId xmlns:p14="http://schemas.microsoft.com/office/powerpoint/2010/main" val="824080907"/>
              </p:ext>
            </p:extLst>
          </p:nvPr>
        </p:nvGraphicFramePr>
        <p:xfrm>
          <a:off x="539552" y="620688"/>
          <a:ext cx="5832648" cy="99412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4089354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750003602"/>
              </p:ext>
            </p:extLst>
          </p:nvPr>
        </p:nvGraphicFramePr>
        <p:xfrm>
          <a:off x="323528" y="548680"/>
          <a:ext cx="3826768" cy="9941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4"/>
          <p:cNvGraphicFramePr>
            <a:graphicFrameLocks noGrp="1"/>
          </p:cNvGraphicFramePr>
          <p:nvPr>
            <p:ph idx="1"/>
            <p:extLst>
              <p:ext uri="{D42A27DB-BD31-4B8C-83A1-F6EECF244321}">
                <p14:modId xmlns:p14="http://schemas.microsoft.com/office/powerpoint/2010/main" val="1239169619"/>
              </p:ext>
            </p:extLst>
          </p:nvPr>
        </p:nvGraphicFramePr>
        <p:xfrm>
          <a:off x="214282" y="1714488"/>
          <a:ext cx="8715436"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0947424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773943773"/>
              </p:ext>
            </p:extLst>
          </p:nvPr>
        </p:nvGraphicFramePr>
        <p:xfrm>
          <a:off x="395536" y="2204864"/>
          <a:ext cx="8070110" cy="33149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val="1023634794"/>
              </p:ext>
            </p:extLst>
          </p:nvPr>
        </p:nvGraphicFramePr>
        <p:xfrm>
          <a:off x="571472" y="642918"/>
          <a:ext cx="2920408" cy="92333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6314652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642" t="35738" r="43297" b="12929"/>
          <a:stretch/>
        </p:blipFill>
        <p:spPr bwMode="auto">
          <a:xfrm>
            <a:off x="0" y="-171400"/>
            <a:ext cx="9144000" cy="702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61826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886127603"/>
              </p:ext>
            </p:extLst>
          </p:nvPr>
        </p:nvGraphicFramePr>
        <p:xfrm>
          <a:off x="611560" y="1500174"/>
          <a:ext cx="7817988"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 2"/>
          <p:cNvGraphicFramePr/>
          <p:nvPr>
            <p:extLst>
              <p:ext uri="{D42A27DB-BD31-4B8C-83A1-F6EECF244321}">
                <p14:modId xmlns:p14="http://schemas.microsoft.com/office/powerpoint/2010/main" val="1531053213"/>
              </p:ext>
            </p:extLst>
          </p:nvPr>
        </p:nvGraphicFramePr>
        <p:xfrm>
          <a:off x="423329" y="332656"/>
          <a:ext cx="4320480" cy="122413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026" name="Picture 2"/>
          <p:cNvPicPr>
            <a:picLocks noChangeAspect="1" noChangeArrowheads="1"/>
          </p:cNvPicPr>
          <p:nvPr/>
        </p:nvPicPr>
        <p:blipFill>
          <a:blip r:embed="rId12"/>
          <a:srcRect/>
          <a:stretch>
            <a:fillRect/>
          </a:stretch>
        </p:blipFill>
        <p:spPr bwMode="auto">
          <a:xfrm>
            <a:off x="2000232" y="3643314"/>
            <a:ext cx="2286016" cy="1500198"/>
          </a:xfrm>
          <a:prstGeom prst="rect">
            <a:avLst/>
          </a:prstGeom>
          <a:noFill/>
          <a:ln w="9525">
            <a:noFill/>
            <a:miter lim="800000"/>
            <a:headEnd/>
            <a:tailEnd/>
          </a:ln>
          <a:effectLst/>
        </p:spPr>
      </p:pic>
      <p:pic>
        <p:nvPicPr>
          <p:cNvPr id="1027" name="Picture 3"/>
          <p:cNvPicPr>
            <a:picLocks noChangeAspect="1" noChangeArrowheads="1"/>
          </p:cNvPicPr>
          <p:nvPr/>
        </p:nvPicPr>
        <p:blipFill>
          <a:blip r:embed="rId13"/>
          <a:srcRect/>
          <a:stretch>
            <a:fillRect/>
          </a:stretch>
        </p:blipFill>
        <p:spPr bwMode="auto">
          <a:xfrm>
            <a:off x="4714876" y="3643314"/>
            <a:ext cx="1704975" cy="1381125"/>
          </a:xfrm>
          <a:prstGeom prst="rect">
            <a:avLst/>
          </a:prstGeom>
          <a:noFill/>
          <a:ln w="9525">
            <a:noFill/>
            <a:miter lim="800000"/>
            <a:headEnd/>
            <a:tailEnd/>
          </a:ln>
          <a:effectLst/>
        </p:spPr>
      </p:pic>
    </p:spTree>
    <p:extLst>
      <p:ext uri="{BB962C8B-B14F-4D97-AF65-F5344CB8AC3E}">
        <p14:creationId xmlns:p14="http://schemas.microsoft.com/office/powerpoint/2010/main" val="33440664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4288552475"/>
              </p:ext>
            </p:extLst>
          </p:nvPr>
        </p:nvGraphicFramePr>
        <p:xfrm>
          <a:off x="500034" y="500042"/>
          <a:ext cx="8028384" cy="53465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 2"/>
          <p:cNvGraphicFramePr/>
          <p:nvPr>
            <p:extLst>
              <p:ext uri="{D42A27DB-BD31-4B8C-83A1-F6EECF244321}">
                <p14:modId xmlns:p14="http://schemas.microsoft.com/office/powerpoint/2010/main" val="31546228"/>
              </p:ext>
            </p:extLst>
          </p:nvPr>
        </p:nvGraphicFramePr>
        <p:xfrm>
          <a:off x="539552" y="188640"/>
          <a:ext cx="4320480" cy="10801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5425941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358114269"/>
              </p:ext>
            </p:extLst>
          </p:nvPr>
        </p:nvGraphicFramePr>
        <p:xfrm>
          <a:off x="323528" y="332656"/>
          <a:ext cx="7772400" cy="949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4092402564"/>
              </p:ext>
            </p:extLst>
          </p:nvPr>
        </p:nvGraphicFramePr>
        <p:xfrm>
          <a:off x="1259632" y="2204864"/>
          <a:ext cx="6812830" cy="403244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050" name="Picture 2"/>
          <p:cNvPicPr>
            <a:picLocks noChangeAspect="1" noChangeArrowheads="1"/>
          </p:cNvPicPr>
          <p:nvPr/>
        </p:nvPicPr>
        <p:blipFill>
          <a:blip r:embed="rId12"/>
          <a:srcRect/>
          <a:stretch>
            <a:fillRect/>
          </a:stretch>
        </p:blipFill>
        <p:spPr bwMode="auto">
          <a:xfrm>
            <a:off x="0" y="1428736"/>
            <a:ext cx="2138367" cy="1357312"/>
          </a:xfrm>
          <a:prstGeom prst="rect">
            <a:avLst/>
          </a:prstGeom>
          <a:ln>
            <a:noFill/>
          </a:ln>
          <a:effectLst>
            <a:softEdge rad="112500"/>
          </a:effectLst>
        </p:spPr>
      </p:pic>
      <p:pic>
        <p:nvPicPr>
          <p:cNvPr id="2051" name="Picture 3"/>
          <p:cNvPicPr>
            <a:picLocks noChangeAspect="1" noChangeArrowheads="1"/>
          </p:cNvPicPr>
          <p:nvPr/>
        </p:nvPicPr>
        <p:blipFill>
          <a:blip r:embed="rId13"/>
          <a:srcRect/>
          <a:stretch>
            <a:fillRect/>
          </a:stretch>
        </p:blipFill>
        <p:spPr bwMode="auto">
          <a:xfrm>
            <a:off x="0" y="4572008"/>
            <a:ext cx="2786050" cy="1759445"/>
          </a:xfrm>
          <a:prstGeom prst="rect">
            <a:avLst/>
          </a:prstGeom>
          <a:noFill/>
          <a:ln w="9525">
            <a:noFill/>
            <a:miter lim="800000"/>
            <a:headEnd/>
            <a:tailEnd/>
          </a:ln>
          <a:effectLst/>
        </p:spPr>
      </p:pic>
      <p:pic>
        <p:nvPicPr>
          <p:cNvPr id="2052" name="Picture 4"/>
          <p:cNvPicPr>
            <a:picLocks noChangeAspect="1" noChangeArrowheads="1"/>
          </p:cNvPicPr>
          <p:nvPr/>
        </p:nvPicPr>
        <p:blipFill>
          <a:blip r:embed="rId14"/>
          <a:srcRect/>
          <a:stretch>
            <a:fillRect/>
          </a:stretch>
        </p:blipFill>
        <p:spPr bwMode="auto">
          <a:xfrm>
            <a:off x="7215207" y="5000637"/>
            <a:ext cx="1928794" cy="1857364"/>
          </a:xfrm>
          <a:prstGeom prst="rect">
            <a:avLst/>
          </a:prstGeom>
          <a:noFill/>
          <a:ln w="9525">
            <a:noFill/>
            <a:miter lim="800000"/>
            <a:headEnd/>
            <a:tailEnd/>
          </a:ln>
          <a:effectLst/>
        </p:spPr>
      </p:pic>
      <p:pic>
        <p:nvPicPr>
          <p:cNvPr id="2053" name="Picture 5"/>
          <p:cNvPicPr>
            <a:picLocks noChangeAspect="1" noChangeArrowheads="1"/>
          </p:cNvPicPr>
          <p:nvPr/>
        </p:nvPicPr>
        <p:blipFill>
          <a:blip r:embed="rId15"/>
          <a:srcRect/>
          <a:stretch>
            <a:fillRect/>
          </a:stretch>
        </p:blipFill>
        <p:spPr bwMode="auto">
          <a:xfrm>
            <a:off x="6500826" y="1428736"/>
            <a:ext cx="2214578" cy="1312925"/>
          </a:xfrm>
          <a:prstGeom prst="rect">
            <a:avLst/>
          </a:prstGeom>
          <a:noFill/>
          <a:ln w="9525">
            <a:noFill/>
            <a:miter lim="800000"/>
            <a:headEnd/>
            <a:tailEnd/>
          </a:ln>
          <a:effectLst/>
        </p:spPr>
      </p:pic>
    </p:spTree>
    <p:extLst>
      <p:ext uri="{BB962C8B-B14F-4D97-AF65-F5344CB8AC3E}">
        <p14:creationId xmlns:p14="http://schemas.microsoft.com/office/powerpoint/2010/main" val="21928157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998205553"/>
              </p:ext>
            </p:extLst>
          </p:nvPr>
        </p:nvGraphicFramePr>
        <p:xfrm>
          <a:off x="16407" y="188640"/>
          <a:ext cx="5238344" cy="1470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descr="ftft.PNG"/>
          <p:cNvPicPr>
            <a:picLocks noChangeAspect="1"/>
          </p:cNvPicPr>
          <p:nvPr/>
        </p:nvPicPr>
        <p:blipFill>
          <a:blip r:embed="rId7"/>
          <a:stretch>
            <a:fillRect/>
          </a:stretch>
        </p:blipFill>
        <p:spPr>
          <a:xfrm>
            <a:off x="3643306" y="1428736"/>
            <a:ext cx="4572032" cy="5214950"/>
          </a:xfrm>
          <a:prstGeom prst="rect">
            <a:avLst/>
          </a:prstGeom>
        </p:spPr>
        <p:style>
          <a:lnRef idx="1">
            <a:schemeClr val="accent3"/>
          </a:lnRef>
          <a:fillRef idx="2">
            <a:schemeClr val="accent3"/>
          </a:fillRef>
          <a:effectRef idx="1">
            <a:schemeClr val="accent3"/>
          </a:effectRef>
          <a:fontRef idx="minor">
            <a:schemeClr val="dk1"/>
          </a:fontRef>
        </p:style>
      </p:pic>
    </p:spTree>
    <p:extLst>
      <p:ext uri="{BB962C8B-B14F-4D97-AF65-F5344CB8AC3E}">
        <p14:creationId xmlns:p14="http://schemas.microsoft.com/office/powerpoint/2010/main" val="37468457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4" name="Picture 2"/>
          <p:cNvPicPr>
            <a:picLocks noGrp="1" noChangeAspect="1" noChangeArrowheads="1"/>
          </p:cNvPicPr>
          <p:nvPr>
            <p:ph idx="1"/>
          </p:nvPr>
        </p:nvPicPr>
        <p:blipFill>
          <a:blip r:embed="rId2"/>
          <a:stretch>
            <a:fillRect/>
          </a:stretch>
        </p:blipFill>
        <p:spPr bwMode="auto">
          <a:xfrm>
            <a:off x="1724025" y="1729581"/>
            <a:ext cx="5695950" cy="4267200"/>
          </a:xfrm>
          <a:prstGeom prst="rect">
            <a:avLst/>
          </a:prstGeom>
          <a:noFill/>
          <a:ln w="9525">
            <a:noFill/>
            <a:miter lim="800000"/>
            <a:headEnd/>
            <a:tailEnd/>
          </a:ln>
          <a:effectLst/>
        </p:spPr>
      </p:pic>
      <p:pic>
        <p:nvPicPr>
          <p:cNvPr id="5" name="Picture 2"/>
          <p:cNvPicPr>
            <a:picLocks noChangeAspect="1" noChangeArrowheads="1"/>
          </p:cNvPicPr>
          <p:nvPr/>
        </p:nvPicPr>
        <p:blipFill>
          <a:blip r:embed="rId2"/>
          <a:srcRect/>
          <a:stretch>
            <a:fillRect/>
          </a:stretch>
        </p:blipFill>
        <p:spPr bwMode="auto">
          <a:xfrm>
            <a:off x="0" y="0"/>
            <a:ext cx="9144000" cy="7029400"/>
          </a:xfrm>
          <a:prstGeom prst="rect">
            <a:avLst/>
          </a:prstGeom>
          <a:noFill/>
          <a:ln w="9525">
            <a:noFill/>
            <a:miter lim="800000"/>
            <a:headEnd/>
            <a:tailEnd/>
          </a:ln>
          <a:effectLst/>
        </p:spPr>
      </p:pic>
    </p:spTree>
    <p:extLst>
      <p:ext uri="{BB962C8B-B14F-4D97-AF65-F5344CB8AC3E}">
        <p14:creationId xmlns:p14="http://schemas.microsoft.com/office/powerpoint/2010/main" val="39863060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JO" dirty="0"/>
          </a:p>
        </p:txBody>
      </p:sp>
      <p:pic>
        <p:nvPicPr>
          <p:cNvPr id="4" name="Picture 2"/>
          <p:cNvPicPr>
            <a:picLocks noGrp="1" noChangeAspect="1" noChangeArrowheads="1"/>
          </p:cNvPicPr>
          <p:nvPr>
            <p:ph idx="1"/>
          </p:nvPr>
        </p:nvPicPr>
        <p:blipFill>
          <a:blip r:embed="rId2"/>
          <a:stretch>
            <a:fillRect/>
          </a:stretch>
        </p:blipFill>
        <p:spPr bwMode="auto">
          <a:xfrm>
            <a:off x="0" y="0"/>
            <a:ext cx="9144000" cy="6858000"/>
          </a:xfrm>
          <a:prstGeom prst="rect">
            <a:avLst/>
          </a:prstGeom>
          <a:noFill/>
          <a:ln w="9525">
            <a:noFill/>
            <a:miter lim="800000"/>
            <a:headEnd/>
            <a:tailEnd/>
          </a:ln>
          <a:effectLst/>
        </p:spPr>
      </p:pic>
    </p:spTree>
    <p:extLst>
      <p:ext uri="{BB962C8B-B14F-4D97-AF65-F5344CB8AC3E}">
        <p14:creationId xmlns:p14="http://schemas.microsoft.com/office/powerpoint/2010/main" val="28437997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rcRect/>
          <a:stretch>
            <a:fillRect/>
          </a:stretch>
        </p:blipFill>
        <p:spPr bwMode="auto">
          <a:xfrm>
            <a:off x="500034" y="1571612"/>
            <a:ext cx="8103274" cy="4824536"/>
          </a:xfrm>
          <a:prstGeom prst="rect">
            <a:avLst/>
          </a:prstGeom>
          <a:ln/>
        </p:spPr>
        <p:style>
          <a:lnRef idx="2">
            <a:schemeClr val="accent3"/>
          </a:lnRef>
          <a:fillRef idx="1">
            <a:schemeClr val="lt1"/>
          </a:fillRef>
          <a:effectRef idx="0">
            <a:schemeClr val="accent3"/>
          </a:effectRef>
          <a:fontRef idx="minor">
            <a:schemeClr val="dk1"/>
          </a:fontRef>
        </p:style>
      </p:pic>
      <p:sp>
        <p:nvSpPr>
          <p:cNvPr id="5" name="Rectangle 4"/>
          <p:cNvSpPr/>
          <p:nvPr/>
        </p:nvSpPr>
        <p:spPr>
          <a:xfrm>
            <a:off x="2159732" y="1165953"/>
            <a:ext cx="5178306" cy="1015663"/>
          </a:xfrm>
          <a:prstGeom prst="rect">
            <a:avLst/>
          </a:prstGeom>
        </p:spPr>
        <p:txBody>
          <a:bodyPr wrap="square">
            <a:spAutoFit/>
          </a:bodyPr>
          <a:lstStyle/>
          <a:p>
            <a:pPr lvl="0" algn="r" rtl="1"/>
            <a:r>
              <a:rPr lang="en-US" sz="2000" dirty="0" smtClean="0">
                <a:solidFill>
                  <a:schemeClr val="tx1"/>
                </a:solidFill>
                <a:latin typeface="Arial Unicode MS" pitchFamily="34" charset="-128"/>
                <a:ea typeface="Arial Unicode MS" pitchFamily="34" charset="-128"/>
                <a:cs typeface="Arial Unicode MS" pitchFamily="34" charset="-128"/>
              </a:rPr>
              <a:t>The whole system should consist of </a:t>
            </a:r>
            <a:r>
              <a:rPr lang="ar-JO" sz="2000" dirty="0" smtClean="0">
                <a:solidFill>
                  <a:schemeClr val="tx1"/>
                </a:solidFill>
                <a:latin typeface="Arial Unicode MS" pitchFamily="34" charset="-128"/>
                <a:ea typeface="Arial Unicode MS" pitchFamily="34" charset="-128"/>
                <a:cs typeface="Arial Unicode MS" pitchFamily="34" charset="-128"/>
              </a:rPr>
              <a:t/>
            </a:r>
            <a:br>
              <a:rPr lang="ar-JO" sz="2000" dirty="0" smtClean="0">
                <a:solidFill>
                  <a:schemeClr val="tx1"/>
                </a:solidFill>
                <a:latin typeface="Arial Unicode MS" pitchFamily="34" charset="-128"/>
                <a:ea typeface="Arial Unicode MS" pitchFamily="34" charset="-128"/>
                <a:cs typeface="Arial Unicode MS" pitchFamily="34" charset="-128"/>
              </a:rPr>
            </a:br>
            <a:r>
              <a:rPr lang="en-US" sz="2000" b="1" baseline="0" dirty="0" smtClean="0">
                <a:solidFill>
                  <a:schemeClr val="tx1"/>
                </a:solidFill>
                <a:latin typeface="Arial Unicode MS" pitchFamily="34" charset="-128"/>
                <a:ea typeface="Arial Unicode MS" pitchFamily="34" charset="-128"/>
                <a:cs typeface="Arial Unicode MS" pitchFamily="34" charset="-128"/>
              </a:rPr>
              <a:t/>
            </a:r>
            <a:br>
              <a:rPr lang="en-US" sz="2000" b="1" baseline="0" dirty="0" smtClean="0">
                <a:solidFill>
                  <a:schemeClr val="tx1"/>
                </a:solidFill>
                <a:latin typeface="Arial Unicode MS" pitchFamily="34" charset="-128"/>
                <a:ea typeface="Arial Unicode MS" pitchFamily="34" charset="-128"/>
                <a:cs typeface="Arial Unicode MS" pitchFamily="34" charset="-128"/>
              </a:rPr>
            </a:br>
            <a:endParaRPr lang="en-US" sz="2000" dirty="0">
              <a:solidFill>
                <a:schemeClr val="tx1"/>
              </a:solidFill>
              <a:latin typeface="Arial Unicode MS" pitchFamily="34" charset="-128"/>
              <a:ea typeface="Arial Unicode MS" pitchFamily="34" charset="-128"/>
              <a:cs typeface="Arial Unicode MS" pitchFamily="34" charset="-128"/>
            </a:endParaRPr>
          </a:p>
        </p:txBody>
      </p:sp>
      <p:sp>
        <p:nvSpPr>
          <p:cNvPr id="2" name="Cloud 1"/>
          <p:cNvSpPr/>
          <p:nvPr/>
        </p:nvSpPr>
        <p:spPr>
          <a:xfrm>
            <a:off x="395536" y="-5547"/>
            <a:ext cx="3528392" cy="1385108"/>
          </a:xfrm>
          <a:prstGeom prst="clou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000" b="1" dirty="0">
                <a:solidFill>
                  <a:schemeClr val="tx1"/>
                </a:solidFill>
                <a:latin typeface="Arial" pitchFamily="34" charset="0"/>
                <a:cs typeface="Arial" pitchFamily="34" charset="0"/>
              </a:rPr>
              <a:t>Functional Block Diagram:</a:t>
            </a:r>
          </a:p>
        </p:txBody>
      </p:sp>
    </p:spTree>
    <p:extLst>
      <p:ext uri="{BB962C8B-B14F-4D97-AF65-F5344CB8AC3E}">
        <p14:creationId xmlns:p14="http://schemas.microsoft.com/office/powerpoint/2010/main" val="14657562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1025</TotalTime>
  <Words>914</Words>
  <Application>Microsoft Office PowerPoint</Application>
  <PresentationFormat>On-screen Show (4:3)</PresentationFormat>
  <Paragraphs>80</Paragraphs>
  <Slides>28</Slides>
  <Notes>2</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horizon</dc:creator>
  <cp:lastModifiedBy>horizon</cp:lastModifiedBy>
  <cp:revision>57</cp:revision>
  <dcterms:created xsi:type="dcterms:W3CDTF">2017-05-17T10:25:27Z</dcterms:created>
  <dcterms:modified xsi:type="dcterms:W3CDTF">2017-05-22T15:09:01Z</dcterms:modified>
</cp:coreProperties>
</file>