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2" r:id="rId3"/>
    <p:sldId id="261" r:id="rId4"/>
    <p:sldId id="263" r:id="rId5"/>
    <p:sldId id="264" r:id="rId6"/>
    <p:sldId id="265" r:id="rId7"/>
    <p:sldId id="284" r:id="rId8"/>
    <p:sldId id="257" r:id="rId9"/>
    <p:sldId id="258" r:id="rId10"/>
    <p:sldId id="290" r:id="rId11"/>
    <p:sldId id="285" r:id="rId12"/>
    <p:sldId id="286" r:id="rId13"/>
    <p:sldId id="288" r:id="rId14"/>
    <p:sldId id="276" r:id="rId15"/>
    <p:sldId id="278" r:id="rId16"/>
    <p:sldId id="280" r:id="rId17"/>
    <p:sldId id="281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574" autoAdjust="0"/>
    <p:restoredTop sz="94660"/>
  </p:normalViewPr>
  <p:slideViewPr>
    <p:cSldViewPr>
      <p:cViewPr>
        <p:scale>
          <a:sx n="86" d="100"/>
          <a:sy n="86" d="100"/>
        </p:scale>
        <p:origin x="-828" y="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5F12F-5C7E-4DCF-B96E-FB132AD9A93C}" type="datetimeFigureOut">
              <a:rPr lang="ar-SA" smtClean="0"/>
              <a:pPr/>
              <a:t>03/24/1438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E0B18-2969-4583-8D20-075DD1ECE8D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3100408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Radio Network</a:t>
            </a:r>
            <a:br>
              <a:rPr lang="en-US" dirty="0" smtClean="0"/>
            </a:br>
            <a:r>
              <a:rPr lang="en-US" dirty="0" smtClean="0"/>
              <a:t>Planning</a:t>
            </a:r>
            <a:br>
              <a:rPr lang="en-US" dirty="0" smtClean="0"/>
            </a:br>
            <a:r>
              <a:rPr lang="ar-SA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8000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sz="8000" b="1" dirty="0" smtClean="0">
                <a:solidFill>
                  <a:schemeClr val="tx1"/>
                </a:solidFill>
              </a:rPr>
              <a:t>Prepared by :</a:t>
            </a:r>
          </a:p>
          <a:p>
            <a:r>
              <a:rPr lang="en-US" sz="8000" b="1" dirty="0" err="1" smtClean="0">
                <a:solidFill>
                  <a:schemeClr val="tx1"/>
                </a:solidFill>
              </a:rPr>
              <a:t>Malak</a:t>
            </a:r>
            <a:r>
              <a:rPr lang="en-US" sz="8000" b="1" dirty="0" smtClean="0">
                <a:solidFill>
                  <a:schemeClr val="tx1"/>
                </a:solidFill>
              </a:rPr>
              <a:t> </a:t>
            </a:r>
            <a:r>
              <a:rPr lang="en-US" sz="8000" b="1" dirty="0" err="1" smtClean="0">
                <a:solidFill>
                  <a:schemeClr val="tx1"/>
                </a:solidFill>
              </a:rPr>
              <a:t>Anabosi</a:t>
            </a:r>
            <a:r>
              <a:rPr lang="en-US" sz="8000" b="1" dirty="0" smtClean="0">
                <a:solidFill>
                  <a:schemeClr val="tx1"/>
                </a:solidFill>
              </a:rPr>
              <a:t>	</a:t>
            </a:r>
            <a:r>
              <a:rPr lang="en-US" sz="8000" b="1" dirty="0" err="1" smtClean="0">
                <a:solidFill>
                  <a:schemeClr val="tx1"/>
                </a:solidFill>
              </a:rPr>
              <a:t>SalamAbdo</a:t>
            </a:r>
            <a:endParaRPr lang="en-US" sz="8000" b="1" dirty="0" smtClean="0">
              <a:solidFill>
                <a:schemeClr val="tx1"/>
              </a:solidFill>
            </a:endParaRPr>
          </a:p>
          <a:p>
            <a:r>
              <a:rPr lang="en-US" sz="8000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sz="8000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sz="8000" b="1" dirty="0" smtClean="0">
                <a:solidFill>
                  <a:schemeClr val="tx1"/>
                </a:solidFill>
              </a:rPr>
              <a:t>Supervised by :</a:t>
            </a:r>
          </a:p>
          <a:p>
            <a:r>
              <a:rPr lang="en-US" sz="8000" b="1" dirty="0" smtClean="0">
                <a:solidFill>
                  <a:schemeClr val="tx1"/>
                </a:solidFill>
              </a:rPr>
              <a:t> Dr. </a:t>
            </a:r>
            <a:r>
              <a:rPr lang="en-US" sz="8000" b="1" dirty="0" err="1" smtClean="0">
                <a:solidFill>
                  <a:schemeClr val="tx1"/>
                </a:solidFill>
              </a:rPr>
              <a:t>Falah</a:t>
            </a:r>
            <a:r>
              <a:rPr lang="en-US" sz="8000" b="1" dirty="0" smtClean="0">
                <a:solidFill>
                  <a:schemeClr val="tx1"/>
                </a:solidFill>
              </a:rPr>
              <a:t> </a:t>
            </a:r>
            <a:r>
              <a:rPr lang="en-US" sz="8000" b="1" dirty="0" err="1" smtClean="0">
                <a:solidFill>
                  <a:schemeClr val="tx1"/>
                </a:solidFill>
              </a:rPr>
              <a:t>Mohamad</a:t>
            </a:r>
            <a:endParaRPr lang="en-US" sz="8000" b="1" dirty="0" smtClean="0">
              <a:solidFill>
                <a:schemeClr val="tx1"/>
              </a:solidFill>
            </a:endParaRPr>
          </a:p>
          <a:p>
            <a:r>
              <a:rPr lang="ar-SA" dirty="0" smtClean="0"/>
              <a:t> 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صورة 3" descr="3ggg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857232"/>
            <a:ext cx="3091836" cy="2583192"/>
          </a:xfrm>
          <a:prstGeom prst="rect">
            <a:avLst/>
          </a:prstGeom>
        </p:spPr>
      </p:pic>
      <p:pic>
        <p:nvPicPr>
          <p:cNvPr id="5" name="صورة 4" descr="jaww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15338" y="5929338"/>
            <a:ext cx="928662" cy="928662"/>
          </a:xfrm>
          <a:prstGeom prst="rect">
            <a:avLst/>
          </a:prstGeom>
        </p:spPr>
      </p:pic>
      <p:pic>
        <p:nvPicPr>
          <p:cNvPr id="6" name="صورة 5" descr="jaww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5929338"/>
            <a:ext cx="928662" cy="928662"/>
          </a:xfrm>
          <a:prstGeom prst="rect">
            <a:avLst/>
          </a:prstGeom>
        </p:spPr>
      </p:pic>
      <p:pic>
        <p:nvPicPr>
          <p:cNvPr id="7" name="صورة 6" descr="jaww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15330" y="0"/>
            <a:ext cx="928670" cy="928670"/>
          </a:xfrm>
          <a:prstGeom prst="rect">
            <a:avLst/>
          </a:prstGeom>
        </p:spPr>
      </p:pic>
      <p:pic>
        <p:nvPicPr>
          <p:cNvPr id="8" name="صورة 7" descr="jawwa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000108" cy="1000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429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b="1" dirty="0" smtClean="0"/>
              <a:t>loc11 </a:t>
            </a:r>
            <a:r>
              <a:rPr lang="en-US" b="1" dirty="0" smtClean="0"/>
              <a:t>B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3999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صورة 4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620" y="0"/>
            <a:ext cx="714380" cy="596856"/>
          </a:xfrm>
          <a:prstGeom prst="rect">
            <a:avLst/>
          </a:prstGeom>
        </p:spPr>
      </p:pic>
      <p:pic>
        <p:nvPicPr>
          <p:cNvPr id="6" name="صورة 5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14380" cy="596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b="1" dirty="0" smtClean="0"/>
              <a:t>loc11 </a:t>
            </a:r>
            <a:r>
              <a:rPr lang="en-US" b="1" dirty="0" smtClean="0"/>
              <a:t>C 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صورة 4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620" y="0"/>
            <a:ext cx="714380" cy="596856"/>
          </a:xfrm>
          <a:prstGeom prst="rect">
            <a:avLst/>
          </a:prstGeom>
        </p:spPr>
      </p:pic>
      <p:pic>
        <p:nvPicPr>
          <p:cNvPr id="6" name="صورة 5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14380" cy="596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b="1" dirty="0" smtClean="0"/>
              <a:t>center of location 12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3999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صورة 4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620" y="0"/>
            <a:ext cx="714380" cy="596856"/>
          </a:xfrm>
          <a:prstGeom prst="rect">
            <a:avLst/>
          </a:prstGeom>
        </p:spPr>
      </p:pic>
      <p:pic>
        <p:nvPicPr>
          <p:cNvPr id="6" name="صورة 5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14380" cy="596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b="1" dirty="0" smtClean="0"/>
              <a:t>loc12 </a:t>
            </a:r>
            <a:r>
              <a:rPr lang="en-US" b="1" dirty="0" smtClean="0"/>
              <a:t>A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صورة 4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620" y="0"/>
            <a:ext cx="714380" cy="596856"/>
          </a:xfrm>
          <a:prstGeom prst="rect">
            <a:avLst/>
          </a:prstGeom>
        </p:spPr>
      </p:pic>
      <p:pic>
        <p:nvPicPr>
          <p:cNvPr id="6" name="صورة 5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14380" cy="596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b="1" dirty="0" smtClean="0"/>
              <a:t>loc12 </a:t>
            </a:r>
            <a:r>
              <a:rPr lang="en-US" b="1" dirty="0" smtClean="0"/>
              <a:t>B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صورة 4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620" y="0"/>
            <a:ext cx="714380" cy="596856"/>
          </a:xfrm>
          <a:prstGeom prst="rect">
            <a:avLst/>
          </a:prstGeom>
        </p:spPr>
      </p:pic>
      <p:pic>
        <p:nvPicPr>
          <p:cNvPr id="6" name="صورة 5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14380" cy="596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b="1" dirty="0" smtClean="0"/>
              <a:t>loc12 </a:t>
            </a:r>
            <a:r>
              <a:rPr lang="en-US" b="1" dirty="0" smtClean="0"/>
              <a:t>C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صورة 4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14380" cy="596856"/>
          </a:xfrm>
          <a:prstGeom prst="rect">
            <a:avLst/>
          </a:prstGeom>
        </p:spPr>
      </p:pic>
      <p:pic>
        <p:nvPicPr>
          <p:cNvPr id="6" name="صورة 5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620" y="0"/>
            <a:ext cx="714380" cy="596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Software simulation</a:t>
            </a:r>
            <a:br>
              <a:rPr lang="en-US" b="1" dirty="0" smtClean="0"/>
            </a:br>
            <a:r>
              <a:rPr lang="en-US" b="1" dirty="0" smtClean="0"/>
              <a:t> </a:t>
            </a:r>
            <a:r>
              <a:rPr lang="en-US" b="1" dirty="0" smtClean="0"/>
              <a:t>covering </a:t>
            </a:r>
            <a:r>
              <a:rPr lang="en-US" b="1" dirty="0" smtClean="0"/>
              <a:t>area of site by software </a:t>
            </a:r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3"/>
            <a:ext cx="9144000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ratio </a:t>
            </a:r>
            <a:r>
              <a:rPr lang="en-US" sz="3600" b="1" dirty="0" smtClean="0"/>
              <a:t>of the total received power density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000108"/>
            <a:ext cx="9143999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max </a:t>
            </a:r>
            <a:r>
              <a:rPr lang="en-US" sz="3600" b="1" dirty="0" smtClean="0"/>
              <a:t>available data rate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071546"/>
            <a:ext cx="9144000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sz="5400" b="1" dirty="0" smtClean="0"/>
              <a:t>Nominal </a:t>
            </a:r>
            <a:r>
              <a:rPr lang="en-US" sz="5400" b="1" dirty="0" smtClean="0"/>
              <a:t>sites </a:t>
            </a:r>
            <a:r>
              <a:rPr lang="en-US" sz="5400" b="1" dirty="0" smtClean="0"/>
              <a:t>distribution</a:t>
            </a:r>
            <a:endParaRPr lang="ar-SA" sz="5400" dirty="0"/>
          </a:p>
        </p:txBody>
      </p:sp>
      <p:pic>
        <p:nvPicPr>
          <p:cNvPr id="4" name="صورة 3" descr="3ggg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8114" y="0"/>
            <a:ext cx="1305886" cy="1091052"/>
          </a:xfrm>
          <a:prstGeom prst="rect">
            <a:avLst/>
          </a:prstGeom>
        </p:spPr>
      </p:pic>
      <p:pic>
        <p:nvPicPr>
          <p:cNvPr id="5" name="صورة 4" descr="3ggg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05886" cy="1091052"/>
          </a:xfrm>
          <a:prstGeom prst="rect">
            <a:avLst/>
          </a:prstGeom>
        </p:spPr>
      </p:pic>
      <p:pic>
        <p:nvPicPr>
          <p:cNvPr id="6" name="صورة 5" descr="3ggg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8114" y="5214950"/>
            <a:ext cx="1305886" cy="1091052"/>
          </a:xfrm>
          <a:prstGeom prst="rect">
            <a:avLst/>
          </a:prstGeom>
        </p:spPr>
      </p:pic>
      <p:pic>
        <p:nvPicPr>
          <p:cNvPr id="7" name="صورة 6" descr="3ggg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86388"/>
            <a:ext cx="1305886" cy="1091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acheivable</a:t>
            </a:r>
            <a:r>
              <a:rPr lang="en-US" sz="3600" b="1" dirty="0" smtClean="0"/>
              <a:t> </a:t>
            </a:r>
            <a:r>
              <a:rPr lang="en-US" sz="3600" b="1" dirty="0" smtClean="0"/>
              <a:t>data rate</a:t>
            </a:r>
            <a:endParaRPr lang="ar-SA" sz="36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pollution </a:t>
            </a:r>
            <a:r>
              <a:rPr lang="en-US" sz="3600" b="1" dirty="0" smtClean="0"/>
              <a:t>(loc11C and loc6 A)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919163"/>
            <a:ext cx="9144000" cy="593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pollution </a:t>
            </a:r>
            <a:r>
              <a:rPr lang="en-US" sz="3600" b="1" dirty="0" smtClean="0"/>
              <a:t>( loc11 B and loc9 C)</a:t>
            </a:r>
            <a:endParaRPr lang="ar-SA" sz="36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modified </a:t>
            </a:r>
            <a:r>
              <a:rPr lang="en-US" sz="3600" b="1" dirty="0" smtClean="0"/>
              <a:t>data base to solve </a:t>
            </a:r>
            <a:r>
              <a:rPr lang="en-US" sz="3600" b="1" dirty="0" err="1" smtClean="0"/>
              <a:t>poluting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42988"/>
            <a:ext cx="9144000" cy="581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the </a:t>
            </a:r>
            <a:r>
              <a:rPr lang="en-US" b="1" dirty="0" smtClean="0"/>
              <a:t>result after solving polluting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90625"/>
            <a:ext cx="914400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thank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Required equipments for sites survey:</a:t>
            </a:r>
            <a:endParaRPr lang="ar-S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4107347"/>
            <a:ext cx="4572032" cy="2750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857364"/>
            <a:ext cx="4862920" cy="220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785927"/>
            <a:ext cx="3000396" cy="333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صورة 7" descr="3ggg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261144"/>
            <a:ext cx="714380" cy="596856"/>
          </a:xfrm>
          <a:prstGeom prst="rect">
            <a:avLst/>
          </a:prstGeom>
        </p:spPr>
      </p:pic>
      <p:pic>
        <p:nvPicPr>
          <p:cNvPr id="9" name="صورة 8" descr="3ggg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620" y="6261144"/>
            <a:ext cx="714380" cy="596856"/>
          </a:xfrm>
          <a:prstGeom prst="rect">
            <a:avLst/>
          </a:prstGeom>
        </p:spPr>
      </p:pic>
      <p:pic>
        <p:nvPicPr>
          <p:cNvPr id="10" name="صورة 9" descr="3ggg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714380" cy="596856"/>
          </a:xfrm>
          <a:prstGeom prst="rect">
            <a:avLst/>
          </a:prstGeom>
        </p:spPr>
      </p:pic>
      <p:pic>
        <p:nvPicPr>
          <p:cNvPr id="11" name="صورة 10" descr="3ggg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620" y="0"/>
            <a:ext cx="714380" cy="596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5983311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b="1" dirty="0" smtClean="0"/>
              <a:t>Required procedures: </a:t>
            </a:r>
          </a:p>
          <a:p>
            <a:pPr algn="l">
              <a:buNone/>
            </a:pPr>
            <a:r>
              <a:rPr lang="en-US" dirty="0" smtClean="0"/>
              <a:t>1. </a:t>
            </a:r>
            <a:r>
              <a:rPr lang="en-US" dirty="0" smtClean="0"/>
              <a:t>recording </a:t>
            </a:r>
            <a:r>
              <a:rPr lang="en-US" dirty="0" smtClean="0"/>
              <a:t>longitude and latitude. </a:t>
            </a:r>
          </a:p>
          <a:p>
            <a:pPr algn="l">
              <a:buNone/>
            </a:pPr>
            <a:r>
              <a:rPr lang="en-US" dirty="0" smtClean="0"/>
              <a:t>2. </a:t>
            </a:r>
            <a:r>
              <a:rPr lang="en-US" dirty="0" smtClean="0"/>
              <a:t>panoramic </a:t>
            </a:r>
            <a:r>
              <a:rPr lang="en-US" dirty="0" smtClean="0"/>
              <a:t>view catching (One picture every 30 deg). </a:t>
            </a:r>
          </a:p>
          <a:p>
            <a:pPr algn="l">
              <a:buNone/>
            </a:pPr>
            <a:r>
              <a:rPr lang="en-US" dirty="0" smtClean="0"/>
              <a:t>3. </a:t>
            </a:r>
            <a:r>
              <a:rPr lang="en-US" dirty="0" smtClean="0"/>
              <a:t>selecting </a:t>
            </a:r>
            <a:r>
              <a:rPr lang="en-US" dirty="0" smtClean="0"/>
              <a:t>the monopole and site room location. </a:t>
            </a:r>
          </a:p>
          <a:p>
            <a:pPr algn="l">
              <a:buNone/>
            </a:pPr>
            <a:r>
              <a:rPr lang="en-US" dirty="0" smtClean="0"/>
              <a:t>4. deciding the actual height of the antennas. </a:t>
            </a:r>
          </a:p>
          <a:p>
            <a:pPr algn="l">
              <a:buNone/>
            </a:pPr>
            <a:r>
              <a:rPr lang="en-US" dirty="0" smtClean="0"/>
              <a:t>5. having one pictures for each sector's coverage area. </a:t>
            </a:r>
          </a:p>
          <a:p>
            <a:pPr algn="l">
              <a:buNone/>
            </a:pPr>
            <a:r>
              <a:rPr lang="en-US" dirty="0" smtClean="0"/>
              <a:t>6. </a:t>
            </a:r>
            <a:r>
              <a:rPr lang="en-US" dirty="0" smtClean="0"/>
              <a:t>discussing </a:t>
            </a:r>
            <a:r>
              <a:rPr lang="en-US" dirty="0" smtClean="0"/>
              <a:t>the final agreed on data base. </a:t>
            </a:r>
          </a:p>
          <a:p>
            <a:pPr algn="l">
              <a:buNone/>
            </a:pPr>
            <a:r>
              <a:rPr lang="en-US" dirty="0" smtClean="0"/>
              <a:t>7. write the proposal about the visit containing required changes. to be up dated to data base and on the planning tool.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43710"/>
          </a:xfrm>
        </p:spPr>
        <p:txBody>
          <a:bodyPr/>
          <a:lstStyle/>
          <a:p>
            <a:r>
              <a:rPr lang="en-US" b="1" dirty="0" smtClean="0"/>
              <a:t>Practical survey tuning </a:t>
            </a:r>
            <a:r>
              <a:rPr lang="en-US" b="1" dirty="0" smtClean="0"/>
              <a:t>activity </a:t>
            </a:r>
            <a:endParaRPr lang="ar-SA" dirty="0"/>
          </a:p>
        </p:txBody>
      </p:sp>
      <p:pic>
        <p:nvPicPr>
          <p:cNvPr id="5" name="صورة 4" descr="3ggg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8114" y="0"/>
            <a:ext cx="1305886" cy="1091052"/>
          </a:xfrm>
          <a:prstGeom prst="rect">
            <a:avLst/>
          </a:prstGeom>
        </p:spPr>
      </p:pic>
      <p:pic>
        <p:nvPicPr>
          <p:cNvPr id="6" name="صورة 5" descr="3ggg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8114" y="5766948"/>
            <a:ext cx="1305886" cy="1091052"/>
          </a:xfrm>
          <a:prstGeom prst="rect">
            <a:avLst/>
          </a:prstGeom>
        </p:spPr>
      </p:pic>
      <p:pic>
        <p:nvPicPr>
          <p:cNvPr id="7" name="صورة 6" descr="3ggg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05886" cy="1091052"/>
          </a:xfrm>
          <a:prstGeom prst="rect">
            <a:avLst/>
          </a:prstGeom>
        </p:spPr>
      </p:pic>
      <p:pic>
        <p:nvPicPr>
          <p:cNvPr id="8" name="صورة 7" descr="3ggg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66948"/>
            <a:ext cx="1305886" cy="1091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center of </a:t>
            </a:r>
            <a:r>
              <a:rPr lang="en-US" b="1" dirty="0" smtClean="0"/>
              <a:t>location11</a:t>
            </a:r>
            <a:endParaRPr lang="ar-SA" dirty="0"/>
          </a:p>
        </p:txBody>
      </p:sp>
      <p:pic>
        <p:nvPicPr>
          <p:cNvPr id="4" name="Picture 56" descr="https://scontent-amt2-1.xx.fbcdn.net/v/t35.0-12/14958150_10153804318431612_1238427178_o.jpg?oh=b9fd57157f663ca0aad3f3e4e9723546&amp;oe=5828DFBB">
            <a:hlinkClick r:id="rId2" action="ppaction://hlinksldjump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3ggg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620" y="142852"/>
            <a:ext cx="714380" cy="596856"/>
          </a:xfrm>
          <a:prstGeom prst="rect">
            <a:avLst/>
          </a:prstGeom>
        </p:spPr>
      </p:pic>
      <p:pic>
        <p:nvPicPr>
          <p:cNvPr id="6" name="صورة 5" descr="3ggg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2852"/>
            <a:ext cx="714380" cy="596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b="1" dirty="0" smtClean="0"/>
              <a:t>loc11 </a:t>
            </a:r>
            <a:r>
              <a:rPr lang="en-US" b="1" dirty="0" smtClean="0"/>
              <a:t>A</a:t>
            </a:r>
            <a:endParaRPr lang="ar-SA" dirty="0"/>
          </a:p>
        </p:txBody>
      </p:sp>
      <p:pic>
        <p:nvPicPr>
          <p:cNvPr id="4" name="Picture 47" descr="https://fbcdn-sphotos-c-a.akamaihd.net/hphotos-ak-xfp1/v/t35.0-12/14971468_10153804315581612_746938771_o.jpg?oh=b6398913c9560b1f78bb2888f172bb2f&amp;oe=5827D279&amp;__gda__=1479080471_0848bd6d2ea24a172793658ef0901aba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620" y="0"/>
            <a:ext cx="714380" cy="596856"/>
          </a:xfrm>
          <a:prstGeom prst="rect">
            <a:avLst/>
          </a:prstGeom>
        </p:spPr>
      </p:pic>
      <p:pic>
        <p:nvPicPr>
          <p:cNvPr id="6" name="صورة 5" descr="3ggg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14380" cy="596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2390</TotalTime>
  <Words>165</Words>
  <Application>Microsoft Office PowerPoint</Application>
  <PresentationFormat>عرض على الشاشة (3:4)‏</PresentationFormat>
  <Paragraphs>40</Paragraphs>
  <Slides>25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سمة Office</vt:lpstr>
      <vt:lpstr>Radio Network Planning   </vt:lpstr>
      <vt:lpstr>الشريحة 2</vt:lpstr>
      <vt:lpstr>الشريحة 3</vt:lpstr>
      <vt:lpstr>الشريحة 4</vt:lpstr>
      <vt:lpstr>Required equipments for sites survey:</vt:lpstr>
      <vt:lpstr>الشريحة 6</vt:lpstr>
      <vt:lpstr>Practical survey tuning activity </vt:lpstr>
      <vt:lpstr>center of location11</vt:lpstr>
      <vt:lpstr>loc11 A</vt:lpstr>
      <vt:lpstr>الشريحة 10</vt:lpstr>
      <vt:lpstr>loc11 B</vt:lpstr>
      <vt:lpstr>loc11 C </vt:lpstr>
      <vt:lpstr>center of location 12 </vt:lpstr>
      <vt:lpstr>loc12 A </vt:lpstr>
      <vt:lpstr>loc12 B</vt:lpstr>
      <vt:lpstr>loc12 C</vt:lpstr>
      <vt:lpstr>Software simulation  covering area of site by software </vt:lpstr>
      <vt:lpstr>ratio of the total received power density</vt:lpstr>
      <vt:lpstr>max available data rate</vt:lpstr>
      <vt:lpstr>acheivable data rate</vt:lpstr>
      <vt:lpstr>pollution (loc11C and loc6 A)</vt:lpstr>
      <vt:lpstr>pollution ( loc11 B and loc9 C)</vt:lpstr>
      <vt:lpstr>modified data base to solve poluting</vt:lpstr>
      <vt:lpstr>the result after solving polluting</vt:lpstr>
      <vt:lpstr>الشريحة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 Network Planning</dc:title>
  <dc:creator>Google Tech</dc:creator>
  <cp:lastModifiedBy>Google Tech</cp:lastModifiedBy>
  <cp:revision>5</cp:revision>
  <dcterms:created xsi:type="dcterms:W3CDTF">2016-12-20T18:39:29Z</dcterms:created>
  <dcterms:modified xsi:type="dcterms:W3CDTF">2016-12-23T15:30:20Z</dcterms:modified>
</cp:coreProperties>
</file>