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0" r:id="rId3"/>
    <p:sldId id="310" r:id="rId4"/>
    <p:sldId id="264" r:id="rId5"/>
    <p:sldId id="311" r:id="rId6"/>
    <p:sldId id="314" r:id="rId7"/>
    <p:sldId id="315" r:id="rId8"/>
    <p:sldId id="257" r:id="rId9"/>
    <p:sldId id="325" r:id="rId10"/>
    <p:sldId id="331" r:id="rId11"/>
    <p:sldId id="326" r:id="rId12"/>
    <p:sldId id="327" r:id="rId13"/>
    <p:sldId id="328" r:id="rId14"/>
    <p:sldId id="330" r:id="rId15"/>
    <p:sldId id="313" r:id="rId16"/>
    <p:sldId id="259" r:id="rId17"/>
    <p:sldId id="318" r:id="rId18"/>
    <p:sldId id="319" r:id="rId19"/>
    <p:sldId id="320" r:id="rId20"/>
    <p:sldId id="321" r:id="rId21"/>
    <p:sldId id="322" r:id="rId22"/>
    <p:sldId id="323" r:id="rId23"/>
    <p:sldId id="324" r:id="rId24"/>
  </p:sldIdLst>
  <p:sldSz cx="9144000" cy="5143500" type="screen16x9"/>
  <p:notesSz cx="6858000" cy="9144000"/>
  <p:embeddedFontLst>
    <p:embeddedFont>
      <p:font typeface="Abril Fatface" panose="02000503000000020003" pitchFamily="2" charset="0"/>
      <p:regular r:id="rId27"/>
    </p:embeddedFont>
    <p:embeddedFont>
      <p:font typeface="Arimo" panose="020B0604020202020204" charset="0"/>
      <p:regular r:id="rId28"/>
      <p:bold r:id="rId29"/>
      <p:italic r:id="rId30"/>
      <p:boldItalic r:id="rId31"/>
    </p:embeddedFont>
    <p:embeddedFont>
      <p:font typeface="Audiowide" panose="020B0604020202020204" charset="0"/>
      <p:regular r:id="rId32"/>
    </p:embeddedFont>
    <p:embeddedFont>
      <p:font typeface="Playfair Display" panose="00000500000000000000" pitchFamily="2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D00"/>
    <a:srgbClr val="394A66"/>
    <a:srgbClr val="76C608"/>
    <a:srgbClr val="BF6D00"/>
    <a:srgbClr val="7F6D00"/>
    <a:srgbClr val="B7B7B8"/>
    <a:srgbClr val="1818A8"/>
    <a:srgbClr val="9B9795"/>
    <a:srgbClr val="509F00"/>
    <a:srgbClr val="8C72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9672690-0B82-4C97-88DD-8FDD5D00FE6C}">
  <a:tblStyle styleId="{89672690-0B82-4C97-88DD-8FDD5D00FE6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7BA878C-9756-BCB1-58EC-87919BCAEE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P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6B93EE-1494-9B4A-DF7E-6ECA8D4C04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386710ED-9B72-4063-8EE5-EA10D09600CA}" type="datetimeFigureOut">
              <a:rPr lang="ar-PS" smtClean="0"/>
              <a:t>7/6/2023</a:t>
            </a:fld>
            <a:endParaRPr lang="ar-P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E345FD-600B-8D84-22A2-FC70C12CAC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P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837AEE-19E1-CF1B-A5E6-8EC25A6D75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BF71202E-3A3A-471F-B725-F133A64D4C1B}" type="slidenum">
              <a:rPr lang="ar-PS" smtClean="0"/>
              <a:t>‹#›</a:t>
            </a:fld>
            <a:endParaRPr lang="ar-PS"/>
          </a:p>
        </p:txBody>
      </p:sp>
    </p:spTree>
    <p:extLst>
      <p:ext uri="{BB962C8B-B14F-4D97-AF65-F5344CB8AC3E}">
        <p14:creationId xmlns:p14="http://schemas.microsoft.com/office/powerpoint/2010/main" val="31031603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f080b61eb8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f080b61eb8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2724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f080b61eb8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f080b61eb8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6237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f080b61eb8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f080b61eb8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3972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f080b61eb8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f080b61eb8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06275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f080b61eb8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f080b61eb8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9207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16647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70883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17687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8834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102a117a58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102a117a58f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81177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g99f2f57a71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0" name="Google Shape;620;g99f2f57a71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48023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102a117a58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102a117a58f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46798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102a117a58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102a117a58f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5897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f080b61eb8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f080b61eb8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9673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gbd6c00e730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9" name="Google Shape;1179;gbd6c00e730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102a117a58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102a117a58f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4925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102a117a58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102a117a58f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8904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102a117a58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102a117a58f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178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f080b61eb8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f080b61eb8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f080b61eb8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f080b61eb8_1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7928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3416600" y="798338"/>
            <a:ext cx="4967100" cy="293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416600" y="3925163"/>
            <a:ext cx="4733400" cy="420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 b="0">
                <a:solidFill>
                  <a:srgbClr val="152A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2"/>
          </p:nvPr>
        </p:nvSpPr>
        <p:spPr>
          <a:xfrm>
            <a:off x="0" y="47712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851050" y="2381675"/>
            <a:ext cx="4633800" cy="95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970800" y="932375"/>
            <a:ext cx="1371000" cy="102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800">
                <a:solidFill>
                  <a:schemeClr val="accent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851050" y="3572075"/>
            <a:ext cx="4633800" cy="461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3"/>
          </p:nvPr>
        </p:nvSpPr>
        <p:spPr>
          <a:xfrm>
            <a:off x="0" y="47712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1629923" y="2190175"/>
            <a:ext cx="25917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title" idx="2"/>
          </p:nvPr>
        </p:nvSpPr>
        <p:spPr>
          <a:xfrm>
            <a:off x="4922375" y="2190175"/>
            <a:ext cx="25917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1"/>
          </p:nvPr>
        </p:nvSpPr>
        <p:spPr>
          <a:xfrm>
            <a:off x="4922379" y="2564138"/>
            <a:ext cx="25917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3"/>
          </p:nvPr>
        </p:nvSpPr>
        <p:spPr>
          <a:xfrm>
            <a:off x="1629925" y="2564125"/>
            <a:ext cx="25917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4"/>
          </p:nvPr>
        </p:nvSpPr>
        <p:spPr>
          <a:xfrm>
            <a:off x="0" y="47712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subTitle" idx="1"/>
          </p:nvPr>
        </p:nvSpPr>
        <p:spPr>
          <a:xfrm>
            <a:off x="949636" y="2045050"/>
            <a:ext cx="3585000" cy="41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1900">
                <a:solidFill>
                  <a:schemeClr val="lt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2"/>
          </p:nvPr>
        </p:nvSpPr>
        <p:spPr>
          <a:xfrm>
            <a:off x="1526536" y="2328302"/>
            <a:ext cx="24312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hasCustomPrompt="1"/>
          </p:nvPr>
        </p:nvSpPr>
        <p:spPr>
          <a:xfrm>
            <a:off x="2287786" y="1383917"/>
            <a:ext cx="9087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2500">
                <a:solidFill>
                  <a:schemeClr val="accent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9pPr>
          </a:lstStyle>
          <a:p>
            <a:r>
              <a:t>xx%</a:t>
            </a:r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3"/>
          </p:nvPr>
        </p:nvSpPr>
        <p:spPr>
          <a:xfrm>
            <a:off x="949636" y="3747276"/>
            <a:ext cx="3585000" cy="41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1900">
                <a:solidFill>
                  <a:schemeClr val="lt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4"/>
          </p:nvPr>
        </p:nvSpPr>
        <p:spPr>
          <a:xfrm>
            <a:off x="1526536" y="4041475"/>
            <a:ext cx="24312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5" hasCustomPrompt="1"/>
          </p:nvPr>
        </p:nvSpPr>
        <p:spPr>
          <a:xfrm>
            <a:off x="2287786" y="3101086"/>
            <a:ext cx="9087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2500">
                <a:solidFill>
                  <a:schemeClr val="accent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9pPr>
          </a:lstStyle>
          <a:p>
            <a:r>
              <a:t>xx%</a:t>
            </a:r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6"/>
          </p:nvPr>
        </p:nvSpPr>
        <p:spPr>
          <a:xfrm>
            <a:off x="4609425" y="2045050"/>
            <a:ext cx="3585000" cy="41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1900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7"/>
          </p:nvPr>
        </p:nvSpPr>
        <p:spPr>
          <a:xfrm>
            <a:off x="5188875" y="2328309"/>
            <a:ext cx="24261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title" idx="8" hasCustomPrompt="1"/>
          </p:nvPr>
        </p:nvSpPr>
        <p:spPr>
          <a:xfrm>
            <a:off x="5950875" y="1383917"/>
            <a:ext cx="9021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2500">
                <a:solidFill>
                  <a:schemeClr val="accent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9pPr>
          </a:lstStyle>
          <a:p>
            <a:r>
              <a:t>xx%</a:t>
            </a:r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9"/>
          </p:nvPr>
        </p:nvSpPr>
        <p:spPr>
          <a:xfrm>
            <a:off x="4609425" y="3747275"/>
            <a:ext cx="3585000" cy="41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1900">
                <a:solidFill>
                  <a:schemeClr val="lt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100"/>
              <a:buFont typeface="Playfair Display"/>
              <a:buNone/>
              <a:defRPr sz="21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3"/>
          </p:nvPr>
        </p:nvSpPr>
        <p:spPr>
          <a:xfrm>
            <a:off x="5188875" y="4041477"/>
            <a:ext cx="24261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title" idx="14" hasCustomPrompt="1"/>
          </p:nvPr>
        </p:nvSpPr>
        <p:spPr>
          <a:xfrm>
            <a:off x="5950875" y="3101086"/>
            <a:ext cx="902100" cy="52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2500">
                <a:solidFill>
                  <a:schemeClr val="accent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 b="1"/>
            </a:lvl9pPr>
          </a:lstStyle>
          <a:p>
            <a:r>
              <a:t>xx%</a:t>
            </a:r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15"/>
          </p:nvPr>
        </p:nvSpPr>
        <p:spPr>
          <a:xfrm>
            <a:off x="733950" y="457200"/>
            <a:ext cx="76761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16"/>
          </p:nvPr>
        </p:nvSpPr>
        <p:spPr>
          <a:xfrm>
            <a:off x="0" y="47712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1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720000" y="457200"/>
            <a:ext cx="7704000" cy="5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ubTitle" idx="1"/>
          </p:nvPr>
        </p:nvSpPr>
        <p:spPr>
          <a:xfrm>
            <a:off x="0" y="47712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SECTION_TITLE_AND_DESCRIPTION_1_1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>
            <a:spLocks noGrp="1"/>
          </p:cNvSpPr>
          <p:nvPr>
            <p:ph type="subTitle" idx="1"/>
          </p:nvPr>
        </p:nvSpPr>
        <p:spPr>
          <a:xfrm>
            <a:off x="0" y="47712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subTitle" idx="2"/>
          </p:nvPr>
        </p:nvSpPr>
        <p:spPr>
          <a:xfrm>
            <a:off x="0" y="-374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2003400" y="1375700"/>
            <a:ext cx="5137200" cy="64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ubTitle" idx="3"/>
          </p:nvPr>
        </p:nvSpPr>
        <p:spPr>
          <a:xfrm>
            <a:off x="2003400" y="2237800"/>
            <a:ext cx="51372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2"/>
          <p:cNvSpPr txBox="1">
            <a:spLocks noGrp="1"/>
          </p:cNvSpPr>
          <p:nvPr>
            <p:ph type="subTitle" idx="1"/>
          </p:nvPr>
        </p:nvSpPr>
        <p:spPr>
          <a:xfrm>
            <a:off x="0" y="47712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2"/>
          <p:cNvSpPr txBox="1">
            <a:spLocks noGrp="1"/>
          </p:cNvSpPr>
          <p:nvPr>
            <p:ph type="subTitle" idx="2"/>
          </p:nvPr>
        </p:nvSpPr>
        <p:spPr>
          <a:xfrm>
            <a:off x="0" y="-374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97" name="Google Shape;197;p32"/>
          <p:cNvGrpSpPr/>
          <p:nvPr/>
        </p:nvGrpSpPr>
        <p:grpSpPr>
          <a:xfrm rot="-1109563">
            <a:off x="8373623" y="649636"/>
            <a:ext cx="336179" cy="627882"/>
            <a:chOff x="2777825" y="2491525"/>
            <a:chExt cx="133975" cy="250225"/>
          </a:xfrm>
        </p:grpSpPr>
        <p:sp>
          <p:nvSpPr>
            <p:cNvPr id="198" name="Google Shape;198;p32"/>
            <p:cNvSpPr/>
            <p:nvPr/>
          </p:nvSpPr>
          <p:spPr>
            <a:xfrm>
              <a:off x="2777825" y="2491525"/>
              <a:ext cx="133650" cy="250225"/>
            </a:xfrm>
            <a:custGeom>
              <a:avLst/>
              <a:gdLst/>
              <a:ahLst/>
              <a:cxnLst/>
              <a:rect l="l" t="t" r="r" b="b"/>
              <a:pathLst>
                <a:path w="5346" h="10009" extrusionOk="0">
                  <a:moveTo>
                    <a:pt x="1337" y="1"/>
                  </a:moveTo>
                  <a:lnTo>
                    <a:pt x="1337" y="845"/>
                  </a:lnTo>
                  <a:lnTo>
                    <a:pt x="0" y="845"/>
                  </a:lnTo>
                  <a:lnTo>
                    <a:pt x="0" y="10008"/>
                  </a:lnTo>
                  <a:lnTo>
                    <a:pt x="5345" y="10008"/>
                  </a:lnTo>
                  <a:lnTo>
                    <a:pt x="5345" y="845"/>
                  </a:lnTo>
                  <a:lnTo>
                    <a:pt x="4009" y="845"/>
                  </a:lnTo>
                  <a:lnTo>
                    <a:pt x="4009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32"/>
            <p:cNvSpPr/>
            <p:nvPr/>
          </p:nvSpPr>
          <p:spPr>
            <a:xfrm>
              <a:off x="2778075" y="2512650"/>
              <a:ext cx="66850" cy="229100"/>
            </a:xfrm>
            <a:custGeom>
              <a:avLst/>
              <a:gdLst/>
              <a:ahLst/>
              <a:cxnLst/>
              <a:rect l="l" t="t" r="r" b="b"/>
              <a:pathLst>
                <a:path w="2674" h="9164" extrusionOk="0">
                  <a:moveTo>
                    <a:pt x="1" y="0"/>
                  </a:moveTo>
                  <a:lnTo>
                    <a:pt x="1" y="9163"/>
                  </a:lnTo>
                  <a:lnTo>
                    <a:pt x="2673" y="9163"/>
                  </a:lnTo>
                  <a:lnTo>
                    <a:pt x="26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2"/>
            <p:cNvSpPr/>
            <p:nvPr/>
          </p:nvSpPr>
          <p:spPr>
            <a:xfrm>
              <a:off x="2844900" y="2512650"/>
              <a:ext cx="66825" cy="229100"/>
            </a:xfrm>
            <a:custGeom>
              <a:avLst/>
              <a:gdLst/>
              <a:ahLst/>
              <a:cxnLst/>
              <a:rect l="l" t="t" r="r" b="b"/>
              <a:pathLst>
                <a:path w="2673" h="9164" extrusionOk="0">
                  <a:moveTo>
                    <a:pt x="0" y="0"/>
                  </a:moveTo>
                  <a:lnTo>
                    <a:pt x="0" y="9163"/>
                  </a:lnTo>
                  <a:lnTo>
                    <a:pt x="2673" y="9163"/>
                  </a:lnTo>
                  <a:lnTo>
                    <a:pt x="26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2"/>
            <p:cNvSpPr/>
            <p:nvPr/>
          </p:nvSpPr>
          <p:spPr>
            <a:xfrm>
              <a:off x="2811500" y="2491525"/>
              <a:ext cx="67224" cy="21225"/>
            </a:xfrm>
            <a:custGeom>
              <a:avLst/>
              <a:gdLst/>
              <a:ahLst/>
              <a:cxnLst/>
              <a:rect l="l" t="t" r="r" b="b"/>
              <a:pathLst>
                <a:path w="1337" h="849" extrusionOk="0">
                  <a:moveTo>
                    <a:pt x="0" y="1"/>
                  </a:moveTo>
                  <a:lnTo>
                    <a:pt x="0" y="848"/>
                  </a:lnTo>
                  <a:lnTo>
                    <a:pt x="1336" y="848"/>
                  </a:lnTo>
                  <a:lnTo>
                    <a:pt x="13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2"/>
            <p:cNvSpPr/>
            <p:nvPr/>
          </p:nvSpPr>
          <p:spPr>
            <a:xfrm>
              <a:off x="2844900" y="2491525"/>
              <a:ext cx="33425" cy="21225"/>
            </a:xfrm>
            <a:custGeom>
              <a:avLst/>
              <a:gdLst/>
              <a:ahLst/>
              <a:cxnLst/>
              <a:rect l="l" t="t" r="r" b="b"/>
              <a:pathLst>
                <a:path w="1337" h="849" extrusionOk="0">
                  <a:moveTo>
                    <a:pt x="0" y="1"/>
                  </a:moveTo>
                  <a:lnTo>
                    <a:pt x="0" y="848"/>
                  </a:lnTo>
                  <a:lnTo>
                    <a:pt x="1337" y="848"/>
                  </a:lnTo>
                  <a:lnTo>
                    <a:pt x="1337" y="1"/>
                  </a:lnTo>
                  <a:close/>
                </a:path>
              </a:pathLst>
            </a:custGeom>
            <a:solidFill>
              <a:srgbClr val="FF9200">
                <a:alpha val="49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32"/>
            <p:cNvSpPr/>
            <p:nvPr/>
          </p:nvSpPr>
          <p:spPr>
            <a:xfrm>
              <a:off x="2778075" y="2512650"/>
              <a:ext cx="27900" cy="229100"/>
            </a:xfrm>
            <a:custGeom>
              <a:avLst/>
              <a:gdLst/>
              <a:ahLst/>
              <a:cxnLst/>
              <a:rect l="l" t="t" r="r" b="b"/>
              <a:pathLst>
                <a:path w="1116" h="9164" extrusionOk="0">
                  <a:moveTo>
                    <a:pt x="1" y="0"/>
                  </a:moveTo>
                  <a:lnTo>
                    <a:pt x="1" y="9163"/>
                  </a:lnTo>
                  <a:lnTo>
                    <a:pt x="1116" y="9163"/>
                  </a:lnTo>
                  <a:lnTo>
                    <a:pt x="11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2"/>
            <p:cNvSpPr/>
            <p:nvPr/>
          </p:nvSpPr>
          <p:spPr>
            <a:xfrm>
              <a:off x="2883975" y="2512650"/>
              <a:ext cx="27825" cy="229100"/>
            </a:xfrm>
            <a:custGeom>
              <a:avLst/>
              <a:gdLst/>
              <a:ahLst/>
              <a:cxnLst/>
              <a:rect l="l" t="t" r="r" b="b"/>
              <a:pathLst>
                <a:path w="1113" h="9164" extrusionOk="0">
                  <a:moveTo>
                    <a:pt x="1" y="0"/>
                  </a:moveTo>
                  <a:lnTo>
                    <a:pt x="1" y="9163"/>
                  </a:lnTo>
                  <a:lnTo>
                    <a:pt x="1113" y="9163"/>
                  </a:lnTo>
                  <a:lnTo>
                    <a:pt x="11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2"/>
            <p:cNvSpPr/>
            <p:nvPr/>
          </p:nvSpPr>
          <p:spPr>
            <a:xfrm>
              <a:off x="2797050" y="2551425"/>
              <a:ext cx="95625" cy="169975"/>
            </a:xfrm>
            <a:custGeom>
              <a:avLst/>
              <a:gdLst/>
              <a:ahLst/>
              <a:cxnLst/>
              <a:rect l="l" t="t" r="r" b="b"/>
              <a:pathLst>
                <a:path w="3825" h="6799" extrusionOk="0">
                  <a:moveTo>
                    <a:pt x="1" y="1"/>
                  </a:moveTo>
                  <a:lnTo>
                    <a:pt x="1" y="6798"/>
                  </a:lnTo>
                  <a:lnTo>
                    <a:pt x="3825" y="6798"/>
                  </a:lnTo>
                  <a:lnTo>
                    <a:pt x="382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2"/>
            <p:cNvSpPr/>
            <p:nvPr/>
          </p:nvSpPr>
          <p:spPr>
            <a:xfrm>
              <a:off x="2802125" y="2558425"/>
              <a:ext cx="42800" cy="19975"/>
            </a:xfrm>
            <a:custGeom>
              <a:avLst/>
              <a:gdLst/>
              <a:ahLst/>
              <a:cxnLst/>
              <a:rect l="l" t="t" r="r" b="b"/>
              <a:pathLst>
                <a:path w="1712" h="799" extrusionOk="0">
                  <a:moveTo>
                    <a:pt x="0" y="0"/>
                  </a:moveTo>
                  <a:lnTo>
                    <a:pt x="0" y="799"/>
                  </a:lnTo>
                  <a:lnTo>
                    <a:pt x="1711" y="799"/>
                  </a:lnTo>
                  <a:lnTo>
                    <a:pt x="17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2"/>
            <p:cNvSpPr/>
            <p:nvPr/>
          </p:nvSpPr>
          <p:spPr>
            <a:xfrm>
              <a:off x="2844900" y="2558425"/>
              <a:ext cx="42875" cy="19975"/>
            </a:xfrm>
            <a:custGeom>
              <a:avLst/>
              <a:gdLst/>
              <a:ahLst/>
              <a:cxnLst/>
              <a:rect l="l" t="t" r="r" b="b"/>
              <a:pathLst>
                <a:path w="1715" h="799" extrusionOk="0">
                  <a:moveTo>
                    <a:pt x="0" y="0"/>
                  </a:moveTo>
                  <a:lnTo>
                    <a:pt x="0" y="799"/>
                  </a:lnTo>
                  <a:lnTo>
                    <a:pt x="1714" y="799"/>
                  </a:lnTo>
                  <a:lnTo>
                    <a:pt x="17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2"/>
            <p:cNvSpPr/>
            <p:nvPr/>
          </p:nvSpPr>
          <p:spPr>
            <a:xfrm>
              <a:off x="2802125" y="2581375"/>
              <a:ext cx="42800" cy="20000"/>
            </a:xfrm>
            <a:custGeom>
              <a:avLst/>
              <a:gdLst/>
              <a:ahLst/>
              <a:cxnLst/>
              <a:rect l="l" t="t" r="r" b="b"/>
              <a:pathLst>
                <a:path w="1712" h="800" extrusionOk="0">
                  <a:moveTo>
                    <a:pt x="0" y="1"/>
                  </a:moveTo>
                  <a:lnTo>
                    <a:pt x="0" y="799"/>
                  </a:lnTo>
                  <a:lnTo>
                    <a:pt x="1711" y="799"/>
                  </a:lnTo>
                  <a:lnTo>
                    <a:pt x="171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32"/>
            <p:cNvSpPr/>
            <p:nvPr/>
          </p:nvSpPr>
          <p:spPr>
            <a:xfrm>
              <a:off x="2844900" y="2581375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0" y="1"/>
                  </a:moveTo>
                  <a:lnTo>
                    <a:pt x="0" y="799"/>
                  </a:lnTo>
                  <a:lnTo>
                    <a:pt x="1714" y="799"/>
                  </a:lnTo>
                  <a:lnTo>
                    <a:pt x="171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2"/>
            <p:cNvSpPr/>
            <p:nvPr/>
          </p:nvSpPr>
          <p:spPr>
            <a:xfrm>
              <a:off x="2802125" y="2604350"/>
              <a:ext cx="42800" cy="19900"/>
            </a:xfrm>
            <a:custGeom>
              <a:avLst/>
              <a:gdLst/>
              <a:ahLst/>
              <a:cxnLst/>
              <a:rect l="l" t="t" r="r" b="b"/>
              <a:pathLst>
                <a:path w="1712" h="796" extrusionOk="0">
                  <a:moveTo>
                    <a:pt x="0" y="0"/>
                  </a:moveTo>
                  <a:lnTo>
                    <a:pt x="0" y="796"/>
                  </a:lnTo>
                  <a:lnTo>
                    <a:pt x="1711" y="796"/>
                  </a:lnTo>
                  <a:lnTo>
                    <a:pt x="17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2"/>
            <p:cNvSpPr/>
            <p:nvPr/>
          </p:nvSpPr>
          <p:spPr>
            <a:xfrm>
              <a:off x="2844900" y="2604350"/>
              <a:ext cx="42875" cy="19900"/>
            </a:xfrm>
            <a:custGeom>
              <a:avLst/>
              <a:gdLst/>
              <a:ahLst/>
              <a:cxnLst/>
              <a:rect l="l" t="t" r="r" b="b"/>
              <a:pathLst>
                <a:path w="1715" h="796" extrusionOk="0">
                  <a:moveTo>
                    <a:pt x="0" y="0"/>
                  </a:moveTo>
                  <a:lnTo>
                    <a:pt x="0" y="796"/>
                  </a:lnTo>
                  <a:lnTo>
                    <a:pt x="1714" y="796"/>
                  </a:lnTo>
                  <a:lnTo>
                    <a:pt x="17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2"/>
            <p:cNvSpPr/>
            <p:nvPr/>
          </p:nvSpPr>
          <p:spPr>
            <a:xfrm>
              <a:off x="2802125" y="2627150"/>
              <a:ext cx="42800" cy="20000"/>
            </a:xfrm>
            <a:custGeom>
              <a:avLst/>
              <a:gdLst/>
              <a:ahLst/>
              <a:cxnLst/>
              <a:rect l="l" t="t" r="r" b="b"/>
              <a:pathLst>
                <a:path w="1712" h="800" extrusionOk="0">
                  <a:moveTo>
                    <a:pt x="0" y="0"/>
                  </a:moveTo>
                  <a:lnTo>
                    <a:pt x="0" y="799"/>
                  </a:lnTo>
                  <a:lnTo>
                    <a:pt x="1711" y="799"/>
                  </a:lnTo>
                  <a:lnTo>
                    <a:pt x="17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2"/>
            <p:cNvSpPr/>
            <p:nvPr/>
          </p:nvSpPr>
          <p:spPr>
            <a:xfrm>
              <a:off x="2844900" y="2627150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0" y="0"/>
                  </a:moveTo>
                  <a:lnTo>
                    <a:pt x="0" y="799"/>
                  </a:lnTo>
                  <a:lnTo>
                    <a:pt x="1714" y="799"/>
                  </a:lnTo>
                  <a:lnTo>
                    <a:pt x="17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2"/>
            <p:cNvSpPr/>
            <p:nvPr/>
          </p:nvSpPr>
          <p:spPr>
            <a:xfrm>
              <a:off x="2802125" y="2650100"/>
              <a:ext cx="42800" cy="20000"/>
            </a:xfrm>
            <a:custGeom>
              <a:avLst/>
              <a:gdLst/>
              <a:ahLst/>
              <a:cxnLst/>
              <a:rect l="l" t="t" r="r" b="b"/>
              <a:pathLst>
                <a:path w="1712" h="800" extrusionOk="0">
                  <a:moveTo>
                    <a:pt x="0" y="1"/>
                  </a:moveTo>
                  <a:lnTo>
                    <a:pt x="0" y="799"/>
                  </a:lnTo>
                  <a:lnTo>
                    <a:pt x="1711" y="799"/>
                  </a:lnTo>
                  <a:lnTo>
                    <a:pt x="171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2"/>
            <p:cNvSpPr/>
            <p:nvPr/>
          </p:nvSpPr>
          <p:spPr>
            <a:xfrm>
              <a:off x="2844900" y="2650100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0" y="1"/>
                  </a:moveTo>
                  <a:lnTo>
                    <a:pt x="0" y="799"/>
                  </a:lnTo>
                  <a:lnTo>
                    <a:pt x="1714" y="799"/>
                  </a:lnTo>
                  <a:lnTo>
                    <a:pt x="171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32"/>
            <p:cNvSpPr/>
            <p:nvPr/>
          </p:nvSpPr>
          <p:spPr>
            <a:xfrm>
              <a:off x="2802125" y="2673075"/>
              <a:ext cx="42800" cy="19975"/>
            </a:xfrm>
            <a:custGeom>
              <a:avLst/>
              <a:gdLst/>
              <a:ahLst/>
              <a:cxnLst/>
              <a:rect l="l" t="t" r="r" b="b"/>
              <a:pathLst>
                <a:path w="1712" h="799" extrusionOk="0">
                  <a:moveTo>
                    <a:pt x="0" y="0"/>
                  </a:moveTo>
                  <a:lnTo>
                    <a:pt x="0" y="799"/>
                  </a:lnTo>
                  <a:lnTo>
                    <a:pt x="1711" y="799"/>
                  </a:lnTo>
                  <a:lnTo>
                    <a:pt x="171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32"/>
            <p:cNvSpPr/>
            <p:nvPr/>
          </p:nvSpPr>
          <p:spPr>
            <a:xfrm>
              <a:off x="2844900" y="2673075"/>
              <a:ext cx="42875" cy="19975"/>
            </a:xfrm>
            <a:custGeom>
              <a:avLst/>
              <a:gdLst/>
              <a:ahLst/>
              <a:cxnLst/>
              <a:rect l="l" t="t" r="r" b="b"/>
              <a:pathLst>
                <a:path w="1715" h="799" extrusionOk="0">
                  <a:moveTo>
                    <a:pt x="0" y="0"/>
                  </a:moveTo>
                  <a:lnTo>
                    <a:pt x="0" y="799"/>
                  </a:lnTo>
                  <a:lnTo>
                    <a:pt x="1714" y="799"/>
                  </a:lnTo>
                  <a:lnTo>
                    <a:pt x="17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2"/>
            <p:cNvSpPr/>
            <p:nvPr/>
          </p:nvSpPr>
          <p:spPr>
            <a:xfrm>
              <a:off x="2802125" y="2695950"/>
              <a:ext cx="42800" cy="20000"/>
            </a:xfrm>
            <a:custGeom>
              <a:avLst/>
              <a:gdLst/>
              <a:ahLst/>
              <a:cxnLst/>
              <a:rect l="l" t="t" r="r" b="b"/>
              <a:pathLst>
                <a:path w="1712" h="800" extrusionOk="0">
                  <a:moveTo>
                    <a:pt x="0" y="1"/>
                  </a:moveTo>
                  <a:lnTo>
                    <a:pt x="0" y="799"/>
                  </a:lnTo>
                  <a:lnTo>
                    <a:pt x="1711" y="799"/>
                  </a:lnTo>
                  <a:lnTo>
                    <a:pt x="171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2"/>
            <p:cNvSpPr/>
            <p:nvPr/>
          </p:nvSpPr>
          <p:spPr>
            <a:xfrm>
              <a:off x="2844900" y="2695950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0" y="1"/>
                  </a:moveTo>
                  <a:lnTo>
                    <a:pt x="0" y="799"/>
                  </a:lnTo>
                  <a:lnTo>
                    <a:pt x="1714" y="799"/>
                  </a:lnTo>
                  <a:lnTo>
                    <a:pt x="171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2"/>
            <p:cNvSpPr/>
            <p:nvPr/>
          </p:nvSpPr>
          <p:spPr>
            <a:xfrm>
              <a:off x="2842750" y="2519950"/>
              <a:ext cx="4400" cy="24675"/>
            </a:xfrm>
            <a:custGeom>
              <a:avLst/>
              <a:gdLst/>
              <a:ahLst/>
              <a:cxnLst/>
              <a:rect l="l" t="t" r="r" b="b"/>
              <a:pathLst>
                <a:path w="176" h="987" extrusionOk="0">
                  <a:moveTo>
                    <a:pt x="0" y="0"/>
                  </a:moveTo>
                  <a:lnTo>
                    <a:pt x="0" y="986"/>
                  </a:lnTo>
                  <a:lnTo>
                    <a:pt x="175" y="986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2"/>
            <p:cNvSpPr/>
            <p:nvPr/>
          </p:nvSpPr>
          <p:spPr>
            <a:xfrm>
              <a:off x="2832600" y="2530075"/>
              <a:ext cx="24675" cy="4325"/>
            </a:xfrm>
            <a:custGeom>
              <a:avLst/>
              <a:gdLst/>
              <a:ahLst/>
              <a:cxnLst/>
              <a:rect l="l" t="t" r="r" b="b"/>
              <a:pathLst>
                <a:path w="987" h="173" extrusionOk="0">
                  <a:moveTo>
                    <a:pt x="1" y="1"/>
                  </a:moveTo>
                  <a:lnTo>
                    <a:pt x="1" y="173"/>
                  </a:lnTo>
                  <a:lnTo>
                    <a:pt x="987" y="173"/>
                  </a:lnTo>
                  <a:lnTo>
                    <a:pt x="98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2" name="Google Shape;222;p32"/>
          <p:cNvGrpSpPr/>
          <p:nvPr/>
        </p:nvGrpSpPr>
        <p:grpSpPr>
          <a:xfrm rot="455736">
            <a:off x="8189160" y="3739255"/>
            <a:ext cx="705102" cy="1077359"/>
            <a:chOff x="7425079" y="1535350"/>
            <a:chExt cx="1795775" cy="2743848"/>
          </a:xfrm>
        </p:grpSpPr>
        <p:sp>
          <p:nvSpPr>
            <p:cNvPr id="223" name="Google Shape;223;p32"/>
            <p:cNvSpPr/>
            <p:nvPr/>
          </p:nvSpPr>
          <p:spPr>
            <a:xfrm>
              <a:off x="7425625" y="1535350"/>
              <a:ext cx="1795229" cy="2743847"/>
            </a:xfrm>
            <a:custGeom>
              <a:avLst/>
              <a:gdLst/>
              <a:ahLst/>
              <a:cxnLst/>
              <a:rect l="l" t="t" r="r" b="b"/>
              <a:pathLst>
                <a:path w="10049" h="15359" extrusionOk="0">
                  <a:moveTo>
                    <a:pt x="4310" y="0"/>
                  </a:moveTo>
                  <a:lnTo>
                    <a:pt x="4310" y="5243"/>
                  </a:lnTo>
                  <a:lnTo>
                    <a:pt x="4313" y="5243"/>
                  </a:lnTo>
                  <a:cubicBezTo>
                    <a:pt x="578" y="6899"/>
                    <a:pt x="1" y="8457"/>
                    <a:pt x="1" y="8457"/>
                  </a:cubicBezTo>
                  <a:lnTo>
                    <a:pt x="4654" y="6389"/>
                  </a:lnTo>
                  <a:lnTo>
                    <a:pt x="4393" y="15359"/>
                  </a:lnTo>
                  <a:lnTo>
                    <a:pt x="5484" y="15359"/>
                  </a:lnTo>
                  <a:lnTo>
                    <a:pt x="5136" y="6405"/>
                  </a:lnTo>
                  <a:lnTo>
                    <a:pt x="5136" y="6405"/>
                  </a:lnTo>
                  <a:cubicBezTo>
                    <a:pt x="7458" y="7705"/>
                    <a:pt x="8906" y="7909"/>
                    <a:pt x="9587" y="7909"/>
                  </a:cubicBezTo>
                  <a:cubicBezTo>
                    <a:pt x="9898" y="7909"/>
                    <a:pt x="10048" y="7867"/>
                    <a:pt x="10048" y="7867"/>
                  </a:cubicBezTo>
                  <a:lnTo>
                    <a:pt x="5505" y="5243"/>
                  </a:lnTo>
                  <a:lnTo>
                    <a:pt x="5502" y="5243"/>
                  </a:lnTo>
                  <a:cubicBezTo>
                    <a:pt x="5502" y="1155"/>
                    <a:pt x="4310" y="0"/>
                    <a:pt x="4310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2"/>
            <p:cNvSpPr/>
            <p:nvPr/>
          </p:nvSpPr>
          <p:spPr>
            <a:xfrm>
              <a:off x="8209700" y="2505943"/>
              <a:ext cx="88609" cy="1773255"/>
            </a:xfrm>
            <a:custGeom>
              <a:avLst/>
              <a:gdLst/>
              <a:ahLst/>
              <a:cxnLst/>
              <a:rect l="l" t="t" r="r" b="b"/>
              <a:pathLst>
                <a:path w="496" h="9926" extrusionOk="0">
                  <a:moveTo>
                    <a:pt x="495" y="1"/>
                  </a:moveTo>
                  <a:lnTo>
                    <a:pt x="286" y="225"/>
                  </a:lnTo>
                  <a:lnTo>
                    <a:pt x="1" y="9926"/>
                  </a:lnTo>
                  <a:lnTo>
                    <a:pt x="495" y="9926"/>
                  </a:lnTo>
                  <a:lnTo>
                    <a:pt x="4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2"/>
            <p:cNvSpPr/>
            <p:nvPr/>
          </p:nvSpPr>
          <p:spPr>
            <a:xfrm>
              <a:off x="8298130" y="2505943"/>
              <a:ext cx="107188" cy="1773255"/>
            </a:xfrm>
            <a:custGeom>
              <a:avLst/>
              <a:gdLst/>
              <a:ahLst/>
              <a:cxnLst/>
              <a:rect l="l" t="t" r="r" b="b"/>
              <a:pathLst>
                <a:path w="600" h="9926" extrusionOk="0">
                  <a:moveTo>
                    <a:pt x="0" y="1"/>
                  </a:moveTo>
                  <a:lnTo>
                    <a:pt x="0" y="9926"/>
                  </a:lnTo>
                  <a:lnTo>
                    <a:pt x="599" y="9926"/>
                  </a:lnTo>
                  <a:lnTo>
                    <a:pt x="221" y="2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2"/>
            <p:cNvSpPr/>
            <p:nvPr/>
          </p:nvSpPr>
          <p:spPr>
            <a:xfrm>
              <a:off x="8194872" y="1535886"/>
              <a:ext cx="212591" cy="936827"/>
            </a:xfrm>
            <a:custGeom>
              <a:avLst/>
              <a:gdLst/>
              <a:ahLst/>
              <a:cxnLst/>
              <a:rect l="l" t="t" r="r" b="b"/>
              <a:pathLst>
                <a:path w="1190" h="5244" extrusionOk="0">
                  <a:moveTo>
                    <a:pt x="1" y="0"/>
                  </a:moveTo>
                  <a:lnTo>
                    <a:pt x="1" y="5244"/>
                  </a:lnTo>
                  <a:lnTo>
                    <a:pt x="1190" y="5244"/>
                  </a:lnTo>
                  <a:cubicBezTo>
                    <a:pt x="1190" y="115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2"/>
            <p:cNvSpPr/>
            <p:nvPr/>
          </p:nvSpPr>
          <p:spPr>
            <a:xfrm>
              <a:off x="8301882" y="2472536"/>
              <a:ext cx="917712" cy="476453"/>
            </a:xfrm>
            <a:custGeom>
              <a:avLst/>
              <a:gdLst/>
              <a:ahLst/>
              <a:cxnLst/>
              <a:rect l="l" t="t" r="r" b="b"/>
              <a:pathLst>
                <a:path w="5137" h="2667" extrusionOk="0">
                  <a:moveTo>
                    <a:pt x="594" y="1"/>
                  </a:moveTo>
                  <a:lnTo>
                    <a:pt x="1" y="1033"/>
                  </a:lnTo>
                  <a:cubicBezTo>
                    <a:pt x="2451" y="2449"/>
                    <a:pt x="3970" y="2667"/>
                    <a:pt x="4673" y="2667"/>
                  </a:cubicBezTo>
                  <a:cubicBezTo>
                    <a:pt x="4985" y="2667"/>
                    <a:pt x="5137" y="2624"/>
                    <a:pt x="5137" y="2624"/>
                  </a:cubicBezTo>
                  <a:lnTo>
                    <a:pt x="5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2"/>
            <p:cNvSpPr/>
            <p:nvPr/>
          </p:nvSpPr>
          <p:spPr>
            <a:xfrm>
              <a:off x="7425615" y="2472000"/>
              <a:ext cx="876981" cy="574709"/>
            </a:xfrm>
            <a:custGeom>
              <a:avLst/>
              <a:gdLst/>
              <a:ahLst/>
              <a:cxnLst/>
              <a:rect l="l" t="t" r="r" b="b"/>
              <a:pathLst>
                <a:path w="4909" h="3217" extrusionOk="0">
                  <a:moveTo>
                    <a:pt x="4313" y="0"/>
                  </a:moveTo>
                  <a:cubicBezTo>
                    <a:pt x="578" y="1659"/>
                    <a:pt x="0" y="3217"/>
                    <a:pt x="0" y="3217"/>
                  </a:cubicBezTo>
                  <a:lnTo>
                    <a:pt x="4909" y="1036"/>
                  </a:lnTo>
                  <a:lnTo>
                    <a:pt x="43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2"/>
            <p:cNvSpPr/>
            <p:nvPr/>
          </p:nvSpPr>
          <p:spPr>
            <a:xfrm>
              <a:off x="8195408" y="2472536"/>
              <a:ext cx="212591" cy="184543"/>
            </a:xfrm>
            <a:custGeom>
              <a:avLst/>
              <a:gdLst/>
              <a:ahLst/>
              <a:cxnLst/>
              <a:rect l="l" t="t" r="r" b="b"/>
              <a:pathLst>
                <a:path w="1190" h="1033" extrusionOk="0">
                  <a:moveTo>
                    <a:pt x="1" y="1"/>
                  </a:moveTo>
                  <a:lnTo>
                    <a:pt x="600" y="1033"/>
                  </a:lnTo>
                  <a:lnTo>
                    <a:pt x="119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2"/>
            <p:cNvSpPr/>
            <p:nvPr/>
          </p:nvSpPr>
          <p:spPr>
            <a:xfrm>
              <a:off x="7425079" y="2533455"/>
              <a:ext cx="876981" cy="513254"/>
            </a:xfrm>
            <a:custGeom>
              <a:avLst/>
              <a:gdLst/>
              <a:ahLst/>
              <a:cxnLst/>
              <a:rect l="l" t="t" r="r" b="b"/>
              <a:pathLst>
                <a:path w="4909" h="2873" extrusionOk="0">
                  <a:moveTo>
                    <a:pt x="4903" y="1"/>
                  </a:moveTo>
                  <a:cubicBezTo>
                    <a:pt x="1938" y="1248"/>
                    <a:pt x="0" y="2873"/>
                    <a:pt x="0" y="2873"/>
                  </a:cubicBezTo>
                  <a:lnTo>
                    <a:pt x="4909" y="692"/>
                  </a:lnTo>
                  <a:lnTo>
                    <a:pt x="49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2"/>
            <p:cNvSpPr/>
            <p:nvPr/>
          </p:nvSpPr>
          <p:spPr>
            <a:xfrm>
              <a:off x="8194872" y="1535350"/>
              <a:ext cx="179719" cy="998282"/>
            </a:xfrm>
            <a:custGeom>
              <a:avLst/>
              <a:gdLst/>
              <a:ahLst/>
              <a:cxnLst/>
              <a:rect l="l" t="t" r="r" b="b"/>
              <a:pathLst>
                <a:path w="1006" h="5588" extrusionOk="0">
                  <a:moveTo>
                    <a:pt x="1" y="0"/>
                  </a:moveTo>
                  <a:lnTo>
                    <a:pt x="4" y="5243"/>
                  </a:lnTo>
                  <a:lnTo>
                    <a:pt x="603" y="5588"/>
                  </a:lnTo>
                  <a:cubicBezTo>
                    <a:pt x="1005" y="2396"/>
                    <a:pt x="1" y="3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2"/>
            <p:cNvSpPr/>
            <p:nvPr/>
          </p:nvSpPr>
          <p:spPr>
            <a:xfrm>
              <a:off x="8302418" y="2472000"/>
              <a:ext cx="917712" cy="468771"/>
            </a:xfrm>
            <a:custGeom>
              <a:avLst/>
              <a:gdLst/>
              <a:ahLst/>
              <a:cxnLst/>
              <a:rect l="l" t="t" r="r" b="b"/>
              <a:pathLst>
                <a:path w="5137" h="2624" extrusionOk="0">
                  <a:moveTo>
                    <a:pt x="578" y="0"/>
                  </a:moveTo>
                  <a:lnTo>
                    <a:pt x="1" y="378"/>
                  </a:lnTo>
                  <a:cubicBezTo>
                    <a:pt x="2643" y="2209"/>
                    <a:pt x="5134" y="2624"/>
                    <a:pt x="5137" y="2624"/>
                  </a:cubicBezTo>
                  <a:lnTo>
                    <a:pt x="57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2"/>
            <p:cNvSpPr/>
            <p:nvPr/>
          </p:nvSpPr>
          <p:spPr>
            <a:xfrm>
              <a:off x="8258649" y="2490579"/>
              <a:ext cx="85215" cy="85394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237" y="1"/>
                  </a:moveTo>
                  <a:cubicBezTo>
                    <a:pt x="105" y="1"/>
                    <a:pt x="0" y="108"/>
                    <a:pt x="0" y="241"/>
                  </a:cubicBezTo>
                  <a:cubicBezTo>
                    <a:pt x="0" y="370"/>
                    <a:pt x="105" y="477"/>
                    <a:pt x="237" y="477"/>
                  </a:cubicBezTo>
                  <a:cubicBezTo>
                    <a:pt x="369" y="477"/>
                    <a:pt x="476" y="370"/>
                    <a:pt x="476" y="241"/>
                  </a:cubicBezTo>
                  <a:cubicBezTo>
                    <a:pt x="476" y="108"/>
                    <a:pt x="369" y="1"/>
                    <a:pt x="2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" name="Google Shape;234;p32"/>
          <p:cNvGrpSpPr/>
          <p:nvPr/>
        </p:nvGrpSpPr>
        <p:grpSpPr>
          <a:xfrm rot="-358515">
            <a:off x="209556" y="3521316"/>
            <a:ext cx="580006" cy="1078680"/>
            <a:chOff x="155093" y="1497363"/>
            <a:chExt cx="673109" cy="1251832"/>
          </a:xfrm>
        </p:grpSpPr>
        <p:sp>
          <p:nvSpPr>
            <p:cNvPr id="235" name="Google Shape;235;p32"/>
            <p:cNvSpPr/>
            <p:nvPr/>
          </p:nvSpPr>
          <p:spPr>
            <a:xfrm>
              <a:off x="158225" y="1497598"/>
              <a:ext cx="664876" cy="1251597"/>
            </a:xfrm>
            <a:custGeom>
              <a:avLst/>
              <a:gdLst/>
              <a:ahLst/>
              <a:cxnLst/>
              <a:rect l="l" t="t" r="r" b="b"/>
              <a:pathLst>
                <a:path w="8473" h="15950" extrusionOk="0">
                  <a:moveTo>
                    <a:pt x="4550" y="1"/>
                  </a:moveTo>
                  <a:cubicBezTo>
                    <a:pt x="4258" y="422"/>
                    <a:pt x="4037" y="800"/>
                    <a:pt x="3874" y="1150"/>
                  </a:cubicBezTo>
                  <a:cubicBezTo>
                    <a:pt x="3392" y="846"/>
                    <a:pt x="2900" y="640"/>
                    <a:pt x="2611" y="569"/>
                  </a:cubicBezTo>
                  <a:lnTo>
                    <a:pt x="2611" y="569"/>
                  </a:lnTo>
                  <a:cubicBezTo>
                    <a:pt x="2611" y="4071"/>
                    <a:pt x="3975" y="4369"/>
                    <a:pt x="4414" y="4375"/>
                  </a:cubicBezTo>
                  <a:lnTo>
                    <a:pt x="4414" y="9287"/>
                  </a:lnTo>
                  <a:lnTo>
                    <a:pt x="4414" y="9781"/>
                  </a:lnTo>
                  <a:cubicBezTo>
                    <a:pt x="4236" y="9563"/>
                    <a:pt x="3969" y="9422"/>
                    <a:pt x="3677" y="9422"/>
                  </a:cubicBezTo>
                  <a:cubicBezTo>
                    <a:pt x="3263" y="9422"/>
                    <a:pt x="2925" y="9041"/>
                    <a:pt x="2925" y="8577"/>
                  </a:cubicBezTo>
                  <a:lnTo>
                    <a:pt x="2925" y="7938"/>
                  </a:lnTo>
                  <a:cubicBezTo>
                    <a:pt x="2980" y="7837"/>
                    <a:pt x="3653" y="6562"/>
                    <a:pt x="2922" y="5717"/>
                  </a:cubicBezTo>
                  <a:cubicBezTo>
                    <a:pt x="2163" y="4842"/>
                    <a:pt x="937" y="4083"/>
                    <a:pt x="937" y="4083"/>
                  </a:cubicBezTo>
                  <a:lnTo>
                    <a:pt x="937" y="4083"/>
                  </a:lnTo>
                  <a:cubicBezTo>
                    <a:pt x="937" y="4083"/>
                    <a:pt x="1" y="7739"/>
                    <a:pt x="2688" y="7932"/>
                  </a:cubicBezTo>
                  <a:lnTo>
                    <a:pt x="2688" y="8568"/>
                  </a:lnTo>
                  <a:cubicBezTo>
                    <a:pt x="2688" y="9167"/>
                    <a:pt x="3134" y="9655"/>
                    <a:pt x="3683" y="9655"/>
                  </a:cubicBezTo>
                  <a:cubicBezTo>
                    <a:pt x="4049" y="9655"/>
                    <a:pt x="4350" y="9947"/>
                    <a:pt x="4421" y="10334"/>
                  </a:cubicBezTo>
                  <a:lnTo>
                    <a:pt x="4421" y="10749"/>
                  </a:lnTo>
                  <a:lnTo>
                    <a:pt x="4421" y="11314"/>
                  </a:lnTo>
                  <a:lnTo>
                    <a:pt x="1026" y="11314"/>
                  </a:lnTo>
                  <a:lnTo>
                    <a:pt x="1026" y="12300"/>
                  </a:lnTo>
                  <a:lnTo>
                    <a:pt x="1429" y="12300"/>
                  </a:lnTo>
                  <a:lnTo>
                    <a:pt x="1536" y="12727"/>
                  </a:lnTo>
                  <a:lnTo>
                    <a:pt x="2335" y="15949"/>
                  </a:lnTo>
                  <a:lnTo>
                    <a:pt x="6774" y="15949"/>
                  </a:lnTo>
                  <a:lnTo>
                    <a:pt x="7640" y="12494"/>
                  </a:lnTo>
                  <a:lnTo>
                    <a:pt x="7692" y="12300"/>
                  </a:lnTo>
                  <a:lnTo>
                    <a:pt x="8070" y="12300"/>
                  </a:lnTo>
                  <a:lnTo>
                    <a:pt x="8070" y="11314"/>
                  </a:lnTo>
                  <a:lnTo>
                    <a:pt x="4688" y="11314"/>
                  </a:lnTo>
                  <a:lnTo>
                    <a:pt x="4688" y="10749"/>
                  </a:lnTo>
                  <a:lnTo>
                    <a:pt x="4688" y="9284"/>
                  </a:lnTo>
                  <a:cubicBezTo>
                    <a:pt x="4688" y="8761"/>
                    <a:pt x="5109" y="8334"/>
                    <a:pt x="5625" y="8334"/>
                  </a:cubicBezTo>
                  <a:cubicBezTo>
                    <a:pt x="6291" y="8334"/>
                    <a:pt x="6832" y="7788"/>
                    <a:pt x="6832" y="7112"/>
                  </a:cubicBezTo>
                  <a:lnTo>
                    <a:pt x="6832" y="6989"/>
                  </a:lnTo>
                  <a:cubicBezTo>
                    <a:pt x="8472" y="6789"/>
                    <a:pt x="7879" y="4492"/>
                    <a:pt x="7879" y="4492"/>
                  </a:cubicBezTo>
                  <a:lnTo>
                    <a:pt x="7879" y="4492"/>
                  </a:lnTo>
                  <a:cubicBezTo>
                    <a:pt x="7879" y="4492"/>
                    <a:pt x="7081" y="4986"/>
                    <a:pt x="6586" y="5558"/>
                  </a:cubicBezTo>
                  <a:cubicBezTo>
                    <a:pt x="6159" y="6049"/>
                    <a:pt x="6466" y="6768"/>
                    <a:pt x="6559" y="6958"/>
                  </a:cubicBezTo>
                  <a:lnTo>
                    <a:pt x="6559" y="7118"/>
                  </a:lnTo>
                  <a:cubicBezTo>
                    <a:pt x="6559" y="7640"/>
                    <a:pt x="6141" y="8064"/>
                    <a:pt x="5622" y="8064"/>
                  </a:cubicBezTo>
                  <a:cubicBezTo>
                    <a:pt x="5247" y="8064"/>
                    <a:pt x="4909" y="8242"/>
                    <a:pt x="4685" y="8516"/>
                  </a:cubicBezTo>
                  <a:lnTo>
                    <a:pt x="4685" y="4369"/>
                  </a:lnTo>
                  <a:cubicBezTo>
                    <a:pt x="5164" y="4341"/>
                    <a:pt x="6442" y="3957"/>
                    <a:pt x="6442" y="566"/>
                  </a:cubicBezTo>
                  <a:lnTo>
                    <a:pt x="6442" y="566"/>
                  </a:lnTo>
                  <a:cubicBezTo>
                    <a:pt x="6175" y="631"/>
                    <a:pt x="5729" y="815"/>
                    <a:pt x="5275" y="1088"/>
                  </a:cubicBezTo>
                  <a:cubicBezTo>
                    <a:pt x="5103" y="753"/>
                    <a:pt x="4866" y="394"/>
                    <a:pt x="4550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2"/>
            <p:cNvSpPr/>
            <p:nvPr/>
          </p:nvSpPr>
          <p:spPr>
            <a:xfrm>
              <a:off x="328667" y="1497363"/>
              <a:ext cx="387406" cy="342365"/>
            </a:xfrm>
            <a:custGeom>
              <a:avLst/>
              <a:gdLst/>
              <a:ahLst/>
              <a:cxnLst/>
              <a:rect l="l" t="t" r="r" b="b"/>
              <a:pathLst>
                <a:path w="4937" h="4363" extrusionOk="0">
                  <a:moveTo>
                    <a:pt x="2393" y="1"/>
                  </a:moveTo>
                  <a:cubicBezTo>
                    <a:pt x="0" y="3423"/>
                    <a:pt x="2393" y="4363"/>
                    <a:pt x="2393" y="4363"/>
                  </a:cubicBezTo>
                  <a:cubicBezTo>
                    <a:pt x="2393" y="4363"/>
                    <a:pt x="4937" y="3149"/>
                    <a:pt x="23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2"/>
            <p:cNvSpPr/>
            <p:nvPr/>
          </p:nvSpPr>
          <p:spPr>
            <a:xfrm>
              <a:off x="505614" y="1943302"/>
              <a:ext cx="189505" cy="485494"/>
            </a:xfrm>
            <a:custGeom>
              <a:avLst/>
              <a:gdLst/>
              <a:ahLst/>
              <a:cxnLst/>
              <a:rect l="l" t="t" r="r" b="b"/>
              <a:pathLst>
                <a:path w="2415" h="6187" extrusionOk="0">
                  <a:moveTo>
                    <a:pt x="2144" y="1"/>
                  </a:moveTo>
                  <a:lnTo>
                    <a:pt x="2144" y="1432"/>
                  </a:lnTo>
                  <a:cubicBezTo>
                    <a:pt x="2144" y="1954"/>
                    <a:pt x="1720" y="2381"/>
                    <a:pt x="1207" y="2381"/>
                  </a:cubicBezTo>
                  <a:cubicBezTo>
                    <a:pt x="541" y="2381"/>
                    <a:pt x="0" y="2931"/>
                    <a:pt x="0" y="3604"/>
                  </a:cubicBezTo>
                  <a:lnTo>
                    <a:pt x="0" y="6187"/>
                  </a:lnTo>
                  <a:lnTo>
                    <a:pt x="273" y="6187"/>
                  </a:lnTo>
                  <a:lnTo>
                    <a:pt x="273" y="3604"/>
                  </a:lnTo>
                  <a:cubicBezTo>
                    <a:pt x="273" y="3081"/>
                    <a:pt x="694" y="2654"/>
                    <a:pt x="1210" y="2654"/>
                  </a:cubicBezTo>
                  <a:cubicBezTo>
                    <a:pt x="1874" y="2654"/>
                    <a:pt x="2414" y="2105"/>
                    <a:pt x="2414" y="1432"/>
                  </a:cubicBezTo>
                  <a:lnTo>
                    <a:pt x="24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2"/>
            <p:cNvSpPr/>
            <p:nvPr/>
          </p:nvSpPr>
          <p:spPr>
            <a:xfrm>
              <a:off x="505850" y="1751680"/>
              <a:ext cx="21501" cy="589388"/>
            </a:xfrm>
            <a:custGeom>
              <a:avLst/>
              <a:gdLst/>
              <a:ahLst/>
              <a:cxnLst/>
              <a:rect l="l" t="t" r="r" b="b"/>
              <a:pathLst>
                <a:path w="274" h="7511" extrusionOk="0">
                  <a:moveTo>
                    <a:pt x="0" y="0"/>
                  </a:moveTo>
                  <a:lnTo>
                    <a:pt x="0" y="7511"/>
                  </a:lnTo>
                  <a:lnTo>
                    <a:pt x="274" y="7511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2"/>
            <p:cNvSpPr/>
            <p:nvPr/>
          </p:nvSpPr>
          <p:spPr>
            <a:xfrm>
              <a:off x="636971" y="1849531"/>
              <a:ext cx="191231" cy="197509"/>
            </a:xfrm>
            <a:custGeom>
              <a:avLst/>
              <a:gdLst/>
              <a:ahLst/>
              <a:cxnLst/>
              <a:rect l="l" t="t" r="r" b="b"/>
              <a:pathLst>
                <a:path w="2437" h="2517" extrusionOk="0">
                  <a:moveTo>
                    <a:pt x="1791" y="1"/>
                  </a:moveTo>
                  <a:cubicBezTo>
                    <a:pt x="1791" y="1"/>
                    <a:pt x="992" y="498"/>
                    <a:pt x="495" y="1070"/>
                  </a:cubicBezTo>
                  <a:cubicBezTo>
                    <a:pt x="0" y="1638"/>
                    <a:pt x="495" y="2516"/>
                    <a:pt x="495" y="2516"/>
                  </a:cubicBezTo>
                  <a:cubicBezTo>
                    <a:pt x="498" y="2516"/>
                    <a:pt x="502" y="2516"/>
                    <a:pt x="505" y="2516"/>
                  </a:cubicBezTo>
                  <a:cubicBezTo>
                    <a:pt x="2437" y="2516"/>
                    <a:pt x="1791" y="1"/>
                    <a:pt x="17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2"/>
            <p:cNvSpPr/>
            <p:nvPr/>
          </p:nvSpPr>
          <p:spPr>
            <a:xfrm>
              <a:off x="370098" y="2003330"/>
              <a:ext cx="156077" cy="514449"/>
            </a:xfrm>
            <a:custGeom>
              <a:avLst/>
              <a:gdLst/>
              <a:ahLst/>
              <a:cxnLst/>
              <a:rect l="l" t="t" r="r" b="b"/>
              <a:pathLst>
                <a:path w="1989" h="6556" extrusionOk="0">
                  <a:moveTo>
                    <a:pt x="1" y="0"/>
                  </a:moveTo>
                  <a:lnTo>
                    <a:pt x="1" y="2126"/>
                  </a:lnTo>
                  <a:cubicBezTo>
                    <a:pt x="1" y="2725"/>
                    <a:pt x="446" y="3213"/>
                    <a:pt x="993" y="3213"/>
                  </a:cubicBezTo>
                  <a:cubicBezTo>
                    <a:pt x="1408" y="3213"/>
                    <a:pt x="1746" y="3594"/>
                    <a:pt x="1746" y="4058"/>
                  </a:cubicBezTo>
                  <a:lnTo>
                    <a:pt x="1746" y="6555"/>
                  </a:lnTo>
                  <a:lnTo>
                    <a:pt x="1988" y="6555"/>
                  </a:lnTo>
                  <a:lnTo>
                    <a:pt x="1988" y="4058"/>
                  </a:lnTo>
                  <a:cubicBezTo>
                    <a:pt x="1988" y="3459"/>
                    <a:pt x="1543" y="2971"/>
                    <a:pt x="993" y="2971"/>
                  </a:cubicBezTo>
                  <a:cubicBezTo>
                    <a:pt x="578" y="2971"/>
                    <a:pt x="240" y="2593"/>
                    <a:pt x="240" y="2126"/>
                  </a:cubicBezTo>
                  <a:lnTo>
                    <a:pt x="2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2"/>
            <p:cNvSpPr/>
            <p:nvPr/>
          </p:nvSpPr>
          <p:spPr>
            <a:xfrm>
              <a:off x="155093" y="1817751"/>
              <a:ext cx="293478" cy="302816"/>
            </a:xfrm>
            <a:custGeom>
              <a:avLst/>
              <a:gdLst/>
              <a:ahLst/>
              <a:cxnLst/>
              <a:rect l="l" t="t" r="r" b="b"/>
              <a:pathLst>
                <a:path w="3740" h="3859" extrusionOk="0">
                  <a:moveTo>
                    <a:pt x="993" y="0"/>
                  </a:moveTo>
                  <a:lnTo>
                    <a:pt x="993" y="0"/>
                  </a:lnTo>
                  <a:cubicBezTo>
                    <a:pt x="993" y="0"/>
                    <a:pt x="1" y="3858"/>
                    <a:pt x="2963" y="3858"/>
                  </a:cubicBezTo>
                  <a:cubicBezTo>
                    <a:pt x="2968" y="3858"/>
                    <a:pt x="2973" y="3858"/>
                    <a:pt x="2977" y="3858"/>
                  </a:cubicBezTo>
                  <a:cubicBezTo>
                    <a:pt x="2977" y="3858"/>
                    <a:pt x="3739" y="2510"/>
                    <a:pt x="2977" y="1634"/>
                  </a:cubicBezTo>
                  <a:cubicBezTo>
                    <a:pt x="2219" y="759"/>
                    <a:pt x="993" y="0"/>
                    <a:pt x="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2"/>
            <p:cNvSpPr/>
            <p:nvPr/>
          </p:nvSpPr>
          <p:spPr>
            <a:xfrm>
              <a:off x="364370" y="1541776"/>
              <a:ext cx="328318" cy="298657"/>
            </a:xfrm>
            <a:custGeom>
              <a:avLst/>
              <a:gdLst/>
              <a:ahLst/>
              <a:cxnLst/>
              <a:rect l="l" t="t" r="r" b="b"/>
              <a:pathLst>
                <a:path w="4184" h="3806" extrusionOk="0">
                  <a:moveTo>
                    <a:pt x="0" y="0"/>
                  </a:moveTo>
                  <a:cubicBezTo>
                    <a:pt x="0" y="3535"/>
                    <a:pt x="1390" y="3806"/>
                    <a:pt x="1816" y="3806"/>
                  </a:cubicBezTo>
                  <a:cubicBezTo>
                    <a:pt x="1893" y="3806"/>
                    <a:pt x="1938" y="3797"/>
                    <a:pt x="1938" y="3797"/>
                  </a:cubicBezTo>
                  <a:cubicBezTo>
                    <a:pt x="4184" y="2012"/>
                    <a:pt x="971" y="233"/>
                    <a:pt x="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2"/>
            <p:cNvSpPr/>
            <p:nvPr/>
          </p:nvSpPr>
          <p:spPr>
            <a:xfrm>
              <a:off x="336827" y="1541776"/>
              <a:ext cx="328632" cy="298657"/>
            </a:xfrm>
            <a:custGeom>
              <a:avLst/>
              <a:gdLst/>
              <a:ahLst/>
              <a:cxnLst/>
              <a:rect l="l" t="t" r="r" b="b"/>
              <a:pathLst>
                <a:path w="4188" h="3806" extrusionOk="0">
                  <a:moveTo>
                    <a:pt x="4188" y="0"/>
                  </a:moveTo>
                  <a:lnTo>
                    <a:pt x="4188" y="0"/>
                  </a:lnTo>
                  <a:cubicBezTo>
                    <a:pt x="3214" y="233"/>
                    <a:pt x="1" y="2012"/>
                    <a:pt x="2246" y="3797"/>
                  </a:cubicBezTo>
                  <a:cubicBezTo>
                    <a:pt x="2246" y="3797"/>
                    <a:pt x="2292" y="3806"/>
                    <a:pt x="2369" y="3806"/>
                  </a:cubicBezTo>
                  <a:cubicBezTo>
                    <a:pt x="2796" y="3806"/>
                    <a:pt x="4188" y="3535"/>
                    <a:pt x="418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2"/>
            <p:cNvSpPr/>
            <p:nvPr/>
          </p:nvSpPr>
          <p:spPr>
            <a:xfrm>
              <a:off x="155172" y="1817751"/>
              <a:ext cx="233605" cy="302816"/>
            </a:xfrm>
            <a:custGeom>
              <a:avLst/>
              <a:gdLst/>
              <a:ahLst/>
              <a:cxnLst/>
              <a:rect l="l" t="t" r="r" b="b"/>
              <a:pathLst>
                <a:path w="2977" h="3859" extrusionOk="0">
                  <a:moveTo>
                    <a:pt x="992" y="0"/>
                  </a:moveTo>
                  <a:cubicBezTo>
                    <a:pt x="992" y="0"/>
                    <a:pt x="0" y="3858"/>
                    <a:pt x="2962" y="3858"/>
                  </a:cubicBezTo>
                  <a:cubicBezTo>
                    <a:pt x="2967" y="3858"/>
                    <a:pt x="2972" y="3858"/>
                    <a:pt x="2976" y="3858"/>
                  </a:cubicBezTo>
                  <a:lnTo>
                    <a:pt x="99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2"/>
            <p:cNvSpPr/>
            <p:nvPr/>
          </p:nvSpPr>
          <p:spPr>
            <a:xfrm>
              <a:off x="675735" y="1849531"/>
              <a:ext cx="152467" cy="197509"/>
            </a:xfrm>
            <a:custGeom>
              <a:avLst/>
              <a:gdLst/>
              <a:ahLst/>
              <a:cxnLst/>
              <a:rect l="l" t="t" r="r" b="b"/>
              <a:pathLst>
                <a:path w="1943" h="2517" extrusionOk="0">
                  <a:moveTo>
                    <a:pt x="1297" y="1"/>
                  </a:moveTo>
                  <a:lnTo>
                    <a:pt x="1" y="2516"/>
                  </a:lnTo>
                  <a:cubicBezTo>
                    <a:pt x="4" y="2516"/>
                    <a:pt x="8" y="2516"/>
                    <a:pt x="11" y="2516"/>
                  </a:cubicBezTo>
                  <a:cubicBezTo>
                    <a:pt x="1943" y="2516"/>
                    <a:pt x="1297" y="1"/>
                    <a:pt x="12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2"/>
            <p:cNvSpPr/>
            <p:nvPr/>
          </p:nvSpPr>
          <p:spPr>
            <a:xfrm>
              <a:off x="265264" y="2438362"/>
              <a:ext cx="146425" cy="310349"/>
            </a:xfrm>
            <a:custGeom>
              <a:avLst/>
              <a:gdLst/>
              <a:ahLst/>
              <a:cxnLst/>
              <a:rect l="l" t="t" r="r" b="b"/>
              <a:pathLst>
                <a:path w="1866" h="3955" extrusionOk="0">
                  <a:moveTo>
                    <a:pt x="1" y="1"/>
                  </a:moveTo>
                  <a:lnTo>
                    <a:pt x="984" y="3954"/>
                  </a:lnTo>
                  <a:lnTo>
                    <a:pt x="1865" y="3954"/>
                  </a:lnTo>
                  <a:lnTo>
                    <a:pt x="18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2"/>
            <p:cNvSpPr/>
            <p:nvPr/>
          </p:nvSpPr>
          <p:spPr>
            <a:xfrm>
              <a:off x="621277" y="2438362"/>
              <a:ext cx="147367" cy="310349"/>
            </a:xfrm>
            <a:custGeom>
              <a:avLst/>
              <a:gdLst/>
              <a:ahLst/>
              <a:cxnLst/>
              <a:rect l="l" t="t" r="r" b="b"/>
              <a:pathLst>
                <a:path w="1878" h="3955" extrusionOk="0">
                  <a:moveTo>
                    <a:pt x="1" y="1"/>
                  </a:moveTo>
                  <a:lnTo>
                    <a:pt x="1" y="3954"/>
                  </a:lnTo>
                  <a:lnTo>
                    <a:pt x="885" y="3954"/>
                  </a:lnTo>
                  <a:lnTo>
                    <a:pt x="187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2"/>
            <p:cNvSpPr/>
            <p:nvPr/>
          </p:nvSpPr>
          <p:spPr>
            <a:xfrm>
              <a:off x="364370" y="2438362"/>
              <a:ext cx="152153" cy="310349"/>
            </a:xfrm>
            <a:custGeom>
              <a:avLst/>
              <a:gdLst/>
              <a:ahLst/>
              <a:cxnLst/>
              <a:rect l="l" t="t" r="r" b="b"/>
              <a:pathLst>
                <a:path w="1939" h="3955" extrusionOk="0">
                  <a:moveTo>
                    <a:pt x="0" y="1"/>
                  </a:moveTo>
                  <a:lnTo>
                    <a:pt x="157" y="3954"/>
                  </a:lnTo>
                  <a:lnTo>
                    <a:pt x="1938" y="3954"/>
                  </a:lnTo>
                  <a:lnTo>
                    <a:pt x="19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2"/>
            <p:cNvSpPr/>
            <p:nvPr/>
          </p:nvSpPr>
          <p:spPr>
            <a:xfrm>
              <a:off x="516443" y="2438362"/>
              <a:ext cx="150976" cy="310349"/>
            </a:xfrm>
            <a:custGeom>
              <a:avLst/>
              <a:gdLst/>
              <a:ahLst/>
              <a:cxnLst/>
              <a:rect l="l" t="t" r="r" b="b"/>
              <a:pathLst>
                <a:path w="1924" h="3955" extrusionOk="0">
                  <a:moveTo>
                    <a:pt x="0" y="1"/>
                  </a:moveTo>
                  <a:lnTo>
                    <a:pt x="0" y="3954"/>
                  </a:lnTo>
                  <a:lnTo>
                    <a:pt x="1782" y="3954"/>
                  </a:lnTo>
                  <a:lnTo>
                    <a:pt x="19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2"/>
            <p:cNvSpPr/>
            <p:nvPr/>
          </p:nvSpPr>
          <p:spPr>
            <a:xfrm>
              <a:off x="239447" y="2385082"/>
              <a:ext cx="126415" cy="77528"/>
            </a:xfrm>
            <a:custGeom>
              <a:avLst/>
              <a:gdLst/>
              <a:ahLst/>
              <a:cxnLst/>
              <a:rect l="l" t="t" r="r" b="b"/>
              <a:pathLst>
                <a:path w="1611" h="988" extrusionOk="0">
                  <a:moveTo>
                    <a:pt x="1" y="1"/>
                  </a:moveTo>
                  <a:lnTo>
                    <a:pt x="1" y="987"/>
                  </a:lnTo>
                  <a:lnTo>
                    <a:pt x="1611" y="987"/>
                  </a:lnTo>
                  <a:lnTo>
                    <a:pt x="161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2"/>
            <p:cNvSpPr/>
            <p:nvPr/>
          </p:nvSpPr>
          <p:spPr>
            <a:xfrm>
              <a:off x="662709" y="2385082"/>
              <a:ext cx="129789" cy="77528"/>
            </a:xfrm>
            <a:custGeom>
              <a:avLst/>
              <a:gdLst/>
              <a:ahLst/>
              <a:cxnLst/>
              <a:rect l="l" t="t" r="r" b="b"/>
              <a:pathLst>
                <a:path w="1654" h="988" extrusionOk="0">
                  <a:moveTo>
                    <a:pt x="1" y="1"/>
                  </a:moveTo>
                  <a:lnTo>
                    <a:pt x="1" y="987"/>
                  </a:lnTo>
                  <a:lnTo>
                    <a:pt x="1653" y="987"/>
                  </a:lnTo>
                  <a:lnTo>
                    <a:pt x="165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2"/>
            <p:cNvSpPr/>
            <p:nvPr/>
          </p:nvSpPr>
          <p:spPr>
            <a:xfrm>
              <a:off x="364370" y="2385082"/>
              <a:ext cx="152153" cy="77528"/>
            </a:xfrm>
            <a:custGeom>
              <a:avLst/>
              <a:gdLst/>
              <a:ahLst/>
              <a:cxnLst/>
              <a:rect l="l" t="t" r="r" b="b"/>
              <a:pathLst>
                <a:path w="1939" h="988" extrusionOk="0">
                  <a:moveTo>
                    <a:pt x="0" y="1"/>
                  </a:moveTo>
                  <a:lnTo>
                    <a:pt x="0" y="987"/>
                  </a:lnTo>
                  <a:lnTo>
                    <a:pt x="1938" y="987"/>
                  </a:lnTo>
                  <a:lnTo>
                    <a:pt x="19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2"/>
            <p:cNvSpPr/>
            <p:nvPr/>
          </p:nvSpPr>
          <p:spPr>
            <a:xfrm>
              <a:off x="516443" y="2385082"/>
              <a:ext cx="150976" cy="77528"/>
            </a:xfrm>
            <a:custGeom>
              <a:avLst/>
              <a:gdLst/>
              <a:ahLst/>
              <a:cxnLst/>
              <a:rect l="l" t="t" r="r" b="b"/>
              <a:pathLst>
                <a:path w="1924" h="988" extrusionOk="0">
                  <a:moveTo>
                    <a:pt x="0" y="1"/>
                  </a:moveTo>
                  <a:lnTo>
                    <a:pt x="0" y="987"/>
                  </a:lnTo>
                  <a:lnTo>
                    <a:pt x="1923" y="987"/>
                  </a:lnTo>
                  <a:lnTo>
                    <a:pt x="19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2"/>
            <p:cNvSpPr/>
            <p:nvPr/>
          </p:nvSpPr>
          <p:spPr>
            <a:xfrm>
              <a:off x="271306" y="2462531"/>
              <a:ext cx="491301" cy="33507"/>
            </a:xfrm>
            <a:custGeom>
              <a:avLst/>
              <a:gdLst/>
              <a:ahLst/>
              <a:cxnLst/>
              <a:rect l="l" t="t" r="r" b="b"/>
              <a:pathLst>
                <a:path w="6261" h="427" extrusionOk="0">
                  <a:moveTo>
                    <a:pt x="0" y="0"/>
                  </a:moveTo>
                  <a:lnTo>
                    <a:pt x="108" y="427"/>
                  </a:lnTo>
                  <a:lnTo>
                    <a:pt x="6153" y="427"/>
                  </a:lnTo>
                  <a:lnTo>
                    <a:pt x="626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2"/>
            <p:cNvSpPr/>
            <p:nvPr/>
          </p:nvSpPr>
          <p:spPr>
            <a:xfrm>
              <a:off x="336827" y="1541776"/>
              <a:ext cx="328632" cy="298657"/>
            </a:xfrm>
            <a:custGeom>
              <a:avLst/>
              <a:gdLst/>
              <a:ahLst/>
              <a:cxnLst/>
              <a:rect l="l" t="t" r="r" b="b"/>
              <a:pathLst>
                <a:path w="4188" h="3806" extrusionOk="0">
                  <a:moveTo>
                    <a:pt x="4188" y="0"/>
                  </a:moveTo>
                  <a:lnTo>
                    <a:pt x="4188" y="0"/>
                  </a:lnTo>
                  <a:cubicBezTo>
                    <a:pt x="3214" y="233"/>
                    <a:pt x="1" y="2012"/>
                    <a:pt x="2246" y="3797"/>
                  </a:cubicBezTo>
                  <a:cubicBezTo>
                    <a:pt x="2246" y="3797"/>
                    <a:pt x="2292" y="3806"/>
                    <a:pt x="2369" y="3806"/>
                  </a:cubicBezTo>
                  <a:cubicBezTo>
                    <a:pt x="2796" y="3806"/>
                    <a:pt x="4188" y="3535"/>
                    <a:pt x="4188" y="0"/>
                  </a:cubicBezTo>
                  <a:close/>
                </a:path>
              </a:pathLst>
            </a:custGeom>
            <a:solidFill>
              <a:srgbClr val="FF9200">
                <a:alpha val="49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6" name="Google Shape;256;p32"/>
          <p:cNvGrpSpPr/>
          <p:nvPr/>
        </p:nvGrpSpPr>
        <p:grpSpPr>
          <a:xfrm rot="623295">
            <a:off x="184685" y="281341"/>
            <a:ext cx="764908" cy="764723"/>
            <a:chOff x="-13250" y="2940250"/>
            <a:chExt cx="995857" cy="995617"/>
          </a:xfrm>
        </p:grpSpPr>
        <p:sp>
          <p:nvSpPr>
            <p:cNvPr id="257" name="Google Shape;257;p32"/>
            <p:cNvSpPr/>
            <p:nvPr/>
          </p:nvSpPr>
          <p:spPr>
            <a:xfrm>
              <a:off x="-13250" y="2940250"/>
              <a:ext cx="995857" cy="995617"/>
            </a:xfrm>
            <a:custGeom>
              <a:avLst/>
              <a:gdLst/>
              <a:ahLst/>
              <a:cxnLst/>
              <a:rect l="l" t="t" r="r" b="b"/>
              <a:pathLst>
                <a:path w="12435" h="12432" extrusionOk="0">
                  <a:moveTo>
                    <a:pt x="6220" y="0"/>
                  </a:moveTo>
                  <a:cubicBezTo>
                    <a:pt x="5987" y="0"/>
                    <a:pt x="5793" y="190"/>
                    <a:pt x="5793" y="427"/>
                  </a:cubicBezTo>
                  <a:lnTo>
                    <a:pt x="5793" y="1834"/>
                  </a:lnTo>
                  <a:cubicBezTo>
                    <a:pt x="5793" y="1987"/>
                    <a:pt x="5873" y="2120"/>
                    <a:pt x="5993" y="2196"/>
                  </a:cubicBezTo>
                  <a:cubicBezTo>
                    <a:pt x="5627" y="2215"/>
                    <a:pt x="5274" y="2285"/>
                    <a:pt x="4942" y="2396"/>
                  </a:cubicBezTo>
                  <a:cubicBezTo>
                    <a:pt x="5022" y="2279"/>
                    <a:pt x="5044" y="2126"/>
                    <a:pt x="4992" y="1987"/>
                  </a:cubicBezTo>
                  <a:lnTo>
                    <a:pt x="4469" y="679"/>
                  </a:lnTo>
                  <a:cubicBezTo>
                    <a:pt x="4402" y="513"/>
                    <a:pt x="4241" y="411"/>
                    <a:pt x="4072" y="411"/>
                  </a:cubicBezTo>
                  <a:cubicBezTo>
                    <a:pt x="4019" y="411"/>
                    <a:pt x="3966" y="421"/>
                    <a:pt x="3913" y="442"/>
                  </a:cubicBezTo>
                  <a:cubicBezTo>
                    <a:pt x="3806" y="482"/>
                    <a:pt x="3723" y="565"/>
                    <a:pt x="3677" y="673"/>
                  </a:cubicBezTo>
                  <a:cubicBezTo>
                    <a:pt x="3631" y="774"/>
                    <a:pt x="3631" y="894"/>
                    <a:pt x="3674" y="998"/>
                  </a:cubicBezTo>
                  <a:lnTo>
                    <a:pt x="4196" y="2307"/>
                  </a:lnTo>
                  <a:cubicBezTo>
                    <a:pt x="4251" y="2445"/>
                    <a:pt x="4368" y="2540"/>
                    <a:pt x="4512" y="2568"/>
                  </a:cubicBezTo>
                  <a:cubicBezTo>
                    <a:pt x="4159" y="2734"/>
                    <a:pt x="3830" y="2949"/>
                    <a:pt x="3545" y="3201"/>
                  </a:cubicBezTo>
                  <a:cubicBezTo>
                    <a:pt x="3569" y="3069"/>
                    <a:pt x="3532" y="2918"/>
                    <a:pt x="3428" y="2814"/>
                  </a:cubicBezTo>
                  <a:lnTo>
                    <a:pt x="2430" y="1818"/>
                  </a:lnTo>
                  <a:cubicBezTo>
                    <a:pt x="2347" y="1737"/>
                    <a:pt x="2238" y="1696"/>
                    <a:pt x="2128" y="1696"/>
                  </a:cubicBezTo>
                  <a:cubicBezTo>
                    <a:pt x="2019" y="1696"/>
                    <a:pt x="1909" y="1737"/>
                    <a:pt x="1825" y="1818"/>
                  </a:cubicBezTo>
                  <a:cubicBezTo>
                    <a:pt x="1659" y="1984"/>
                    <a:pt x="1659" y="2258"/>
                    <a:pt x="1825" y="2427"/>
                  </a:cubicBezTo>
                  <a:lnTo>
                    <a:pt x="2823" y="3425"/>
                  </a:lnTo>
                  <a:cubicBezTo>
                    <a:pt x="2903" y="3505"/>
                    <a:pt x="3010" y="3551"/>
                    <a:pt x="3124" y="3551"/>
                  </a:cubicBezTo>
                  <a:cubicBezTo>
                    <a:pt x="3152" y="3551"/>
                    <a:pt x="3179" y="3548"/>
                    <a:pt x="3207" y="3545"/>
                  </a:cubicBezTo>
                  <a:lnTo>
                    <a:pt x="3207" y="3545"/>
                  </a:lnTo>
                  <a:cubicBezTo>
                    <a:pt x="2970" y="3806"/>
                    <a:pt x="2771" y="4092"/>
                    <a:pt x="2611" y="4405"/>
                  </a:cubicBezTo>
                  <a:cubicBezTo>
                    <a:pt x="2608" y="4380"/>
                    <a:pt x="2599" y="4359"/>
                    <a:pt x="2593" y="4334"/>
                  </a:cubicBezTo>
                  <a:cubicBezTo>
                    <a:pt x="2550" y="4227"/>
                    <a:pt x="2470" y="4147"/>
                    <a:pt x="2362" y="4101"/>
                  </a:cubicBezTo>
                  <a:lnTo>
                    <a:pt x="1066" y="3548"/>
                  </a:lnTo>
                  <a:cubicBezTo>
                    <a:pt x="1014" y="3524"/>
                    <a:pt x="958" y="3513"/>
                    <a:pt x="901" y="3513"/>
                  </a:cubicBezTo>
                  <a:cubicBezTo>
                    <a:pt x="847" y="3513"/>
                    <a:pt x="792" y="3524"/>
                    <a:pt x="740" y="3545"/>
                  </a:cubicBezTo>
                  <a:cubicBezTo>
                    <a:pt x="633" y="3585"/>
                    <a:pt x="553" y="3668"/>
                    <a:pt x="507" y="3775"/>
                  </a:cubicBezTo>
                  <a:cubicBezTo>
                    <a:pt x="461" y="3877"/>
                    <a:pt x="461" y="3996"/>
                    <a:pt x="504" y="4101"/>
                  </a:cubicBezTo>
                  <a:cubicBezTo>
                    <a:pt x="544" y="4205"/>
                    <a:pt x="627" y="4288"/>
                    <a:pt x="734" y="4334"/>
                  </a:cubicBezTo>
                  <a:lnTo>
                    <a:pt x="2027" y="4887"/>
                  </a:lnTo>
                  <a:cubicBezTo>
                    <a:pt x="2080" y="4912"/>
                    <a:pt x="2138" y="4921"/>
                    <a:pt x="2196" y="4921"/>
                  </a:cubicBezTo>
                  <a:cubicBezTo>
                    <a:pt x="2273" y="4921"/>
                    <a:pt x="2350" y="4899"/>
                    <a:pt x="2414" y="4866"/>
                  </a:cubicBezTo>
                  <a:lnTo>
                    <a:pt x="2414" y="4866"/>
                  </a:lnTo>
                  <a:cubicBezTo>
                    <a:pt x="2288" y="5210"/>
                    <a:pt x="2209" y="5578"/>
                    <a:pt x="2181" y="5959"/>
                  </a:cubicBezTo>
                  <a:cubicBezTo>
                    <a:pt x="2104" y="5858"/>
                    <a:pt x="1981" y="5793"/>
                    <a:pt x="1843" y="5793"/>
                  </a:cubicBezTo>
                  <a:lnTo>
                    <a:pt x="427" y="5793"/>
                  </a:lnTo>
                  <a:cubicBezTo>
                    <a:pt x="194" y="5793"/>
                    <a:pt x="0" y="5987"/>
                    <a:pt x="0" y="6220"/>
                  </a:cubicBezTo>
                  <a:cubicBezTo>
                    <a:pt x="0" y="6454"/>
                    <a:pt x="194" y="6647"/>
                    <a:pt x="427" y="6647"/>
                  </a:cubicBezTo>
                  <a:lnTo>
                    <a:pt x="1837" y="6647"/>
                  </a:lnTo>
                  <a:cubicBezTo>
                    <a:pt x="1969" y="6647"/>
                    <a:pt x="2092" y="6580"/>
                    <a:pt x="2169" y="6484"/>
                  </a:cubicBezTo>
                  <a:cubicBezTo>
                    <a:pt x="2190" y="6825"/>
                    <a:pt x="2252" y="7157"/>
                    <a:pt x="2350" y="7470"/>
                  </a:cubicBezTo>
                  <a:cubicBezTo>
                    <a:pt x="2287" y="7438"/>
                    <a:pt x="2217" y="7421"/>
                    <a:pt x="2146" y="7421"/>
                  </a:cubicBezTo>
                  <a:cubicBezTo>
                    <a:pt x="2094" y="7421"/>
                    <a:pt x="2042" y="7430"/>
                    <a:pt x="1990" y="7449"/>
                  </a:cubicBezTo>
                  <a:lnTo>
                    <a:pt x="679" y="7971"/>
                  </a:lnTo>
                  <a:cubicBezTo>
                    <a:pt x="571" y="8014"/>
                    <a:pt x="491" y="8094"/>
                    <a:pt x="445" y="8202"/>
                  </a:cubicBezTo>
                  <a:cubicBezTo>
                    <a:pt x="399" y="8306"/>
                    <a:pt x="399" y="8423"/>
                    <a:pt x="442" y="8527"/>
                  </a:cubicBezTo>
                  <a:cubicBezTo>
                    <a:pt x="507" y="8693"/>
                    <a:pt x="664" y="8797"/>
                    <a:pt x="839" y="8797"/>
                  </a:cubicBezTo>
                  <a:cubicBezTo>
                    <a:pt x="891" y="8797"/>
                    <a:pt x="946" y="8785"/>
                    <a:pt x="995" y="8767"/>
                  </a:cubicBezTo>
                  <a:lnTo>
                    <a:pt x="2304" y="8245"/>
                  </a:lnTo>
                  <a:cubicBezTo>
                    <a:pt x="2427" y="8192"/>
                    <a:pt x="2513" y="8097"/>
                    <a:pt x="2550" y="7983"/>
                  </a:cubicBezTo>
                  <a:cubicBezTo>
                    <a:pt x="2706" y="8312"/>
                    <a:pt x="2906" y="8616"/>
                    <a:pt x="3142" y="8890"/>
                  </a:cubicBezTo>
                  <a:cubicBezTo>
                    <a:pt x="3132" y="8889"/>
                    <a:pt x="3121" y="8888"/>
                    <a:pt x="3110" y="8888"/>
                  </a:cubicBezTo>
                  <a:cubicBezTo>
                    <a:pt x="3001" y="8888"/>
                    <a:pt x="2892" y="8931"/>
                    <a:pt x="2811" y="9012"/>
                  </a:cubicBezTo>
                  <a:lnTo>
                    <a:pt x="1815" y="10005"/>
                  </a:lnTo>
                  <a:cubicBezTo>
                    <a:pt x="1653" y="10170"/>
                    <a:pt x="1653" y="10444"/>
                    <a:pt x="1815" y="10613"/>
                  </a:cubicBezTo>
                  <a:cubicBezTo>
                    <a:pt x="1898" y="10693"/>
                    <a:pt x="2006" y="10739"/>
                    <a:pt x="2119" y="10739"/>
                  </a:cubicBezTo>
                  <a:cubicBezTo>
                    <a:pt x="2236" y="10739"/>
                    <a:pt x="2344" y="10693"/>
                    <a:pt x="2424" y="10613"/>
                  </a:cubicBezTo>
                  <a:lnTo>
                    <a:pt x="3419" y="9618"/>
                  </a:lnTo>
                  <a:cubicBezTo>
                    <a:pt x="3499" y="9538"/>
                    <a:pt x="3545" y="9430"/>
                    <a:pt x="3545" y="9313"/>
                  </a:cubicBezTo>
                  <a:lnTo>
                    <a:pt x="3545" y="9289"/>
                  </a:lnTo>
                  <a:cubicBezTo>
                    <a:pt x="3791" y="9504"/>
                    <a:pt x="4058" y="9688"/>
                    <a:pt x="4346" y="9842"/>
                  </a:cubicBezTo>
                  <a:cubicBezTo>
                    <a:pt x="4340" y="9845"/>
                    <a:pt x="4334" y="9845"/>
                    <a:pt x="4328" y="9848"/>
                  </a:cubicBezTo>
                  <a:cubicBezTo>
                    <a:pt x="4221" y="9891"/>
                    <a:pt x="4141" y="9971"/>
                    <a:pt x="4095" y="10078"/>
                  </a:cubicBezTo>
                  <a:lnTo>
                    <a:pt x="3542" y="11372"/>
                  </a:lnTo>
                  <a:cubicBezTo>
                    <a:pt x="3450" y="11587"/>
                    <a:pt x="3548" y="11842"/>
                    <a:pt x="3766" y="11934"/>
                  </a:cubicBezTo>
                  <a:cubicBezTo>
                    <a:pt x="3821" y="11955"/>
                    <a:pt x="3880" y="11967"/>
                    <a:pt x="3935" y="11967"/>
                  </a:cubicBezTo>
                  <a:cubicBezTo>
                    <a:pt x="4110" y="11967"/>
                    <a:pt x="4264" y="11863"/>
                    <a:pt x="4328" y="11706"/>
                  </a:cubicBezTo>
                  <a:lnTo>
                    <a:pt x="4881" y="10413"/>
                  </a:lnTo>
                  <a:cubicBezTo>
                    <a:pt x="4927" y="10309"/>
                    <a:pt x="4927" y="10189"/>
                    <a:pt x="4884" y="10088"/>
                  </a:cubicBezTo>
                  <a:cubicBezTo>
                    <a:pt x="4884" y="10081"/>
                    <a:pt x="4881" y="10078"/>
                    <a:pt x="4878" y="10072"/>
                  </a:cubicBezTo>
                  <a:lnTo>
                    <a:pt x="4878" y="10072"/>
                  </a:lnTo>
                  <a:cubicBezTo>
                    <a:pt x="5207" y="10186"/>
                    <a:pt x="5557" y="10260"/>
                    <a:pt x="5916" y="10287"/>
                  </a:cubicBezTo>
                  <a:cubicBezTo>
                    <a:pt x="5833" y="10364"/>
                    <a:pt x="5784" y="10475"/>
                    <a:pt x="5784" y="10597"/>
                  </a:cubicBezTo>
                  <a:lnTo>
                    <a:pt x="5784" y="12007"/>
                  </a:lnTo>
                  <a:cubicBezTo>
                    <a:pt x="5784" y="12241"/>
                    <a:pt x="5974" y="12431"/>
                    <a:pt x="6208" y="12431"/>
                  </a:cubicBezTo>
                  <a:cubicBezTo>
                    <a:pt x="6444" y="12431"/>
                    <a:pt x="6635" y="12241"/>
                    <a:pt x="6635" y="12007"/>
                  </a:cubicBezTo>
                  <a:lnTo>
                    <a:pt x="6635" y="10601"/>
                  </a:lnTo>
                  <a:cubicBezTo>
                    <a:pt x="6635" y="10478"/>
                    <a:pt x="6583" y="10367"/>
                    <a:pt x="6500" y="10290"/>
                  </a:cubicBezTo>
                  <a:cubicBezTo>
                    <a:pt x="6831" y="10266"/>
                    <a:pt x="7145" y="10201"/>
                    <a:pt x="7449" y="10106"/>
                  </a:cubicBezTo>
                  <a:lnTo>
                    <a:pt x="7449" y="10106"/>
                  </a:lnTo>
                  <a:cubicBezTo>
                    <a:pt x="7400" y="10210"/>
                    <a:pt x="7391" y="10333"/>
                    <a:pt x="7437" y="10447"/>
                  </a:cubicBezTo>
                  <a:lnTo>
                    <a:pt x="7959" y="11756"/>
                  </a:lnTo>
                  <a:cubicBezTo>
                    <a:pt x="8026" y="11921"/>
                    <a:pt x="8183" y="12026"/>
                    <a:pt x="8355" y="12026"/>
                  </a:cubicBezTo>
                  <a:cubicBezTo>
                    <a:pt x="8410" y="12026"/>
                    <a:pt x="8463" y="12014"/>
                    <a:pt x="8512" y="11995"/>
                  </a:cubicBezTo>
                  <a:cubicBezTo>
                    <a:pt x="8733" y="11906"/>
                    <a:pt x="8840" y="11657"/>
                    <a:pt x="8751" y="11439"/>
                  </a:cubicBezTo>
                  <a:lnTo>
                    <a:pt x="8229" y="10127"/>
                  </a:lnTo>
                  <a:cubicBezTo>
                    <a:pt x="8183" y="10014"/>
                    <a:pt x="8091" y="9928"/>
                    <a:pt x="7983" y="9888"/>
                  </a:cubicBezTo>
                  <a:cubicBezTo>
                    <a:pt x="8306" y="9728"/>
                    <a:pt x="8604" y="9525"/>
                    <a:pt x="8874" y="9292"/>
                  </a:cubicBezTo>
                  <a:lnTo>
                    <a:pt x="8874" y="9292"/>
                  </a:lnTo>
                  <a:cubicBezTo>
                    <a:pt x="8865" y="9412"/>
                    <a:pt x="8908" y="9529"/>
                    <a:pt x="8997" y="9618"/>
                  </a:cubicBezTo>
                  <a:lnTo>
                    <a:pt x="9992" y="10613"/>
                  </a:lnTo>
                  <a:cubicBezTo>
                    <a:pt x="10072" y="10693"/>
                    <a:pt x="10180" y="10739"/>
                    <a:pt x="10293" y="10739"/>
                  </a:cubicBezTo>
                  <a:cubicBezTo>
                    <a:pt x="10410" y="10739"/>
                    <a:pt x="10518" y="10693"/>
                    <a:pt x="10597" y="10613"/>
                  </a:cubicBezTo>
                  <a:cubicBezTo>
                    <a:pt x="10677" y="10533"/>
                    <a:pt x="10723" y="10425"/>
                    <a:pt x="10723" y="10309"/>
                  </a:cubicBezTo>
                  <a:cubicBezTo>
                    <a:pt x="10723" y="10195"/>
                    <a:pt x="10677" y="10088"/>
                    <a:pt x="10597" y="10005"/>
                  </a:cubicBezTo>
                  <a:lnTo>
                    <a:pt x="9602" y="9012"/>
                  </a:lnTo>
                  <a:cubicBezTo>
                    <a:pt x="9522" y="8930"/>
                    <a:pt x="9415" y="8883"/>
                    <a:pt x="9301" y="8883"/>
                  </a:cubicBezTo>
                  <a:lnTo>
                    <a:pt x="9273" y="8883"/>
                  </a:lnTo>
                  <a:cubicBezTo>
                    <a:pt x="9489" y="8635"/>
                    <a:pt x="9673" y="8361"/>
                    <a:pt x="9823" y="8066"/>
                  </a:cubicBezTo>
                  <a:cubicBezTo>
                    <a:pt x="9826" y="8079"/>
                    <a:pt x="9829" y="8091"/>
                    <a:pt x="9833" y="8097"/>
                  </a:cubicBezTo>
                  <a:cubicBezTo>
                    <a:pt x="9876" y="8205"/>
                    <a:pt x="9955" y="8284"/>
                    <a:pt x="10063" y="8331"/>
                  </a:cubicBezTo>
                  <a:lnTo>
                    <a:pt x="11359" y="8890"/>
                  </a:lnTo>
                  <a:cubicBezTo>
                    <a:pt x="11411" y="8911"/>
                    <a:pt x="11470" y="8923"/>
                    <a:pt x="11528" y="8923"/>
                  </a:cubicBezTo>
                  <a:cubicBezTo>
                    <a:pt x="11700" y="8923"/>
                    <a:pt x="11854" y="8819"/>
                    <a:pt x="11918" y="8662"/>
                  </a:cubicBezTo>
                  <a:cubicBezTo>
                    <a:pt x="11964" y="8558"/>
                    <a:pt x="11964" y="8438"/>
                    <a:pt x="11921" y="8337"/>
                  </a:cubicBezTo>
                  <a:cubicBezTo>
                    <a:pt x="11881" y="8229"/>
                    <a:pt x="11798" y="8146"/>
                    <a:pt x="11691" y="8100"/>
                  </a:cubicBezTo>
                  <a:lnTo>
                    <a:pt x="10398" y="7547"/>
                  </a:lnTo>
                  <a:cubicBezTo>
                    <a:pt x="10345" y="7524"/>
                    <a:pt x="10288" y="7512"/>
                    <a:pt x="10232" y="7512"/>
                  </a:cubicBezTo>
                  <a:cubicBezTo>
                    <a:pt x="10178" y="7512"/>
                    <a:pt x="10123" y="7523"/>
                    <a:pt x="10072" y="7544"/>
                  </a:cubicBezTo>
                  <a:cubicBezTo>
                    <a:pt x="10060" y="7547"/>
                    <a:pt x="10048" y="7556"/>
                    <a:pt x="10038" y="7560"/>
                  </a:cubicBezTo>
                  <a:cubicBezTo>
                    <a:pt x="10155" y="7219"/>
                    <a:pt x="10229" y="6856"/>
                    <a:pt x="10247" y="6481"/>
                  </a:cubicBezTo>
                  <a:cubicBezTo>
                    <a:pt x="10324" y="6580"/>
                    <a:pt x="10447" y="6641"/>
                    <a:pt x="10582" y="6641"/>
                  </a:cubicBezTo>
                  <a:lnTo>
                    <a:pt x="11992" y="6641"/>
                  </a:lnTo>
                  <a:cubicBezTo>
                    <a:pt x="12225" y="6641"/>
                    <a:pt x="12419" y="6451"/>
                    <a:pt x="12419" y="6217"/>
                  </a:cubicBezTo>
                  <a:cubicBezTo>
                    <a:pt x="12434" y="5987"/>
                    <a:pt x="12241" y="5793"/>
                    <a:pt x="12007" y="5793"/>
                  </a:cubicBezTo>
                  <a:lnTo>
                    <a:pt x="10597" y="5793"/>
                  </a:lnTo>
                  <a:cubicBezTo>
                    <a:pt x="10459" y="5793"/>
                    <a:pt x="10336" y="5858"/>
                    <a:pt x="10260" y="5959"/>
                  </a:cubicBezTo>
                  <a:cubicBezTo>
                    <a:pt x="10238" y="5609"/>
                    <a:pt x="10167" y="5274"/>
                    <a:pt x="10060" y="4958"/>
                  </a:cubicBezTo>
                  <a:lnTo>
                    <a:pt x="10060" y="4958"/>
                  </a:lnTo>
                  <a:cubicBezTo>
                    <a:pt x="10124" y="4998"/>
                    <a:pt x="10201" y="5022"/>
                    <a:pt x="10287" y="5022"/>
                  </a:cubicBezTo>
                  <a:cubicBezTo>
                    <a:pt x="10339" y="5022"/>
                    <a:pt x="10395" y="5010"/>
                    <a:pt x="10444" y="4992"/>
                  </a:cubicBezTo>
                  <a:lnTo>
                    <a:pt x="11752" y="4469"/>
                  </a:lnTo>
                  <a:cubicBezTo>
                    <a:pt x="11974" y="4380"/>
                    <a:pt x="12081" y="4131"/>
                    <a:pt x="11992" y="3913"/>
                  </a:cubicBezTo>
                  <a:cubicBezTo>
                    <a:pt x="11924" y="3745"/>
                    <a:pt x="11764" y="3642"/>
                    <a:pt x="11595" y="3642"/>
                  </a:cubicBezTo>
                  <a:cubicBezTo>
                    <a:pt x="11542" y="3642"/>
                    <a:pt x="11488" y="3653"/>
                    <a:pt x="11436" y="3674"/>
                  </a:cubicBezTo>
                  <a:lnTo>
                    <a:pt x="10124" y="4196"/>
                  </a:lnTo>
                  <a:cubicBezTo>
                    <a:pt x="10017" y="4239"/>
                    <a:pt x="9937" y="4319"/>
                    <a:pt x="9891" y="4426"/>
                  </a:cubicBezTo>
                  <a:cubicBezTo>
                    <a:pt x="9885" y="4451"/>
                    <a:pt x="9876" y="4469"/>
                    <a:pt x="9866" y="4491"/>
                  </a:cubicBezTo>
                  <a:cubicBezTo>
                    <a:pt x="9700" y="4147"/>
                    <a:pt x="9482" y="3827"/>
                    <a:pt x="9230" y="3545"/>
                  </a:cubicBezTo>
                  <a:lnTo>
                    <a:pt x="9230" y="3545"/>
                  </a:lnTo>
                  <a:cubicBezTo>
                    <a:pt x="9258" y="3548"/>
                    <a:pt x="9283" y="3551"/>
                    <a:pt x="9310" y="3551"/>
                  </a:cubicBezTo>
                  <a:cubicBezTo>
                    <a:pt x="9427" y="3551"/>
                    <a:pt x="9535" y="3505"/>
                    <a:pt x="9614" y="3425"/>
                  </a:cubicBezTo>
                  <a:lnTo>
                    <a:pt x="10610" y="2427"/>
                  </a:lnTo>
                  <a:cubicBezTo>
                    <a:pt x="10690" y="2347"/>
                    <a:pt x="10736" y="2239"/>
                    <a:pt x="10736" y="2123"/>
                  </a:cubicBezTo>
                  <a:cubicBezTo>
                    <a:pt x="10736" y="2009"/>
                    <a:pt x="10690" y="1901"/>
                    <a:pt x="10610" y="1818"/>
                  </a:cubicBezTo>
                  <a:cubicBezTo>
                    <a:pt x="10527" y="1737"/>
                    <a:pt x="10417" y="1696"/>
                    <a:pt x="10307" y="1696"/>
                  </a:cubicBezTo>
                  <a:cubicBezTo>
                    <a:pt x="10197" y="1696"/>
                    <a:pt x="10086" y="1737"/>
                    <a:pt x="10001" y="1818"/>
                  </a:cubicBezTo>
                  <a:lnTo>
                    <a:pt x="9006" y="2814"/>
                  </a:lnTo>
                  <a:cubicBezTo>
                    <a:pt x="8905" y="2918"/>
                    <a:pt x="8865" y="3069"/>
                    <a:pt x="8893" y="3201"/>
                  </a:cubicBezTo>
                  <a:cubicBezTo>
                    <a:pt x="8628" y="2967"/>
                    <a:pt x="8330" y="2768"/>
                    <a:pt x="8008" y="2608"/>
                  </a:cubicBezTo>
                  <a:cubicBezTo>
                    <a:pt x="8152" y="2583"/>
                    <a:pt x="8275" y="2488"/>
                    <a:pt x="8330" y="2353"/>
                  </a:cubicBezTo>
                  <a:lnTo>
                    <a:pt x="8890" y="1060"/>
                  </a:lnTo>
                  <a:cubicBezTo>
                    <a:pt x="8982" y="845"/>
                    <a:pt x="8880" y="590"/>
                    <a:pt x="8662" y="498"/>
                  </a:cubicBezTo>
                  <a:cubicBezTo>
                    <a:pt x="8608" y="475"/>
                    <a:pt x="8551" y="464"/>
                    <a:pt x="8495" y="464"/>
                  </a:cubicBezTo>
                  <a:cubicBezTo>
                    <a:pt x="8328" y="464"/>
                    <a:pt x="8169" y="561"/>
                    <a:pt x="8100" y="725"/>
                  </a:cubicBezTo>
                  <a:lnTo>
                    <a:pt x="7547" y="2018"/>
                  </a:lnTo>
                  <a:cubicBezTo>
                    <a:pt x="7501" y="2123"/>
                    <a:pt x="7501" y="2242"/>
                    <a:pt x="7544" y="2347"/>
                  </a:cubicBezTo>
                  <a:cubicBezTo>
                    <a:pt x="7556" y="2371"/>
                    <a:pt x="7572" y="2399"/>
                    <a:pt x="7587" y="2427"/>
                  </a:cubicBezTo>
                  <a:cubicBezTo>
                    <a:pt x="7225" y="2295"/>
                    <a:pt x="6841" y="2215"/>
                    <a:pt x="6448" y="2196"/>
                  </a:cubicBezTo>
                  <a:cubicBezTo>
                    <a:pt x="6564" y="2120"/>
                    <a:pt x="6647" y="1984"/>
                    <a:pt x="6647" y="1834"/>
                  </a:cubicBezTo>
                  <a:lnTo>
                    <a:pt x="6647" y="427"/>
                  </a:lnTo>
                  <a:cubicBezTo>
                    <a:pt x="6647" y="190"/>
                    <a:pt x="6454" y="0"/>
                    <a:pt x="6220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2"/>
            <p:cNvSpPr/>
            <p:nvPr/>
          </p:nvSpPr>
          <p:spPr>
            <a:xfrm>
              <a:off x="172689" y="3128609"/>
              <a:ext cx="312171" cy="624423"/>
            </a:xfrm>
            <a:custGeom>
              <a:avLst/>
              <a:gdLst/>
              <a:ahLst/>
              <a:cxnLst/>
              <a:rect l="l" t="t" r="r" b="b"/>
              <a:pathLst>
                <a:path w="3898" h="7797" extrusionOk="0">
                  <a:moveTo>
                    <a:pt x="3898" y="1"/>
                  </a:moveTo>
                  <a:cubicBezTo>
                    <a:pt x="1748" y="1"/>
                    <a:pt x="0" y="1746"/>
                    <a:pt x="0" y="3899"/>
                  </a:cubicBezTo>
                  <a:cubicBezTo>
                    <a:pt x="0" y="6049"/>
                    <a:pt x="1745" y="7797"/>
                    <a:pt x="3898" y="7797"/>
                  </a:cubicBezTo>
                  <a:lnTo>
                    <a:pt x="38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2"/>
            <p:cNvSpPr/>
            <p:nvPr/>
          </p:nvSpPr>
          <p:spPr>
            <a:xfrm>
              <a:off x="484856" y="3128609"/>
              <a:ext cx="312171" cy="624423"/>
            </a:xfrm>
            <a:custGeom>
              <a:avLst/>
              <a:gdLst/>
              <a:ahLst/>
              <a:cxnLst/>
              <a:rect l="l" t="t" r="r" b="b"/>
              <a:pathLst>
                <a:path w="3898" h="7797" extrusionOk="0">
                  <a:moveTo>
                    <a:pt x="0" y="1"/>
                  </a:moveTo>
                  <a:lnTo>
                    <a:pt x="0" y="7797"/>
                  </a:lnTo>
                  <a:cubicBezTo>
                    <a:pt x="2153" y="7797"/>
                    <a:pt x="3898" y="6049"/>
                    <a:pt x="3898" y="3899"/>
                  </a:cubicBezTo>
                  <a:cubicBezTo>
                    <a:pt x="3898" y="1746"/>
                    <a:pt x="2150" y="1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2"/>
            <p:cNvSpPr/>
            <p:nvPr/>
          </p:nvSpPr>
          <p:spPr>
            <a:xfrm>
              <a:off x="462913" y="2952983"/>
              <a:ext cx="43887" cy="156806"/>
            </a:xfrm>
            <a:custGeom>
              <a:avLst/>
              <a:gdLst/>
              <a:ahLst/>
              <a:cxnLst/>
              <a:rect l="l" t="t" r="r" b="b"/>
              <a:pathLst>
                <a:path w="548" h="1958" extrusionOk="0">
                  <a:moveTo>
                    <a:pt x="274" y="1"/>
                  </a:moveTo>
                  <a:cubicBezTo>
                    <a:pt x="123" y="1"/>
                    <a:pt x="1" y="124"/>
                    <a:pt x="1" y="274"/>
                  </a:cubicBezTo>
                  <a:lnTo>
                    <a:pt x="1" y="1684"/>
                  </a:lnTo>
                  <a:cubicBezTo>
                    <a:pt x="1" y="1835"/>
                    <a:pt x="123" y="1957"/>
                    <a:pt x="274" y="1957"/>
                  </a:cubicBezTo>
                  <a:cubicBezTo>
                    <a:pt x="425" y="1957"/>
                    <a:pt x="547" y="1835"/>
                    <a:pt x="547" y="1684"/>
                  </a:cubicBezTo>
                  <a:lnTo>
                    <a:pt x="547" y="274"/>
                  </a:lnTo>
                  <a:cubicBezTo>
                    <a:pt x="547" y="124"/>
                    <a:pt x="425" y="1"/>
                    <a:pt x="2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2"/>
            <p:cNvSpPr/>
            <p:nvPr/>
          </p:nvSpPr>
          <p:spPr>
            <a:xfrm>
              <a:off x="462913" y="3767285"/>
              <a:ext cx="43887" cy="156726"/>
            </a:xfrm>
            <a:custGeom>
              <a:avLst/>
              <a:gdLst/>
              <a:ahLst/>
              <a:cxnLst/>
              <a:rect l="l" t="t" r="r" b="b"/>
              <a:pathLst>
                <a:path w="548" h="1957" extrusionOk="0">
                  <a:moveTo>
                    <a:pt x="274" y="0"/>
                  </a:moveTo>
                  <a:cubicBezTo>
                    <a:pt x="123" y="0"/>
                    <a:pt x="1" y="123"/>
                    <a:pt x="1" y="274"/>
                  </a:cubicBezTo>
                  <a:lnTo>
                    <a:pt x="1" y="1683"/>
                  </a:lnTo>
                  <a:cubicBezTo>
                    <a:pt x="1" y="1834"/>
                    <a:pt x="123" y="1957"/>
                    <a:pt x="274" y="1957"/>
                  </a:cubicBezTo>
                  <a:cubicBezTo>
                    <a:pt x="425" y="1957"/>
                    <a:pt x="547" y="1834"/>
                    <a:pt x="547" y="1683"/>
                  </a:cubicBezTo>
                  <a:lnTo>
                    <a:pt x="547" y="274"/>
                  </a:lnTo>
                  <a:cubicBezTo>
                    <a:pt x="547" y="123"/>
                    <a:pt x="425" y="0"/>
                    <a:pt x="2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2"/>
            <p:cNvSpPr/>
            <p:nvPr/>
          </p:nvSpPr>
          <p:spPr>
            <a:xfrm>
              <a:off x="813681" y="3416674"/>
              <a:ext cx="156806" cy="43887"/>
            </a:xfrm>
            <a:custGeom>
              <a:avLst/>
              <a:gdLst/>
              <a:ahLst/>
              <a:cxnLst/>
              <a:rect l="l" t="t" r="r" b="b"/>
              <a:pathLst>
                <a:path w="1958" h="548" extrusionOk="0">
                  <a:moveTo>
                    <a:pt x="274" y="1"/>
                  </a:moveTo>
                  <a:cubicBezTo>
                    <a:pt x="124" y="1"/>
                    <a:pt x="1" y="124"/>
                    <a:pt x="1" y="274"/>
                  </a:cubicBezTo>
                  <a:cubicBezTo>
                    <a:pt x="1" y="425"/>
                    <a:pt x="124" y="548"/>
                    <a:pt x="274" y="548"/>
                  </a:cubicBezTo>
                  <a:lnTo>
                    <a:pt x="1684" y="548"/>
                  </a:lnTo>
                  <a:cubicBezTo>
                    <a:pt x="1835" y="548"/>
                    <a:pt x="1958" y="425"/>
                    <a:pt x="1958" y="274"/>
                  </a:cubicBezTo>
                  <a:cubicBezTo>
                    <a:pt x="1958" y="124"/>
                    <a:pt x="1835" y="1"/>
                    <a:pt x="16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2"/>
            <p:cNvSpPr/>
            <p:nvPr/>
          </p:nvSpPr>
          <p:spPr>
            <a:xfrm>
              <a:off x="-774" y="3416674"/>
              <a:ext cx="156566" cy="43887"/>
            </a:xfrm>
            <a:custGeom>
              <a:avLst/>
              <a:gdLst/>
              <a:ahLst/>
              <a:cxnLst/>
              <a:rect l="l" t="t" r="r" b="b"/>
              <a:pathLst>
                <a:path w="1955" h="548" extrusionOk="0">
                  <a:moveTo>
                    <a:pt x="274" y="1"/>
                  </a:moveTo>
                  <a:cubicBezTo>
                    <a:pt x="123" y="1"/>
                    <a:pt x="0" y="124"/>
                    <a:pt x="0" y="274"/>
                  </a:cubicBezTo>
                  <a:cubicBezTo>
                    <a:pt x="0" y="425"/>
                    <a:pt x="123" y="548"/>
                    <a:pt x="274" y="548"/>
                  </a:cubicBezTo>
                  <a:lnTo>
                    <a:pt x="1684" y="548"/>
                  </a:lnTo>
                  <a:cubicBezTo>
                    <a:pt x="1837" y="548"/>
                    <a:pt x="1954" y="425"/>
                    <a:pt x="1954" y="274"/>
                  </a:cubicBezTo>
                  <a:cubicBezTo>
                    <a:pt x="1954" y="124"/>
                    <a:pt x="1831" y="1"/>
                    <a:pt x="16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2"/>
            <p:cNvSpPr/>
            <p:nvPr/>
          </p:nvSpPr>
          <p:spPr>
            <a:xfrm>
              <a:off x="708691" y="3088727"/>
              <a:ext cx="127976" cy="123651"/>
            </a:xfrm>
            <a:custGeom>
              <a:avLst/>
              <a:gdLst/>
              <a:ahLst/>
              <a:cxnLst/>
              <a:rect l="l" t="t" r="r" b="b"/>
              <a:pathLst>
                <a:path w="1598" h="1544" extrusionOk="0">
                  <a:moveTo>
                    <a:pt x="1295" y="1"/>
                  </a:moveTo>
                  <a:cubicBezTo>
                    <a:pt x="1224" y="1"/>
                    <a:pt x="1154" y="27"/>
                    <a:pt x="1100" y="81"/>
                  </a:cubicBezTo>
                  <a:lnTo>
                    <a:pt x="108" y="1076"/>
                  </a:lnTo>
                  <a:cubicBezTo>
                    <a:pt x="0" y="1184"/>
                    <a:pt x="0" y="1356"/>
                    <a:pt x="108" y="1463"/>
                  </a:cubicBezTo>
                  <a:cubicBezTo>
                    <a:pt x="160" y="1516"/>
                    <a:pt x="234" y="1543"/>
                    <a:pt x="304" y="1543"/>
                  </a:cubicBezTo>
                  <a:cubicBezTo>
                    <a:pt x="372" y="1543"/>
                    <a:pt x="443" y="1516"/>
                    <a:pt x="495" y="1463"/>
                  </a:cubicBezTo>
                  <a:lnTo>
                    <a:pt x="1490" y="468"/>
                  </a:lnTo>
                  <a:cubicBezTo>
                    <a:pt x="1598" y="361"/>
                    <a:pt x="1598" y="189"/>
                    <a:pt x="1490" y="81"/>
                  </a:cubicBezTo>
                  <a:cubicBezTo>
                    <a:pt x="1436" y="27"/>
                    <a:pt x="1366" y="1"/>
                    <a:pt x="1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2"/>
            <p:cNvSpPr/>
            <p:nvPr/>
          </p:nvSpPr>
          <p:spPr>
            <a:xfrm>
              <a:off x="132807" y="3664616"/>
              <a:ext cx="127976" cy="123651"/>
            </a:xfrm>
            <a:custGeom>
              <a:avLst/>
              <a:gdLst/>
              <a:ahLst/>
              <a:cxnLst/>
              <a:rect l="l" t="t" r="r" b="b"/>
              <a:pathLst>
                <a:path w="1598" h="1544" extrusionOk="0">
                  <a:moveTo>
                    <a:pt x="1295" y="0"/>
                  </a:moveTo>
                  <a:cubicBezTo>
                    <a:pt x="1224" y="0"/>
                    <a:pt x="1154" y="27"/>
                    <a:pt x="1100" y="81"/>
                  </a:cubicBezTo>
                  <a:lnTo>
                    <a:pt x="108" y="1076"/>
                  </a:lnTo>
                  <a:cubicBezTo>
                    <a:pt x="0" y="1184"/>
                    <a:pt x="0" y="1356"/>
                    <a:pt x="108" y="1463"/>
                  </a:cubicBezTo>
                  <a:cubicBezTo>
                    <a:pt x="160" y="1519"/>
                    <a:pt x="234" y="1543"/>
                    <a:pt x="301" y="1543"/>
                  </a:cubicBezTo>
                  <a:cubicBezTo>
                    <a:pt x="372" y="1543"/>
                    <a:pt x="440" y="1519"/>
                    <a:pt x="495" y="1463"/>
                  </a:cubicBezTo>
                  <a:lnTo>
                    <a:pt x="1490" y="468"/>
                  </a:lnTo>
                  <a:cubicBezTo>
                    <a:pt x="1598" y="361"/>
                    <a:pt x="1598" y="189"/>
                    <a:pt x="1490" y="81"/>
                  </a:cubicBezTo>
                  <a:cubicBezTo>
                    <a:pt x="1436" y="27"/>
                    <a:pt x="1366" y="0"/>
                    <a:pt x="12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2"/>
            <p:cNvSpPr/>
            <p:nvPr/>
          </p:nvSpPr>
          <p:spPr>
            <a:xfrm>
              <a:off x="708691" y="3664616"/>
              <a:ext cx="128216" cy="123651"/>
            </a:xfrm>
            <a:custGeom>
              <a:avLst/>
              <a:gdLst/>
              <a:ahLst/>
              <a:cxnLst/>
              <a:rect l="l" t="t" r="r" b="b"/>
              <a:pathLst>
                <a:path w="1601" h="1544" extrusionOk="0">
                  <a:moveTo>
                    <a:pt x="301" y="0"/>
                  </a:moveTo>
                  <a:cubicBezTo>
                    <a:pt x="231" y="0"/>
                    <a:pt x="162" y="27"/>
                    <a:pt x="108" y="81"/>
                  </a:cubicBezTo>
                  <a:cubicBezTo>
                    <a:pt x="0" y="189"/>
                    <a:pt x="0" y="361"/>
                    <a:pt x="108" y="468"/>
                  </a:cubicBezTo>
                  <a:lnTo>
                    <a:pt x="1106" y="1463"/>
                  </a:lnTo>
                  <a:cubicBezTo>
                    <a:pt x="1155" y="1519"/>
                    <a:pt x="1229" y="1543"/>
                    <a:pt x="1297" y="1543"/>
                  </a:cubicBezTo>
                  <a:cubicBezTo>
                    <a:pt x="1367" y="1543"/>
                    <a:pt x="1441" y="1519"/>
                    <a:pt x="1493" y="1463"/>
                  </a:cubicBezTo>
                  <a:cubicBezTo>
                    <a:pt x="1601" y="1356"/>
                    <a:pt x="1601" y="1184"/>
                    <a:pt x="1493" y="1076"/>
                  </a:cubicBezTo>
                  <a:lnTo>
                    <a:pt x="495" y="81"/>
                  </a:lnTo>
                  <a:cubicBezTo>
                    <a:pt x="441" y="27"/>
                    <a:pt x="371" y="0"/>
                    <a:pt x="3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2"/>
            <p:cNvSpPr/>
            <p:nvPr/>
          </p:nvSpPr>
          <p:spPr>
            <a:xfrm>
              <a:off x="132326" y="3088727"/>
              <a:ext cx="128456" cy="123651"/>
            </a:xfrm>
            <a:custGeom>
              <a:avLst/>
              <a:gdLst/>
              <a:ahLst/>
              <a:cxnLst/>
              <a:rect l="l" t="t" r="r" b="b"/>
              <a:pathLst>
                <a:path w="1604" h="1544" extrusionOk="0">
                  <a:moveTo>
                    <a:pt x="303" y="1"/>
                  </a:moveTo>
                  <a:cubicBezTo>
                    <a:pt x="232" y="1"/>
                    <a:pt x="162" y="27"/>
                    <a:pt x="108" y="81"/>
                  </a:cubicBezTo>
                  <a:cubicBezTo>
                    <a:pt x="0" y="189"/>
                    <a:pt x="0" y="361"/>
                    <a:pt x="108" y="468"/>
                  </a:cubicBezTo>
                  <a:lnTo>
                    <a:pt x="1106" y="1463"/>
                  </a:lnTo>
                  <a:cubicBezTo>
                    <a:pt x="1161" y="1516"/>
                    <a:pt x="1235" y="1543"/>
                    <a:pt x="1303" y="1543"/>
                  </a:cubicBezTo>
                  <a:cubicBezTo>
                    <a:pt x="1376" y="1543"/>
                    <a:pt x="1444" y="1516"/>
                    <a:pt x="1496" y="1463"/>
                  </a:cubicBezTo>
                  <a:cubicBezTo>
                    <a:pt x="1604" y="1356"/>
                    <a:pt x="1604" y="1184"/>
                    <a:pt x="1496" y="1076"/>
                  </a:cubicBezTo>
                  <a:lnTo>
                    <a:pt x="498" y="81"/>
                  </a:lnTo>
                  <a:cubicBezTo>
                    <a:pt x="444" y="27"/>
                    <a:pt x="373" y="1"/>
                    <a:pt x="3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2"/>
            <p:cNvSpPr/>
            <p:nvPr/>
          </p:nvSpPr>
          <p:spPr>
            <a:xfrm>
              <a:off x="597935" y="2990143"/>
              <a:ext cx="94100" cy="147917"/>
            </a:xfrm>
            <a:custGeom>
              <a:avLst/>
              <a:gdLst/>
              <a:ahLst/>
              <a:cxnLst/>
              <a:rect l="l" t="t" r="r" b="b"/>
              <a:pathLst>
                <a:path w="1175" h="1847" extrusionOk="0">
                  <a:moveTo>
                    <a:pt x="866" y="1"/>
                  </a:moveTo>
                  <a:cubicBezTo>
                    <a:pt x="760" y="1"/>
                    <a:pt x="658" y="63"/>
                    <a:pt x="612" y="166"/>
                  </a:cubicBezTo>
                  <a:lnTo>
                    <a:pt x="59" y="1463"/>
                  </a:lnTo>
                  <a:cubicBezTo>
                    <a:pt x="1" y="1601"/>
                    <a:pt x="65" y="1761"/>
                    <a:pt x="204" y="1822"/>
                  </a:cubicBezTo>
                  <a:cubicBezTo>
                    <a:pt x="238" y="1837"/>
                    <a:pt x="277" y="1847"/>
                    <a:pt x="311" y="1847"/>
                  </a:cubicBezTo>
                  <a:cubicBezTo>
                    <a:pt x="419" y="1847"/>
                    <a:pt x="520" y="1785"/>
                    <a:pt x="563" y="1678"/>
                  </a:cubicBezTo>
                  <a:lnTo>
                    <a:pt x="1116" y="381"/>
                  </a:lnTo>
                  <a:cubicBezTo>
                    <a:pt x="1174" y="243"/>
                    <a:pt x="1110" y="84"/>
                    <a:pt x="972" y="22"/>
                  </a:cubicBezTo>
                  <a:cubicBezTo>
                    <a:pt x="937" y="7"/>
                    <a:pt x="901" y="1"/>
                    <a:pt x="8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2"/>
            <p:cNvSpPr/>
            <p:nvPr/>
          </p:nvSpPr>
          <p:spPr>
            <a:xfrm>
              <a:off x="277198" y="3738935"/>
              <a:ext cx="94020" cy="147677"/>
            </a:xfrm>
            <a:custGeom>
              <a:avLst/>
              <a:gdLst/>
              <a:ahLst/>
              <a:cxnLst/>
              <a:rect l="l" t="t" r="r" b="b"/>
              <a:pathLst>
                <a:path w="1174" h="1844" extrusionOk="0">
                  <a:moveTo>
                    <a:pt x="865" y="1"/>
                  </a:moveTo>
                  <a:cubicBezTo>
                    <a:pt x="759" y="1"/>
                    <a:pt x="658" y="63"/>
                    <a:pt x="612" y="167"/>
                  </a:cubicBezTo>
                  <a:lnTo>
                    <a:pt x="59" y="1460"/>
                  </a:lnTo>
                  <a:cubicBezTo>
                    <a:pt x="0" y="1598"/>
                    <a:pt x="65" y="1761"/>
                    <a:pt x="203" y="1822"/>
                  </a:cubicBezTo>
                  <a:cubicBezTo>
                    <a:pt x="240" y="1838"/>
                    <a:pt x="277" y="1844"/>
                    <a:pt x="311" y="1844"/>
                  </a:cubicBezTo>
                  <a:cubicBezTo>
                    <a:pt x="418" y="1844"/>
                    <a:pt x="520" y="1779"/>
                    <a:pt x="566" y="1675"/>
                  </a:cubicBezTo>
                  <a:lnTo>
                    <a:pt x="1119" y="382"/>
                  </a:lnTo>
                  <a:cubicBezTo>
                    <a:pt x="1174" y="244"/>
                    <a:pt x="1109" y="84"/>
                    <a:pt x="971" y="22"/>
                  </a:cubicBezTo>
                  <a:cubicBezTo>
                    <a:pt x="937" y="8"/>
                    <a:pt x="901" y="1"/>
                    <a:pt x="8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2"/>
            <p:cNvSpPr/>
            <p:nvPr/>
          </p:nvSpPr>
          <p:spPr>
            <a:xfrm>
              <a:off x="782449" y="3554500"/>
              <a:ext cx="153603" cy="88334"/>
            </a:xfrm>
            <a:custGeom>
              <a:avLst/>
              <a:gdLst/>
              <a:ahLst/>
              <a:cxnLst/>
              <a:rect l="l" t="t" r="r" b="b"/>
              <a:pathLst>
                <a:path w="1918" h="1103" extrusionOk="0">
                  <a:moveTo>
                    <a:pt x="313" y="0"/>
                  </a:moveTo>
                  <a:cubicBezTo>
                    <a:pt x="207" y="0"/>
                    <a:pt x="105" y="62"/>
                    <a:pt x="59" y="166"/>
                  </a:cubicBezTo>
                  <a:cubicBezTo>
                    <a:pt x="1" y="304"/>
                    <a:pt x="65" y="467"/>
                    <a:pt x="204" y="528"/>
                  </a:cubicBezTo>
                  <a:lnTo>
                    <a:pt x="1497" y="1081"/>
                  </a:lnTo>
                  <a:cubicBezTo>
                    <a:pt x="1534" y="1097"/>
                    <a:pt x="1570" y="1103"/>
                    <a:pt x="1604" y="1103"/>
                  </a:cubicBezTo>
                  <a:cubicBezTo>
                    <a:pt x="1712" y="1103"/>
                    <a:pt x="1813" y="1041"/>
                    <a:pt x="1859" y="934"/>
                  </a:cubicBezTo>
                  <a:cubicBezTo>
                    <a:pt x="1918" y="796"/>
                    <a:pt x="1850" y="636"/>
                    <a:pt x="1712" y="575"/>
                  </a:cubicBezTo>
                  <a:lnTo>
                    <a:pt x="419" y="22"/>
                  </a:lnTo>
                  <a:cubicBezTo>
                    <a:pt x="384" y="7"/>
                    <a:pt x="348" y="0"/>
                    <a:pt x="3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2"/>
            <p:cNvSpPr/>
            <p:nvPr/>
          </p:nvSpPr>
          <p:spPr>
            <a:xfrm>
              <a:off x="33663" y="3234001"/>
              <a:ext cx="153603" cy="88574"/>
            </a:xfrm>
            <a:custGeom>
              <a:avLst/>
              <a:gdLst/>
              <a:ahLst/>
              <a:cxnLst/>
              <a:rect l="l" t="t" r="r" b="b"/>
              <a:pathLst>
                <a:path w="1918" h="1106" extrusionOk="0">
                  <a:moveTo>
                    <a:pt x="315" y="0"/>
                  </a:moveTo>
                  <a:cubicBezTo>
                    <a:pt x="208" y="0"/>
                    <a:pt x="105" y="64"/>
                    <a:pt x="59" y="169"/>
                  </a:cubicBezTo>
                  <a:cubicBezTo>
                    <a:pt x="0" y="307"/>
                    <a:pt x="65" y="467"/>
                    <a:pt x="203" y="528"/>
                  </a:cubicBezTo>
                  <a:lnTo>
                    <a:pt x="1499" y="1081"/>
                  </a:lnTo>
                  <a:cubicBezTo>
                    <a:pt x="1533" y="1096"/>
                    <a:pt x="1570" y="1105"/>
                    <a:pt x="1607" y="1105"/>
                  </a:cubicBezTo>
                  <a:cubicBezTo>
                    <a:pt x="1715" y="1105"/>
                    <a:pt x="1813" y="1038"/>
                    <a:pt x="1859" y="937"/>
                  </a:cubicBezTo>
                  <a:cubicBezTo>
                    <a:pt x="1917" y="798"/>
                    <a:pt x="1853" y="636"/>
                    <a:pt x="1715" y="574"/>
                  </a:cubicBezTo>
                  <a:lnTo>
                    <a:pt x="418" y="21"/>
                  </a:lnTo>
                  <a:cubicBezTo>
                    <a:pt x="384" y="7"/>
                    <a:pt x="349" y="0"/>
                    <a:pt x="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2"/>
            <p:cNvSpPr/>
            <p:nvPr/>
          </p:nvSpPr>
          <p:spPr>
            <a:xfrm>
              <a:off x="785412" y="3244172"/>
              <a:ext cx="155045" cy="86011"/>
            </a:xfrm>
            <a:custGeom>
              <a:avLst/>
              <a:gdLst/>
              <a:ahLst/>
              <a:cxnLst/>
              <a:rect l="l" t="t" r="r" b="b"/>
              <a:pathLst>
                <a:path w="1936" h="1074" extrusionOk="0">
                  <a:moveTo>
                    <a:pt x="1624" y="1"/>
                  </a:moveTo>
                  <a:cubicBezTo>
                    <a:pt x="1590" y="1"/>
                    <a:pt x="1555" y="7"/>
                    <a:pt x="1521" y="20"/>
                  </a:cubicBezTo>
                  <a:lnTo>
                    <a:pt x="213" y="542"/>
                  </a:lnTo>
                  <a:cubicBezTo>
                    <a:pt x="71" y="601"/>
                    <a:pt x="1" y="757"/>
                    <a:pt x="59" y="902"/>
                  </a:cubicBezTo>
                  <a:cubicBezTo>
                    <a:pt x="102" y="1009"/>
                    <a:pt x="206" y="1074"/>
                    <a:pt x="314" y="1074"/>
                  </a:cubicBezTo>
                  <a:cubicBezTo>
                    <a:pt x="348" y="1074"/>
                    <a:pt x="382" y="1064"/>
                    <a:pt x="415" y="1055"/>
                  </a:cubicBezTo>
                  <a:lnTo>
                    <a:pt x="1727" y="533"/>
                  </a:lnTo>
                  <a:cubicBezTo>
                    <a:pt x="1868" y="475"/>
                    <a:pt x="1936" y="318"/>
                    <a:pt x="1881" y="174"/>
                  </a:cubicBezTo>
                  <a:cubicBezTo>
                    <a:pt x="1836" y="66"/>
                    <a:pt x="1734" y="1"/>
                    <a:pt x="16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2"/>
            <p:cNvSpPr/>
            <p:nvPr/>
          </p:nvSpPr>
          <p:spPr>
            <a:xfrm>
              <a:off x="29258" y="3546812"/>
              <a:ext cx="155285" cy="85931"/>
            </a:xfrm>
            <a:custGeom>
              <a:avLst/>
              <a:gdLst/>
              <a:ahLst/>
              <a:cxnLst/>
              <a:rect l="l" t="t" r="r" b="b"/>
              <a:pathLst>
                <a:path w="1939" h="1073" extrusionOk="0">
                  <a:moveTo>
                    <a:pt x="1625" y="0"/>
                  </a:moveTo>
                  <a:cubicBezTo>
                    <a:pt x="1591" y="0"/>
                    <a:pt x="1557" y="6"/>
                    <a:pt x="1524" y="19"/>
                  </a:cubicBezTo>
                  <a:lnTo>
                    <a:pt x="212" y="542"/>
                  </a:lnTo>
                  <a:cubicBezTo>
                    <a:pt x="71" y="600"/>
                    <a:pt x="0" y="757"/>
                    <a:pt x="59" y="901"/>
                  </a:cubicBezTo>
                  <a:cubicBezTo>
                    <a:pt x="102" y="1008"/>
                    <a:pt x="206" y="1073"/>
                    <a:pt x="314" y="1073"/>
                  </a:cubicBezTo>
                  <a:cubicBezTo>
                    <a:pt x="347" y="1073"/>
                    <a:pt x="381" y="1064"/>
                    <a:pt x="415" y="1054"/>
                  </a:cubicBezTo>
                  <a:lnTo>
                    <a:pt x="1727" y="532"/>
                  </a:lnTo>
                  <a:cubicBezTo>
                    <a:pt x="1868" y="474"/>
                    <a:pt x="1938" y="317"/>
                    <a:pt x="1880" y="173"/>
                  </a:cubicBezTo>
                  <a:cubicBezTo>
                    <a:pt x="1836" y="65"/>
                    <a:pt x="1734" y="0"/>
                    <a:pt x="16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2"/>
            <p:cNvSpPr/>
            <p:nvPr/>
          </p:nvSpPr>
          <p:spPr>
            <a:xfrm>
              <a:off x="590087" y="3741738"/>
              <a:ext cx="92098" cy="149118"/>
            </a:xfrm>
            <a:custGeom>
              <a:avLst/>
              <a:gdLst/>
              <a:ahLst/>
              <a:cxnLst/>
              <a:rect l="l" t="t" r="r" b="b"/>
              <a:pathLst>
                <a:path w="1150" h="1862" extrusionOk="0">
                  <a:moveTo>
                    <a:pt x="315" y="1"/>
                  </a:moveTo>
                  <a:cubicBezTo>
                    <a:pt x="281" y="1"/>
                    <a:pt x="246" y="7"/>
                    <a:pt x="213" y="21"/>
                  </a:cubicBezTo>
                  <a:cubicBezTo>
                    <a:pt x="71" y="80"/>
                    <a:pt x="1" y="236"/>
                    <a:pt x="59" y="378"/>
                  </a:cubicBezTo>
                  <a:lnTo>
                    <a:pt x="581" y="1686"/>
                  </a:lnTo>
                  <a:cubicBezTo>
                    <a:pt x="624" y="1794"/>
                    <a:pt x="729" y="1861"/>
                    <a:pt x="836" y="1861"/>
                  </a:cubicBezTo>
                  <a:cubicBezTo>
                    <a:pt x="870" y="1861"/>
                    <a:pt x="904" y="1855"/>
                    <a:pt x="941" y="1840"/>
                  </a:cubicBezTo>
                  <a:cubicBezTo>
                    <a:pt x="1082" y="1784"/>
                    <a:pt x="1150" y="1625"/>
                    <a:pt x="1094" y="1483"/>
                  </a:cubicBezTo>
                  <a:lnTo>
                    <a:pt x="569" y="175"/>
                  </a:lnTo>
                  <a:cubicBezTo>
                    <a:pt x="527" y="67"/>
                    <a:pt x="424" y="1"/>
                    <a:pt x="3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2"/>
            <p:cNvSpPr/>
            <p:nvPr/>
          </p:nvSpPr>
          <p:spPr>
            <a:xfrm>
              <a:off x="287769" y="2985898"/>
              <a:ext cx="91857" cy="148958"/>
            </a:xfrm>
            <a:custGeom>
              <a:avLst/>
              <a:gdLst/>
              <a:ahLst/>
              <a:cxnLst/>
              <a:rect l="l" t="t" r="r" b="b"/>
              <a:pathLst>
                <a:path w="1147" h="1860" extrusionOk="0">
                  <a:moveTo>
                    <a:pt x="311" y="1"/>
                  </a:moveTo>
                  <a:cubicBezTo>
                    <a:pt x="277" y="1"/>
                    <a:pt x="243" y="7"/>
                    <a:pt x="209" y="20"/>
                  </a:cubicBezTo>
                  <a:cubicBezTo>
                    <a:pt x="68" y="78"/>
                    <a:pt x="1" y="235"/>
                    <a:pt x="56" y="379"/>
                  </a:cubicBezTo>
                  <a:lnTo>
                    <a:pt x="578" y="1688"/>
                  </a:lnTo>
                  <a:cubicBezTo>
                    <a:pt x="621" y="1795"/>
                    <a:pt x="725" y="1860"/>
                    <a:pt x="833" y="1860"/>
                  </a:cubicBezTo>
                  <a:cubicBezTo>
                    <a:pt x="867" y="1860"/>
                    <a:pt x="901" y="1854"/>
                    <a:pt x="937" y="1841"/>
                  </a:cubicBezTo>
                  <a:cubicBezTo>
                    <a:pt x="1079" y="1783"/>
                    <a:pt x="1146" y="1626"/>
                    <a:pt x="1091" y="1485"/>
                  </a:cubicBezTo>
                  <a:lnTo>
                    <a:pt x="569" y="173"/>
                  </a:lnTo>
                  <a:cubicBezTo>
                    <a:pt x="524" y="65"/>
                    <a:pt x="421" y="1"/>
                    <a:pt x="3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32"/>
            <p:cNvSpPr/>
            <p:nvPr/>
          </p:nvSpPr>
          <p:spPr>
            <a:xfrm>
              <a:off x="177614" y="3128609"/>
              <a:ext cx="312171" cy="624423"/>
            </a:xfrm>
            <a:custGeom>
              <a:avLst/>
              <a:gdLst/>
              <a:ahLst/>
              <a:cxnLst/>
              <a:rect l="l" t="t" r="r" b="b"/>
              <a:pathLst>
                <a:path w="3898" h="7797" extrusionOk="0">
                  <a:moveTo>
                    <a:pt x="3898" y="1"/>
                  </a:moveTo>
                  <a:cubicBezTo>
                    <a:pt x="1748" y="1"/>
                    <a:pt x="0" y="1746"/>
                    <a:pt x="0" y="3899"/>
                  </a:cubicBezTo>
                  <a:cubicBezTo>
                    <a:pt x="0" y="6049"/>
                    <a:pt x="1745" y="7797"/>
                    <a:pt x="3898" y="7797"/>
                  </a:cubicBezTo>
                  <a:lnTo>
                    <a:pt x="3898" y="1"/>
                  </a:lnTo>
                  <a:close/>
                </a:path>
              </a:pathLst>
            </a:custGeom>
            <a:solidFill>
              <a:srgbClr val="FF9200">
                <a:alpha val="49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3"/>
          <p:cNvSpPr txBox="1">
            <a:spLocks noGrp="1"/>
          </p:cNvSpPr>
          <p:nvPr>
            <p:ph type="subTitle" idx="1"/>
          </p:nvPr>
        </p:nvSpPr>
        <p:spPr>
          <a:xfrm>
            <a:off x="0" y="4771200"/>
            <a:ext cx="9144000" cy="3723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FBFBFB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79" name="Google Shape;279;p33"/>
          <p:cNvGrpSpPr/>
          <p:nvPr/>
        </p:nvGrpSpPr>
        <p:grpSpPr>
          <a:xfrm rot="-1468270">
            <a:off x="8523989" y="197296"/>
            <a:ext cx="336045" cy="627991"/>
            <a:chOff x="3091250" y="2515500"/>
            <a:chExt cx="133925" cy="250275"/>
          </a:xfrm>
        </p:grpSpPr>
        <p:sp>
          <p:nvSpPr>
            <p:cNvPr id="280" name="Google Shape;280;p33"/>
            <p:cNvSpPr/>
            <p:nvPr/>
          </p:nvSpPr>
          <p:spPr>
            <a:xfrm>
              <a:off x="3091525" y="2515500"/>
              <a:ext cx="133650" cy="250275"/>
            </a:xfrm>
            <a:custGeom>
              <a:avLst/>
              <a:gdLst/>
              <a:ahLst/>
              <a:cxnLst/>
              <a:rect l="l" t="t" r="r" b="b"/>
              <a:pathLst>
                <a:path w="5346" h="10011" extrusionOk="0">
                  <a:moveTo>
                    <a:pt x="1337" y="0"/>
                  </a:moveTo>
                  <a:lnTo>
                    <a:pt x="1337" y="845"/>
                  </a:lnTo>
                  <a:lnTo>
                    <a:pt x="1" y="845"/>
                  </a:lnTo>
                  <a:lnTo>
                    <a:pt x="1" y="10011"/>
                  </a:lnTo>
                  <a:lnTo>
                    <a:pt x="5346" y="10011"/>
                  </a:lnTo>
                  <a:lnTo>
                    <a:pt x="5346" y="845"/>
                  </a:lnTo>
                  <a:lnTo>
                    <a:pt x="4009" y="845"/>
                  </a:lnTo>
                  <a:lnTo>
                    <a:pt x="4009" y="0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3"/>
            <p:cNvSpPr/>
            <p:nvPr/>
          </p:nvSpPr>
          <p:spPr>
            <a:xfrm>
              <a:off x="3091250" y="2536600"/>
              <a:ext cx="66825" cy="229175"/>
            </a:xfrm>
            <a:custGeom>
              <a:avLst/>
              <a:gdLst/>
              <a:ahLst/>
              <a:cxnLst/>
              <a:rect l="l" t="t" r="r" b="b"/>
              <a:pathLst>
                <a:path w="2673" h="9167" extrusionOk="0">
                  <a:moveTo>
                    <a:pt x="0" y="1"/>
                  </a:moveTo>
                  <a:lnTo>
                    <a:pt x="0" y="9167"/>
                  </a:lnTo>
                  <a:lnTo>
                    <a:pt x="2673" y="9167"/>
                  </a:lnTo>
                  <a:lnTo>
                    <a:pt x="267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3"/>
            <p:cNvSpPr/>
            <p:nvPr/>
          </p:nvSpPr>
          <p:spPr>
            <a:xfrm>
              <a:off x="3157975" y="2536600"/>
              <a:ext cx="66850" cy="229175"/>
            </a:xfrm>
            <a:custGeom>
              <a:avLst/>
              <a:gdLst/>
              <a:ahLst/>
              <a:cxnLst/>
              <a:rect l="l" t="t" r="r" b="b"/>
              <a:pathLst>
                <a:path w="2674" h="9167" extrusionOk="0">
                  <a:moveTo>
                    <a:pt x="1" y="1"/>
                  </a:moveTo>
                  <a:lnTo>
                    <a:pt x="1" y="9167"/>
                  </a:lnTo>
                  <a:lnTo>
                    <a:pt x="2673" y="9167"/>
                  </a:lnTo>
                  <a:lnTo>
                    <a:pt x="267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3"/>
            <p:cNvSpPr/>
            <p:nvPr/>
          </p:nvSpPr>
          <p:spPr>
            <a:xfrm>
              <a:off x="3124650" y="2515500"/>
              <a:ext cx="66677" cy="21275"/>
            </a:xfrm>
            <a:custGeom>
              <a:avLst/>
              <a:gdLst/>
              <a:ahLst/>
              <a:cxnLst/>
              <a:rect l="l" t="t" r="r" b="b"/>
              <a:pathLst>
                <a:path w="1334" h="851" extrusionOk="0">
                  <a:moveTo>
                    <a:pt x="1" y="0"/>
                  </a:moveTo>
                  <a:lnTo>
                    <a:pt x="1" y="851"/>
                  </a:lnTo>
                  <a:lnTo>
                    <a:pt x="1334" y="851"/>
                  </a:lnTo>
                  <a:lnTo>
                    <a:pt x="133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33"/>
            <p:cNvSpPr/>
            <p:nvPr/>
          </p:nvSpPr>
          <p:spPr>
            <a:xfrm>
              <a:off x="3157975" y="2515500"/>
              <a:ext cx="33425" cy="21275"/>
            </a:xfrm>
            <a:custGeom>
              <a:avLst/>
              <a:gdLst/>
              <a:ahLst/>
              <a:cxnLst/>
              <a:rect l="l" t="t" r="r" b="b"/>
              <a:pathLst>
                <a:path w="1337" h="851" extrusionOk="0">
                  <a:moveTo>
                    <a:pt x="1" y="0"/>
                  </a:moveTo>
                  <a:lnTo>
                    <a:pt x="1" y="851"/>
                  </a:lnTo>
                  <a:lnTo>
                    <a:pt x="1337" y="851"/>
                  </a:lnTo>
                  <a:lnTo>
                    <a:pt x="1337" y="0"/>
                  </a:lnTo>
                  <a:close/>
                </a:path>
              </a:pathLst>
            </a:custGeom>
            <a:solidFill>
              <a:srgbClr val="FF9200">
                <a:alpha val="49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33"/>
            <p:cNvSpPr/>
            <p:nvPr/>
          </p:nvSpPr>
          <p:spPr>
            <a:xfrm>
              <a:off x="3091250" y="2536600"/>
              <a:ext cx="27825" cy="229175"/>
            </a:xfrm>
            <a:custGeom>
              <a:avLst/>
              <a:gdLst/>
              <a:ahLst/>
              <a:cxnLst/>
              <a:rect l="l" t="t" r="r" b="b"/>
              <a:pathLst>
                <a:path w="1113" h="9167" extrusionOk="0">
                  <a:moveTo>
                    <a:pt x="0" y="1"/>
                  </a:moveTo>
                  <a:lnTo>
                    <a:pt x="0" y="9167"/>
                  </a:lnTo>
                  <a:lnTo>
                    <a:pt x="1112" y="9167"/>
                  </a:lnTo>
                  <a:lnTo>
                    <a:pt x="111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33"/>
            <p:cNvSpPr/>
            <p:nvPr/>
          </p:nvSpPr>
          <p:spPr>
            <a:xfrm>
              <a:off x="3197075" y="2536600"/>
              <a:ext cx="27900" cy="229175"/>
            </a:xfrm>
            <a:custGeom>
              <a:avLst/>
              <a:gdLst/>
              <a:ahLst/>
              <a:cxnLst/>
              <a:rect l="l" t="t" r="r" b="b"/>
              <a:pathLst>
                <a:path w="1116" h="9167" extrusionOk="0">
                  <a:moveTo>
                    <a:pt x="0" y="1"/>
                  </a:moveTo>
                  <a:lnTo>
                    <a:pt x="0" y="9167"/>
                  </a:lnTo>
                  <a:lnTo>
                    <a:pt x="1115" y="9167"/>
                  </a:lnTo>
                  <a:lnTo>
                    <a:pt x="111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33"/>
            <p:cNvSpPr/>
            <p:nvPr/>
          </p:nvSpPr>
          <p:spPr>
            <a:xfrm>
              <a:off x="3110225" y="2575400"/>
              <a:ext cx="95625" cy="170025"/>
            </a:xfrm>
            <a:custGeom>
              <a:avLst/>
              <a:gdLst/>
              <a:ahLst/>
              <a:cxnLst/>
              <a:rect l="l" t="t" r="r" b="b"/>
              <a:pathLst>
                <a:path w="3825" h="6801" extrusionOk="0">
                  <a:moveTo>
                    <a:pt x="0" y="0"/>
                  </a:moveTo>
                  <a:lnTo>
                    <a:pt x="0" y="6801"/>
                  </a:lnTo>
                  <a:lnTo>
                    <a:pt x="3824" y="6801"/>
                  </a:lnTo>
                  <a:lnTo>
                    <a:pt x="382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33"/>
            <p:cNvSpPr/>
            <p:nvPr/>
          </p:nvSpPr>
          <p:spPr>
            <a:xfrm>
              <a:off x="3115200" y="2582375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1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33"/>
            <p:cNvSpPr/>
            <p:nvPr/>
          </p:nvSpPr>
          <p:spPr>
            <a:xfrm>
              <a:off x="3157975" y="2582375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1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3"/>
            <p:cNvSpPr/>
            <p:nvPr/>
          </p:nvSpPr>
          <p:spPr>
            <a:xfrm>
              <a:off x="3115200" y="2605325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1"/>
                  </a:moveTo>
                  <a:lnTo>
                    <a:pt x="1" y="800"/>
                  </a:lnTo>
                  <a:lnTo>
                    <a:pt x="1715" y="800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3"/>
            <p:cNvSpPr/>
            <p:nvPr/>
          </p:nvSpPr>
          <p:spPr>
            <a:xfrm>
              <a:off x="3157975" y="2605325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1"/>
                  </a:moveTo>
                  <a:lnTo>
                    <a:pt x="1" y="800"/>
                  </a:lnTo>
                  <a:lnTo>
                    <a:pt x="1715" y="800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rgbClr val="76C60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3"/>
            <p:cNvSpPr/>
            <p:nvPr/>
          </p:nvSpPr>
          <p:spPr>
            <a:xfrm>
              <a:off x="3115200" y="2628300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0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3"/>
            <p:cNvSpPr/>
            <p:nvPr/>
          </p:nvSpPr>
          <p:spPr>
            <a:xfrm>
              <a:off x="3157975" y="2628300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0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3"/>
            <p:cNvSpPr/>
            <p:nvPr/>
          </p:nvSpPr>
          <p:spPr>
            <a:xfrm>
              <a:off x="3115200" y="2651175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1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3"/>
            <p:cNvSpPr/>
            <p:nvPr/>
          </p:nvSpPr>
          <p:spPr>
            <a:xfrm>
              <a:off x="3157975" y="2651175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1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3"/>
            <p:cNvSpPr/>
            <p:nvPr/>
          </p:nvSpPr>
          <p:spPr>
            <a:xfrm>
              <a:off x="3115200" y="2674075"/>
              <a:ext cx="42875" cy="19975"/>
            </a:xfrm>
            <a:custGeom>
              <a:avLst/>
              <a:gdLst/>
              <a:ahLst/>
              <a:cxnLst/>
              <a:rect l="l" t="t" r="r" b="b"/>
              <a:pathLst>
                <a:path w="1715" h="799" extrusionOk="0">
                  <a:moveTo>
                    <a:pt x="1" y="0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3"/>
            <p:cNvSpPr/>
            <p:nvPr/>
          </p:nvSpPr>
          <p:spPr>
            <a:xfrm>
              <a:off x="3157975" y="2674075"/>
              <a:ext cx="42875" cy="19975"/>
            </a:xfrm>
            <a:custGeom>
              <a:avLst/>
              <a:gdLst/>
              <a:ahLst/>
              <a:cxnLst/>
              <a:rect l="l" t="t" r="r" b="b"/>
              <a:pathLst>
                <a:path w="1715" h="799" extrusionOk="0">
                  <a:moveTo>
                    <a:pt x="1" y="0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33"/>
            <p:cNvSpPr/>
            <p:nvPr/>
          </p:nvSpPr>
          <p:spPr>
            <a:xfrm>
              <a:off x="3115200" y="2697025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1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3"/>
            <p:cNvSpPr/>
            <p:nvPr/>
          </p:nvSpPr>
          <p:spPr>
            <a:xfrm>
              <a:off x="3157975" y="2697025"/>
              <a:ext cx="42875" cy="20000"/>
            </a:xfrm>
            <a:custGeom>
              <a:avLst/>
              <a:gdLst/>
              <a:ahLst/>
              <a:cxnLst/>
              <a:rect l="l" t="t" r="r" b="b"/>
              <a:pathLst>
                <a:path w="1715" h="800" extrusionOk="0">
                  <a:moveTo>
                    <a:pt x="1" y="1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3"/>
            <p:cNvSpPr/>
            <p:nvPr/>
          </p:nvSpPr>
          <p:spPr>
            <a:xfrm>
              <a:off x="3115200" y="2720000"/>
              <a:ext cx="42875" cy="19975"/>
            </a:xfrm>
            <a:custGeom>
              <a:avLst/>
              <a:gdLst/>
              <a:ahLst/>
              <a:cxnLst/>
              <a:rect l="l" t="t" r="r" b="b"/>
              <a:pathLst>
                <a:path w="1715" h="799" extrusionOk="0">
                  <a:moveTo>
                    <a:pt x="1" y="0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3"/>
            <p:cNvSpPr/>
            <p:nvPr/>
          </p:nvSpPr>
          <p:spPr>
            <a:xfrm>
              <a:off x="3157975" y="2720000"/>
              <a:ext cx="42875" cy="19975"/>
            </a:xfrm>
            <a:custGeom>
              <a:avLst/>
              <a:gdLst/>
              <a:ahLst/>
              <a:cxnLst/>
              <a:rect l="l" t="t" r="r" b="b"/>
              <a:pathLst>
                <a:path w="1715" h="799" extrusionOk="0">
                  <a:moveTo>
                    <a:pt x="1" y="0"/>
                  </a:moveTo>
                  <a:lnTo>
                    <a:pt x="1" y="799"/>
                  </a:lnTo>
                  <a:lnTo>
                    <a:pt x="1715" y="799"/>
                  </a:lnTo>
                  <a:lnTo>
                    <a:pt x="171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3"/>
            <p:cNvSpPr/>
            <p:nvPr/>
          </p:nvSpPr>
          <p:spPr>
            <a:xfrm>
              <a:off x="3155900" y="2543900"/>
              <a:ext cx="4325" cy="24750"/>
            </a:xfrm>
            <a:custGeom>
              <a:avLst/>
              <a:gdLst/>
              <a:ahLst/>
              <a:cxnLst/>
              <a:rect l="l" t="t" r="r" b="b"/>
              <a:pathLst>
                <a:path w="173" h="990" extrusionOk="0">
                  <a:moveTo>
                    <a:pt x="1" y="1"/>
                  </a:moveTo>
                  <a:lnTo>
                    <a:pt x="1" y="990"/>
                  </a:lnTo>
                  <a:lnTo>
                    <a:pt x="173" y="990"/>
                  </a:lnTo>
                  <a:lnTo>
                    <a:pt x="17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3"/>
            <p:cNvSpPr/>
            <p:nvPr/>
          </p:nvSpPr>
          <p:spPr>
            <a:xfrm>
              <a:off x="3145775" y="2554125"/>
              <a:ext cx="24675" cy="4325"/>
            </a:xfrm>
            <a:custGeom>
              <a:avLst/>
              <a:gdLst/>
              <a:ahLst/>
              <a:cxnLst/>
              <a:rect l="l" t="t" r="r" b="b"/>
              <a:pathLst>
                <a:path w="987" h="173" extrusionOk="0">
                  <a:moveTo>
                    <a:pt x="0" y="0"/>
                  </a:moveTo>
                  <a:lnTo>
                    <a:pt x="0" y="172"/>
                  </a:lnTo>
                  <a:lnTo>
                    <a:pt x="986" y="172"/>
                  </a:lnTo>
                  <a:lnTo>
                    <a:pt x="98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4" name="Google Shape;304;p33"/>
          <p:cNvGrpSpPr/>
          <p:nvPr/>
        </p:nvGrpSpPr>
        <p:grpSpPr>
          <a:xfrm rot="841025">
            <a:off x="194732" y="296810"/>
            <a:ext cx="447275" cy="625913"/>
            <a:chOff x="7877949" y="4508284"/>
            <a:chExt cx="560451" cy="784290"/>
          </a:xfrm>
        </p:grpSpPr>
        <p:sp>
          <p:nvSpPr>
            <p:cNvPr id="305" name="Google Shape;305;p33"/>
            <p:cNvSpPr/>
            <p:nvPr/>
          </p:nvSpPr>
          <p:spPr>
            <a:xfrm>
              <a:off x="7877949" y="4508284"/>
              <a:ext cx="538019" cy="783421"/>
            </a:xfrm>
            <a:custGeom>
              <a:avLst/>
              <a:gdLst/>
              <a:ahLst/>
              <a:cxnLst/>
              <a:rect l="l" t="t" r="r" b="b"/>
              <a:pathLst>
                <a:path w="9287" h="13523" extrusionOk="0">
                  <a:moveTo>
                    <a:pt x="4832" y="1"/>
                  </a:moveTo>
                  <a:cubicBezTo>
                    <a:pt x="2105" y="1"/>
                    <a:pt x="1" y="2504"/>
                    <a:pt x="575" y="5260"/>
                  </a:cubicBezTo>
                  <a:cubicBezTo>
                    <a:pt x="1097" y="7763"/>
                    <a:pt x="3604" y="9287"/>
                    <a:pt x="3604" y="10113"/>
                  </a:cubicBezTo>
                  <a:lnTo>
                    <a:pt x="3604" y="10844"/>
                  </a:lnTo>
                  <a:lnTo>
                    <a:pt x="3490" y="10844"/>
                  </a:lnTo>
                  <a:lnTo>
                    <a:pt x="3490" y="11458"/>
                  </a:lnTo>
                  <a:lnTo>
                    <a:pt x="3604" y="11458"/>
                  </a:lnTo>
                  <a:lnTo>
                    <a:pt x="3604" y="11784"/>
                  </a:lnTo>
                  <a:lnTo>
                    <a:pt x="3604" y="11913"/>
                  </a:lnTo>
                  <a:lnTo>
                    <a:pt x="3604" y="12174"/>
                  </a:lnTo>
                  <a:lnTo>
                    <a:pt x="3604" y="12306"/>
                  </a:lnTo>
                  <a:lnTo>
                    <a:pt x="3604" y="12567"/>
                  </a:lnTo>
                  <a:lnTo>
                    <a:pt x="3604" y="12696"/>
                  </a:lnTo>
                  <a:lnTo>
                    <a:pt x="3604" y="12718"/>
                  </a:lnTo>
                  <a:cubicBezTo>
                    <a:pt x="3604" y="12887"/>
                    <a:pt x="3742" y="13025"/>
                    <a:pt x="3911" y="13025"/>
                  </a:cubicBezTo>
                  <a:lnTo>
                    <a:pt x="3988" y="13025"/>
                  </a:lnTo>
                  <a:lnTo>
                    <a:pt x="4077" y="13307"/>
                  </a:lnTo>
                  <a:cubicBezTo>
                    <a:pt x="4117" y="13440"/>
                    <a:pt x="4233" y="13522"/>
                    <a:pt x="4372" y="13522"/>
                  </a:cubicBezTo>
                  <a:lnTo>
                    <a:pt x="5302" y="13522"/>
                  </a:lnTo>
                  <a:cubicBezTo>
                    <a:pt x="5438" y="13522"/>
                    <a:pt x="5554" y="13433"/>
                    <a:pt x="5597" y="13307"/>
                  </a:cubicBezTo>
                  <a:lnTo>
                    <a:pt x="5686" y="13025"/>
                  </a:lnTo>
                  <a:lnTo>
                    <a:pt x="5763" y="13025"/>
                  </a:lnTo>
                  <a:cubicBezTo>
                    <a:pt x="5932" y="13025"/>
                    <a:pt x="6070" y="12887"/>
                    <a:pt x="6070" y="12718"/>
                  </a:cubicBezTo>
                  <a:lnTo>
                    <a:pt x="6070" y="12696"/>
                  </a:lnTo>
                  <a:lnTo>
                    <a:pt x="6070" y="12567"/>
                  </a:lnTo>
                  <a:lnTo>
                    <a:pt x="6070" y="12306"/>
                  </a:lnTo>
                  <a:lnTo>
                    <a:pt x="6070" y="12174"/>
                  </a:lnTo>
                  <a:lnTo>
                    <a:pt x="6070" y="11913"/>
                  </a:lnTo>
                  <a:lnTo>
                    <a:pt x="6070" y="11784"/>
                  </a:lnTo>
                  <a:lnTo>
                    <a:pt x="6070" y="11458"/>
                  </a:lnTo>
                  <a:lnTo>
                    <a:pt x="6184" y="11458"/>
                  </a:lnTo>
                  <a:lnTo>
                    <a:pt x="6184" y="10844"/>
                  </a:lnTo>
                  <a:lnTo>
                    <a:pt x="6070" y="10844"/>
                  </a:lnTo>
                  <a:lnTo>
                    <a:pt x="6070" y="10113"/>
                  </a:lnTo>
                  <a:cubicBezTo>
                    <a:pt x="6070" y="9287"/>
                    <a:pt x="8577" y="7760"/>
                    <a:pt x="9099" y="5260"/>
                  </a:cubicBezTo>
                  <a:cubicBezTo>
                    <a:pt x="9102" y="5247"/>
                    <a:pt x="9108" y="5232"/>
                    <a:pt x="9108" y="5223"/>
                  </a:cubicBezTo>
                  <a:cubicBezTo>
                    <a:pt x="9111" y="5210"/>
                    <a:pt x="9111" y="5198"/>
                    <a:pt x="9114" y="5186"/>
                  </a:cubicBezTo>
                  <a:cubicBezTo>
                    <a:pt x="9286" y="4304"/>
                    <a:pt x="9179" y="3435"/>
                    <a:pt x="8856" y="2673"/>
                  </a:cubicBezTo>
                  <a:cubicBezTo>
                    <a:pt x="8838" y="2667"/>
                    <a:pt x="8835" y="2664"/>
                    <a:pt x="8832" y="2658"/>
                  </a:cubicBezTo>
                  <a:cubicBezTo>
                    <a:pt x="8823" y="2636"/>
                    <a:pt x="8810" y="2615"/>
                    <a:pt x="8804" y="2596"/>
                  </a:cubicBezTo>
                  <a:cubicBezTo>
                    <a:pt x="8795" y="2575"/>
                    <a:pt x="8789" y="2556"/>
                    <a:pt x="8776" y="2538"/>
                  </a:cubicBezTo>
                  <a:cubicBezTo>
                    <a:pt x="8773" y="2526"/>
                    <a:pt x="8764" y="2513"/>
                    <a:pt x="8761" y="2504"/>
                  </a:cubicBezTo>
                  <a:cubicBezTo>
                    <a:pt x="8746" y="2473"/>
                    <a:pt x="8733" y="2446"/>
                    <a:pt x="8718" y="2415"/>
                  </a:cubicBezTo>
                  <a:cubicBezTo>
                    <a:pt x="8718" y="2412"/>
                    <a:pt x="8718" y="2412"/>
                    <a:pt x="8715" y="2406"/>
                  </a:cubicBezTo>
                  <a:cubicBezTo>
                    <a:pt x="8466" y="1911"/>
                    <a:pt x="8128" y="1469"/>
                    <a:pt x="7720" y="1107"/>
                  </a:cubicBezTo>
                  <a:lnTo>
                    <a:pt x="7717" y="1100"/>
                  </a:lnTo>
                  <a:cubicBezTo>
                    <a:pt x="7689" y="1079"/>
                    <a:pt x="7668" y="1054"/>
                    <a:pt x="7640" y="1033"/>
                  </a:cubicBezTo>
                  <a:cubicBezTo>
                    <a:pt x="7634" y="1024"/>
                    <a:pt x="7625" y="1021"/>
                    <a:pt x="7622" y="1014"/>
                  </a:cubicBezTo>
                  <a:cubicBezTo>
                    <a:pt x="7603" y="996"/>
                    <a:pt x="7582" y="978"/>
                    <a:pt x="7560" y="962"/>
                  </a:cubicBezTo>
                  <a:cubicBezTo>
                    <a:pt x="7548" y="956"/>
                    <a:pt x="7536" y="944"/>
                    <a:pt x="7526" y="938"/>
                  </a:cubicBezTo>
                  <a:cubicBezTo>
                    <a:pt x="7511" y="925"/>
                    <a:pt x="7499" y="913"/>
                    <a:pt x="7483" y="901"/>
                  </a:cubicBezTo>
                  <a:cubicBezTo>
                    <a:pt x="7468" y="888"/>
                    <a:pt x="7449" y="876"/>
                    <a:pt x="7434" y="864"/>
                  </a:cubicBezTo>
                  <a:cubicBezTo>
                    <a:pt x="7428" y="861"/>
                    <a:pt x="7422" y="855"/>
                    <a:pt x="7419" y="852"/>
                  </a:cubicBezTo>
                  <a:cubicBezTo>
                    <a:pt x="6841" y="422"/>
                    <a:pt x="6150" y="130"/>
                    <a:pt x="5395" y="35"/>
                  </a:cubicBezTo>
                  <a:cubicBezTo>
                    <a:pt x="5385" y="35"/>
                    <a:pt x="5379" y="35"/>
                    <a:pt x="5376" y="28"/>
                  </a:cubicBezTo>
                  <a:cubicBezTo>
                    <a:pt x="5348" y="25"/>
                    <a:pt x="5321" y="22"/>
                    <a:pt x="5293" y="22"/>
                  </a:cubicBezTo>
                  <a:cubicBezTo>
                    <a:pt x="5284" y="22"/>
                    <a:pt x="5269" y="19"/>
                    <a:pt x="5256" y="19"/>
                  </a:cubicBezTo>
                  <a:cubicBezTo>
                    <a:pt x="5232" y="16"/>
                    <a:pt x="5210" y="16"/>
                    <a:pt x="5186" y="10"/>
                  </a:cubicBezTo>
                  <a:cubicBezTo>
                    <a:pt x="5167" y="10"/>
                    <a:pt x="5149" y="7"/>
                    <a:pt x="5133" y="7"/>
                  </a:cubicBezTo>
                  <a:cubicBezTo>
                    <a:pt x="5115" y="7"/>
                    <a:pt x="5093" y="4"/>
                    <a:pt x="5072" y="4"/>
                  </a:cubicBezTo>
                  <a:cubicBezTo>
                    <a:pt x="5047" y="4"/>
                    <a:pt x="5026" y="1"/>
                    <a:pt x="4998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3"/>
            <p:cNvSpPr/>
            <p:nvPr/>
          </p:nvSpPr>
          <p:spPr>
            <a:xfrm>
              <a:off x="7877960" y="4508632"/>
              <a:ext cx="560439" cy="639459"/>
            </a:xfrm>
            <a:custGeom>
              <a:avLst/>
              <a:gdLst/>
              <a:ahLst/>
              <a:cxnLst/>
              <a:rect l="l" t="t" r="r" b="b"/>
              <a:pathLst>
                <a:path w="9674" h="11038" extrusionOk="0">
                  <a:moveTo>
                    <a:pt x="4836" y="1"/>
                  </a:moveTo>
                  <a:cubicBezTo>
                    <a:pt x="2105" y="1"/>
                    <a:pt x="1" y="2504"/>
                    <a:pt x="578" y="5263"/>
                  </a:cubicBezTo>
                  <a:cubicBezTo>
                    <a:pt x="1101" y="7766"/>
                    <a:pt x="3607" y="9290"/>
                    <a:pt x="3607" y="10116"/>
                  </a:cubicBezTo>
                  <a:lnTo>
                    <a:pt x="3607" y="11038"/>
                  </a:lnTo>
                  <a:lnTo>
                    <a:pt x="6064" y="11038"/>
                  </a:lnTo>
                  <a:lnTo>
                    <a:pt x="6064" y="10116"/>
                  </a:lnTo>
                  <a:cubicBezTo>
                    <a:pt x="6064" y="9290"/>
                    <a:pt x="8577" y="7760"/>
                    <a:pt x="9093" y="5263"/>
                  </a:cubicBezTo>
                  <a:cubicBezTo>
                    <a:pt x="9674" y="2563"/>
                    <a:pt x="7609" y="1"/>
                    <a:pt x="4836" y="1"/>
                  </a:cubicBezTo>
                  <a:close/>
                </a:path>
              </a:pathLst>
            </a:custGeom>
            <a:solidFill>
              <a:srgbClr val="B0C5D9">
                <a:alpha val="5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3"/>
            <p:cNvSpPr/>
            <p:nvPr/>
          </p:nvSpPr>
          <p:spPr>
            <a:xfrm>
              <a:off x="8149191" y="4544085"/>
              <a:ext cx="225705" cy="225531"/>
            </a:xfrm>
            <a:custGeom>
              <a:avLst/>
              <a:gdLst/>
              <a:ahLst/>
              <a:cxnLst/>
              <a:rect l="l" t="t" r="r" b="b"/>
              <a:pathLst>
                <a:path w="3896" h="3893" extrusionOk="0">
                  <a:moveTo>
                    <a:pt x="154" y="0"/>
                  </a:moveTo>
                  <a:cubicBezTo>
                    <a:pt x="71" y="0"/>
                    <a:pt x="0" y="68"/>
                    <a:pt x="0" y="154"/>
                  </a:cubicBezTo>
                  <a:cubicBezTo>
                    <a:pt x="0" y="237"/>
                    <a:pt x="71" y="307"/>
                    <a:pt x="154" y="307"/>
                  </a:cubicBezTo>
                  <a:cubicBezTo>
                    <a:pt x="2046" y="307"/>
                    <a:pt x="3588" y="1846"/>
                    <a:pt x="3588" y="3738"/>
                  </a:cubicBezTo>
                  <a:cubicBezTo>
                    <a:pt x="3588" y="3824"/>
                    <a:pt x="3655" y="3892"/>
                    <a:pt x="3741" y="3892"/>
                  </a:cubicBezTo>
                  <a:cubicBezTo>
                    <a:pt x="3824" y="3892"/>
                    <a:pt x="3895" y="3824"/>
                    <a:pt x="3895" y="3738"/>
                  </a:cubicBezTo>
                  <a:cubicBezTo>
                    <a:pt x="3895" y="1677"/>
                    <a:pt x="2215" y="0"/>
                    <a:pt x="1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3"/>
            <p:cNvSpPr/>
            <p:nvPr/>
          </p:nvSpPr>
          <p:spPr>
            <a:xfrm>
              <a:off x="8086916" y="5162780"/>
              <a:ext cx="142398" cy="100397"/>
            </a:xfrm>
            <a:custGeom>
              <a:avLst/>
              <a:gdLst/>
              <a:ahLst/>
              <a:cxnLst/>
              <a:rect l="l" t="t" r="r" b="b"/>
              <a:pathLst>
                <a:path w="2458" h="1733" extrusionOk="0">
                  <a:moveTo>
                    <a:pt x="0" y="1"/>
                  </a:moveTo>
                  <a:lnTo>
                    <a:pt x="0" y="1426"/>
                  </a:lnTo>
                  <a:cubicBezTo>
                    <a:pt x="0" y="1595"/>
                    <a:pt x="138" y="1733"/>
                    <a:pt x="307" y="1733"/>
                  </a:cubicBezTo>
                  <a:lnTo>
                    <a:pt x="2150" y="1733"/>
                  </a:lnTo>
                  <a:cubicBezTo>
                    <a:pt x="2319" y="1733"/>
                    <a:pt x="2457" y="1595"/>
                    <a:pt x="2457" y="1426"/>
                  </a:cubicBezTo>
                  <a:lnTo>
                    <a:pt x="24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3"/>
            <p:cNvSpPr/>
            <p:nvPr/>
          </p:nvSpPr>
          <p:spPr>
            <a:xfrm>
              <a:off x="8108929" y="5262942"/>
              <a:ext cx="97964" cy="28908"/>
            </a:xfrm>
            <a:custGeom>
              <a:avLst/>
              <a:gdLst/>
              <a:ahLst/>
              <a:cxnLst/>
              <a:rect l="l" t="t" r="r" b="b"/>
              <a:pathLst>
                <a:path w="1691" h="499" extrusionOk="0">
                  <a:moveTo>
                    <a:pt x="1" y="1"/>
                  </a:moveTo>
                  <a:lnTo>
                    <a:pt x="90" y="284"/>
                  </a:lnTo>
                  <a:cubicBezTo>
                    <a:pt x="130" y="409"/>
                    <a:pt x="250" y="499"/>
                    <a:pt x="385" y="499"/>
                  </a:cubicBezTo>
                  <a:lnTo>
                    <a:pt x="1313" y="499"/>
                  </a:lnTo>
                  <a:cubicBezTo>
                    <a:pt x="1451" y="499"/>
                    <a:pt x="1571" y="416"/>
                    <a:pt x="1611" y="284"/>
                  </a:cubicBezTo>
                  <a:lnTo>
                    <a:pt x="169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3"/>
            <p:cNvSpPr/>
            <p:nvPr/>
          </p:nvSpPr>
          <p:spPr>
            <a:xfrm>
              <a:off x="8086916" y="5236641"/>
              <a:ext cx="142398" cy="7705"/>
            </a:xfrm>
            <a:custGeom>
              <a:avLst/>
              <a:gdLst/>
              <a:ahLst/>
              <a:cxnLst/>
              <a:rect l="l" t="t" r="r" b="b"/>
              <a:pathLst>
                <a:path w="2458" h="133" extrusionOk="0">
                  <a:moveTo>
                    <a:pt x="0" y="0"/>
                  </a:moveTo>
                  <a:lnTo>
                    <a:pt x="0" y="132"/>
                  </a:lnTo>
                  <a:lnTo>
                    <a:pt x="2457" y="132"/>
                  </a:lnTo>
                  <a:lnTo>
                    <a:pt x="2457" y="0"/>
                  </a:lnTo>
                  <a:close/>
                </a:path>
              </a:pathLst>
            </a:custGeom>
            <a:solidFill>
              <a:srgbClr val="2C3A4C">
                <a:alpha val="54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3"/>
            <p:cNvSpPr/>
            <p:nvPr/>
          </p:nvSpPr>
          <p:spPr>
            <a:xfrm>
              <a:off x="8086916" y="5214049"/>
              <a:ext cx="142398" cy="7531"/>
            </a:xfrm>
            <a:custGeom>
              <a:avLst/>
              <a:gdLst/>
              <a:ahLst/>
              <a:cxnLst/>
              <a:rect l="l" t="t" r="r" b="b"/>
              <a:pathLst>
                <a:path w="2458" h="130" extrusionOk="0">
                  <a:moveTo>
                    <a:pt x="0" y="0"/>
                  </a:moveTo>
                  <a:lnTo>
                    <a:pt x="0" y="129"/>
                  </a:lnTo>
                  <a:lnTo>
                    <a:pt x="2457" y="129"/>
                  </a:lnTo>
                  <a:lnTo>
                    <a:pt x="2457" y="0"/>
                  </a:lnTo>
                  <a:close/>
                </a:path>
              </a:pathLst>
            </a:custGeom>
            <a:solidFill>
              <a:srgbClr val="2C3A4C">
                <a:alpha val="54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3"/>
            <p:cNvSpPr/>
            <p:nvPr/>
          </p:nvSpPr>
          <p:spPr>
            <a:xfrm>
              <a:off x="8086916" y="5191282"/>
              <a:ext cx="142398" cy="7705"/>
            </a:xfrm>
            <a:custGeom>
              <a:avLst/>
              <a:gdLst/>
              <a:ahLst/>
              <a:cxnLst/>
              <a:rect l="l" t="t" r="r" b="b"/>
              <a:pathLst>
                <a:path w="2458" h="133" extrusionOk="0">
                  <a:moveTo>
                    <a:pt x="0" y="0"/>
                  </a:moveTo>
                  <a:lnTo>
                    <a:pt x="0" y="132"/>
                  </a:lnTo>
                  <a:lnTo>
                    <a:pt x="2457" y="132"/>
                  </a:lnTo>
                  <a:lnTo>
                    <a:pt x="2457" y="0"/>
                  </a:lnTo>
                  <a:close/>
                </a:path>
              </a:pathLst>
            </a:custGeom>
            <a:solidFill>
              <a:srgbClr val="2C3A4C">
                <a:alpha val="54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3"/>
            <p:cNvSpPr/>
            <p:nvPr/>
          </p:nvSpPr>
          <p:spPr>
            <a:xfrm>
              <a:off x="7944696" y="4637643"/>
              <a:ext cx="187817" cy="287287"/>
            </a:xfrm>
            <a:custGeom>
              <a:avLst/>
              <a:gdLst/>
              <a:ahLst/>
              <a:cxnLst/>
              <a:rect l="l" t="t" r="r" b="b"/>
              <a:pathLst>
                <a:path w="3242" h="4959" extrusionOk="0">
                  <a:moveTo>
                    <a:pt x="1641" y="1"/>
                  </a:moveTo>
                  <a:lnTo>
                    <a:pt x="1641" y="1"/>
                  </a:lnTo>
                  <a:cubicBezTo>
                    <a:pt x="747" y="1088"/>
                    <a:pt x="1" y="4673"/>
                    <a:pt x="3232" y="4959"/>
                  </a:cubicBezTo>
                  <a:cubicBezTo>
                    <a:pt x="2848" y="4102"/>
                    <a:pt x="3241" y="3346"/>
                    <a:pt x="3002" y="2206"/>
                  </a:cubicBezTo>
                  <a:cubicBezTo>
                    <a:pt x="2759" y="1061"/>
                    <a:pt x="1641" y="1"/>
                    <a:pt x="16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3"/>
            <p:cNvSpPr/>
            <p:nvPr/>
          </p:nvSpPr>
          <p:spPr>
            <a:xfrm>
              <a:off x="8139227" y="4637643"/>
              <a:ext cx="95067" cy="153637"/>
            </a:xfrm>
            <a:custGeom>
              <a:avLst/>
              <a:gdLst/>
              <a:ahLst/>
              <a:cxnLst/>
              <a:rect l="l" t="t" r="r" b="b"/>
              <a:pathLst>
                <a:path w="1641" h="2652" extrusionOk="0">
                  <a:moveTo>
                    <a:pt x="1103" y="1"/>
                  </a:moveTo>
                  <a:lnTo>
                    <a:pt x="1103" y="1"/>
                  </a:lnTo>
                  <a:cubicBezTo>
                    <a:pt x="77" y="600"/>
                    <a:pt x="0" y="2114"/>
                    <a:pt x="399" y="2652"/>
                  </a:cubicBezTo>
                  <a:cubicBezTo>
                    <a:pt x="1640" y="2025"/>
                    <a:pt x="1432" y="465"/>
                    <a:pt x="11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3"/>
            <p:cNvSpPr/>
            <p:nvPr/>
          </p:nvSpPr>
          <p:spPr>
            <a:xfrm>
              <a:off x="8158054" y="4750317"/>
              <a:ext cx="140660" cy="210585"/>
            </a:xfrm>
            <a:custGeom>
              <a:avLst/>
              <a:gdLst/>
              <a:ahLst/>
              <a:cxnLst/>
              <a:rect l="l" t="t" r="r" b="b"/>
              <a:pathLst>
                <a:path w="2428" h="3635" extrusionOk="0">
                  <a:moveTo>
                    <a:pt x="2427" y="0"/>
                  </a:moveTo>
                  <a:lnTo>
                    <a:pt x="2427" y="0"/>
                  </a:lnTo>
                  <a:cubicBezTo>
                    <a:pt x="1478" y="77"/>
                    <a:pt x="1" y="1161"/>
                    <a:pt x="1" y="3634"/>
                  </a:cubicBezTo>
                  <a:cubicBezTo>
                    <a:pt x="2314" y="3124"/>
                    <a:pt x="2427" y="0"/>
                    <a:pt x="24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3"/>
            <p:cNvSpPr/>
            <p:nvPr/>
          </p:nvSpPr>
          <p:spPr>
            <a:xfrm>
              <a:off x="8042425" y="4691749"/>
              <a:ext cx="119457" cy="325697"/>
            </a:xfrm>
            <a:custGeom>
              <a:avLst/>
              <a:gdLst/>
              <a:ahLst/>
              <a:cxnLst/>
              <a:rect l="l" t="t" r="r" b="b"/>
              <a:pathLst>
                <a:path w="2062" h="5622" extrusionOk="0">
                  <a:moveTo>
                    <a:pt x="9" y="1"/>
                  </a:moveTo>
                  <a:cubicBezTo>
                    <a:pt x="9" y="1"/>
                    <a:pt x="3" y="96"/>
                    <a:pt x="0" y="271"/>
                  </a:cubicBezTo>
                  <a:cubicBezTo>
                    <a:pt x="3" y="357"/>
                    <a:pt x="6" y="458"/>
                    <a:pt x="15" y="572"/>
                  </a:cubicBezTo>
                  <a:cubicBezTo>
                    <a:pt x="28" y="689"/>
                    <a:pt x="37" y="818"/>
                    <a:pt x="65" y="956"/>
                  </a:cubicBezTo>
                  <a:cubicBezTo>
                    <a:pt x="89" y="1097"/>
                    <a:pt x="123" y="1248"/>
                    <a:pt x="160" y="1404"/>
                  </a:cubicBezTo>
                  <a:cubicBezTo>
                    <a:pt x="203" y="1564"/>
                    <a:pt x="252" y="1727"/>
                    <a:pt x="310" y="1896"/>
                  </a:cubicBezTo>
                  <a:cubicBezTo>
                    <a:pt x="341" y="1976"/>
                    <a:pt x="378" y="2065"/>
                    <a:pt x="406" y="2151"/>
                  </a:cubicBezTo>
                  <a:cubicBezTo>
                    <a:pt x="442" y="2234"/>
                    <a:pt x="479" y="2320"/>
                    <a:pt x="513" y="2406"/>
                  </a:cubicBezTo>
                  <a:cubicBezTo>
                    <a:pt x="590" y="2575"/>
                    <a:pt x="673" y="2750"/>
                    <a:pt x="762" y="2919"/>
                  </a:cubicBezTo>
                  <a:cubicBezTo>
                    <a:pt x="937" y="3257"/>
                    <a:pt x="1137" y="3582"/>
                    <a:pt x="1339" y="3874"/>
                  </a:cubicBezTo>
                  <a:cubicBezTo>
                    <a:pt x="1389" y="3948"/>
                    <a:pt x="1435" y="4019"/>
                    <a:pt x="1487" y="4089"/>
                  </a:cubicBezTo>
                  <a:cubicBezTo>
                    <a:pt x="1533" y="4163"/>
                    <a:pt x="1570" y="4230"/>
                    <a:pt x="1610" y="4301"/>
                  </a:cubicBezTo>
                  <a:cubicBezTo>
                    <a:pt x="1683" y="4439"/>
                    <a:pt x="1736" y="4581"/>
                    <a:pt x="1782" y="4710"/>
                  </a:cubicBezTo>
                  <a:cubicBezTo>
                    <a:pt x="1865" y="4971"/>
                    <a:pt x="1895" y="5201"/>
                    <a:pt x="1908" y="5364"/>
                  </a:cubicBezTo>
                  <a:cubicBezTo>
                    <a:pt x="1911" y="5444"/>
                    <a:pt x="1911" y="5505"/>
                    <a:pt x="1911" y="5548"/>
                  </a:cubicBezTo>
                  <a:cubicBezTo>
                    <a:pt x="1911" y="5591"/>
                    <a:pt x="1908" y="5610"/>
                    <a:pt x="1908" y="5610"/>
                  </a:cubicBezTo>
                  <a:lnTo>
                    <a:pt x="2061" y="5622"/>
                  </a:lnTo>
                  <a:lnTo>
                    <a:pt x="2061" y="5548"/>
                  </a:lnTo>
                  <a:cubicBezTo>
                    <a:pt x="2061" y="5502"/>
                    <a:pt x="2061" y="5432"/>
                    <a:pt x="2055" y="5349"/>
                  </a:cubicBezTo>
                  <a:cubicBezTo>
                    <a:pt x="2043" y="5180"/>
                    <a:pt x="2000" y="4937"/>
                    <a:pt x="1908" y="4661"/>
                  </a:cubicBezTo>
                  <a:cubicBezTo>
                    <a:pt x="1859" y="4522"/>
                    <a:pt x="1797" y="4378"/>
                    <a:pt x="1717" y="4230"/>
                  </a:cubicBezTo>
                  <a:cubicBezTo>
                    <a:pt x="1631" y="4083"/>
                    <a:pt x="1536" y="3939"/>
                    <a:pt x="1428" y="3797"/>
                  </a:cubicBezTo>
                  <a:cubicBezTo>
                    <a:pt x="1223" y="3515"/>
                    <a:pt x="1014" y="3198"/>
                    <a:pt x="829" y="2870"/>
                  </a:cubicBezTo>
                  <a:cubicBezTo>
                    <a:pt x="737" y="2704"/>
                    <a:pt x="651" y="2538"/>
                    <a:pt x="571" y="2369"/>
                  </a:cubicBezTo>
                  <a:cubicBezTo>
                    <a:pt x="538" y="2280"/>
                    <a:pt x="498" y="2200"/>
                    <a:pt x="461" y="2117"/>
                  </a:cubicBezTo>
                  <a:cubicBezTo>
                    <a:pt x="427" y="2031"/>
                    <a:pt x="396" y="1948"/>
                    <a:pt x="360" y="1865"/>
                  </a:cubicBezTo>
                  <a:cubicBezTo>
                    <a:pt x="298" y="1702"/>
                    <a:pt x="246" y="1540"/>
                    <a:pt x="200" y="1383"/>
                  </a:cubicBezTo>
                  <a:cubicBezTo>
                    <a:pt x="157" y="1226"/>
                    <a:pt x="120" y="1076"/>
                    <a:pt x="92" y="938"/>
                  </a:cubicBezTo>
                  <a:cubicBezTo>
                    <a:pt x="62" y="799"/>
                    <a:pt x="46" y="673"/>
                    <a:pt x="31" y="557"/>
                  </a:cubicBezTo>
                  <a:cubicBezTo>
                    <a:pt x="19" y="446"/>
                    <a:pt x="15" y="345"/>
                    <a:pt x="9" y="262"/>
                  </a:cubicBezTo>
                  <a:lnTo>
                    <a:pt x="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3"/>
            <p:cNvSpPr/>
            <p:nvPr/>
          </p:nvSpPr>
          <p:spPr>
            <a:xfrm>
              <a:off x="8153593" y="4819370"/>
              <a:ext cx="97790" cy="302002"/>
            </a:xfrm>
            <a:custGeom>
              <a:avLst/>
              <a:gdLst/>
              <a:ahLst/>
              <a:cxnLst/>
              <a:rect l="l" t="t" r="r" b="b"/>
              <a:pathLst>
                <a:path w="1688" h="5213" extrusionOk="0">
                  <a:moveTo>
                    <a:pt x="1687" y="0"/>
                  </a:moveTo>
                  <a:cubicBezTo>
                    <a:pt x="1687" y="0"/>
                    <a:pt x="1626" y="68"/>
                    <a:pt x="1521" y="169"/>
                  </a:cubicBezTo>
                  <a:cubicBezTo>
                    <a:pt x="1411" y="277"/>
                    <a:pt x="1248" y="430"/>
                    <a:pt x="1070" y="630"/>
                  </a:cubicBezTo>
                  <a:cubicBezTo>
                    <a:pt x="981" y="731"/>
                    <a:pt x="886" y="842"/>
                    <a:pt x="793" y="965"/>
                  </a:cubicBezTo>
                  <a:cubicBezTo>
                    <a:pt x="695" y="1088"/>
                    <a:pt x="603" y="1223"/>
                    <a:pt x="520" y="1367"/>
                  </a:cubicBezTo>
                  <a:cubicBezTo>
                    <a:pt x="477" y="1441"/>
                    <a:pt x="434" y="1514"/>
                    <a:pt x="397" y="1594"/>
                  </a:cubicBezTo>
                  <a:cubicBezTo>
                    <a:pt x="357" y="1674"/>
                    <a:pt x="317" y="1751"/>
                    <a:pt x="287" y="1837"/>
                  </a:cubicBezTo>
                  <a:cubicBezTo>
                    <a:pt x="213" y="2003"/>
                    <a:pt x="158" y="2175"/>
                    <a:pt x="118" y="2350"/>
                  </a:cubicBezTo>
                  <a:cubicBezTo>
                    <a:pt x="72" y="2528"/>
                    <a:pt x="47" y="2709"/>
                    <a:pt x="26" y="2884"/>
                  </a:cubicBezTo>
                  <a:cubicBezTo>
                    <a:pt x="13" y="3066"/>
                    <a:pt x="4" y="3241"/>
                    <a:pt x="4" y="3407"/>
                  </a:cubicBezTo>
                  <a:cubicBezTo>
                    <a:pt x="1" y="3741"/>
                    <a:pt x="1" y="4052"/>
                    <a:pt x="1" y="4322"/>
                  </a:cubicBezTo>
                  <a:cubicBezTo>
                    <a:pt x="1" y="4853"/>
                    <a:pt x="4" y="5213"/>
                    <a:pt x="4" y="5213"/>
                  </a:cubicBezTo>
                  <a:lnTo>
                    <a:pt x="158" y="5213"/>
                  </a:lnTo>
                  <a:cubicBezTo>
                    <a:pt x="158" y="5213"/>
                    <a:pt x="158" y="4853"/>
                    <a:pt x="164" y="4322"/>
                  </a:cubicBezTo>
                  <a:cubicBezTo>
                    <a:pt x="158" y="4052"/>
                    <a:pt x="158" y="3741"/>
                    <a:pt x="158" y="3407"/>
                  </a:cubicBezTo>
                  <a:cubicBezTo>
                    <a:pt x="155" y="3241"/>
                    <a:pt x="164" y="3072"/>
                    <a:pt x="167" y="2900"/>
                  </a:cubicBezTo>
                  <a:cubicBezTo>
                    <a:pt x="182" y="2731"/>
                    <a:pt x="204" y="2556"/>
                    <a:pt x="244" y="2387"/>
                  </a:cubicBezTo>
                  <a:cubicBezTo>
                    <a:pt x="280" y="2218"/>
                    <a:pt x="333" y="2049"/>
                    <a:pt x="394" y="1886"/>
                  </a:cubicBezTo>
                  <a:cubicBezTo>
                    <a:pt x="419" y="1803"/>
                    <a:pt x="459" y="1726"/>
                    <a:pt x="492" y="1650"/>
                  </a:cubicBezTo>
                  <a:cubicBezTo>
                    <a:pt x="523" y="1573"/>
                    <a:pt x="566" y="1499"/>
                    <a:pt x="603" y="1425"/>
                  </a:cubicBezTo>
                  <a:cubicBezTo>
                    <a:pt x="680" y="1281"/>
                    <a:pt x="769" y="1146"/>
                    <a:pt x="855" y="1020"/>
                  </a:cubicBezTo>
                  <a:cubicBezTo>
                    <a:pt x="938" y="897"/>
                    <a:pt x="1027" y="780"/>
                    <a:pt x="1110" y="676"/>
                  </a:cubicBezTo>
                  <a:cubicBezTo>
                    <a:pt x="1196" y="575"/>
                    <a:pt x="1276" y="482"/>
                    <a:pt x="1346" y="399"/>
                  </a:cubicBezTo>
                  <a:cubicBezTo>
                    <a:pt x="1414" y="320"/>
                    <a:pt x="1478" y="246"/>
                    <a:pt x="1531" y="191"/>
                  </a:cubicBezTo>
                  <a:cubicBezTo>
                    <a:pt x="1632" y="71"/>
                    <a:pt x="1687" y="0"/>
                    <a:pt x="16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3"/>
            <p:cNvSpPr/>
            <p:nvPr/>
          </p:nvSpPr>
          <p:spPr>
            <a:xfrm>
              <a:off x="8093114" y="5094654"/>
              <a:ext cx="129247" cy="42233"/>
            </a:xfrm>
            <a:custGeom>
              <a:avLst/>
              <a:gdLst/>
              <a:ahLst/>
              <a:cxnLst/>
              <a:rect l="l" t="t" r="r" b="b"/>
              <a:pathLst>
                <a:path w="2231" h="729" extrusionOk="0">
                  <a:moveTo>
                    <a:pt x="1" y="0"/>
                  </a:moveTo>
                  <a:lnTo>
                    <a:pt x="1" y="728"/>
                  </a:lnTo>
                  <a:lnTo>
                    <a:pt x="2231" y="728"/>
                  </a:lnTo>
                  <a:lnTo>
                    <a:pt x="22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3"/>
            <p:cNvSpPr/>
            <p:nvPr/>
          </p:nvSpPr>
          <p:spPr>
            <a:xfrm>
              <a:off x="8080138" y="5136827"/>
              <a:ext cx="155780" cy="35628"/>
            </a:xfrm>
            <a:custGeom>
              <a:avLst/>
              <a:gdLst/>
              <a:ahLst/>
              <a:cxnLst/>
              <a:rect l="l" t="t" r="r" b="b"/>
              <a:pathLst>
                <a:path w="2689" h="615" extrusionOk="0">
                  <a:moveTo>
                    <a:pt x="0" y="0"/>
                  </a:moveTo>
                  <a:lnTo>
                    <a:pt x="0" y="614"/>
                  </a:lnTo>
                  <a:lnTo>
                    <a:pt x="2688" y="614"/>
                  </a:lnTo>
                  <a:lnTo>
                    <a:pt x="268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3"/>
            <p:cNvSpPr/>
            <p:nvPr/>
          </p:nvSpPr>
          <p:spPr>
            <a:xfrm>
              <a:off x="8158054" y="4508806"/>
              <a:ext cx="252412" cy="783769"/>
            </a:xfrm>
            <a:custGeom>
              <a:avLst/>
              <a:gdLst/>
              <a:ahLst/>
              <a:cxnLst/>
              <a:rect l="l" t="t" r="r" b="b"/>
              <a:pathLst>
                <a:path w="4357" h="13529" extrusionOk="0">
                  <a:moveTo>
                    <a:pt x="1" y="1"/>
                  </a:moveTo>
                  <a:lnTo>
                    <a:pt x="1" y="13529"/>
                  </a:lnTo>
                  <a:lnTo>
                    <a:pt x="465" y="13529"/>
                  </a:lnTo>
                  <a:lnTo>
                    <a:pt x="465" y="13523"/>
                  </a:lnTo>
                  <a:cubicBezTo>
                    <a:pt x="600" y="13523"/>
                    <a:pt x="720" y="13434"/>
                    <a:pt x="763" y="13308"/>
                  </a:cubicBezTo>
                  <a:lnTo>
                    <a:pt x="849" y="13022"/>
                  </a:lnTo>
                  <a:lnTo>
                    <a:pt x="925" y="13022"/>
                  </a:lnTo>
                  <a:cubicBezTo>
                    <a:pt x="1094" y="13022"/>
                    <a:pt x="1232" y="12884"/>
                    <a:pt x="1232" y="12715"/>
                  </a:cubicBezTo>
                  <a:lnTo>
                    <a:pt x="1232" y="12696"/>
                  </a:lnTo>
                  <a:lnTo>
                    <a:pt x="1232" y="12564"/>
                  </a:lnTo>
                  <a:lnTo>
                    <a:pt x="1232" y="12303"/>
                  </a:lnTo>
                  <a:lnTo>
                    <a:pt x="1232" y="12174"/>
                  </a:lnTo>
                  <a:lnTo>
                    <a:pt x="1232" y="11913"/>
                  </a:lnTo>
                  <a:lnTo>
                    <a:pt x="1232" y="11781"/>
                  </a:lnTo>
                  <a:lnTo>
                    <a:pt x="1232" y="11455"/>
                  </a:lnTo>
                  <a:lnTo>
                    <a:pt x="1349" y="11455"/>
                  </a:lnTo>
                  <a:lnTo>
                    <a:pt x="1349" y="10841"/>
                  </a:lnTo>
                  <a:lnTo>
                    <a:pt x="1232" y="10841"/>
                  </a:lnTo>
                  <a:lnTo>
                    <a:pt x="1232" y="10110"/>
                  </a:lnTo>
                  <a:cubicBezTo>
                    <a:pt x="1232" y="9287"/>
                    <a:pt x="3742" y="7757"/>
                    <a:pt x="4264" y="5257"/>
                  </a:cubicBezTo>
                  <a:cubicBezTo>
                    <a:pt x="4267" y="5247"/>
                    <a:pt x="4270" y="5232"/>
                    <a:pt x="4270" y="5220"/>
                  </a:cubicBezTo>
                  <a:lnTo>
                    <a:pt x="4295" y="5094"/>
                  </a:lnTo>
                  <a:cubicBezTo>
                    <a:pt x="4301" y="5051"/>
                    <a:pt x="4310" y="5005"/>
                    <a:pt x="4313" y="4962"/>
                  </a:cubicBezTo>
                  <a:cubicBezTo>
                    <a:pt x="4316" y="4928"/>
                    <a:pt x="4320" y="4894"/>
                    <a:pt x="4326" y="4864"/>
                  </a:cubicBezTo>
                  <a:cubicBezTo>
                    <a:pt x="4332" y="4808"/>
                    <a:pt x="4335" y="4750"/>
                    <a:pt x="4341" y="4698"/>
                  </a:cubicBezTo>
                  <a:cubicBezTo>
                    <a:pt x="4344" y="4670"/>
                    <a:pt x="4344" y="4639"/>
                    <a:pt x="4347" y="4612"/>
                  </a:cubicBezTo>
                  <a:cubicBezTo>
                    <a:pt x="4350" y="4529"/>
                    <a:pt x="4356" y="4443"/>
                    <a:pt x="4356" y="4357"/>
                  </a:cubicBezTo>
                  <a:cubicBezTo>
                    <a:pt x="4356" y="1952"/>
                    <a:pt x="2406" y="1"/>
                    <a:pt x="1" y="1"/>
                  </a:cubicBezTo>
                  <a:close/>
                </a:path>
              </a:pathLst>
            </a:custGeom>
            <a:solidFill>
              <a:srgbClr val="FFFFFF">
                <a:alpha val="28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1" name="Google Shape;321;p33"/>
          <p:cNvGrpSpPr/>
          <p:nvPr/>
        </p:nvGrpSpPr>
        <p:grpSpPr>
          <a:xfrm rot="-1604192">
            <a:off x="8597972" y="4384595"/>
            <a:ext cx="333773" cy="638893"/>
            <a:chOff x="6692313" y="4433554"/>
            <a:chExt cx="421445" cy="806710"/>
          </a:xfrm>
        </p:grpSpPr>
        <p:sp>
          <p:nvSpPr>
            <p:cNvPr id="322" name="Google Shape;322;p33"/>
            <p:cNvSpPr/>
            <p:nvPr/>
          </p:nvSpPr>
          <p:spPr>
            <a:xfrm>
              <a:off x="6692313" y="4433554"/>
              <a:ext cx="421111" cy="806536"/>
            </a:xfrm>
            <a:custGeom>
              <a:avLst/>
              <a:gdLst/>
              <a:ahLst/>
              <a:cxnLst/>
              <a:rect l="l" t="t" r="r" b="b"/>
              <a:pathLst>
                <a:path w="7269" h="13922" extrusionOk="0">
                  <a:moveTo>
                    <a:pt x="4114" y="3960"/>
                  </a:moveTo>
                  <a:cubicBezTo>
                    <a:pt x="4197" y="4000"/>
                    <a:pt x="4277" y="4034"/>
                    <a:pt x="4350" y="4061"/>
                  </a:cubicBezTo>
                  <a:cubicBezTo>
                    <a:pt x="4363" y="4166"/>
                    <a:pt x="4366" y="4267"/>
                    <a:pt x="4363" y="4369"/>
                  </a:cubicBezTo>
                  <a:cubicBezTo>
                    <a:pt x="4363" y="4544"/>
                    <a:pt x="4323" y="4713"/>
                    <a:pt x="4289" y="4882"/>
                  </a:cubicBezTo>
                  <a:cubicBezTo>
                    <a:pt x="4240" y="5047"/>
                    <a:pt x="4184" y="5210"/>
                    <a:pt x="4114" y="5358"/>
                  </a:cubicBezTo>
                  <a:cubicBezTo>
                    <a:pt x="4043" y="5508"/>
                    <a:pt x="3960" y="5643"/>
                    <a:pt x="3874" y="5772"/>
                  </a:cubicBezTo>
                  <a:cubicBezTo>
                    <a:pt x="3785" y="5895"/>
                    <a:pt x="3699" y="6012"/>
                    <a:pt x="3610" y="6107"/>
                  </a:cubicBezTo>
                  <a:cubicBezTo>
                    <a:pt x="3537" y="6186"/>
                    <a:pt x="3464" y="6259"/>
                    <a:pt x="3397" y="6321"/>
                  </a:cubicBezTo>
                  <a:lnTo>
                    <a:pt x="3397" y="6321"/>
                  </a:lnTo>
                  <a:lnTo>
                    <a:pt x="2480" y="6322"/>
                  </a:lnTo>
                  <a:lnTo>
                    <a:pt x="4114" y="3960"/>
                  </a:lnTo>
                  <a:close/>
                  <a:moveTo>
                    <a:pt x="4983" y="1"/>
                  </a:moveTo>
                  <a:lnTo>
                    <a:pt x="4012" y="1490"/>
                  </a:lnTo>
                  <a:cubicBezTo>
                    <a:pt x="3395" y="848"/>
                    <a:pt x="2538" y="483"/>
                    <a:pt x="2301" y="277"/>
                  </a:cubicBezTo>
                  <a:lnTo>
                    <a:pt x="2301" y="277"/>
                  </a:lnTo>
                  <a:cubicBezTo>
                    <a:pt x="2301" y="277"/>
                    <a:pt x="2102" y="1082"/>
                    <a:pt x="2320" y="2099"/>
                  </a:cubicBezTo>
                  <a:cubicBezTo>
                    <a:pt x="2403" y="2492"/>
                    <a:pt x="2639" y="2845"/>
                    <a:pt x="2934" y="3143"/>
                  </a:cubicBezTo>
                  <a:lnTo>
                    <a:pt x="673" y="6608"/>
                  </a:lnTo>
                  <a:lnTo>
                    <a:pt x="1" y="7631"/>
                  </a:lnTo>
                  <a:lnTo>
                    <a:pt x="1217" y="7631"/>
                  </a:lnTo>
                  <a:lnTo>
                    <a:pt x="4750" y="7637"/>
                  </a:lnTo>
                  <a:lnTo>
                    <a:pt x="1217" y="13922"/>
                  </a:lnTo>
                  <a:lnTo>
                    <a:pt x="6439" y="7345"/>
                  </a:lnTo>
                  <a:lnTo>
                    <a:pt x="7268" y="6304"/>
                  </a:lnTo>
                  <a:lnTo>
                    <a:pt x="5886" y="6307"/>
                  </a:lnTo>
                  <a:lnTo>
                    <a:pt x="4301" y="6310"/>
                  </a:lnTo>
                  <a:lnTo>
                    <a:pt x="4301" y="6310"/>
                  </a:lnTo>
                  <a:cubicBezTo>
                    <a:pt x="4338" y="6258"/>
                    <a:pt x="4378" y="6199"/>
                    <a:pt x="4421" y="6141"/>
                  </a:cubicBezTo>
                  <a:cubicBezTo>
                    <a:pt x="4479" y="6080"/>
                    <a:pt x="4535" y="6000"/>
                    <a:pt x="4614" y="5941"/>
                  </a:cubicBezTo>
                  <a:cubicBezTo>
                    <a:pt x="4654" y="5911"/>
                    <a:pt x="4691" y="5877"/>
                    <a:pt x="4731" y="5846"/>
                  </a:cubicBezTo>
                  <a:cubicBezTo>
                    <a:pt x="4759" y="5825"/>
                    <a:pt x="4783" y="5803"/>
                    <a:pt x="4814" y="5785"/>
                  </a:cubicBezTo>
                  <a:cubicBezTo>
                    <a:pt x="5072" y="5919"/>
                    <a:pt x="5321" y="5978"/>
                    <a:pt x="5555" y="5978"/>
                  </a:cubicBezTo>
                  <a:cubicBezTo>
                    <a:pt x="6434" y="5978"/>
                    <a:pt x="7111" y="5150"/>
                    <a:pt x="7268" y="4372"/>
                  </a:cubicBezTo>
                  <a:lnTo>
                    <a:pt x="7268" y="4372"/>
                  </a:lnTo>
                  <a:cubicBezTo>
                    <a:pt x="7249" y="4374"/>
                    <a:pt x="7227" y="4375"/>
                    <a:pt x="7204" y="4375"/>
                  </a:cubicBezTo>
                  <a:cubicBezTo>
                    <a:pt x="6957" y="4375"/>
                    <a:pt x="6490" y="4254"/>
                    <a:pt x="6028" y="4254"/>
                  </a:cubicBezTo>
                  <a:cubicBezTo>
                    <a:pt x="5373" y="4254"/>
                    <a:pt x="4727" y="4498"/>
                    <a:pt x="4734" y="5677"/>
                  </a:cubicBezTo>
                  <a:cubicBezTo>
                    <a:pt x="4657" y="5723"/>
                    <a:pt x="4590" y="5782"/>
                    <a:pt x="4522" y="5834"/>
                  </a:cubicBezTo>
                  <a:cubicBezTo>
                    <a:pt x="4439" y="5895"/>
                    <a:pt x="4375" y="5981"/>
                    <a:pt x="4304" y="6049"/>
                  </a:cubicBezTo>
                  <a:cubicBezTo>
                    <a:pt x="4243" y="6126"/>
                    <a:pt x="4194" y="6202"/>
                    <a:pt x="4144" y="6273"/>
                  </a:cubicBezTo>
                  <a:lnTo>
                    <a:pt x="4120" y="6319"/>
                  </a:lnTo>
                  <a:lnTo>
                    <a:pt x="3618" y="6320"/>
                  </a:lnTo>
                  <a:lnTo>
                    <a:pt x="3618" y="6320"/>
                  </a:lnTo>
                  <a:cubicBezTo>
                    <a:pt x="3654" y="6287"/>
                    <a:pt x="3688" y="6254"/>
                    <a:pt x="3724" y="6212"/>
                  </a:cubicBezTo>
                  <a:cubicBezTo>
                    <a:pt x="3816" y="6107"/>
                    <a:pt x="3908" y="5987"/>
                    <a:pt x="4000" y="5858"/>
                  </a:cubicBezTo>
                  <a:cubicBezTo>
                    <a:pt x="4086" y="5726"/>
                    <a:pt x="4178" y="5582"/>
                    <a:pt x="4249" y="5425"/>
                  </a:cubicBezTo>
                  <a:cubicBezTo>
                    <a:pt x="4326" y="5272"/>
                    <a:pt x="4384" y="5097"/>
                    <a:pt x="4433" y="4922"/>
                  </a:cubicBezTo>
                  <a:cubicBezTo>
                    <a:pt x="4476" y="4743"/>
                    <a:pt x="4510" y="4559"/>
                    <a:pt x="4516" y="4372"/>
                  </a:cubicBezTo>
                  <a:cubicBezTo>
                    <a:pt x="4522" y="4280"/>
                    <a:pt x="4510" y="4184"/>
                    <a:pt x="4507" y="4092"/>
                  </a:cubicBezTo>
                  <a:cubicBezTo>
                    <a:pt x="4501" y="4043"/>
                    <a:pt x="4492" y="4000"/>
                    <a:pt x="4485" y="3957"/>
                  </a:cubicBezTo>
                  <a:cubicBezTo>
                    <a:pt x="4599" y="3665"/>
                    <a:pt x="4661" y="3398"/>
                    <a:pt x="4676" y="3146"/>
                  </a:cubicBezTo>
                  <a:lnTo>
                    <a:pt x="6519" y="452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3"/>
            <p:cNvSpPr/>
            <p:nvPr/>
          </p:nvSpPr>
          <p:spPr>
            <a:xfrm>
              <a:off x="6692704" y="4433554"/>
              <a:ext cx="421053" cy="806710"/>
            </a:xfrm>
            <a:custGeom>
              <a:avLst/>
              <a:gdLst/>
              <a:ahLst/>
              <a:cxnLst/>
              <a:rect l="l" t="t" r="r" b="b"/>
              <a:pathLst>
                <a:path w="7268" h="13925" extrusionOk="0">
                  <a:moveTo>
                    <a:pt x="4989" y="1"/>
                  </a:moveTo>
                  <a:lnTo>
                    <a:pt x="673" y="6608"/>
                  </a:lnTo>
                  <a:lnTo>
                    <a:pt x="0" y="7637"/>
                  </a:lnTo>
                  <a:lnTo>
                    <a:pt x="1217" y="7637"/>
                  </a:lnTo>
                  <a:lnTo>
                    <a:pt x="4749" y="7643"/>
                  </a:lnTo>
                  <a:lnTo>
                    <a:pt x="1217" y="13925"/>
                  </a:lnTo>
                  <a:lnTo>
                    <a:pt x="6442" y="7348"/>
                  </a:lnTo>
                  <a:lnTo>
                    <a:pt x="7268" y="6307"/>
                  </a:lnTo>
                  <a:lnTo>
                    <a:pt x="5886" y="6307"/>
                  </a:lnTo>
                  <a:lnTo>
                    <a:pt x="2476" y="6316"/>
                  </a:lnTo>
                  <a:lnTo>
                    <a:pt x="2476" y="6316"/>
                  </a:lnTo>
                  <a:lnTo>
                    <a:pt x="6525" y="452"/>
                  </a:lnTo>
                  <a:lnTo>
                    <a:pt x="68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3"/>
            <p:cNvSpPr/>
            <p:nvPr/>
          </p:nvSpPr>
          <p:spPr>
            <a:xfrm>
              <a:off x="6814590" y="4449601"/>
              <a:ext cx="196855" cy="220317"/>
            </a:xfrm>
            <a:custGeom>
              <a:avLst/>
              <a:gdLst/>
              <a:ahLst/>
              <a:cxnLst/>
              <a:rect l="l" t="t" r="r" b="b"/>
              <a:pathLst>
                <a:path w="3398" h="3803" extrusionOk="0">
                  <a:moveTo>
                    <a:pt x="197" y="0"/>
                  </a:moveTo>
                  <a:cubicBezTo>
                    <a:pt x="197" y="0"/>
                    <a:pt x="0" y="805"/>
                    <a:pt x="215" y="1828"/>
                  </a:cubicBezTo>
                  <a:cubicBezTo>
                    <a:pt x="430" y="2844"/>
                    <a:pt x="1671" y="3594"/>
                    <a:pt x="2323" y="3803"/>
                  </a:cubicBezTo>
                  <a:cubicBezTo>
                    <a:pt x="3398" y="1361"/>
                    <a:pt x="655" y="402"/>
                    <a:pt x="1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3"/>
            <p:cNvSpPr/>
            <p:nvPr/>
          </p:nvSpPr>
          <p:spPr>
            <a:xfrm>
              <a:off x="6965267" y="4679526"/>
              <a:ext cx="148481" cy="100165"/>
            </a:xfrm>
            <a:custGeom>
              <a:avLst/>
              <a:gdLst/>
              <a:ahLst/>
              <a:cxnLst/>
              <a:rect l="l" t="t" r="r" b="b"/>
              <a:pathLst>
                <a:path w="2563" h="1729" extrusionOk="0">
                  <a:moveTo>
                    <a:pt x="1321" y="0"/>
                  </a:moveTo>
                  <a:cubicBezTo>
                    <a:pt x="655" y="0"/>
                    <a:pt x="1" y="254"/>
                    <a:pt x="29" y="1490"/>
                  </a:cubicBezTo>
                  <a:cubicBezTo>
                    <a:pt x="315" y="1656"/>
                    <a:pt x="592" y="1728"/>
                    <a:pt x="852" y="1728"/>
                  </a:cubicBezTo>
                  <a:cubicBezTo>
                    <a:pt x="1730" y="1728"/>
                    <a:pt x="2406" y="902"/>
                    <a:pt x="2563" y="120"/>
                  </a:cubicBezTo>
                  <a:lnTo>
                    <a:pt x="2563" y="120"/>
                  </a:lnTo>
                  <a:cubicBezTo>
                    <a:pt x="2544" y="122"/>
                    <a:pt x="2522" y="123"/>
                    <a:pt x="2499" y="123"/>
                  </a:cubicBezTo>
                  <a:cubicBezTo>
                    <a:pt x="2252" y="123"/>
                    <a:pt x="1784" y="0"/>
                    <a:pt x="1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3"/>
            <p:cNvSpPr/>
            <p:nvPr/>
          </p:nvSpPr>
          <p:spPr>
            <a:xfrm>
              <a:off x="6873679" y="4542116"/>
              <a:ext cx="80816" cy="257394"/>
            </a:xfrm>
            <a:custGeom>
              <a:avLst/>
              <a:gdLst/>
              <a:ahLst/>
              <a:cxnLst/>
              <a:rect l="l" t="t" r="r" b="b"/>
              <a:pathLst>
                <a:path w="1395" h="4443" extrusionOk="0">
                  <a:moveTo>
                    <a:pt x="9" y="0"/>
                  </a:moveTo>
                  <a:lnTo>
                    <a:pt x="0" y="3"/>
                  </a:lnTo>
                  <a:cubicBezTo>
                    <a:pt x="0" y="3"/>
                    <a:pt x="55" y="71"/>
                    <a:pt x="160" y="194"/>
                  </a:cubicBezTo>
                  <a:cubicBezTo>
                    <a:pt x="212" y="265"/>
                    <a:pt x="283" y="344"/>
                    <a:pt x="360" y="440"/>
                  </a:cubicBezTo>
                  <a:cubicBezTo>
                    <a:pt x="424" y="523"/>
                    <a:pt x="492" y="606"/>
                    <a:pt x="565" y="707"/>
                  </a:cubicBezTo>
                  <a:cubicBezTo>
                    <a:pt x="648" y="814"/>
                    <a:pt x="728" y="931"/>
                    <a:pt x="811" y="1063"/>
                  </a:cubicBezTo>
                  <a:cubicBezTo>
                    <a:pt x="888" y="1198"/>
                    <a:pt x="974" y="1337"/>
                    <a:pt x="1038" y="1490"/>
                  </a:cubicBezTo>
                  <a:cubicBezTo>
                    <a:pt x="1084" y="1598"/>
                    <a:pt x="1131" y="1711"/>
                    <a:pt x="1161" y="1828"/>
                  </a:cubicBezTo>
                  <a:cubicBezTo>
                    <a:pt x="1177" y="1877"/>
                    <a:pt x="1189" y="1923"/>
                    <a:pt x="1195" y="1969"/>
                  </a:cubicBezTo>
                  <a:cubicBezTo>
                    <a:pt x="1226" y="2138"/>
                    <a:pt x="1238" y="2313"/>
                    <a:pt x="1235" y="2488"/>
                  </a:cubicBezTo>
                  <a:cubicBezTo>
                    <a:pt x="1235" y="2660"/>
                    <a:pt x="1201" y="2833"/>
                    <a:pt x="1161" y="3001"/>
                  </a:cubicBezTo>
                  <a:cubicBezTo>
                    <a:pt x="1112" y="3167"/>
                    <a:pt x="1057" y="3333"/>
                    <a:pt x="986" y="3478"/>
                  </a:cubicBezTo>
                  <a:cubicBezTo>
                    <a:pt x="916" y="3631"/>
                    <a:pt x="833" y="3766"/>
                    <a:pt x="747" y="3892"/>
                  </a:cubicBezTo>
                  <a:cubicBezTo>
                    <a:pt x="657" y="4015"/>
                    <a:pt x="571" y="4126"/>
                    <a:pt x="482" y="4227"/>
                  </a:cubicBezTo>
                  <a:cubicBezTo>
                    <a:pt x="406" y="4310"/>
                    <a:pt x="335" y="4381"/>
                    <a:pt x="267" y="4442"/>
                  </a:cubicBezTo>
                  <a:lnTo>
                    <a:pt x="489" y="4442"/>
                  </a:lnTo>
                  <a:cubicBezTo>
                    <a:pt x="525" y="4408"/>
                    <a:pt x="562" y="4368"/>
                    <a:pt x="596" y="4332"/>
                  </a:cubicBezTo>
                  <a:cubicBezTo>
                    <a:pt x="688" y="4227"/>
                    <a:pt x="780" y="4107"/>
                    <a:pt x="873" y="3978"/>
                  </a:cubicBezTo>
                  <a:cubicBezTo>
                    <a:pt x="962" y="3843"/>
                    <a:pt x="1051" y="3702"/>
                    <a:pt x="1124" y="3542"/>
                  </a:cubicBezTo>
                  <a:cubicBezTo>
                    <a:pt x="1201" y="3385"/>
                    <a:pt x="1256" y="3216"/>
                    <a:pt x="1309" y="3041"/>
                  </a:cubicBezTo>
                  <a:cubicBezTo>
                    <a:pt x="1349" y="2863"/>
                    <a:pt x="1389" y="2679"/>
                    <a:pt x="1389" y="2492"/>
                  </a:cubicBezTo>
                  <a:cubicBezTo>
                    <a:pt x="1395" y="2396"/>
                    <a:pt x="1385" y="2304"/>
                    <a:pt x="1389" y="2212"/>
                  </a:cubicBezTo>
                  <a:cubicBezTo>
                    <a:pt x="1373" y="2114"/>
                    <a:pt x="1358" y="2034"/>
                    <a:pt x="1330" y="1942"/>
                  </a:cubicBezTo>
                  <a:cubicBezTo>
                    <a:pt x="1312" y="1862"/>
                    <a:pt x="1284" y="1782"/>
                    <a:pt x="1253" y="1705"/>
                  </a:cubicBezTo>
                  <a:cubicBezTo>
                    <a:pt x="1220" y="1613"/>
                    <a:pt x="1180" y="1527"/>
                    <a:pt x="1140" y="1444"/>
                  </a:cubicBezTo>
                  <a:cubicBezTo>
                    <a:pt x="1063" y="1290"/>
                    <a:pt x="968" y="1152"/>
                    <a:pt x="882" y="1020"/>
                  </a:cubicBezTo>
                  <a:cubicBezTo>
                    <a:pt x="790" y="894"/>
                    <a:pt x="700" y="774"/>
                    <a:pt x="611" y="670"/>
                  </a:cubicBezTo>
                  <a:cubicBezTo>
                    <a:pt x="528" y="575"/>
                    <a:pt x="452" y="486"/>
                    <a:pt x="381" y="409"/>
                  </a:cubicBezTo>
                  <a:cubicBezTo>
                    <a:pt x="304" y="323"/>
                    <a:pt x="231" y="246"/>
                    <a:pt x="175" y="185"/>
                  </a:cubicBezTo>
                  <a:cubicBezTo>
                    <a:pt x="68" y="68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3"/>
            <p:cNvSpPr/>
            <p:nvPr/>
          </p:nvSpPr>
          <p:spPr>
            <a:xfrm>
              <a:off x="6931146" y="4718803"/>
              <a:ext cx="151146" cy="79947"/>
            </a:xfrm>
            <a:custGeom>
              <a:avLst/>
              <a:gdLst/>
              <a:ahLst/>
              <a:cxnLst/>
              <a:rect l="l" t="t" r="r" b="b"/>
              <a:pathLst>
                <a:path w="2609" h="1380" extrusionOk="0">
                  <a:moveTo>
                    <a:pt x="2608" y="1"/>
                  </a:moveTo>
                  <a:cubicBezTo>
                    <a:pt x="2605" y="1"/>
                    <a:pt x="2593" y="10"/>
                    <a:pt x="2568" y="13"/>
                  </a:cubicBezTo>
                  <a:cubicBezTo>
                    <a:pt x="2550" y="25"/>
                    <a:pt x="2519" y="47"/>
                    <a:pt x="2473" y="62"/>
                  </a:cubicBezTo>
                  <a:cubicBezTo>
                    <a:pt x="2390" y="105"/>
                    <a:pt x="2258" y="139"/>
                    <a:pt x="2101" y="182"/>
                  </a:cubicBezTo>
                  <a:cubicBezTo>
                    <a:pt x="1785" y="268"/>
                    <a:pt x="1361" y="369"/>
                    <a:pt x="956" y="554"/>
                  </a:cubicBezTo>
                  <a:cubicBezTo>
                    <a:pt x="857" y="600"/>
                    <a:pt x="756" y="646"/>
                    <a:pt x="664" y="707"/>
                  </a:cubicBezTo>
                  <a:cubicBezTo>
                    <a:pt x="572" y="762"/>
                    <a:pt x="486" y="830"/>
                    <a:pt x="403" y="898"/>
                  </a:cubicBezTo>
                  <a:cubicBezTo>
                    <a:pt x="320" y="962"/>
                    <a:pt x="255" y="1042"/>
                    <a:pt x="185" y="1113"/>
                  </a:cubicBezTo>
                  <a:cubicBezTo>
                    <a:pt x="123" y="1189"/>
                    <a:pt x="74" y="1266"/>
                    <a:pt x="25" y="1334"/>
                  </a:cubicBezTo>
                  <a:lnTo>
                    <a:pt x="0" y="1380"/>
                  </a:lnTo>
                  <a:lnTo>
                    <a:pt x="185" y="1380"/>
                  </a:lnTo>
                  <a:cubicBezTo>
                    <a:pt x="218" y="1328"/>
                    <a:pt x="258" y="1269"/>
                    <a:pt x="304" y="1211"/>
                  </a:cubicBezTo>
                  <a:cubicBezTo>
                    <a:pt x="369" y="1149"/>
                    <a:pt x="424" y="1073"/>
                    <a:pt x="501" y="1011"/>
                  </a:cubicBezTo>
                  <a:cubicBezTo>
                    <a:pt x="538" y="980"/>
                    <a:pt x="578" y="947"/>
                    <a:pt x="615" y="916"/>
                  </a:cubicBezTo>
                  <a:cubicBezTo>
                    <a:pt x="655" y="885"/>
                    <a:pt x="701" y="858"/>
                    <a:pt x="741" y="827"/>
                  </a:cubicBezTo>
                  <a:cubicBezTo>
                    <a:pt x="824" y="765"/>
                    <a:pt x="919" y="716"/>
                    <a:pt x="1011" y="661"/>
                  </a:cubicBezTo>
                  <a:cubicBezTo>
                    <a:pt x="1392" y="461"/>
                    <a:pt x="1810" y="335"/>
                    <a:pt x="2117" y="231"/>
                  </a:cubicBezTo>
                  <a:cubicBezTo>
                    <a:pt x="2270" y="179"/>
                    <a:pt x="2399" y="133"/>
                    <a:pt x="2485" y="87"/>
                  </a:cubicBezTo>
                  <a:cubicBezTo>
                    <a:pt x="2528" y="62"/>
                    <a:pt x="2559" y="41"/>
                    <a:pt x="2577" y="25"/>
                  </a:cubicBezTo>
                  <a:cubicBezTo>
                    <a:pt x="2593" y="13"/>
                    <a:pt x="2605" y="7"/>
                    <a:pt x="2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8" name="Google Shape;328;p33"/>
          <p:cNvGrpSpPr/>
          <p:nvPr/>
        </p:nvGrpSpPr>
        <p:grpSpPr>
          <a:xfrm rot="-1396822">
            <a:off x="175863" y="4551368"/>
            <a:ext cx="680708" cy="394596"/>
            <a:chOff x="753489" y="4226263"/>
            <a:chExt cx="924843" cy="536117"/>
          </a:xfrm>
        </p:grpSpPr>
        <p:sp>
          <p:nvSpPr>
            <p:cNvPr id="329" name="Google Shape;329;p33"/>
            <p:cNvSpPr/>
            <p:nvPr/>
          </p:nvSpPr>
          <p:spPr>
            <a:xfrm>
              <a:off x="753511" y="4226263"/>
              <a:ext cx="924821" cy="535167"/>
            </a:xfrm>
            <a:custGeom>
              <a:avLst/>
              <a:gdLst/>
              <a:ahLst/>
              <a:cxnLst/>
              <a:rect l="l" t="t" r="r" b="b"/>
              <a:pathLst>
                <a:path w="9726" h="5628" extrusionOk="0">
                  <a:moveTo>
                    <a:pt x="6009" y="1"/>
                  </a:moveTo>
                  <a:cubicBezTo>
                    <a:pt x="5404" y="1"/>
                    <a:pt x="4854" y="246"/>
                    <a:pt x="4454" y="636"/>
                  </a:cubicBezTo>
                  <a:cubicBezTo>
                    <a:pt x="4304" y="642"/>
                    <a:pt x="4163" y="661"/>
                    <a:pt x="4021" y="692"/>
                  </a:cubicBezTo>
                  <a:cubicBezTo>
                    <a:pt x="3905" y="673"/>
                    <a:pt x="3785" y="658"/>
                    <a:pt x="3662" y="658"/>
                  </a:cubicBezTo>
                  <a:cubicBezTo>
                    <a:pt x="2753" y="658"/>
                    <a:pt x="1988" y="1266"/>
                    <a:pt x="1748" y="2095"/>
                  </a:cubicBezTo>
                  <a:cubicBezTo>
                    <a:pt x="1687" y="2089"/>
                    <a:pt x="1625" y="2086"/>
                    <a:pt x="1564" y="2086"/>
                  </a:cubicBezTo>
                  <a:cubicBezTo>
                    <a:pt x="698" y="2086"/>
                    <a:pt x="0" y="2783"/>
                    <a:pt x="0" y="3647"/>
                  </a:cubicBezTo>
                  <a:lnTo>
                    <a:pt x="0" y="5210"/>
                  </a:lnTo>
                  <a:lnTo>
                    <a:pt x="541" y="5210"/>
                  </a:lnTo>
                  <a:lnTo>
                    <a:pt x="541" y="5628"/>
                  </a:lnTo>
                  <a:lnTo>
                    <a:pt x="2258" y="5628"/>
                  </a:lnTo>
                  <a:cubicBezTo>
                    <a:pt x="2654" y="5628"/>
                    <a:pt x="3020" y="5496"/>
                    <a:pt x="3309" y="5269"/>
                  </a:cubicBezTo>
                  <a:cubicBezTo>
                    <a:pt x="3674" y="5474"/>
                    <a:pt x="4092" y="5597"/>
                    <a:pt x="4544" y="5597"/>
                  </a:cubicBezTo>
                  <a:cubicBezTo>
                    <a:pt x="5173" y="5597"/>
                    <a:pt x="5745" y="5364"/>
                    <a:pt x="6184" y="4980"/>
                  </a:cubicBezTo>
                  <a:cubicBezTo>
                    <a:pt x="6516" y="5152"/>
                    <a:pt x="6896" y="5253"/>
                    <a:pt x="7296" y="5253"/>
                  </a:cubicBezTo>
                  <a:cubicBezTo>
                    <a:pt x="8641" y="5253"/>
                    <a:pt x="9725" y="4163"/>
                    <a:pt x="9725" y="2820"/>
                  </a:cubicBezTo>
                  <a:cubicBezTo>
                    <a:pt x="9725" y="1481"/>
                    <a:pt x="8641" y="391"/>
                    <a:pt x="7296" y="391"/>
                  </a:cubicBezTo>
                  <a:lnTo>
                    <a:pt x="7265" y="391"/>
                  </a:lnTo>
                  <a:cubicBezTo>
                    <a:pt x="6909" y="145"/>
                    <a:pt x="6473" y="1"/>
                    <a:pt x="6009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3"/>
            <p:cNvSpPr/>
            <p:nvPr/>
          </p:nvSpPr>
          <p:spPr>
            <a:xfrm>
              <a:off x="753489" y="4226548"/>
              <a:ext cx="782000" cy="495514"/>
            </a:xfrm>
            <a:custGeom>
              <a:avLst/>
              <a:gdLst/>
              <a:ahLst/>
              <a:cxnLst/>
              <a:rect l="l" t="t" r="r" b="b"/>
              <a:pathLst>
                <a:path w="8224" h="5211" extrusionOk="0">
                  <a:moveTo>
                    <a:pt x="6009" y="1"/>
                  </a:moveTo>
                  <a:cubicBezTo>
                    <a:pt x="5336" y="1"/>
                    <a:pt x="4734" y="302"/>
                    <a:pt x="4326" y="772"/>
                  </a:cubicBezTo>
                  <a:cubicBezTo>
                    <a:pt x="4120" y="701"/>
                    <a:pt x="3893" y="658"/>
                    <a:pt x="3662" y="658"/>
                  </a:cubicBezTo>
                  <a:cubicBezTo>
                    <a:pt x="2753" y="658"/>
                    <a:pt x="1988" y="1269"/>
                    <a:pt x="1745" y="2099"/>
                  </a:cubicBezTo>
                  <a:cubicBezTo>
                    <a:pt x="1684" y="2089"/>
                    <a:pt x="1623" y="2086"/>
                    <a:pt x="1561" y="2086"/>
                  </a:cubicBezTo>
                  <a:cubicBezTo>
                    <a:pt x="698" y="2086"/>
                    <a:pt x="1" y="2784"/>
                    <a:pt x="1" y="3650"/>
                  </a:cubicBezTo>
                  <a:lnTo>
                    <a:pt x="1" y="5210"/>
                  </a:lnTo>
                  <a:lnTo>
                    <a:pt x="1561" y="5210"/>
                  </a:lnTo>
                  <a:cubicBezTo>
                    <a:pt x="2120" y="5210"/>
                    <a:pt x="2606" y="4918"/>
                    <a:pt x="2882" y="4482"/>
                  </a:cubicBezTo>
                  <a:cubicBezTo>
                    <a:pt x="3122" y="4584"/>
                    <a:pt x="3386" y="4639"/>
                    <a:pt x="3662" y="4639"/>
                  </a:cubicBezTo>
                  <a:cubicBezTo>
                    <a:pt x="4157" y="4639"/>
                    <a:pt x="4608" y="4458"/>
                    <a:pt x="4955" y="4163"/>
                  </a:cubicBezTo>
                  <a:cubicBezTo>
                    <a:pt x="5272" y="4332"/>
                    <a:pt x="5628" y="4427"/>
                    <a:pt x="6009" y="4427"/>
                  </a:cubicBezTo>
                  <a:cubicBezTo>
                    <a:pt x="7232" y="4427"/>
                    <a:pt x="8224" y="3438"/>
                    <a:pt x="8224" y="2212"/>
                  </a:cubicBezTo>
                  <a:cubicBezTo>
                    <a:pt x="8224" y="993"/>
                    <a:pt x="7228" y="1"/>
                    <a:pt x="60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3"/>
            <p:cNvSpPr/>
            <p:nvPr/>
          </p:nvSpPr>
          <p:spPr>
            <a:xfrm>
              <a:off x="804646" y="4263347"/>
              <a:ext cx="873664" cy="499032"/>
            </a:xfrm>
            <a:custGeom>
              <a:avLst/>
              <a:gdLst/>
              <a:ahLst/>
              <a:cxnLst/>
              <a:rect l="l" t="t" r="r" b="b"/>
              <a:pathLst>
                <a:path w="9188" h="5248" extrusionOk="0">
                  <a:moveTo>
                    <a:pt x="6758" y="1"/>
                  </a:moveTo>
                  <a:cubicBezTo>
                    <a:pt x="6168" y="1"/>
                    <a:pt x="5628" y="213"/>
                    <a:pt x="5207" y="560"/>
                  </a:cubicBezTo>
                  <a:cubicBezTo>
                    <a:pt x="4847" y="360"/>
                    <a:pt x="4439" y="246"/>
                    <a:pt x="4000" y="246"/>
                  </a:cubicBezTo>
                  <a:cubicBezTo>
                    <a:pt x="2952" y="246"/>
                    <a:pt x="2058" y="898"/>
                    <a:pt x="1693" y="1819"/>
                  </a:cubicBezTo>
                  <a:cubicBezTo>
                    <a:pt x="756" y="1828"/>
                    <a:pt x="0" y="2593"/>
                    <a:pt x="0" y="3530"/>
                  </a:cubicBezTo>
                  <a:lnTo>
                    <a:pt x="0" y="5247"/>
                  </a:lnTo>
                  <a:lnTo>
                    <a:pt x="1720" y="5247"/>
                  </a:lnTo>
                  <a:cubicBezTo>
                    <a:pt x="2114" y="5247"/>
                    <a:pt x="2479" y="5112"/>
                    <a:pt x="2771" y="4885"/>
                  </a:cubicBezTo>
                  <a:cubicBezTo>
                    <a:pt x="3137" y="5094"/>
                    <a:pt x="3554" y="5216"/>
                    <a:pt x="4003" y="5216"/>
                  </a:cubicBezTo>
                  <a:cubicBezTo>
                    <a:pt x="4632" y="5216"/>
                    <a:pt x="5207" y="4983"/>
                    <a:pt x="5643" y="4599"/>
                  </a:cubicBezTo>
                  <a:cubicBezTo>
                    <a:pt x="5978" y="4771"/>
                    <a:pt x="6356" y="4869"/>
                    <a:pt x="6758" y="4869"/>
                  </a:cubicBezTo>
                  <a:cubicBezTo>
                    <a:pt x="8100" y="4869"/>
                    <a:pt x="9188" y="3779"/>
                    <a:pt x="9188" y="2440"/>
                  </a:cubicBezTo>
                  <a:cubicBezTo>
                    <a:pt x="9188" y="1091"/>
                    <a:pt x="8100" y="1"/>
                    <a:pt x="675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B0C5D9">
            <a:alpha val="648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udiowide"/>
              <a:buNone/>
              <a:defRPr sz="3200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mo"/>
              <a:buChar char="●"/>
              <a:defRPr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mo"/>
              <a:buChar char="○"/>
              <a:defRPr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mo"/>
              <a:buChar char="■"/>
              <a:defRPr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mo"/>
              <a:buChar char="●"/>
              <a:defRPr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mo"/>
              <a:buChar char="○"/>
              <a:defRPr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mo"/>
              <a:buChar char="■"/>
              <a:defRPr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mo"/>
              <a:buChar char="●"/>
              <a:defRPr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mo"/>
              <a:buChar char="○"/>
              <a:defRPr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mo"/>
              <a:buChar char="■"/>
              <a:defRPr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8" r:id="rId4"/>
    <p:sldLayoutId id="2147483659" r:id="rId5"/>
    <p:sldLayoutId id="2147483662" r:id="rId6"/>
    <p:sldLayoutId id="2147483666" r:id="rId7"/>
    <p:sldLayoutId id="2147483678" r:id="rId8"/>
    <p:sldLayoutId id="2147483679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7"/>
          <p:cNvSpPr txBox="1">
            <a:spLocks noGrp="1"/>
          </p:cNvSpPr>
          <p:nvPr>
            <p:ph type="ctrTitle"/>
          </p:nvPr>
        </p:nvSpPr>
        <p:spPr>
          <a:xfrm>
            <a:off x="3249097" y="1204711"/>
            <a:ext cx="5169810" cy="215127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Experimental Comparison between Monofacial and Bifacial PV Modules </a:t>
            </a:r>
            <a:b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Conditions </a:t>
            </a:r>
          </a:p>
        </p:txBody>
      </p:sp>
      <p:cxnSp>
        <p:nvCxnSpPr>
          <p:cNvPr id="344" name="Google Shape;344;p37"/>
          <p:cNvCxnSpPr/>
          <p:nvPr/>
        </p:nvCxnSpPr>
        <p:spPr>
          <a:xfrm>
            <a:off x="3617559" y="3316791"/>
            <a:ext cx="4473600" cy="0"/>
          </a:xfrm>
          <a:prstGeom prst="straightConnector1">
            <a:avLst/>
          </a:prstGeom>
          <a:noFill/>
          <a:ln w="19050" cap="flat" cmpd="sng">
            <a:solidFill>
              <a:srgbClr val="376D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46" name="Google Shape;346;p37"/>
          <p:cNvGrpSpPr/>
          <p:nvPr/>
        </p:nvGrpSpPr>
        <p:grpSpPr>
          <a:xfrm rot="-1400235">
            <a:off x="315631" y="376350"/>
            <a:ext cx="773329" cy="390284"/>
            <a:chOff x="3074383" y="127425"/>
            <a:chExt cx="1048062" cy="528936"/>
          </a:xfrm>
        </p:grpSpPr>
        <p:sp>
          <p:nvSpPr>
            <p:cNvPr id="347" name="Google Shape;347;p37"/>
            <p:cNvSpPr/>
            <p:nvPr/>
          </p:nvSpPr>
          <p:spPr>
            <a:xfrm>
              <a:off x="3075463" y="127425"/>
              <a:ext cx="1046983" cy="528759"/>
            </a:xfrm>
            <a:custGeom>
              <a:avLst/>
              <a:gdLst/>
              <a:ahLst/>
              <a:cxnLst/>
              <a:rect l="l" t="t" r="r" b="b"/>
              <a:pathLst>
                <a:path w="17690" h="8934" extrusionOk="0">
                  <a:moveTo>
                    <a:pt x="9062" y="1"/>
                  </a:moveTo>
                  <a:cubicBezTo>
                    <a:pt x="7228" y="1"/>
                    <a:pt x="5649" y="1110"/>
                    <a:pt x="4961" y="2692"/>
                  </a:cubicBezTo>
                  <a:cubicBezTo>
                    <a:pt x="3588" y="2704"/>
                    <a:pt x="2427" y="3598"/>
                    <a:pt x="2021" y="4839"/>
                  </a:cubicBezTo>
                  <a:cubicBezTo>
                    <a:pt x="1987" y="4906"/>
                    <a:pt x="1951" y="4977"/>
                    <a:pt x="1920" y="5048"/>
                  </a:cubicBezTo>
                  <a:cubicBezTo>
                    <a:pt x="860" y="5054"/>
                    <a:pt x="6" y="5914"/>
                    <a:pt x="6" y="6977"/>
                  </a:cubicBezTo>
                  <a:cubicBezTo>
                    <a:pt x="0" y="8046"/>
                    <a:pt x="869" y="8909"/>
                    <a:pt x="1935" y="8909"/>
                  </a:cubicBezTo>
                  <a:lnTo>
                    <a:pt x="4614" y="8909"/>
                  </a:lnTo>
                  <a:cubicBezTo>
                    <a:pt x="4737" y="8924"/>
                    <a:pt x="4859" y="8933"/>
                    <a:pt x="4985" y="8933"/>
                  </a:cubicBezTo>
                  <a:lnTo>
                    <a:pt x="13792" y="8933"/>
                  </a:lnTo>
                  <a:cubicBezTo>
                    <a:pt x="13909" y="8933"/>
                    <a:pt x="14022" y="8924"/>
                    <a:pt x="14136" y="8912"/>
                  </a:cubicBezTo>
                  <a:lnTo>
                    <a:pt x="16342" y="8912"/>
                  </a:lnTo>
                  <a:cubicBezTo>
                    <a:pt x="17088" y="8912"/>
                    <a:pt x="17690" y="8310"/>
                    <a:pt x="17690" y="7566"/>
                  </a:cubicBezTo>
                  <a:cubicBezTo>
                    <a:pt x="17690" y="6943"/>
                    <a:pt x="17269" y="6418"/>
                    <a:pt x="16695" y="6264"/>
                  </a:cubicBezTo>
                  <a:cubicBezTo>
                    <a:pt x="16704" y="6184"/>
                    <a:pt x="16707" y="6101"/>
                    <a:pt x="16707" y="6018"/>
                  </a:cubicBezTo>
                  <a:cubicBezTo>
                    <a:pt x="16707" y="4409"/>
                    <a:pt x="15402" y="3103"/>
                    <a:pt x="13792" y="3103"/>
                  </a:cubicBezTo>
                  <a:cubicBezTo>
                    <a:pt x="13635" y="3103"/>
                    <a:pt x="13482" y="3116"/>
                    <a:pt x="13328" y="3140"/>
                  </a:cubicBezTo>
                  <a:cubicBezTo>
                    <a:pt x="12763" y="1322"/>
                    <a:pt x="11067" y="1"/>
                    <a:pt x="9062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7"/>
            <p:cNvSpPr/>
            <p:nvPr/>
          </p:nvSpPr>
          <p:spPr>
            <a:xfrm>
              <a:off x="3074383" y="327408"/>
              <a:ext cx="543851" cy="327293"/>
            </a:xfrm>
            <a:custGeom>
              <a:avLst/>
              <a:gdLst/>
              <a:ahLst/>
              <a:cxnLst/>
              <a:rect l="l" t="t" r="r" b="b"/>
              <a:pathLst>
                <a:path w="9189" h="5530" extrusionOk="0">
                  <a:moveTo>
                    <a:pt x="4455" y="1"/>
                  </a:moveTo>
                  <a:cubicBezTo>
                    <a:pt x="3318" y="1"/>
                    <a:pt x="2341" y="689"/>
                    <a:pt x="1917" y="1669"/>
                  </a:cubicBezTo>
                  <a:cubicBezTo>
                    <a:pt x="858" y="1675"/>
                    <a:pt x="1" y="2535"/>
                    <a:pt x="1" y="3598"/>
                  </a:cubicBezTo>
                  <a:cubicBezTo>
                    <a:pt x="1" y="4667"/>
                    <a:pt x="864" y="5530"/>
                    <a:pt x="1933" y="5530"/>
                  </a:cubicBezTo>
                  <a:lnTo>
                    <a:pt x="7385" y="5530"/>
                  </a:lnTo>
                  <a:cubicBezTo>
                    <a:pt x="8383" y="5530"/>
                    <a:pt x="9188" y="4725"/>
                    <a:pt x="9188" y="3727"/>
                  </a:cubicBezTo>
                  <a:cubicBezTo>
                    <a:pt x="9188" y="2731"/>
                    <a:pt x="8383" y="1921"/>
                    <a:pt x="7385" y="1921"/>
                  </a:cubicBezTo>
                  <a:cubicBezTo>
                    <a:pt x="7287" y="1921"/>
                    <a:pt x="7191" y="1930"/>
                    <a:pt x="7096" y="1945"/>
                  </a:cubicBezTo>
                  <a:cubicBezTo>
                    <a:pt x="6746" y="818"/>
                    <a:pt x="5696" y="1"/>
                    <a:pt x="445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7"/>
            <p:cNvSpPr/>
            <p:nvPr/>
          </p:nvSpPr>
          <p:spPr>
            <a:xfrm>
              <a:off x="3184583" y="127425"/>
              <a:ext cx="878661" cy="528936"/>
            </a:xfrm>
            <a:custGeom>
              <a:avLst/>
              <a:gdLst/>
              <a:ahLst/>
              <a:cxnLst/>
              <a:rect l="l" t="t" r="r" b="b"/>
              <a:pathLst>
                <a:path w="14846" h="8937" extrusionOk="0">
                  <a:moveTo>
                    <a:pt x="7200" y="1"/>
                  </a:moveTo>
                  <a:cubicBezTo>
                    <a:pt x="5363" y="1"/>
                    <a:pt x="3788" y="1110"/>
                    <a:pt x="3099" y="2692"/>
                  </a:cubicBezTo>
                  <a:cubicBezTo>
                    <a:pt x="1385" y="2704"/>
                    <a:pt x="0" y="4098"/>
                    <a:pt x="0" y="5816"/>
                  </a:cubicBezTo>
                  <a:cubicBezTo>
                    <a:pt x="0" y="7539"/>
                    <a:pt x="1398" y="8936"/>
                    <a:pt x="3121" y="8936"/>
                  </a:cubicBezTo>
                  <a:lnTo>
                    <a:pt x="11931" y="8936"/>
                  </a:lnTo>
                  <a:cubicBezTo>
                    <a:pt x="13540" y="8936"/>
                    <a:pt x="14846" y="7631"/>
                    <a:pt x="14846" y="6021"/>
                  </a:cubicBezTo>
                  <a:cubicBezTo>
                    <a:pt x="14846" y="4412"/>
                    <a:pt x="13540" y="3103"/>
                    <a:pt x="11931" y="3103"/>
                  </a:cubicBezTo>
                  <a:cubicBezTo>
                    <a:pt x="11774" y="3103"/>
                    <a:pt x="11620" y="3116"/>
                    <a:pt x="11467" y="3143"/>
                  </a:cubicBezTo>
                  <a:cubicBezTo>
                    <a:pt x="10902" y="1322"/>
                    <a:pt x="9203" y="1"/>
                    <a:pt x="720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7"/>
            <p:cNvSpPr/>
            <p:nvPr/>
          </p:nvSpPr>
          <p:spPr>
            <a:xfrm>
              <a:off x="3458724" y="311961"/>
              <a:ext cx="663050" cy="342918"/>
            </a:xfrm>
            <a:custGeom>
              <a:avLst/>
              <a:gdLst/>
              <a:ahLst/>
              <a:cxnLst/>
              <a:rect l="l" t="t" r="r" b="b"/>
              <a:pathLst>
                <a:path w="11203" h="5794" extrusionOk="0">
                  <a:moveTo>
                    <a:pt x="4663" y="1"/>
                  </a:moveTo>
                  <a:cubicBezTo>
                    <a:pt x="3474" y="1"/>
                    <a:pt x="2451" y="719"/>
                    <a:pt x="2006" y="1748"/>
                  </a:cubicBezTo>
                  <a:cubicBezTo>
                    <a:pt x="897" y="1755"/>
                    <a:pt x="0" y="2658"/>
                    <a:pt x="0" y="3773"/>
                  </a:cubicBezTo>
                  <a:cubicBezTo>
                    <a:pt x="0" y="4888"/>
                    <a:pt x="906" y="5794"/>
                    <a:pt x="2021" y="5794"/>
                  </a:cubicBezTo>
                  <a:lnTo>
                    <a:pt x="9854" y="5794"/>
                  </a:lnTo>
                  <a:cubicBezTo>
                    <a:pt x="10601" y="5794"/>
                    <a:pt x="11203" y="5192"/>
                    <a:pt x="11203" y="4448"/>
                  </a:cubicBezTo>
                  <a:cubicBezTo>
                    <a:pt x="11203" y="3702"/>
                    <a:pt x="10598" y="3097"/>
                    <a:pt x="9851" y="3097"/>
                  </a:cubicBezTo>
                  <a:cubicBezTo>
                    <a:pt x="9820" y="3097"/>
                    <a:pt x="9790" y="3097"/>
                    <a:pt x="9759" y="3100"/>
                  </a:cubicBezTo>
                  <a:cubicBezTo>
                    <a:pt x="9495" y="2261"/>
                    <a:pt x="8712" y="1659"/>
                    <a:pt x="7790" y="1659"/>
                  </a:cubicBezTo>
                  <a:cubicBezTo>
                    <a:pt x="7624" y="1659"/>
                    <a:pt x="7464" y="1678"/>
                    <a:pt x="7311" y="1718"/>
                  </a:cubicBezTo>
                  <a:cubicBezTo>
                    <a:pt x="6856" y="707"/>
                    <a:pt x="5843" y="1"/>
                    <a:pt x="466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1" name="Google Shape;351;p37"/>
          <p:cNvGrpSpPr/>
          <p:nvPr/>
        </p:nvGrpSpPr>
        <p:grpSpPr>
          <a:xfrm rot="-1649405">
            <a:off x="1002560" y="3265551"/>
            <a:ext cx="538731" cy="1291146"/>
            <a:chOff x="1358750" y="1482752"/>
            <a:chExt cx="538725" cy="1291133"/>
          </a:xfrm>
        </p:grpSpPr>
        <p:sp>
          <p:nvSpPr>
            <p:cNvPr id="352" name="Google Shape;352;p37"/>
            <p:cNvSpPr/>
            <p:nvPr/>
          </p:nvSpPr>
          <p:spPr>
            <a:xfrm>
              <a:off x="1358750" y="1483220"/>
              <a:ext cx="533755" cy="1290662"/>
            </a:xfrm>
            <a:custGeom>
              <a:avLst/>
              <a:gdLst/>
              <a:ahLst/>
              <a:cxnLst/>
              <a:rect l="l" t="t" r="r" b="b"/>
              <a:pathLst>
                <a:path w="6836" h="16530" extrusionOk="0">
                  <a:moveTo>
                    <a:pt x="2658" y="9308"/>
                  </a:moveTo>
                  <a:lnTo>
                    <a:pt x="2658" y="12269"/>
                  </a:lnTo>
                  <a:lnTo>
                    <a:pt x="2390" y="12269"/>
                  </a:lnTo>
                  <a:cubicBezTo>
                    <a:pt x="1414" y="12269"/>
                    <a:pt x="624" y="11602"/>
                    <a:pt x="624" y="10785"/>
                  </a:cubicBezTo>
                  <a:cubicBezTo>
                    <a:pt x="624" y="9968"/>
                    <a:pt x="1414" y="9308"/>
                    <a:pt x="2390" y="9308"/>
                  </a:cubicBezTo>
                  <a:close/>
                  <a:moveTo>
                    <a:pt x="4792" y="12539"/>
                  </a:moveTo>
                  <a:cubicBezTo>
                    <a:pt x="5769" y="12539"/>
                    <a:pt x="6559" y="13332"/>
                    <a:pt x="6559" y="14306"/>
                  </a:cubicBezTo>
                  <a:lnTo>
                    <a:pt x="6559" y="14499"/>
                  </a:lnTo>
                  <a:cubicBezTo>
                    <a:pt x="6559" y="15473"/>
                    <a:pt x="5769" y="16265"/>
                    <a:pt x="4792" y="16265"/>
                  </a:cubicBezTo>
                  <a:lnTo>
                    <a:pt x="4691" y="16265"/>
                  </a:lnTo>
                  <a:cubicBezTo>
                    <a:pt x="4221" y="16265"/>
                    <a:pt x="3776" y="16081"/>
                    <a:pt x="3441" y="15746"/>
                  </a:cubicBezTo>
                  <a:cubicBezTo>
                    <a:pt x="3109" y="15411"/>
                    <a:pt x="2925" y="14969"/>
                    <a:pt x="2925" y="14499"/>
                  </a:cubicBezTo>
                  <a:lnTo>
                    <a:pt x="2928" y="12539"/>
                  </a:lnTo>
                  <a:close/>
                  <a:moveTo>
                    <a:pt x="1546" y="1"/>
                  </a:moveTo>
                  <a:cubicBezTo>
                    <a:pt x="1441" y="1"/>
                    <a:pt x="1358" y="84"/>
                    <a:pt x="1358" y="188"/>
                  </a:cubicBezTo>
                  <a:lnTo>
                    <a:pt x="1358" y="2295"/>
                  </a:lnTo>
                  <a:lnTo>
                    <a:pt x="1" y="2295"/>
                  </a:lnTo>
                  <a:lnTo>
                    <a:pt x="1" y="2999"/>
                  </a:lnTo>
                  <a:lnTo>
                    <a:pt x="486" y="2999"/>
                  </a:lnTo>
                  <a:lnTo>
                    <a:pt x="486" y="3413"/>
                  </a:lnTo>
                  <a:lnTo>
                    <a:pt x="486" y="4912"/>
                  </a:lnTo>
                  <a:cubicBezTo>
                    <a:pt x="486" y="5619"/>
                    <a:pt x="1057" y="6190"/>
                    <a:pt x="1764" y="6190"/>
                  </a:cubicBezTo>
                  <a:lnTo>
                    <a:pt x="2658" y="6190"/>
                  </a:lnTo>
                  <a:lnTo>
                    <a:pt x="2658" y="9035"/>
                  </a:lnTo>
                  <a:lnTo>
                    <a:pt x="2390" y="9035"/>
                  </a:lnTo>
                  <a:cubicBezTo>
                    <a:pt x="1269" y="9035"/>
                    <a:pt x="354" y="9821"/>
                    <a:pt x="354" y="10785"/>
                  </a:cubicBezTo>
                  <a:cubicBezTo>
                    <a:pt x="354" y="11750"/>
                    <a:pt x="1269" y="12536"/>
                    <a:pt x="2390" y="12536"/>
                  </a:cubicBezTo>
                  <a:lnTo>
                    <a:pt x="2658" y="12536"/>
                  </a:lnTo>
                  <a:lnTo>
                    <a:pt x="2658" y="14490"/>
                  </a:lnTo>
                  <a:cubicBezTo>
                    <a:pt x="2658" y="15034"/>
                    <a:pt x="2870" y="15544"/>
                    <a:pt x="3257" y="15931"/>
                  </a:cubicBezTo>
                  <a:cubicBezTo>
                    <a:pt x="3641" y="16315"/>
                    <a:pt x="4154" y="16530"/>
                    <a:pt x="4697" y="16530"/>
                  </a:cubicBezTo>
                  <a:lnTo>
                    <a:pt x="4802" y="16530"/>
                  </a:lnTo>
                  <a:cubicBezTo>
                    <a:pt x="5923" y="16530"/>
                    <a:pt x="6835" y="15617"/>
                    <a:pt x="6835" y="14496"/>
                  </a:cubicBezTo>
                  <a:lnTo>
                    <a:pt x="6835" y="14303"/>
                  </a:lnTo>
                  <a:cubicBezTo>
                    <a:pt x="6835" y="13181"/>
                    <a:pt x="5923" y="12269"/>
                    <a:pt x="4802" y="12269"/>
                  </a:cubicBezTo>
                  <a:lnTo>
                    <a:pt x="2934" y="12269"/>
                  </a:lnTo>
                  <a:lnTo>
                    <a:pt x="2934" y="9308"/>
                  </a:lnTo>
                  <a:lnTo>
                    <a:pt x="6703" y="9308"/>
                  </a:lnTo>
                  <a:lnTo>
                    <a:pt x="6703" y="9035"/>
                  </a:lnTo>
                  <a:lnTo>
                    <a:pt x="5305" y="9035"/>
                  </a:lnTo>
                  <a:cubicBezTo>
                    <a:pt x="6728" y="8494"/>
                    <a:pt x="6138" y="6190"/>
                    <a:pt x="6138" y="6190"/>
                  </a:cubicBezTo>
                  <a:lnTo>
                    <a:pt x="6138" y="6190"/>
                  </a:lnTo>
                  <a:cubicBezTo>
                    <a:pt x="6138" y="6190"/>
                    <a:pt x="5198" y="6774"/>
                    <a:pt x="4614" y="7446"/>
                  </a:cubicBezTo>
                  <a:cubicBezTo>
                    <a:pt x="4147" y="7984"/>
                    <a:pt x="4430" y="8752"/>
                    <a:pt x="4556" y="9035"/>
                  </a:cubicBezTo>
                  <a:lnTo>
                    <a:pt x="2934" y="9035"/>
                  </a:lnTo>
                  <a:lnTo>
                    <a:pt x="2934" y="6190"/>
                  </a:lnTo>
                  <a:lnTo>
                    <a:pt x="3846" y="6190"/>
                  </a:lnTo>
                  <a:cubicBezTo>
                    <a:pt x="4553" y="6190"/>
                    <a:pt x="5124" y="5619"/>
                    <a:pt x="5124" y="4912"/>
                  </a:cubicBezTo>
                  <a:lnTo>
                    <a:pt x="5124" y="3413"/>
                  </a:lnTo>
                  <a:lnTo>
                    <a:pt x="5124" y="2999"/>
                  </a:lnTo>
                  <a:lnTo>
                    <a:pt x="5597" y="2999"/>
                  </a:lnTo>
                  <a:lnTo>
                    <a:pt x="5597" y="2295"/>
                  </a:lnTo>
                  <a:lnTo>
                    <a:pt x="4230" y="2295"/>
                  </a:lnTo>
                  <a:lnTo>
                    <a:pt x="4230" y="188"/>
                  </a:lnTo>
                  <a:cubicBezTo>
                    <a:pt x="4230" y="84"/>
                    <a:pt x="4144" y="1"/>
                    <a:pt x="4040" y="1"/>
                  </a:cubicBezTo>
                  <a:lnTo>
                    <a:pt x="3883" y="1"/>
                  </a:lnTo>
                  <a:cubicBezTo>
                    <a:pt x="3779" y="1"/>
                    <a:pt x="3696" y="84"/>
                    <a:pt x="3696" y="188"/>
                  </a:cubicBezTo>
                  <a:lnTo>
                    <a:pt x="3696" y="2295"/>
                  </a:lnTo>
                  <a:lnTo>
                    <a:pt x="1890" y="2295"/>
                  </a:lnTo>
                  <a:lnTo>
                    <a:pt x="1890" y="188"/>
                  </a:lnTo>
                  <a:cubicBezTo>
                    <a:pt x="1890" y="84"/>
                    <a:pt x="1807" y="1"/>
                    <a:pt x="1702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7"/>
            <p:cNvSpPr/>
            <p:nvPr/>
          </p:nvSpPr>
          <p:spPr>
            <a:xfrm>
              <a:off x="1397446" y="1715665"/>
              <a:ext cx="181614" cy="251183"/>
            </a:xfrm>
            <a:custGeom>
              <a:avLst/>
              <a:gdLst/>
              <a:ahLst/>
              <a:cxnLst/>
              <a:rect l="l" t="t" r="r" b="b"/>
              <a:pathLst>
                <a:path w="2326" h="3217" extrusionOk="0">
                  <a:moveTo>
                    <a:pt x="0" y="0"/>
                  </a:moveTo>
                  <a:lnTo>
                    <a:pt x="0" y="1938"/>
                  </a:lnTo>
                  <a:cubicBezTo>
                    <a:pt x="0" y="2645"/>
                    <a:pt x="575" y="3216"/>
                    <a:pt x="1281" y="3216"/>
                  </a:cubicBezTo>
                  <a:lnTo>
                    <a:pt x="2326" y="3216"/>
                  </a:lnTo>
                  <a:lnTo>
                    <a:pt x="23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7"/>
            <p:cNvSpPr/>
            <p:nvPr/>
          </p:nvSpPr>
          <p:spPr>
            <a:xfrm>
              <a:off x="1578048" y="1715665"/>
              <a:ext cx="181380" cy="251183"/>
            </a:xfrm>
            <a:custGeom>
              <a:avLst/>
              <a:gdLst/>
              <a:ahLst/>
              <a:cxnLst/>
              <a:rect l="l" t="t" r="r" b="b"/>
              <a:pathLst>
                <a:path w="2323" h="3217" extrusionOk="0">
                  <a:moveTo>
                    <a:pt x="0" y="0"/>
                  </a:moveTo>
                  <a:lnTo>
                    <a:pt x="0" y="3216"/>
                  </a:lnTo>
                  <a:lnTo>
                    <a:pt x="1045" y="3216"/>
                  </a:lnTo>
                  <a:cubicBezTo>
                    <a:pt x="1751" y="3216"/>
                    <a:pt x="2323" y="2645"/>
                    <a:pt x="2323" y="1938"/>
                  </a:cubicBezTo>
                  <a:lnTo>
                    <a:pt x="23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7"/>
            <p:cNvSpPr/>
            <p:nvPr/>
          </p:nvSpPr>
          <p:spPr>
            <a:xfrm>
              <a:off x="1465298" y="1482752"/>
              <a:ext cx="41851" cy="232991"/>
            </a:xfrm>
            <a:custGeom>
              <a:avLst/>
              <a:gdLst/>
              <a:ahLst/>
              <a:cxnLst/>
              <a:rect l="l" t="t" r="r" b="b"/>
              <a:pathLst>
                <a:path w="536" h="2984" extrusionOk="0">
                  <a:moveTo>
                    <a:pt x="188" y="0"/>
                  </a:moveTo>
                  <a:cubicBezTo>
                    <a:pt x="84" y="0"/>
                    <a:pt x="1" y="86"/>
                    <a:pt x="1" y="191"/>
                  </a:cubicBezTo>
                  <a:lnTo>
                    <a:pt x="1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7"/>
            <p:cNvSpPr/>
            <p:nvPr/>
          </p:nvSpPr>
          <p:spPr>
            <a:xfrm>
              <a:off x="1647852" y="1482752"/>
              <a:ext cx="41773" cy="232991"/>
            </a:xfrm>
            <a:custGeom>
              <a:avLst/>
              <a:gdLst/>
              <a:ahLst/>
              <a:cxnLst/>
              <a:rect l="l" t="t" r="r" b="b"/>
              <a:pathLst>
                <a:path w="535" h="2984" extrusionOk="0">
                  <a:moveTo>
                    <a:pt x="188" y="0"/>
                  </a:moveTo>
                  <a:cubicBezTo>
                    <a:pt x="86" y="0"/>
                    <a:pt x="0" y="86"/>
                    <a:pt x="0" y="191"/>
                  </a:cubicBezTo>
                  <a:lnTo>
                    <a:pt x="0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7"/>
            <p:cNvSpPr/>
            <p:nvPr/>
          </p:nvSpPr>
          <p:spPr>
            <a:xfrm>
              <a:off x="1359342" y="1662180"/>
              <a:ext cx="218780" cy="54968"/>
            </a:xfrm>
            <a:custGeom>
              <a:avLst/>
              <a:gdLst/>
              <a:ahLst/>
              <a:cxnLst/>
              <a:rect l="l" t="t" r="r" b="b"/>
              <a:pathLst>
                <a:path w="2802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801" y="704"/>
                  </a:lnTo>
                  <a:lnTo>
                    <a:pt x="28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7"/>
            <p:cNvSpPr/>
            <p:nvPr/>
          </p:nvSpPr>
          <p:spPr>
            <a:xfrm>
              <a:off x="1577345" y="1662180"/>
              <a:ext cx="218546" cy="54968"/>
            </a:xfrm>
            <a:custGeom>
              <a:avLst/>
              <a:gdLst/>
              <a:ahLst/>
              <a:cxnLst/>
              <a:rect l="l" t="t" r="r" b="b"/>
              <a:pathLst>
                <a:path w="2799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799" y="704"/>
                  </a:lnTo>
                  <a:lnTo>
                    <a:pt x="27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7"/>
            <p:cNvSpPr/>
            <p:nvPr/>
          </p:nvSpPr>
          <p:spPr>
            <a:xfrm>
              <a:off x="1397446" y="1717305"/>
              <a:ext cx="361745" cy="32481"/>
            </a:xfrm>
            <a:custGeom>
              <a:avLst/>
              <a:gdLst/>
              <a:ahLst/>
              <a:cxnLst/>
              <a:rect l="l" t="t" r="r" b="b"/>
              <a:pathLst>
                <a:path w="4633" h="416" extrusionOk="0">
                  <a:moveTo>
                    <a:pt x="0" y="1"/>
                  </a:moveTo>
                  <a:lnTo>
                    <a:pt x="0" y="415"/>
                  </a:lnTo>
                  <a:lnTo>
                    <a:pt x="4633" y="415"/>
                  </a:lnTo>
                  <a:lnTo>
                    <a:pt x="46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7"/>
            <p:cNvSpPr/>
            <p:nvPr/>
          </p:nvSpPr>
          <p:spPr>
            <a:xfrm>
              <a:off x="1387139" y="1966537"/>
              <a:ext cx="505646" cy="807347"/>
            </a:xfrm>
            <a:custGeom>
              <a:avLst/>
              <a:gdLst/>
              <a:ahLst/>
              <a:cxnLst/>
              <a:rect l="l" t="t" r="r" b="b"/>
              <a:pathLst>
                <a:path w="6476" h="10340" extrusionOk="0">
                  <a:moveTo>
                    <a:pt x="2034" y="3118"/>
                  </a:moveTo>
                  <a:lnTo>
                    <a:pt x="2034" y="3121"/>
                  </a:lnTo>
                  <a:lnTo>
                    <a:pt x="2304" y="3121"/>
                  </a:lnTo>
                  <a:lnTo>
                    <a:pt x="2304" y="6082"/>
                  </a:lnTo>
                  <a:lnTo>
                    <a:pt x="2034" y="6082"/>
                  </a:lnTo>
                  <a:cubicBezTo>
                    <a:pt x="1060" y="6082"/>
                    <a:pt x="268" y="5419"/>
                    <a:pt x="268" y="4598"/>
                  </a:cubicBezTo>
                  <a:cubicBezTo>
                    <a:pt x="268" y="3781"/>
                    <a:pt x="1060" y="3118"/>
                    <a:pt x="2034" y="3118"/>
                  </a:cubicBezTo>
                  <a:close/>
                  <a:moveTo>
                    <a:pt x="4445" y="6346"/>
                  </a:moveTo>
                  <a:cubicBezTo>
                    <a:pt x="5422" y="6346"/>
                    <a:pt x="6211" y="7139"/>
                    <a:pt x="6211" y="8113"/>
                  </a:cubicBezTo>
                  <a:lnTo>
                    <a:pt x="6211" y="8306"/>
                  </a:lnTo>
                  <a:cubicBezTo>
                    <a:pt x="6211" y="9280"/>
                    <a:pt x="5422" y="10072"/>
                    <a:pt x="4445" y="10072"/>
                  </a:cubicBezTo>
                  <a:lnTo>
                    <a:pt x="4341" y="10072"/>
                  </a:lnTo>
                  <a:cubicBezTo>
                    <a:pt x="3868" y="10072"/>
                    <a:pt x="3428" y="9888"/>
                    <a:pt x="3094" y="9553"/>
                  </a:cubicBezTo>
                  <a:cubicBezTo>
                    <a:pt x="2759" y="9218"/>
                    <a:pt x="2574" y="8773"/>
                    <a:pt x="2574" y="8306"/>
                  </a:cubicBezTo>
                  <a:lnTo>
                    <a:pt x="2574" y="6349"/>
                  </a:lnTo>
                  <a:lnTo>
                    <a:pt x="2574" y="6346"/>
                  </a:lnTo>
                  <a:close/>
                  <a:moveTo>
                    <a:pt x="2304" y="0"/>
                  </a:moveTo>
                  <a:lnTo>
                    <a:pt x="2304" y="2845"/>
                  </a:lnTo>
                  <a:lnTo>
                    <a:pt x="2034" y="2845"/>
                  </a:lnTo>
                  <a:cubicBezTo>
                    <a:pt x="913" y="2845"/>
                    <a:pt x="0" y="3631"/>
                    <a:pt x="0" y="4595"/>
                  </a:cubicBezTo>
                  <a:cubicBezTo>
                    <a:pt x="0" y="5560"/>
                    <a:pt x="913" y="6346"/>
                    <a:pt x="2034" y="6346"/>
                  </a:cubicBezTo>
                  <a:lnTo>
                    <a:pt x="2304" y="6346"/>
                  </a:lnTo>
                  <a:lnTo>
                    <a:pt x="2304" y="8300"/>
                  </a:lnTo>
                  <a:cubicBezTo>
                    <a:pt x="2304" y="8847"/>
                    <a:pt x="2519" y="9357"/>
                    <a:pt x="2903" y="9741"/>
                  </a:cubicBezTo>
                  <a:cubicBezTo>
                    <a:pt x="3287" y="10128"/>
                    <a:pt x="3797" y="10340"/>
                    <a:pt x="4338" y="10340"/>
                  </a:cubicBezTo>
                  <a:lnTo>
                    <a:pt x="4442" y="10340"/>
                  </a:lnTo>
                  <a:cubicBezTo>
                    <a:pt x="5563" y="10340"/>
                    <a:pt x="6476" y="9427"/>
                    <a:pt x="6472" y="8306"/>
                  </a:cubicBezTo>
                  <a:lnTo>
                    <a:pt x="6472" y="8113"/>
                  </a:lnTo>
                  <a:cubicBezTo>
                    <a:pt x="6472" y="6991"/>
                    <a:pt x="5557" y="6079"/>
                    <a:pt x="4439" y="6079"/>
                  </a:cubicBezTo>
                  <a:lnTo>
                    <a:pt x="2571" y="6079"/>
                  </a:lnTo>
                  <a:lnTo>
                    <a:pt x="2571" y="3118"/>
                  </a:lnTo>
                  <a:lnTo>
                    <a:pt x="6337" y="3118"/>
                  </a:lnTo>
                  <a:lnTo>
                    <a:pt x="6337" y="2845"/>
                  </a:lnTo>
                  <a:lnTo>
                    <a:pt x="2574" y="2845"/>
                  </a:lnTo>
                  <a:lnTo>
                    <a:pt x="25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7"/>
            <p:cNvSpPr/>
            <p:nvPr/>
          </p:nvSpPr>
          <p:spPr>
            <a:xfrm>
              <a:off x="1674010" y="1966537"/>
              <a:ext cx="223465" cy="231273"/>
            </a:xfrm>
            <a:custGeom>
              <a:avLst/>
              <a:gdLst/>
              <a:ahLst/>
              <a:cxnLst/>
              <a:rect l="l" t="t" r="r" b="b"/>
              <a:pathLst>
                <a:path w="2862" h="2962" extrusionOk="0">
                  <a:moveTo>
                    <a:pt x="2104" y="0"/>
                  </a:moveTo>
                  <a:cubicBezTo>
                    <a:pt x="2104" y="0"/>
                    <a:pt x="1158" y="584"/>
                    <a:pt x="578" y="1256"/>
                  </a:cubicBezTo>
                  <a:cubicBezTo>
                    <a:pt x="0" y="1926"/>
                    <a:pt x="578" y="2961"/>
                    <a:pt x="578" y="2961"/>
                  </a:cubicBezTo>
                  <a:cubicBezTo>
                    <a:pt x="580" y="2961"/>
                    <a:pt x="582" y="2961"/>
                    <a:pt x="585" y="2961"/>
                  </a:cubicBezTo>
                  <a:cubicBezTo>
                    <a:pt x="2861" y="2961"/>
                    <a:pt x="2104" y="0"/>
                    <a:pt x="2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7"/>
            <p:cNvSpPr/>
            <p:nvPr/>
          </p:nvSpPr>
          <p:spPr>
            <a:xfrm>
              <a:off x="1719062" y="1966537"/>
              <a:ext cx="178413" cy="231273"/>
            </a:xfrm>
            <a:custGeom>
              <a:avLst/>
              <a:gdLst/>
              <a:ahLst/>
              <a:cxnLst/>
              <a:rect l="l" t="t" r="r" b="b"/>
              <a:pathLst>
                <a:path w="2285" h="2962" extrusionOk="0">
                  <a:moveTo>
                    <a:pt x="1527" y="0"/>
                  </a:moveTo>
                  <a:lnTo>
                    <a:pt x="1" y="2961"/>
                  </a:lnTo>
                  <a:cubicBezTo>
                    <a:pt x="3" y="2961"/>
                    <a:pt x="5" y="2961"/>
                    <a:pt x="8" y="2961"/>
                  </a:cubicBezTo>
                  <a:cubicBezTo>
                    <a:pt x="2284" y="2961"/>
                    <a:pt x="1527" y="3"/>
                    <a:pt x="1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3" name="Google Shape;363;p37"/>
          <p:cNvGrpSpPr/>
          <p:nvPr/>
        </p:nvGrpSpPr>
        <p:grpSpPr>
          <a:xfrm rot="914808">
            <a:off x="1694044" y="741640"/>
            <a:ext cx="1439462" cy="1086218"/>
            <a:chOff x="3262265" y="850500"/>
            <a:chExt cx="917242" cy="692139"/>
          </a:xfrm>
        </p:grpSpPr>
        <p:sp>
          <p:nvSpPr>
            <p:cNvPr id="364" name="Google Shape;364;p37"/>
            <p:cNvSpPr/>
            <p:nvPr/>
          </p:nvSpPr>
          <p:spPr>
            <a:xfrm>
              <a:off x="3262938" y="850500"/>
              <a:ext cx="916570" cy="692139"/>
            </a:xfrm>
            <a:custGeom>
              <a:avLst/>
              <a:gdLst/>
              <a:ahLst/>
              <a:cxnLst/>
              <a:rect l="l" t="t" r="r" b="b"/>
              <a:pathLst>
                <a:path w="12595" h="9511" extrusionOk="0">
                  <a:moveTo>
                    <a:pt x="1601" y="0"/>
                  </a:moveTo>
                  <a:lnTo>
                    <a:pt x="1" y="4061"/>
                  </a:lnTo>
                  <a:lnTo>
                    <a:pt x="1" y="4725"/>
                  </a:lnTo>
                  <a:lnTo>
                    <a:pt x="5994" y="4725"/>
                  </a:lnTo>
                  <a:lnTo>
                    <a:pt x="5994" y="8930"/>
                  </a:lnTo>
                  <a:lnTo>
                    <a:pt x="4780" y="8930"/>
                  </a:lnTo>
                  <a:lnTo>
                    <a:pt x="4780" y="9510"/>
                  </a:lnTo>
                  <a:lnTo>
                    <a:pt x="7818" y="9510"/>
                  </a:lnTo>
                  <a:lnTo>
                    <a:pt x="7818" y="8930"/>
                  </a:lnTo>
                  <a:lnTo>
                    <a:pt x="6617" y="8930"/>
                  </a:lnTo>
                  <a:lnTo>
                    <a:pt x="6617" y="4725"/>
                  </a:lnTo>
                  <a:lnTo>
                    <a:pt x="12595" y="4725"/>
                  </a:lnTo>
                  <a:lnTo>
                    <a:pt x="12595" y="4061"/>
                  </a:lnTo>
                  <a:lnTo>
                    <a:pt x="10994" y="0"/>
                  </a:lnTo>
                  <a:lnTo>
                    <a:pt x="6301" y="0"/>
                  </a:lnTo>
                  <a:lnTo>
                    <a:pt x="6301" y="4061"/>
                  </a:lnTo>
                  <a:lnTo>
                    <a:pt x="6301" y="4725"/>
                  </a:lnTo>
                  <a:lnTo>
                    <a:pt x="6298" y="4725"/>
                  </a:lnTo>
                  <a:lnTo>
                    <a:pt x="6298" y="4061"/>
                  </a:lnTo>
                  <a:lnTo>
                    <a:pt x="6298" y="0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7"/>
            <p:cNvSpPr/>
            <p:nvPr/>
          </p:nvSpPr>
          <p:spPr>
            <a:xfrm>
              <a:off x="3262265" y="850500"/>
              <a:ext cx="916570" cy="692139"/>
            </a:xfrm>
            <a:custGeom>
              <a:avLst/>
              <a:gdLst/>
              <a:ahLst/>
              <a:cxnLst/>
              <a:rect l="l" t="t" r="r" b="b"/>
              <a:pathLst>
                <a:path w="12595" h="9511" extrusionOk="0">
                  <a:moveTo>
                    <a:pt x="1601" y="0"/>
                  </a:moveTo>
                  <a:lnTo>
                    <a:pt x="1" y="4061"/>
                  </a:lnTo>
                  <a:lnTo>
                    <a:pt x="1" y="4725"/>
                  </a:lnTo>
                  <a:lnTo>
                    <a:pt x="5993" y="4725"/>
                  </a:lnTo>
                  <a:lnTo>
                    <a:pt x="5993" y="8930"/>
                  </a:lnTo>
                  <a:lnTo>
                    <a:pt x="4780" y="8930"/>
                  </a:lnTo>
                  <a:lnTo>
                    <a:pt x="4780" y="9510"/>
                  </a:lnTo>
                  <a:lnTo>
                    <a:pt x="7818" y="9510"/>
                  </a:lnTo>
                  <a:lnTo>
                    <a:pt x="7818" y="8930"/>
                  </a:lnTo>
                  <a:lnTo>
                    <a:pt x="6617" y="8930"/>
                  </a:lnTo>
                  <a:lnTo>
                    <a:pt x="6617" y="4725"/>
                  </a:lnTo>
                  <a:lnTo>
                    <a:pt x="12595" y="4725"/>
                  </a:lnTo>
                  <a:lnTo>
                    <a:pt x="12595" y="4061"/>
                  </a:lnTo>
                  <a:lnTo>
                    <a:pt x="109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7"/>
            <p:cNvSpPr/>
            <p:nvPr/>
          </p:nvSpPr>
          <p:spPr>
            <a:xfrm>
              <a:off x="3262265" y="850500"/>
              <a:ext cx="458321" cy="295602"/>
            </a:xfrm>
            <a:custGeom>
              <a:avLst/>
              <a:gdLst/>
              <a:ahLst/>
              <a:cxnLst/>
              <a:rect l="l" t="t" r="r" b="b"/>
              <a:pathLst>
                <a:path w="6298" h="4062" extrusionOk="0">
                  <a:moveTo>
                    <a:pt x="1601" y="0"/>
                  </a:moveTo>
                  <a:lnTo>
                    <a:pt x="1" y="4061"/>
                  </a:lnTo>
                  <a:lnTo>
                    <a:pt x="6298" y="4061"/>
                  </a:lnTo>
                  <a:lnTo>
                    <a:pt x="6298" y="0"/>
                  </a:lnTo>
                  <a:close/>
                </a:path>
              </a:pathLst>
            </a:custGeom>
            <a:solidFill>
              <a:srgbClr val="394A66">
                <a:alpha val="45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7"/>
            <p:cNvSpPr/>
            <p:nvPr/>
          </p:nvSpPr>
          <p:spPr>
            <a:xfrm>
              <a:off x="3720509" y="850500"/>
              <a:ext cx="458321" cy="295602"/>
            </a:xfrm>
            <a:custGeom>
              <a:avLst/>
              <a:gdLst/>
              <a:ahLst/>
              <a:cxnLst/>
              <a:rect l="l" t="t" r="r" b="b"/>
              <a:pathLst>
                <a:path w="6298" h="4062" extrusionOk="0">
                  <a:moveTo>
                    <a:pt x="1" y="0"/>
                  </a:moveTo>
                  <a:lnTo>
                    <a:pt x="1" y="4061"/>
                  </a:lnTo>
                  <a:lnTo>
                    <a:pt x="6298" y="4061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C4D9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7"/>
            <p:cNvSpPr/>
            <p:nvPr/>
          </p:nvSpPr>
          <p:spPr>
            <a:xfrm>
              <a:off x="3540762" y="882010"/>
              <a:ext cx="157698" cy="93076"/>
            </a:xfrm>
            <a:custGeom>
              <a:avLst/>
              <a:gdLst/>
              <a:ahLst/>
              <a:cxnLst/>
              <a:rect l="l" t="t" r="r" b="b"/>
              <a:pathLst>
                <a:path w="2167" h="1279" extrusionOk="0">
                  <a:moveTo>
                    <a:pt x="213" y="0"/>
                  </a:moveTo>
                  <a:lnTo>
                    <a:pt x="1" y="1278"/>
                  </a:lnTo>
                  <a:lnTo>
                    <a:pt x="2166" y="1278"/>
                  </a:lnTo>
                  <a:lnTo>
                    <a:pt x="21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7"/>
            <p:cNvSpPr/>
            <p:nvPr/>
          </p:nvSpPr>
          <p:spPr>
            <a:xfrm>
              <a:off x="3363272" y="882010"/>
              <a:ext cx="167741" cy="93076"/>
            </a:xfrm>
            <a:custGeom>
              <a:avLst/>
              <a:gdLst/>
              <a:ahLst/>
              <a:cxnLst/>
              <a:rect l="l" t="t" r="r" b="b"/>
              <a:pathLst>
                <a:path w="2305" h="1279" extrusionOk="0">
                  <a:moveTo>
                    <a:pt x="508" y="0"/>
                  </a:moveTo>
                  <a:lnTo>
                    <a:pt x="1" y="1278"/>
                  </a:lnTo>
                  <a:lnTo>
                    <a:pt x="2071" y="1278"/>
                  </a:lnTo>
                  <a:lnTo>
                    <a:pt x="23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7"/>
            <p:cNvSpPr/>
            <p:nvPr/>
          </p:nvSpPr>
          <p:spPr>
            <a:xfrm>
              <a:off x="3308548" y="998227"/>
              <a:ext cx="201216" cy="116290"/>
            </a:xfrm>
            <a:custGeom>
              <a:avLst/>
              <a:gdLst/>
              <a:ahLst/>
              <a:cxnLst/>
              <a:rect l="l" t="t" r="r" b="b"/>
              <a:pathLst>
                <a:path w="2765" h="1598" extrusionOk="0">
                  <a:moveTo>
                    <a:pt x="630" y="1"/>
                  </a:moveTo>
                  <a:lnTo>
                    <a:pt x="0" y="1598"/>
                  </a:lnTo>
                  <a:lnTo>
                    <a:pt x="2473" y="1598"/>
                  </a:lnTo>
                  <a:lnTo>
                    <a:pt x="27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7"/>
            <p:cNvSpPr/>
            <p:nvPr/>
          </p:nvSpPr>
          <p:spPr>
            <a:xfrm>
              <a:off x="3518203" y="998227"/>
              <a:ext cx="180257" cy="116290"/>
            </a:xfrm>
            <a:custGeom>
              <a:avLst/>
              <a:gdLst/>
              <a:ahLst/>
              <a:cxnLst/>
              <a:rect l="l" t="t" r="r" b="b"/>
              <a:pathLst>
                <a:path w="2477" h="1598" extrusionOk="0">
                  <a:moveTo>
                    <a:pt x="262" y="1"/>
                  </a:moveTo>
                  <a:lnTo>
                    <a:pt x="1" y="1598"/>
                  </a:lnTo>
                  <a:lnTo>
                    <a:pt x="2476" y="1598"/>
                  </a:lnTo>
                  <a:lnTo>
                    <a:pt x="247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7"/>
            <p:cNvSpPr/>
            <p:nvPr/>
          </p:nvSpPr>
          <p:spPr>
            <a:xfrm>
              <a:off x="3908260" y="882010"/>
              <a:ext cx="169342" cy="93076"/>
            </a:xfrm>
            <a:custGeom>
              <a:avLst/>
              <a:gdLst/>
              <a:ahLst/>
              <a:cxnLst/>
              <a:rect l="l" t="t" r="r" b="b"/>
              <a:pathLst>
                <a:path w="2327" h="1279" extrusionOk="0">
                  <a:moveTo>
                    <a:pt x="1" y="0"/>
                  </a:moveTo>
                  <a:lnTo>
                    <a:pt x="234" y="1278"/>
                  </a:lnTo>
                  <a:lnTo>
                    <a:pt x="2326" y="1278"/>
                  </a:lnTo>
                  <a:lnTo>
                    <a:pt x="18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7"/>
            <p:cNvSpPr/>
            <p:nvPr/>
          </p:nvSpPr>
          <p:spPr>
            <a:xfrm>
              <a:off x="3929509" y="998227"/>
              <a:ext cx="202817" cy="116290"/>
            </a:xfrm>
            <a:custGeom>
              <a:avLst/>
              <a:gdLst/>
              <a:ahLst/>
              <a:cxnLst/>
              <a:rect l="l" t="t" r="r" b="b"/>
              <a:pathLst>
                <a:path w="2787" h="1598" extrusionOk="0">
                  <a:moveTo>
                    <a:pt x="1" y="1"/>
                  </a:moveTo>
                  <a:lnTo>
                    <a:pt x="292" y="1598"/>
                  </a:lnTo>
                  <a:lnTo>
                    <a:pt x="2787" y="1598"/>
                  </a:lnTo>
                  <a:lnTo>
                    <a:pt x="215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7"/>
            <p:cNvSpPr/>
            <p:nvPr/>
          </p:nvSpPr>
          <p:spPr>
            <a:xfrm>
              <a:off x="3739939" y="998227"/>
              <a:ext cx="181131" cy="116290"/>
            </a:xfrm>
            <a:custGeom>
              <a:avLst/>
              <a:gdLst/>
              <a:ahLst/>
              <a:cxnLst/>
              <a:rect l="l" t="t" r="r" b="b"/>
              <a:pathLst>
                <a:path w="2489" h="1598" extrusionOk="0">
                  <a:moveTo>
                    <a:pt x="1" y="1"/>
                  </a:moveTo>
                  <a:lnTo>
                    <a:pt x="1" y="1598"/>
                  </a:lnTo>
                  <a:lnTo>
                    <a:pt x="2489" y="1598"/>
                  </a:lnTo>
                  <a:lnTo>
                    <a:pt x="22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3739939" y="882010"/>
              <a:ext cx="158571" cy="93076"/>
            </a:xfrm>
            <a:custGeom>
              <a:avLst/>
              <a:gdLst/>
              <a:ahLst/>
              <a:cxnLst/>
              <a:rect l="l" t="t" r="r" b="b"/>
              <a:pathLst>
                <a:path w="2179" h="1279" extrusionOk="0">
                  <a:moveTo>
                    <a:pt x="1" y="0"/>
                  </a:moveTo>
                  <a:lnTo>
                    <a:pt x="1" y="1278"/>
                  </a:lnTo>
                  <a:lnTo>
                    <a:pt x="2179" y="1278"/>
                  </a:lnTo>
                  <a:lnTo>
                    <a:pt x="19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7"/>
            <p:cNvSpPr/>
            <p:nvPr/>
          </p:nvSpPr>
          <p:spPr>
            <a:xfrm>
              <a:off x="3262265" y="1146026"/>
              <a:ext cx="458321" cy="48321"/>
            </a:xfrm>
            <a:custGeom>
              <a:avLst/>
              <a:gdLst/>
              <a:ahLst/>
              <a:cxnLst/>
              <a:rect l="l" t="t" r="r" b="b"/>
              <a:pathLst>
                <a:path w="6298" h="664" extrusionOk="0">
                  <a:moveTo>
                    <a:pt x="1" y="0"/>
                  </a:moveTo>
                  <a:lnTo>
                    <a:pt x="1" y="664"/>
                  </a:lnTo>
                  <a:lnTo>
                    <a:pt x="6298" y="664"/>
                  </a:lnTo>
                  <a:lnTo>
                    <a:pt x="62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3698386" y="1194274"/>
              <a:ext cx="22632" cy="336063"/>
            </a:xfrm>
            <a:custGeom>
              <a:avLst/>
              <a:gdLst/>
              <a:ahLst/>
              <a:cxnLst/>
              <a:rect l="l" t="t" r="r" b="b"/>
              <a:pathLst>
                <a:path w="311" h="4618" extrusionOk="0">
                  <a:moveTo>
                    <a:pt x="0" y="1"/>
                  </a:moveTo>
                  <a:lnTo>
                    <a:pt x="0" y="4617"/>
                  </a:lnTo>
                  <a:lnTo>
                    <a:pt x="311" y="4617"/>
                  </a:lnTo>
                  <a:lnTo>
                    <a:pt x="31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3720945" y="1194274"/>
              <a:ext cx="22923" cy="336063"/>
            </a:xfrm>
            <a:custGeom>
              <a:avLst/>
              <a:gdLst/>
              <a:ahLst/>
              <a:cxnLst/>
              <a:rect l="l" t="t" r="r" b="b"/>
              <a:pathLst>
                <a:path w="315" h="4618" extrusionOk="0">
                  <a:moveTo>
                    <a:pt x="1" y="1"/>
                  </a:moveTo>
                  <a:lnTo>
                    <a:pt x="1" y="4617"/>
                  </a:lnTo>
                  <a:lnTo>
                    <a:pt x="314" y="4617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3610114" y="1500279"/>
              <a:ext cx="110905" cy="42354"/>
            </a:xfrm>
            <a:custGeom>
              <a:avLst/>
              <a:gdLst/>
              <a:ahLst/>
              <a:cxnLst/>
              <a:rect l="l" t="t" r="r" b="b"/>
              <a:pathLst>
                <a:path w="1524" h="582" extrusionOk="0">
                  <a:moveTo>
                    <a:pt x="0" y="1"/>
                  </a:moveTo>
                  <a:lnTo>
                    <a:pt x="0" y="581"/>
                  </a:lnTo>
                  <a:lnTo>
                    <a:pt x="1524" y="581"/>
                  </a:lnTo>
                  <a:lnTo>
                    <a:pt x="152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7"/>
            <p:cNvSpPr/>
            <p:nvPr/>
          </p:nvSpPr>
          <p:spPr>
            <a:xfrm>
              <a:off x="3720509" y="1500279"/>
              <a:ext cx="110978" cy="42354"/>
            </a:xfrm>
            <a:custGeom>
              <a:avLst/>
              <a:gdLst/>
              <a:ahLst/>
              <a:cxnLst/>
              <a:rect l="l" t="t" r="r" b="b"/>
              <a:pathLst>
                <a:path w="1525" h="582" extrusionOk="0">
                  <a:moveTo>
                    <a:pt x="1" y="1"/>
                  </a:moveTo>
                  <a:lnTo>
                    <a:pt x="1" y="581"/>
                  </a:lnTo>
                  <a:lnTo>
                    <a:pt x="1524" y="581"/>
                  </a:lnTo>
                  <a:lnTo>
                    <a:pt x="152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1" name="Google Shape;381;p37"/>
          <p:cNvGrpSpPr/>
          <p:nvPr/>
        </p:nvGrpSpPr>
        <p:grpSpPr>
          <a:xfrm rot="-1098379">
            <a:off x="655152" y="1390503"/>
            <a:ext cx="621250" cy="1376918"/>
            <a:chOff x="193568" y="114250"/>
            <a:chExt cx="537852" cy="1192078"/>
          </a:xfrm>
        </p:grpSpPr>
        <p:grpSp>
          <p:nvGrpSpPr>
            <p:cNvPr id="382" name="Google Shape;382;p37"/>
            <p:cNvGrpSpPr/>
            <p:nvPr/>
          </p:nvGrpSpPr>
          <p:grpSpPr>
            <a:xfrm>
              <a:off x="197025" y="114250"/>
              <a:ext cx="533468" cy="1191749"/>
              <a:chOff x="3325476" y="437723"/>
              <a:chExt cx="130800" cy="292203"/>
            </a:xfrm>
          </p:grpSpPr>
          <p:sp>
            <p:nvSpPr>
              <p:cNvPr id="383" name="Google Shape;383;p37"/>
              <p:cNvSpPr/>
              <p:nvPr/>
            </p:nvSpPr>
            <p:spPr>
              <a:xfrm>
                <a:off x="3325476" y="437723"/>
                <a:ext cx="130800" cy="250809"/>
              </a:xfrm>
              <a:custGeom>
                <a:avLst/>
                <a:gdLst/>
                <a:ahLst/>
                <a:cxnLst/>
                <a:rect l="l" t="t" r="r" b="b"/>
                <a:pathLst>
                  <a:path w="5232" h="9710" extrusionOk="0">
                    <a:moveTo>
                      <a:pt x="1628" y="5022"/>
                    </a:moveTo>
                    <a:lnTo>
                      <a:pt x="3665" y="5175"/>
                    </a:lnTo>
                    <a:lnTo>
                      <a:pt x="3665" y="6146"/>
                    </a:lnTo>
                    <a:lnTo>
                      <a:pt x="1628" y="6146"/>
                    </a:lnTo>
                    <a:lnTo>
                      <a:pt x="1628" y="5022"/>
                    </a:lnTo>
                    <a:close/>
                    <a:moveTo>
                      <a:pt x="4709" y="1"/>
                    </a:moveTo>
                    <a:cubicBezTo>
                      <a:pt x="4667" y="1"/>
                      <a:pt x="4625" y="6"/>
                      <a:pt x="4583" y="18"/>
                    </a:cubicBezTo>
                    <a:lnTo>
                      <a:pt x="356" y="1127"/>
                    </a:lnTo>
                    <a:cubicBezTo>
                      <a:pt x="141" y="1185"/>
                      <a:pt x="0" y="1382"/>
                      <a:pt x="3" y="1597"/>
                    </a:cubicBezTo>
                    <a:cubicBezTo>
                      <a:pt x="3" y="1842"/>
                      <a:pt x="194" y="2048"/>
                      <a:pt x="449" y="2067"/>
                    </a:cubicBezTo>
                    <a:lnTo>
                      <a:pt x="1754" y="2153"/>
                    </a:lnTo>
                    <a:lnTo>
                      <a:pt x="356" y="2518"/>
                    </a:lnTo>
                    <a:cubicBezTo>
                      <a:pt x="384" y="2534"/>
                      <a:pt x="378" y="2537"/>
                      <a:pt x="375" y="2537"/>
                    </a:cubicBezTo>
                    <a:cubicBezTo>
                      <a:pt x="369" y="2540"/>
                      <a:pt x="359" y="2540"/>
                      <a:pt x="353" y="2546"/>
                    </a:cubicBezTo>
                    <a:cubicBezTo>
                      <a:pt x="344" y="2549"/>
                      <a:pt x="338" y="2549"/>
                      <a:pt x="329" y="2552"/>
                    </a:cubicBezTo>
                    <a:cubicBezTo>
                      <a:pt x="320" y="2555"/>
                      <a:pt x="316" y="2555"/>
                      <a:pt x="310" y="2558"/>
                    </a:cubicBezTo>
                    <a:lnTo>
                      <a:pt x="286" y="2570"/>
                    </a:lnTo>
                    <a:cubicBezTo>
                      <a:pt x="283" y="2577"/>
                      <a:pt x="277" y="2577"/>
                      <a:pt x="270" y="2580"/>
                    </a:cubicBezTo>
                    <a:cubicBezTo>
                      <a:pt x="264" y="2583"/>
                      <a:pt x="252" y="2589"/>
                      <a:pt x="243" y="2595"/>
                    </a:cubicBezTo>
                    <a:cubicBezTo>
                      <a:pt x="240" y="2598"/>
                      <a:pt x="237" y="2598"/>
                      <a:pt x="234" y="2601"/>
                    </a:cubicBezTo>
                    <a:cubicBezTo>
                      <a:pt x="224" y="2610"/>
                      <a:pt x="218" y="2613"/>
                      <a:pt x="209" y="2620"/>
                    </a:cubicBezTo>
                    <a:lnTo>
                      <a:pt x="200" y="2632"/>
                    </a:lnTo>
                    <a:cubicBezTo>
                      <a:pt x="191" y="2641"/>
                      <a:pt x="184" y="2644"/>
                      <a:pt x="175" y="2650"/>
                    </a:cubicBezTo>
                    <a:lnTo>
                      <a:pt x="163" y="2663"/>
                    </a:lnTo>
                    <a:lnTo>
                      <a:pt x="144" y="2681"/>
                    </a:lnTo>
                    <a:cubicBezTo>
                      <a:pt x="141" y="2687"/>
                      <a:pt x="138" y="2693"/>
                      <a:pt x="132" y="2696"/>
                    </a:cubicBezTo>
                    <a:cubicBezTo>
                      <a:pt x="129" y="2706"/>
                      <a:pt x="126" y="2709"/>
                      <a:pt x="123" y="2718"/>
                    </a:cubicBezTo>
                    <a:cubicBezTo>
                      <a:pt x="117" y="2724"/>
                      <a:pt x="114" y="2733"/>
                      <a:pt x="111" y="2736"/>
                    </a:cubicBezTo>
                    <a:cubicBezTo>
                      <a:pt x="108" y="2742"/>
                      <a:pt x="101" y="2749"/>
                      <a:pt x="98" y="2755"/>
                    </a:cubicBezTo>
                    <a:lnTo>
                      <a:pt x="86" y="2779"/>
                    </a:lnTo>
                    <a:cubicBezTo>
                      <a:pt x="83" y="2785"/>
                      <a:pt x="83" y="2789"/>
                      <a:pt x="80" y="2798"/>
                    </a:cubicBezTo>
                    <a:cubicBezTo>
                      <a:pt x="77" y="2804"/>
                      <a:pt x="71" y="2813"/>
                      <a:pt x="71" y="2819"/>
                    </a:cubicBezTo>
                    <a:cubicBezTo>
                      <a:pt x="68" y="2828"/>
                      <a:pt x="68" y="2835"/>
                      <a:pt x="65" y="2841"/>
                    </a:cubicBezTo>
                    <a:cubicBezTo>
                      <a:pt x="62" y="2847"/>
                      <a:pt x="62" y="2856"/>
                      <a:pt x="55" y="2862"/>
                    </a:cubicBezTo>
                    <a:cubicBezTo>
                      <a:pt x="52" y="2871"/>
                      <a:pt x="52" y="2878"/>
                      <a:pt x="49" y="2890"/>
                    </a:cubicBezTo>
                    <a:cubicBezTo>
                      <a:pt x="49" y="2896"/>
                      <a:pt x="46" y="2902"/>
                      <a:pt x="46" y="2908"/>
                    </a:cubicBezTo>
                    <a:cubicBezTo>
                      <a:pt x="46" y="2921"/>
                      <a:pt x="40" y="2930"/>
                      <a:pt x="40" y="2939"/>
                    </a:cubicBezTo>
                    <a:lnTo>
                      <a:pt x="40" y="2951"/>
                    </a:lnTo>
                    <a:lnTo>
                      <a:pt x="40" y="2961"/>
                    </a:lnTo>
                    <a:lnTo>
                      <a:pt x="40" y="2991"/>
                    </a:lnTo>
                    <a:lnTo>
                      <a:pt x="40" y="3010"/>
                    </a:lnTo>
                    <a:lnTo>
                      <a:pt x="40" y="3037"/>
                    </a:lnTo>
                    <a:cubicBezTo>
                      <a:pt x="40" y="3043"/>
                      <a:pt x="40" y="3050"/>
                      <a:pt x="46" y="3059"/>
                    </a:cubicBezTo>
                    <a:cubicBezTo>
                      <a:pt x="46" y="3068"/>
                      <a:pt x="49" y="3071"/>
                      <a:pt x="49" y="3077"/>
                    </a:cubicBezTo>
                    <a:cubicBezTo>
                      <a:pt x="49" y="3090"/>
                      <a:pt x="52" y="3099"/>
                      <a:pt x="55" y="3105"/>
                    </a:cubicBezTo>
                    <a:lnTo>
                      <a:pt x="55" y="3114"/>
                    </a:lnTo>
                    <a:cubicBezTo>
                      <a:pt x="55" y="3117"/>
                      <a:pt x="62" y="3120"/>
                      <a:pt x="62" y="3123"/>
                    </a:cubicBezTo>
                    <a:cubicBezTo>
                      <a:pt x="65" y="3133"/>
                      <a:pt x="65" y="3139"/>
                      <a:pt x="68" y="3145"/>
                    </a:cubicBezTo>
                    <a:cubicBezTo>
                      <a:pt x="71" y="3151"/>
                      <a:pt x="77" y="3160"/>
                      <a:pt x="77" y="3166"/>
                    </a:cubicBezTo>
                    <a:cubicBezTo>
                      <a:pt x="80" y="3169"/>
                      <a:pt x="80" y="3179"/>
                      <a:pt x="83" y="3182"/>
                    </a:cubicBezTo>
                    <a:cubicBezTo>
                      <a:pt x="95" y="3209"/>
                      <a:pt x="111" y="3237"/>
                      <a:pt x="126" y="3259"/>
                    </a:cubicBezTo>
                    <a:lnTo>
                      <a:pt x="129" y="3262"/>
                    </a:lnTo>
                    <a:cubicBezTo>
                      <a:pt x="138" y="3274"/>
                      <a:pt x="144" y="3283"/>
                      <a:pt x="154" y="3292"/>
                    </a:cubicBezTo>
                    <a:lnTo>
                      <a:pt x="160" y="3302"/>
                    </a:lnTo>
                    <a:lnTo>
                      <a:pt x="184" y="3323"/>
                    </a:lnTo>
                    <a:lnTo>
                      <a:pt x="194" y="3335"/>
                    </a:lnTo>
                    <a:cubicBezTo>
                      <a:pt x="203" y="3345"/>
                      <a:pt x="209" y="3348"/>
                      <a:pt x="218" y="3354"/>
                    </a:cubicBezTo>
                    <a:lnTo>
                      <a:pt x="230" y="3366"/>
                    </a:lnTo>
                    <a:cubicBezTo>
                      <a:pt x="237" y="3369"/>
                      <a:pt x="246" y="3378"/>
                      <a:pt x="252" y="3381"/>
                    </a:cubicBezTo>
                    <a:cubicBezTo>
                      <a:pt x="255" y="3384"/>
                      <a:pt x="261" y="3391"/>
                      <a:pt x="267" y="3391"/>
                    </a:cubicBezTo>
                    <a:cubicBezTo>
                      <a:pt x="280" y="3397"/>
                      <a:pt x="292" y="3406"/>
                      <a:pt x="301" y="3409"/>
                    </a:cubicBezTo>
                    <a:cubicBezTo>
                      <a:pt x="307" y="3412"/>
                      <a:pt x="313" y="3412"/>
                      <a:pt x="316" y="3415"/>
                    </a:cubicBezTo>
                    <a:lnTo>
                      <a:pt x="341" y="3427"/>
                    </a:lnTo>
                    <a:cubicBezTo>
                      <a:pt x="347" y="3431"/>
                      <a:pt x="353" y="3431"/>
                      <a:pt x="359" y="3437"/>
                    </a:cubicBezTo>
                    <a:cubicBezTo>
                      <a:pt x="369" y="3440"/>
                      <a:pt x="375" y="3443"/>
                      <a:pt x="384" y="3443"/>
                    </a:cubicBezTo>
                    <a:cubicBezTo>
                      <a:pt x="387" y="3443"/>
                      <a:pt x="393" y="3446"/>
                      <a:pt x="399" y="3446"/>
                    </a:cubicBezTo>
                    <a:cubicBezTo>
                      <a:pt x="409" y="3452"/>
                      <a:pt x="418" y="3452"/>
                      <a:pt x="430" y="3455"/>
                    </a:cubicBezTo>
                    <a:cubicBezTo>
                      <a:pt x="433" y="3455"/>
                      <a:pt x="436" y="3455"/>
                      <a:pt x="439" y="3458"/>
                    </a:cubicBezTo>
                    <a:cubicBezTo>
                      <a:pt x="455" y="3461"/>
                      <a:pt x="470" y="3461"/>
                      <a:pt x="485" y="3467"/>
                    </a:cubicBezTo>
                    <a:lnTo>
                      <a:pt x="1954" y="3590"/>
                    </a:lnTo>
                    <a:lnTo>
                      <a:pt x="387" y="3996"/>
                    </a:lnTo>
                    <a:cubicBezTo>
                      <a:pt x="172" y="4054"/>
                      <a:pt x="31" y="4251"/>
                      <a:pt x="34" y="4460"/>
                    </a:cubicBezTo>
                    <a:cubicBezTo>
                      <a:pt x="34" y="4705"/>
                      <a:pt x="221" y="4917"/>
                      <a:pt x="473" y="4936"/>
                    </a:cubicBezTo>
                    <a:lnTo>
                      <a:pt x="682" y="4951"/>
                    </a:lnTo>
                    <a:lnTo>
                      <a:pt x="682" y="6146"/>
                    </a:lnTo>
                    <a:lnTo>
                      <a:pt x="261" y="6146"/>
                    </a:lnTo>
                    <a:lnTo>
                      <a:pt x="261" y="8115"/>
                    </a:lnTo>
                    <a:cubicBezTo>
                      <a:pt x="261" y="8480"/>
                      <a:pt x="556" y="8775"/>
                      <a:pt x="922" y="8775"/>
                    </a:cubicBezTo>
                    <a:lnTo>
                      <a:pt x="1192" y="8775"/>
                    </a:lnTo>
                    <a:cubicBezTo>
                      <a:pt x="1054" y="8791"/>
                      <a:pt x="946" y="8907"/>
                      <a:pt x="946" y="9049"/>
                    </a:cubicBezTo>
                    <a:lnTo>
                      <a:pt x="946" y="9436"/>
                    </a:lnTo>
                    <a:cubicBezTo>
                      <a:pt x="946" y="9586"/>
                      <a:pt x="1069" y="9709"/>
                      <a:pt x="1220" y="9709"/>
                    </a:cubicBezTo>
                    <a:lnTo>
                      <a:pt x="4024" y="9709"/>
                    </a:lnTo>
                    <a:cubicBezTo>
                      <a:pt x="4171" y="9709"/>
                      <a:pt x="4294" y="9586"/>
                      <a:pt x="4294" y="9436"/>
                    </a:cubicBezTo>
                    <a:lnTo>
                      <a:pt x="4294" y="9049"/>
                    </a:lnTo>
                    <a:cubicBezTo>
                      <a:pt x="4294" y="8898"/>
                      <a:pt x="4171" y="8775"/>
                      <a:pt x="4021" y="8775"/>
                    </a:cubicBezTo>
                    <a:lnTo>
                      <a:pt x="4322" y="8775"/>
                    </a:lnTo>
                    <a:cubicBezTo>
                      <a:pt x="4687" y="8775"/>
                      <a:pt x="4982" y="8480"/>
                      <a:pt x="4982" y="8115"/>
                    </a:cubicBezTo>
                    <a:lnTo>
                      <a:pt x="4982" y="6146"/>
                    </a:lnTo>
                    <a:lnTo>
                      <a:pt x="4617" y="6146"/>
                    </a:lnTo>
                    <a:lnTo>
                      <a:pt x="4617" y="5240"/>
                    </a:lnTo>
                    <a:lnTo>
                      <a:pt x="4703" y="5249"/>
                    </a:lnTo>
                    <a:lnTo>
                      <a:pt x="4737" y="5249"/>
                    </a:lnTo>
                    <a:cubicBezTo>
                      <a:pt x="4982" y="5249"/>
                      <a:pt x="5191" y="5055"/>
                      <a:pt x="5210" y="4807"/>
                    </a:cubicBezTo>
                    <a:cubicBezTo>
                      <a:pt x="5228" y="4546"/>
                      <a:pt x="5032" y="4315"/>
                      <a:pt x="4770" y="4294"/>
                    </a:cubicBezTo>
                    <a:lnTo>
                      <a:pt x="3367" y="4192"/>
                    </a:lnTo>
                    <a:lnTo>
                      <a:pt x="4856" y="3799"/>
                    </a:lnTo>
                    <a:lnTo>
                      <a:pt x="4860" y="3799"/>
                    </a:lnTo>
                    <a:lnTo>
                      <a:pt x="4893" y="3787"/>
                    </a:lnTo>
                    <a:cubicBezTo>
                      <a:pt x="4899" y="3787"/>
                      <a:pt x="4903" y="3784"/>
                      <a:pt x="4906" y="3784"/>
                    </a:cubicBezTo>
                    <a:cubicBezTo>
                      <a:pt x="4918" y="3781"/>
                      <a:pt x="4924" y="3778"/>
                      <a:pt x="4936" y="3771"/>
                    </a:cubicBezTo>
                    <a:cubicBezTo>
                      <a:pt x="4939" y="3768"/>
                      <a:pt x="4946" y="3768"/>
                      <a:pt x="4952" y="3765"/>
                    </a:cubicBezTo>
                    <a:lnTo>
                      <a:pt x="4976" y="3753"/>
                    </a:lnTo>
                    <a:cubicBezTo>
                      <a:pt x="4992" y="3741"/>
                      <a:pt x="5010" y="3735"/>
                      <a:pt x="5025" y="3722"/>
                    </a:cubicBezTo>
                    <a:lnTo>
                      <a:pt x="5028" y="3722"/>
                    </a:lnTo>
                    <a:cubicBezTo>
                      <a:pt x="5035" y="3719"/>
                      <a:pt x="5044" y="3710"/>
                      <a:pt x="5047" y="3704"/>
                    </a:cubicBezTo>
                    <a:lnTo>
                      <a:pt x="5059" y="3692"/>
                    </a:lnTo>
                    <a:lnTo>
                      <a:pt x="5075" y="3676"/>
                    </a:lnTo>
                    <a:lnTo>
                      <a:pt x="5090" y="3661"/>
                    </a:lnTo>
                    <a:cubicBezTo>
                      <a:pt x="5093" y="3658"/>
                      <a:pt x="5099" y="3649"/>
                      <a:pt x="5102" y="3646"/>
                    </a:cubicBezTo>
                    <a:cubicBezTo>
                      <a:pt x="5105" y="3639"/>
                      <a:pt x="5111" y="3630"/>
                      <a:pt x="5118" y="3627"/>
                    </a:cubicBezTo>
                    <a:cubicBezTo>
                      <a:pt x="5121" y="3624"/>
                      <a:pt x="5124" y="3621"/>
                      <a:pt x="5124" y="3612"/>
                    </a:cubicBezTo>
                    <a:cubicBezTo>
                      <a:pt x="5130" y="3606"/>
                      <a:pt x="5136" y="3596"/>
                      <a:pt x="5139" y="3587"/>
                    </a:cubicBezTo>
                    <a:cubicBezTo>
                      <a:pt x="5145" y="3584"/>
                      <a:pt x="5145" y="3581"/>
                      <a:pt x="5148" y="3578"/>
                    </a:cubicBezTo>
                    <a:cubicBezTo>
                      <a:pt x="5151" y="3569"/>
                      <a:pt x="5154" y="3556"/>
                      <a:pt x="5164" y="3550"/>
                    </a:cubicBezTo>
                    <a:cubicBezTo>
                      <a:pt x="5167" y="3547"/>
                      <a:pt x="5167" y="3538"/>
                      <a:pt x="5170" y="3535"/>
                    </a:cubicBezTo>
                    <a:cubicBezTo>
                      <a:pt x="5176" y="3529"/>
                      <a:pt x="5179" y="3517"/>
                      <a:pt x="5182" y="3507"/>
                    </a:cubicBezTo>
                    <a:cubicBezTo>
                      <a:pt x="5185" y="3501"/>
                      <a:pt x="5185" y="3498"/>
                      <a:pt x="5191" y="3489"/>
                    </a:cubicBezTo>
                    <a:cubicBezTo>
                      <a:pt x="5194" y="3483"/>
                      <a:pt x="5194" y="3474"/>
                      <a:pt x="5197" y="3467"/>
                    </a:cubicBezTo>
                    <a:cubicBezTo>
                      <a:pt x="5200" y="3458"/>
                      <a:pt x="5200" y="3452"/>
                      <a:pt x="5200" y="3443"/>
                    </a:cubicBezTo>
                    <a:cubicBezTo>
                      <a:pt x="5200" y="3434"/>
                      <a:pt x="5207" y="3427"/>
                      <a:pt x="5207" y="3424"/>
                    </a:cubicBezTo>
                    <a:cubicBezTo>
                      <a:pt x="5207" y="3415"/>
                      <a:pt x="5210" y="3403"/>
                      <a:pt x="5210" y="3397"/>
                    </a:cubicBezTo>
                    <a:lnTo>
                      <a:pt x="5210" y="3384"/>
                    </a:lnTo>
                    <a:lnTo>
                      <a:pt x="5210" y="3378"/>
                    </a:lnTo>
                    <a:lnTo>
                      <a:pt x="5210" y="3348"/>
                    </a:lnTo>
                    <a:lnTo>
                      <a:pt x="5210" y="3326"/>
                    </a:lnTo>
                    <a:lnTo>
                      <a:pt x="5210" y="3305"/>
                    </a:lnTo>
                    <a:cubicBezTo>
                      <a:pt x="5210" y="3295"/>
                      <a:pt x="5210" y="3289"/>
                      <a:pt x="5207" y="3277"/>
                    </a:cubicBezTo>
                    <a:cubicBezTo>
                      <a:pt x="5207" y="3271"/>
                      <a:pt x="5200" y="3265"/>
                      <a:pt x="5200" y="3259"/>
                    </a:cubicBezTo>
                    <a:cubicBezTo>
                      <a:pt x="5200" y="3246"/>
                      <a:pt x="5197" y="3240"/>
                      <a:pt x="5194" y="3228"/>
                    </a:cubicBezTo>
                    <a:lnTo>
                      <a:pt x="5194" y="3219"/>
                    </a:lnTo>
                    <a:cubicBezTo>
                      <a:pt x="5194" y="3216"/>
                      <a:pt x="5191" y="3212"/>
                      <a:pt x="5191" y="3209"/>
                    </a:cubicBezTo>
                    <a:cubicBezTo>
                      <a:pt x="5185" y="3197"/>
                      <a:pt x="5182" y="3188"/>
                      <a:pt x="5182" y="3179"/>
                    </a:cubicBezTo>
                    <a:cubicBezTo>
                      <a:pt x="5179" y="3169"/>
                      <a:pt x="5179" y="3166"/>
                      <a:pt x="5176" y="3157"/>
                    </a:cubicBezTo>
                    <a:lnTo>
                      <a:pt x="5164" y="3136"/>
                    </a:lnTo>
                    <a:cubicBezTo>
                      <a:pt x="5161" y="3126"/>
                      <a:pt x="5154" y="3120"/>
                      <a:pt x="5151" y="3117"/>
                    </a:cubicBezTo>
                    <a:cubicBezTo>
                      <a:pt x="5148" y="3108"/>
                      <a:pt x="5145" y="3105"/>
                      <a:pt x="5139" y="3096"/>
                    </a:cubicBezTo>
                    <a:cubicBezTo>
                      <a:pt x="5136" y="3090"/>
                      <a:pt x="5133" y="3080"/>
                      <a:pt x="5124" y="3074"/>
                    </a:cubicBezTo>
                    <a:cubicBezTo>
                      <a:pt x="5121" y="3071"/>
                      <a:pt x="5118" y="3062"/>
                      <a:pt x="5114" y="3059"/>
                    </a:cubicBezTo>
                    <a:cubicBezTo>
                      <a:pt x="5108" y="3050"/>
                      <a:pt x="5102" y="3043"/>
                      <a:pt x="5099" y="3034"/>
                    </a:cubicBezTo>
                    <a:cubicBezTo>
                      <a:pt x="5093" y="3031"/>
                      <a:pt x="5090" y="3025"/>
                      <a:pt x="5087" y="3019"/>
                    </a:cubicBezTo>
                    <a:lnTo>
                      <a:pt x="5068" y="3000"/>
                    </a:lnTo>
                    <a:lnTo>
                      <a:pt x="5053" y="2985"/>
                    </a:lnTo>
                    <a:cubicBezTo>
                      <a:pt x="5044" y="2982"/>
                      <a:pt x="5041" y="2973"/>
                      <a:pt x="5032" y="2970"/>
                    </a:cubicBezTo>
                    <a:cubicBezTo>
                      <a:pt x="5025" y="2967"/>
                      <a:pt x="5022" y="2957"/>
                      <a:pt x="5013" y="2954"/>
                    </a:cubicBezTo>
                    <a:cubicBezTo>
                      <a:pt x="5010" y="2951"/>
                      <a:pt x="5001" y="2948"/>
                      <a:pt x="4998" y="2942"/>
                    </a:cubicBezTo>
                    <a:cubicBezTo>
                      <a:pt x="4992" y="2939"/>
                      <a:pt x="4982" y="2936"/>
                      <a:pt x="4976" y="2930"/>
                    </a:cubicBezTo>
                    <a:cubicBezTo>
                      <a:pt x="4970" y="2924"/>
                      <a:pt x="4964" y="2921"/>
                      <a:pt x="4961" y="2918"/>
                    </a:cubicBezTo>
                    <a:lnTo>
                      <a:pt x="4936" y="2905"/>
                    </a:lnTo>
                    <a:cubicBezTo>
                      <a:pt x="4930" y="2902"/>
                      <a:pt x="4924" y="2902"/>
                      <a:pt x="4918" y="2896"/>
                    </a:cubicBezTo>
                    <a:cubicBezTo>
                      <a:pt x="4909" y="2893"/>
                      <a:pt x="4903" y="2890"/>
                      <a:pt x="4893" y="2890"/>
                    </a:cubicBezTo>
                    <a:cubicBezTo>
                      <a:pt x="4887" y="2887"/>
                      <a:pt x="4878" y="2887"/>
                      <a:pt x="4875" y="2884"/>
                    </a:cubicBezTo>
                    <a:cubicBezTo>
                      <a:pt x="4869" y="2878"/>
                      <a:pt x="4860" y="2878"/>
                      <a:pt x="4853" y="2875"/>
                    </a:cubicBezTo>
                    <a:cubicBezTo>
                      <a:pt x="4844" y="2871"/>
                      <a:pt x="4838" y="2871"/>
                      <a:pt x="4826" y="2868"/>
                    </a:cubicBezTo>
                    <a:cubicBezTo>
                      <a:pt x="4817" y="2868"/>
                      <a:pt x="4813" y="2862"/>
                      <a:pt x="4807" y="2862"/>
                    </a:cubicBezTo>
                    <a:cubicBezTo>
                      <a:pt x="4795" y="2862"/>
                      <a:pt x="4786" y="2859"/>
                      <a:pt x="4777" y="2859"/>
                    </a:cubicBezTo>
                    <a:lnTo>
                      <a:pt x="4764" y="2859"/>
                    </a:lnTo>
                    <a:lnTo>
                      <a:pt x="3293" y="2736"/>
                    </a:lnTo>
                    <a:lnTo>
                      <a:pt x="4844" y="2328"/>
                    </a:lnTo>
                    <a:lnTo>
                      <a:pt x="4847" y="2328"/>
                    </a:lnTo>
                    <a:cubicBezTo>
                      <a:pt x="4860" y="2325"/>
                      <a:pt x="4869" y="2322"/>
                      <a:pt x="4878" y="2319"/>
                    </a:cubicBezTo>
                    <a:cubicBezTo>
                      <a:pt x="4884" y="2319"/>
                      <a:pt x="4890" y="2312"/>
                      <a:pt x="4893" y="2312"/>
                    </a:cubicBezTo>
                    <a:cubicBezTo>
                      <a:pt x="4903" y="2309"/>
                      <a:pt x="4915" y="2306"/>
                      <a:pt x="4921" y="2303"/>
                    </a:cubicBezTo>
                    <a:cubicBezTo>
                      <a:pt x="4924" y="2297"/>
                      <a:pt x="4933" y="2297"/>
                      <a:pt x="4936" y="2294"/>
                    </a:cubicBezTo>
                    <a:cubicBezTo>
                      <a:pt x="4946" y="2291"/>
                      <a:pt x="4952" y="2288"/>
                      <a:pt x="4955" y="2282"/>
                    </a:cubicBezTo>
                    <a:cubicBezTo>
                      <a:pt x="4964" y="2279"/>
                      <a:pt x="4970" y="2276"/>
                      <a:pt x="4976" y="2272"/>
                    </a:cubicBezTo>
                    <a:cubicBezTo>
                      <a:pt x="4979" y="2266"/>
                      <a:pt x="4982" y="2266"/>
                      <a:pt x="4985" y="2263"/>
                    </a:cubicBezTo>
                    <a:cubicBezTo>
                      <a:pt x="5013" y="2245"/>
                      <a:pt x="5041" y="2226"/>
                      <a:pt x="5059" y="2202"/>
                    </a:cubicBezTo>
                    <a:lnTo>
                      <a:pt x="5075" y="2186"/>
                    </a:lnTo>
                    <a:lnTo>
                      <a:pt x="5087" y="2174"/>
                    </a:lnTo>
                    <a:cubicBezTo>
                      <a:pt x="5093" y="2168"/>
                      <a:pt x="5099" y="2159"/>
                      <a:pt x="5105" y="2153"/>
                    </a:cubicBezTo>
                    <a:cubicBezTo>
                      <a:pt x="5108" y="2150"/>
                      <a:pt x="5108" y="2143"/>
                      <a:pt x="5114" y="2140"/>
                    </a:cubicBezTo>
                    <a:cubicBezTo>
                      <a:pt x="5121" y="2134"/>
                      <a:pt x="5124" y="2122"/>
                      <a:pt x="5133" y="2113"/>
                    </a:cubicBezTo>
                    <a:cubicBezTo>
                      <a:pt x="5136" y="2110"/>
                      <a:pt x="5136" y="2107"/>
                      <a:pt x="5136" y="2104"/>
                    </a:cubicBezTo>
                    <a:cubicBezTo>
                      <a:pt x="5139" y="2091"/>
                      <a:pt x="5148" y="2082"/>
                      <a:pt x="5151" y="2073"/>
                    </a:cubicBezTo>
                    <a:cubicBezTo>
                      <a:pt x="5151" y="2067"/>
                      <a:pt x="5154" y="2064"/>
                      <a:pt x="5154" y="2061"/>
                    </a:cubicBezTo>
                    <a:cubicBezTo>
                      <a:pt x="5161" y="2051"/>
                      <a:pt x="5164" y="2042"/>
                      <a:pt x="5167" y="2030"/>
                    </a:cubicBezTo>
                    <a:cubicBezTo>
                      <a:pt x="5170" y="2027"/>
                      <a:pt x="5170" y="2018"/>
                      <a:pt x="5170" y="2014"/>
                    </a:cubicBezTo>
                    <a:cubicBezTo>
                      <a:pt x="5176" y="2005"/>
                      <a:pt x="5176" y="1999"/>
                      <a:pt x="5179" y="1987"/>
                    </a:cubicBezTo>
                    <a:cubicBezTo>
                      <a:pt x="5182" y="1981"/>
                      <a:pt x="5182" y="1971"/>
                      <a:pt x="5182" y="1965"/>
                    </a:cubicBezTo>
                    <a:cubicBezTo>
                      <a:pt x="5182" y="1956"/>
                      <a:pt x="5185" y="1953"/>
                      <a:pt x="5185" y="1944"/>
                    </a:cubicBezTo>
                    <a:cubicBezTo>
                      <a:pt x="5185" y="1935"/>
                      <a:pt x="5191" y="1925"/>
                      <a:pt x="5191" y="1913"/>
                    </a:cubicBezTo>
                    <a:lnTo>
                      <a:pt x="5191" y="1904"/>
                    </a:lnTo>
                    <a:lnTo>
                      <a:pt x="5191" y="1898"/>
                    </a:lnTo>
                    <a:lnTo>
                      <a:pt x="5191" y="1867"/>
                    </a:lnTo>
                    <a:lnTo>
                      <a:pt x="5191" y="1852"/>
                    </a:lnTo>
                    <a:cubicBezTo>
                      <a:pt x="5191" y="1846"/>
                      <a:pt x="5191" y="1836"/>
                      <a:pt x="5185" y="1830"/>
                    </a:cubicBezTo>
                    <a:cubicBezTo>
                      <a:pt x="5185" y="1821"/>
                      <a:pt x="5185" y="1815"/>
                      <a:pt x="5182" y="1803"/>
                    </a:cubicBezTo>
                    <a:cubicBezTo>
                      <a:pt x="5182" y="1799"/>
                      <a:pt x="5179" y="1790"/>
                      <a:pt x="5179" y="1787"/>
                    </a:cubicBezTo>
                    <a:cubicBezTo>
                      <a:pt x="5176" y="1775"/>
                      <a:pt x="5176" y="1766"/>
                      <a:pt x="5170" y="1756"/>
                    </a:cubicBezTo>
                    <a:lnTo>
                      <a:pt x="5170" y="1753"/>
                    </a:lnTo>
                    <a:cubicBezTo>
                      <a:pt x="5170" y="1750"/>
                      <a:pt x="5167" y="1744"/>
                      <a:pt x="5167" y="1741"/>
                    </a:cubicBezTo>
                    <a:cubicBezTo>
                      <a:pt x="5164" y="1729"/>
                      <a:pt x="5161" y="1720"/>
                      <a:pt x="5154" y="1710"/>
                    </a:cubicBezTo>
                    <a:cubicBezTo>
                      <a:pt x="5151" y="1707"/>
                      <a:pt x="5151" y="1698"/>
                      <a:pt x="5148" y="1695"/>
                    </a:cubicBezTo>
                    <a:cubicBezTo>
                      <a:pt x="5145" y="1689"/>
                      <a:pt x="5139" y="1680"/>
                      <a:pt x="5136" y="1667"/>
                    </a:cubicBezTo>
                    <a:cubicBezTo>
                      <a:pt x="5133" y="1661"/>
                      <a:pt x="5130" y="1652"/>
                      <a:pt x="5124" y="1649"/>
                    </a:cubicBezTo>
                    <a:cubicBezTo>
                      <a:pt x="5121" y="1643"/>
                      <a:pt x="5118" y="1637"/>
                      <a:pt x="5114" y="1630"/>
                    </a:cubicBezTo>
                    <a:cubicBezTo>
                      <a:pt x="5108" y="1621"/>
                      <a:pt x="5105" y="1615"/>
                      <a:pt x="5099" y="1606"/>
                    </a:cubicBezTo>
                    <a:cubicBezTo>
                      <a:pt x="5093" y="1603"/>
                      <a:pt x="5090" y="1597"/>
                      <a:pt x="5087" y="1591"/>
                    </a:cubicBezTo>
                    <a:cubicBezTo>
                      <a:pt x="5084" y="1584"/>
                      <a:pt x="5075" y="1575"/>
                      <a:pt x="5071" y="1569"/>
                    </a:cubicBezTo>
                    <a:cubicBezTo>
                      <a:pt x="5068" y="1566"/>
                      <a:pt x="5062" y="1557"/>
                      <a:pt x="5059" y="1554"/>
                    </a:cubicBezTo>
                    <a:lnTo>
                      <a:pt x="5041" y="1535"/>
                    </a:lnTo>
                    <a:lnTo>
                      <a:pt x="5025" y="1520"/>
                    </a:lnTo>
                    <a:cubicBezTo>
                      <a:pt x="5022" y="1514"/>
                      <a:pt x="5013" y="1508"/>
                      <a:pt x="5007" y="1505"/>
                    </a:cubicBezTo>
                    <a:cubicBezTo>
                      <a:pt x="4998" y="1498"/>
                      <a:pt x="4995" y="1492"/>
                      <a:pt x="4985" y="1489"/>
                    </a:cubicBezTo>
                    <a:cubicBezTo>
                      <a:pt x="4982" y="1483"/>
                      <a:pt x="4976" y="1480"/>
                      <a:pt x="4970" y="1477"/>
                    </a:cubicBezTo>
                    <a:cubicBezTo>
                      <a:pt x="4964" y="1474"/>
                      <a:pt x="4955" y="1465"/>
                      <a:pt x="4949" y="1462"/>
                    </a:cubicBezTo>
                    <a:cubicBezTo>
                      <a:pt x="4946" y="1458"/>
                      <a:pt x="4936" y="1452"/>
                      <a:pt x="4933" y="1452"/>
                    </a:cubicBezTo>
                    <a:lnTo>
                      <a:pt x="4909" y="1443"/>
                    </a:lnTo>
                    <a:cubicBezTo>
                      <a:pt x="4906" y="1437"/>
                      <a:pt x="4899" y="1437"/>
                      <a:pt x="4893" y="1434"/>
                    </a:cubicBezTo>
                    <a:lnTo>
                      <a:pt x="4872" y="1422"/>
                    </a:lnTo>
                    <a:cubicBezTo>
                      <a:pt x="4863" y="1419"/>
                      <a:pt x="4856" y="1419"/>
                      <a:pt x="4853" y="1415"/>
                    </a:cubicBezTo>
                    <a:cubicBezTo>
                      <a:pt x="4844" y="1412"/>
                      <a:pt x="4838" y="1412"/>
                      <a:pt x="4829" y="1406"/>
                    </a:cubicBezTo>
                    <a:cubicBezTo>
                      <a:pt x="4823" y="1403"/>
                      <a:pt x="4810" y="1403"/>
                      <a:pt x="4801" y="1400"/>
                    </a:cubicBezTo>
                    <a:cubicBezTo>
                      <a:pt x="4795" y="1400"/>
                      <a:pt x="4792" y="1397"/>
                      <a:pt x="4783" y="1397"/>
                    </a:cubicBezTo>
                    <a:cubicBezTo>
                      <a:pt x="4770" y="1397"/>
                      <a:pt x="4761" y="1391"/>
                      <a:pt x="4749" y="1391"/>
                    </a:cubicBezTo>
                    <a:lnTo>
                      <a:pt x="4730" y="1391"/>
                    </a:lnTo>
                    <a:lnTo>
                      <a:pt x="3413" y="1308"/>
                    </a:lnTo>
                    <a:lnTo>
                      <a:pt x="4826" y="936"/>
                    </a:lnTo>
                    <a:cubicBezTo>
                      <a:pt x="5078" y="869"/>
                      <a:pt x="5231" y="608"/>
                      <a:pt x="5164" y="356"/>
                    </a:cubicBezTo>
                    <a:cubicBezTo>
                      <a:pt x="5110" y="143"/>
                      <a:pt x="4919" y="1"/>
                      <a:pt x="470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37"/>
              <p:cNvSpPr/>
              <p:nvPr/>
            </p:nvSpPr>
            <p:spPr>
              <a:xfrm>
                <a:off x="3349124" y="701582"/>
                <a:ext cx="83725" cy="28343"/>
              </a:xfrm>
              <a:custGeom>
                <a:avLst/>
                <a:gdLst/>
                <a:ahLst/>
                <a:cxnLst/>
                <a:rect l="l" t="t" r="r" b="b"/>
                <a:pathLst>
                  <a:path w="3349" h="901" extrusionOk="0">
                    <a:moveTo>
                      <a:pt x="246" y="0"/>
                    </a:moveTo>
                    <a:cubicBezTo>
                      <a:pt x="108" y="16"/>
                      <a:pt x="0" y="132"/>
                      <a:pt x="0" y="274"/>
                    </a:cubicBezTo>
                    <a:cubicBezTo>
                      <a:pt x="0" y="301"/>
                      <a:pt x="6" y="329"/>
                      <a:pt x="6" y="350"/>
                    </a:cubicBezTo>
                    <a:cubicBezTo>
                      <a:pt x="9" y="390"/>
                      <a:pt x="16" y="424"/>
                      <a:pt x="28" y="458"/>
                    </a:cubicBezTo>
                    <a:cubicBezTo>
                      <a:pt x="28" y="461"/>
                      <a:pt x="31" y="467"/>
                      <a:pt x="31" y="467"/>
                    </a:cubicBezTo>
                    <a:cubicBezTo>
                      <a:pt x="43" y="501"/>
                      <a:pt x="59" y="535"/>
                      <a:pt x="77" y="569"/>
                    </a:cubicBezTo>
                    <a:cubicBezTo>
                      <a:pt x="98" y="605"/>
                      <a:pt x="120" y="639"/>
                      <a:pt x="148" y="670"/>
                    </a:cubicBezTo>
                    <a:cubicBezTo>
                      <a:pt x="169" y="698"/>
                      <a:pt x="194" y="719"/>
                      <a:pt x="215" y="744"/>
                    </a:cubicBezTo>
                    <a:cubicBezTo>
                      <a:pt x="221" y="747"/>
                      <a:pt x="227" y="750"/>
                      <a:pt x="231" y="759"/>
                    </a:cubicBezTo>
                    <a:cubicBezTo>
                      <a:pt x="252" y="777"/>
                      <a:pt x="274" y="793"/>
                      <a:pt x="298" y="802"/>
                    </a:cubicBezTo>
                    <a:cubicBezTo>
                      <a:pt x="323" y="817"/>
                      <a:pt x="350" y="836"/>
                      <a:pt x="378" y="845"/>
                    </a:cubicBezTo>
                    <a:lnTo>
                      <a:pt x="436" y="870"/>
                    </a:lnTo>
                    <a:cubicBezTo>
                      <a:pt x="439" y="870"/>
                      <a:pt x="442" y="873"/>
                      <a:pt x="442" y="873"/>
                    </a:cubicBezTo>
                    <a:cubicBezTo>
                      <a:pt x="476" y="885"/>
                      <a:pt x="516" y="891"/>
                      <a:pt x="550" y="897"/>
                    </a:cubicBezTo>
                    <a:cubicBezTo>
                      <a:pt x="578" y="900"/>
                      <a:pt x="599" y="900"/>
                      <a:pt x="627" y="900"/>
                    </a:cubicBezTo>
                    <a:lnTo>
                      <a:pt x="2716" y="900"/>
                    </a:lnTo>
                    <a:cubicBezTo>
                      <a:pt x="3066" y="900"/>
                      <a:pt x="3345" y="621"/>
                      <a:pt x="3345" y="271"/>
                    </a:cubicBezTo>
                    <a:cubicBezTo>
                      <a:pt x="3348" y="123"/>
                      <a:pt x="3225" y="0"/>
                      <a:pt x="307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85" name="Google Shape;385;p37"/>
            <p:cNvSpPr/>
            <p:nvPr/>
          </p:nvSpPr>
          <p:spPr>
            <a:xfrm>
              <a:off x="197341" y="229901"/>
              <a:ext cx="531836" cy="124904"/>
            </a:xfrm>
            <a:custGeom>
              <a:avLst/>
              <a:gdLst/>
              <a:ahLst/>
              <a:cxnLst/>
              <a:rect l="l" t="t" r="r" b="b"/>
              <a:pathLst>
                <a:path w="5216" h="1225" extrusionOk="0">
                  <a:moveTo>
                    <a:pt x="494" y="1"/>
                  </a:moveTo>
                  <a:cubicBezTo>
                    <a:pt x="242" y="1"/>
                    <a:pt x="33" y="194"/>
                    <a:pt x="22" y="444"/>
                  </a:cubicBezTo>
                  <a:cubicBezTo>
                    <a:pt x="0" y="708"/>
                    <a:pt x="200" y="936"/>
                    <a:pt x="461" y="951"/>
                  </a:cubicBezTo>
                  <a:lnTo>
                    <a:pt x="4691" y="1224"/>
                  </a:lnTo>
                  <a:lnTo>
                    <a:pt x="4718" y="1224"/>
                  </a:lnTo>
                  <a:cubicBezTo>
                    <a:pt x="4967" y="1224"/>
                    <a:pt x="5176" y="1034"/>
                    <a:pt x="5197" y="785"/>
                  </a:cubicBezTo>
                  <a:cubicBezTo>
                    <a:pt x="5216" y="521"/>
                    <a:pt x="5016" y="294"/>
                    <a:pt x="4755" y="278"/>
                  </a:cubicBezTo>
                  <a:lnTo>
                    <a:pt x="528" y="2"/>
                  </a:lnTo>
                  <a:cubicBezTo>
                    <a:pt x="517" y="1"/>
                    <a:pt x="506" y="1"/>
                    <a:pt x="4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7"/>
            <p:cNvSpPr/>
            <p:nvPr/>
          </p:nvSpPr>
          <p:spPr>
            <a:xfrm>
              <a:off x="196933" y="371121"/>
              <a:ext cx="532550" cy="133061"/>
            </a:xfrm>
            <a:custGeom>
              <a:avLst/>
              <a:gdLst/>
              <a:ahLst/>
              <a:cxnLst/>
              <a:rect l="l" t="t" r="r" b="b"/>
              <a:pathLst>
                <a:path w="5223" h="1305" extrusionOk="0">
                  <a:moveTo>
                    <a:pt x="499" y="1"/>
                  </a:moveTo>
                  <a:cubicBezTo>
                    <a:pt x="255" y="1"/>
                    <a:pt x="46" y="188"/>
                    <a:pt x="26" y="435"/>
                  </a:cubicBezTo>
                  <a:cubicBezTo>
                    <a:pt x="1" y="697"/>
                    <a:pt x="198" y="927"/>
                    <a:pt x="459" y="951"/>
                  </a:cubicBezTo>
                  <a:lnTo>
                    <a:pt x="4685" y="1305"/>
                  </a:lnTo>
                  <a:lnTo>
                    <a:pt x="4722" y="1305"/>
                  </a:lnTo>
                  <a:cubicBezTo>
                    <a:pt x="4965" y="1305"/>
                    <a:pt x="5177" y="1117"/>
                    <a:pt x="5198" y="872"/>
                  </a:cubicBezTo>
                  <a:cubicBezTo>
                    <a:pt x="5223" y="611"/>
                    <a:pt x="5026" y="380"/>
                    <a:pt x="4765" y="356"/>
                  </a:cubicBezTo>
                  <a:lnTo>
                    <a:pt x="539" y="2"/>
                  </a:lnTo>
                  <a:cubicBezTo>
                    <a:pt x="525" y="1"/>
                    <a:pt x="512" y="1"/>
                    <a:pt x="49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7"/>
            <p:cNvSpPr/>
            <p:nvPr/>
          </p:nvSpPr>
          <p:spPr>
            <a:xfrm>
              <a:off x="197341" y="521211"/>
              <a:ext cx="531836" cy="128677"/>
            </a:xfrm>
            <a:custGeom>
              <a:avLst/>
              <a:gdLst/>
              <a:ahLst/>
              <a:cxnLst/>
              <a:rect l="l" t="t" r="r" b="b"/>
              <a:pathLst>
                <a:path w="5216" h="1262" extrusionOk="0">
                  <a:moveTo>
                    <a:pt x="492" y="0"/>
                  </a:moveTo>
                  <a:cubicBezTo>
                    <a:pt x="242" y="0"/>
                    <a:pt x="39" y="190"/>
                    <a:pt x="18" y="438"/>
                  </a:cubicBezTo>
                  <a:cubicBezTo>
                    <a:pt x="0" y="705"/>
                    <a:pt x="197" y="929"/>
                    <a:pt x="458" y="951"/>
                  </a:cubicBezTo>
                  <a:lnTo>
                    <a:pt x="4684" y="1261"/>
                  </a:lnTo>
                  <a:lnTo>
                    <a:pt x="4718" y="1261"/>
                  </a:lnTo>
                  <a:cubicBezTo>
                    <a:pt x="4967" y="1261"/>
                    <a:pt x="5173" y="1068"/>
                    <a:pt x="5194" y="822"/>
                  </a:cubicBezTo>
                  <a:cubicBezTo>
                    <a:pt x="5216" y="558"/>
                    <a:pt x="5019" y="330"/>
                    <a:pt x="4758" y="312"/>
                  </a:cubicBezTo>
                  <a:lnTo>
                    <a:pt x="531" y="2"/>
                  </a:lnTo>
                  <a:cubicBezTo>
                    <a:pt x="518" y="1"/>
                    <a:pt x="505" y="0"/>
                    <a:pt x="4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7"/>
            <p:cNvSpPr/>
            <p:nvPr/>
          </p:nvSpPr>
          <p:spPr>
            <a:xfrm>
              <a:off x="193568" y="407012"/>
              <a:ext cx="537852" cy="209941"/>
            </a:xfrm>
            <a:custGeom>
              <a:avLst/>
              <a:gdLst/>
              <a:ahLst/>
              <a:cxnLst/>
              <a:rect l="l" t="t" r="r" b="b"/>
              <a:pathLst>
                <a:path w="5275" h="2059" extrusionOk="0">
                  <a:moveTo>
                    <a:pt x="4750" y="1"/>
                  </a:moveTo>
                  <a:cubicBezTo>
                    <a:pt x="4710" y="1"/>
                    <a:pt x="4670" y="6"/>
                    <a:pt x="4629" y="16"/>
                  </a:cubicBezTo>
                  <a:lnTo>
                    <a:pt x="403" y="1125"/>
                  </a:lnTo>
                  <a:cubicBezTo>
                    <a:pt x="151" y="1189"/>
                    <a:pt x="0" y="1450"/>
                    <a:pt x="65" y="1705"/>
                  </a:cubicBezTo>
                  <a:cubicBezTo>
                    <a:pt x="123" y="1917"/>
                    <a:pt x="313" y="2059"/>
                    <a:pt x="525" y="2059"/>
                  </a:cubicBezTo>
                  <a:cubicBezTo>
                    <a:pt x="568" y="2059"/>
                    <a:pt x="605" y="2055"/>
                    <a:pt x="645" y="2043"/>
                  </a:cubicBezTo>
                  <a:lnTo>
                    <a:pt x="4872" y="934"/>
                  </a:lnTo>
                  <a:cubicBezTo>
                    <a:pt x="5124" y="867"/>
                    <a:pt x="5274" y="606"/>
                    <a:pt x="5210" y="354"/>
                  </a:cubicBezTo>
                  <a:cubicBezTo>
                    <a:pt x="5156" y="139"/>
                    <a:pt x="4962" y="1"/>
                    <a:pt x="475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7"/>
            <p:cNvSpPr/>
            <p:nvPr/>
          </p:nvSpPr>
          <p:spPr>
            <a:xfrm>
              <a:off x="193568" y="257636"/>
              <a:ext cx="537852" cy="210247"/>
            </a:xfrm>
            <a:custGeom>
              <a:avLst/>
              <a:gdLst/>
              <a:ahLst/>
              <a:cxnLst/>
              <a:rect l="l" t="t" r="r" b="b"/>
              <a:pathLst>
                <a:path w="5275" h="2062" extrusionOk="0">
                  <a:moveTo>
                    <a:pt x="4748" y="1"/>
                  </a:moveTo>
                  <a:cubicBezTo>
                    <a:pt x="4709" y="1"/>
                    <a:pt x="4669" y="6"/>
                    <a:pt x="4629" y="16"/>
                  </a:cubicBezTo>
                  <a:lnTo>
                    <a:pt x="403" y="1128"/>
                  </a:lnTo>
                  <a:cubicBezTo>
                    <a:pt x="151" y="1192"/>
                    <a:pt x="0" y="1453"/>
                    <a:pt x="65" y="1708"/>
                  </a:cubicBezTo>
                  <a:cubicBezTo>
                    <a:pt x="123" y="1917"/>
                    <a:pt x="313" y="2061"/>
                    <a:pt x="525" y="2061"/>
                  </a:cubicBezTo>
                  <a:cubicBezTo>
                    <a:pt x="568" y="2061"/>
                    <a:pt x="605" y="2055"/>
                    <a:pt x="645" y="2043"/>
                  </a:cubicBezTo>
                  <a:lnTo>
                    <a:pt x="4872" y="934"/>
                  </a:lnTo>
                  <a:cubicBezTo>
                    <a:pt x="5124" y="870"/>
                    <a:pt x="5274" y="608"/>
                    <a:pt x="5210" y="357"/>
                  </a:cubicBezTo>
                  <a:cubicBezTo>
                    <a:pt x="5155" y="141"/>
                    <a:pt x="4961" y="1"/>
                    <a:pt x="47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7"/>
            <p:cNvSpPr/>
            <p:nvPr/>
          </p:nvSpPr>
          <p:spPr>
            <a:xfrm>
              <a:off x="193568" y="116110"/>
              <a:ext cx="537852" cy="209839"/>
            </a:xfrm>
            <a:custGeom>
              <a:avLst/>
              <a:gdLst/>
              <a:ahLst/>
              <a:cxnLst/>
              <a:rect l="l" t="t" r="r" b="b"/>
              <a:pathLst>
                <a:path w="5275" h="2058" extrusionOk="0">
                  <a:moveTo>
                    <a:pt x="4749" y="0"/>
                  </a:moveTo>
                  <a:cubicBezTo>
                    <a:pt x="4709" y="0"/>
                    <a:pt x="4669" y="5"/>
                    <a:pt x="4629" y="15"/>
                  </a:cubicBezTo>
                  <a:lnTo>
                    <a:pt x="403" y="1124"/>
                  </a:lnTo>
                  <a:cubicBezTo>
                    <a:pt x="151" y="1192"/>
                    <a:pt x="0" y="1453"/>
                    <a:pt x="65" y="1705"/>
                  </a:cubicBezTo>
                  <a:cubicBezTo>
                    <a:pt x="123" y="1917"/>
                    <a:pt x="313" y="2058"/>
                    <a:pt x="525" y="2058"/>
                  </a:cubicBezTo>
                  <a:cubicBezTo>
                    <a:pt x="568" y="2058"/>
                    <a:pt x="605" y="2055"/>
                    <a:pt x="645" y="2043"/>
                  </a:cubicBezTo>
                  <a:lnTo>
                    <a:pt x="4872" y="934"/>
                  </a:lnTo>
                  <a:cubicBezTo>
                    <a:pt x="5124" y="869"/>
                    <a:pt x="5274" y="608"/>
                    <a:pt x="5210" y="353"/>
                  </a:cubicBezTo>
                  <a:cubicBezTo>
                    <a:pt x="5155" y="141"/>
                    <a:pt x="4961" y="0"/>
                    <a:pt x="474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7"/>
            <p:cNvSpPr/>
            <p:nvPr/>
          </p:nvSpPr>
          <p:spPr>
            <a:xfrm>
              <a:off x="264637" y="527329"/>
              <a:ext cx="97170" cy="262248"/>
            </a:xfrm>
            <a:custGeom>
              <a:avLst/>
              <a:gdLst/>
              <a:ahLst/>
              <a:cxnLst/>
              <a:rect l="l" t="t" r="r" b="b"/>
              <a:pathLst>
                <a:path w="953" h="2572" extrusionOk="0">
                  <a:moveTo>
                    <a:pt x="477" y="0"/>
                  </a:moveTo>
                  <a:cubicBezTo>
                    <a:pt x="212" y="0"/>
                    <a:pt x="0" y="215"/>
                    <a:pt x="0" y="476"/>
                  </a:cubicBezTo>
                  <a:lnTo>
                    <a:pt x="0" y="2095"/>
                  </a:lnTo>
                  <a:cubicBezTo>
                    <a:pt x="0" y="2359"/>
                    <a:pt x="215" y="2571"/>
                    <a:pt x="477" y="2571"/>
                  </a:cubicBezTo>
                  <a:cubicBezTo>
                    <a:pt x="738" y="2571"/>
                    <a:pt x="950" y="2359"/>
                    <a:pt x="953" y="2095"/>
                  </a:cubicBezTo>
                  <a:lnTo>
                    <a:pt x="953" y="476"/>
                  </a:lnTo>
                  <a:cubicBezTo>
                    <a:pt x="953" y="209"/>
                    <a:pt x="738" y="0"/>
                    <a:pt x="4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7"/>
            <p:cNvSpPr/>
            <p:nvPr/>
          </p:nvSpPr>
          <p:spPr>
            <a:xfrm>
              <a:off x="569405" y="580554"/>
              <a:ext cx="97170" cy="215549"/>
            </a:xfrm>
            <a:custGeom>
              <a:avLst/>
              <a:gdLst/>
              <a:ahLst/>
              <a:cxnLst/>
              <a:rect l="l" t="t" r="r" b="b"/>
              <a:pathLst>
                <a:path w="953" h="2114" extrusionOk="0">
                  <a:moveTo>
                    <a:pt x="476" y="0"/>
                  </a:moveTo>
                  <a:cubicBezTo>
                    <a:pt x="209" y="0"/>
                    <a:pt x="0" y="215"/>
                    <a:pt x="0" y="476"/>
                  </a:cubicBezTo>
                  <a:lnTo>
                    <a:pt x="0" y="1637"/>
                  </a:lnTo>
                  <a:cubicBezTo>
                    <a:pt x="0" y="1905"/>
                    <a:pt x="215" y="2114"/>
                    <a:pt x="476" y="2114"/>
                  </a:cubicBezTo>
                  <a:cubicBezTo>
                    <a:pt x="737" y="2114"/>
                    <a:pt x="952" y="1899"/>
                    <a:pt x="952" y="1637"/>
                  </a:cubicBezTo>
                  <a:lnTo>
                    <a:pt x="952" y="476"/>
                  </a:lnTo>
                  <a:cubicBezTo>
                    <a:pt x="952" y="209"/>
                    <a:pt x="741" y="0"/>
                    <a:pt x="47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7"/>
            <p:cNvSpPr/>
            <p:nvPr/>
          </p:nvSpPr>
          <p:spPr>
            <a:xfrm>
              <a:off x="291555" y="1214154"/>
              <a:ext cx="342084" cy="92174"/>
            </a:xfrm>
            <a:custGeom>
              <a:avLst/>
              <a:gdLst/>
              <a:ahLst/>
              <a:cxnLst/>
              <a:rect l="l" t="t" r="r" b="b"/>
              <a:pathLst>
                <a:path w="3355" h="904" extrusionOk="0">
                  <a:moveTo>
                    <a:pt x="274" y="0"/>
                  </a:moveTo>
                  <a:cubicBezTo>
                    <a:pt x="123" y="0"/>
                    <a:pt x="1" y="123"/>
                    <a:pt x="1" y="274"/>
                  </a:cubicBezTo>
                  <a:cubicBezTo>
                    <a:pt x="1" y="624"/>
                    <a:pt x="283" y="903"/>
                    <a:pt x="630" y="903"/>
                  </a:cubicBezTo>
                  <a:lnTo>
                    <a:pt x="2725" y="903"/>
                  </a:lnTo>
                  <a:cubicBezTo>
                    <a:pt x="3075" y="903"/>
                    <a:pt x="3355" y="624"/>
                    <a:pt x="3355" y="274"/>
                  </a:cubicBezTo>
                  <a:cubicBezTo>
                    <a:pt x="3355" y="123"/>
                    <a:pt x="3232" y="0"/>
                    <a:pt x="30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7"/>
            <p:cNvSpPr/>
            <p:nvPr/>
          </p:nvSpPr>
          <p:spPr>
            <a:xfrm>
              <a:off x="292167" y="1111681"/>
              <a:ext cx="341472" cy="95335"/>
            </a:xfrm>
            <a:custGeom>
              <a:avLst/>
              <a:gdLst/>
              <a:ahLst/>
              <a:cxnLst/>
              <a:rect l="l" t="t" r="r" b="b"/>
              <a:pathLst>
                <a:path w="3349" h="935" extrusionOk="0">
                  <a:moveTo>
                    <a:pt x="274" y="1"/>
                  </a:moveTo>
                  <a:cubicBezTo>
                    <a:pt x="124" y="1"/>
                    <a:pt x="1" y="124"/>
                    <a:pt x="1" y="274"/>
                  </a:cubicBezTo>
                  <a:lnTo>
                    <a:pt x="1" y="661"/>
                  </a:lnTo>
                  <a:cubicBezTo>
                    <a:pt x="1" y="812"/>
                    <a:pt x="124" y="935"/>
                    <a:pt x="274" y="935"/>
                  </a:cubicBezTo>
                  <a:lnTo>
                    <a:pt x="3076" y="935"/>
                  </a:lnTo>
                  <a:cubicBezTo>
                    <a:pt x="3226" y="935"/>
                    <a:pt x="3349" y="812"/>
                    <a:pt x="3349" y="661"/>
                  </a:cubicBezTo>
                  <a:lnTo>
                    <a:pt x="3349" y="274"/>
                  </a:lnTo>
                  <a:cubicBezTo>
                    <a:pt x="3349" y="124"/>
                    <a:pt x="3226" y="1"/>
                    <a:pt x="30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7"/>
            <p:cNvSpPr/>
            <p:nvPr/>
          </p:nvSpPr>
          <p:spPr>
            <a:xfrm>
              <a:off x="292167" y="1009615"/>
              <a:ext cx="341472" cy="95029"/>
            </a:xfrm>
            <a:custGeom>
              <a:avLst/>
              <a:gdLst/>
              <a:ahLst/>
              <a:cxnLst/>
              <a:rect l="l" t="t" r="r" b="b"/>
              <a:pathLst>
                <a:path w="3349" h="932" extrusionOk="0">
                  <a:moveTo>
                    <a:pt x="274" y="0"/>
                  </a:moveTo>
                  <a:cubicBezTo>
                    <a:pt x="124" y="0"/>
                    <a:pt x="1" y="120"/>
                    <a:pt x="1" y="271"/>
                  </a:cubicBezTo>
                  <a:lnTo>
                    <a:pt x="1" y="661"/>
                  </a:lnTo>
                  <a:cubicBezTo>
                    <a:pt x="1" y="808"/>
                    <a:pt x="124" y="931"/>
                    <a:pt x="274" y="931"/>
                  </a:cubicBezTo>
                  <a:lnTo>
                    <a:pt x="3076" y="931"/>
                  </a:lnTo>
                  <a:cubicBezTo>
                    <a:pt x="3226" y="931"/>
                    <a:pt x="3349" y="808"/>
                    <a:pt x="3349" y="661"/>
                  </a:cubicBezTo>
                  <a:lnTo>
                    <a:pt x="3349" y="271"/>
                  </a:lnTo>
                  <a:cubicBezTo>
                    <a:pt x="3349" y="123"/>
                    <a:pt x="3226" y="0"/>
                    <a:pt x="307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7"/>
            <p:cNvSpPr/>
            <p:nvPr/>
          </p:nvSpPr>
          <p:spPr>
            <a:xfrm>
              <a:off x="292167" y="1009615"/>
              <a:ext cx="170787" cy="95029"/>
            </a:xfrm>
            <a:custGeom>
              <a:avLst/>
              <a:gdLst/>
              <a:ahLst/>
              <a:cxnLst/>
              <a:rect l="l" t="t" r="r" b="b"/>
              <a:pathLst>
                <a:path w="1675" h="932" extrusionOk="0">
                  <a:moveTo>
                    <a:pt x="274" y="0"/>
                  </a:moveTo>
                  <a:cubicBezTo>
                    <a:pt x="124" y="0"/>
                    <a:pt x="1" y="123"/>
                    <a:pt x="1" y="271"/>
                  </a:cubicBezTo>
                  <a:lnTo>
                    <a:pt x="1" y="661"/>
                  </a:lnTo>
                  <a:cubicBezTo>
                    <a:pt x="1" y="808"/>
                    <a:pt x="124" y="931"/>
                    <a:pt x="274" y="931"/>
                  </a:cubicBezTo>
                  <a:lnTo>
                    <a:pt x="1675" y="931"/>
                  </a:lnTo>
                  <a:lnTo>
                    <a:pt x="16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7"/>
            <p:cNvSpPr/>
            <p:nvPr/>
          </p:nvSpPr>
          <p:spPr>
            <a:xfrm>
              <a:off x="292167" y="1111681"/>
              <a:ext cx="170787" cy="95335"/>
            </a:xfrm>
            <a:custGeom>
              <a:avLst/>
              <a:gdLst/>
              <a:ahLst/>
              <a:cxnLst/>
              <a:rect l="l" t="t" r="r" b="b"/>
              <a:pathLst>
                <a:path w="1675" h="935" extrusionOk="0">
                  <a:moveTo>
                    <a:pt x="274" y="1"/>
                  </a:moveTo>
                  <a:cubicBezTo>
                    <a:pt x="124" y="1"/>
                    <a:pt x="1" y="124"/>
                    <a:pt x="1" y="274"/>
                  </a:cubicBezTo>
                  <a:lnTo>
                    <a:pt x="1" y="661"/>
                  </a:lnTo>
                  <a:cubicBezTo>
                    <a:pt x="1" y="812"/>
                    <a:pt x="124" y="935"/>
                    <a:pt x="274" y="935"/>
                  </a:cubicBezTo>
                  <a:lnTo>
                    <a:pt x="1675" y="935"/>
                  </a:lnTo>
                  <a:lnTo>
                    <a:pt x="167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7"/>
            <p:cNvSpPr/>
            <p:nvPr/>
          </p:nvSpPr>
          <p:spPr>
            <a:xfrm>
              <a:off x="292167" y="1214154"/>
              <a:ext cx="170787" cy="92174"/>
            </a:xfrm>
            <a:custGeom>
              <a:avLst/>
              <a:gdLst/>
              <a:ahLst/>
              <a:cxnLst/>
              <a:rect l="l" t="t" r="r" b="b"/>
              <a:pathLst>
                <a:path w="1675" h="904" extrusionOk="0">
                  <a:moveTo>
                    <a:pt x="274" y="0"/>
                  </a:moveTo>
                  <a:cubicBezTo>
                    <a:pt x="124" y="0"/>
                    <a:pt x="1" y="123"/>
                    <a:pt x="1" y="274"/>
                  </a:cubicBezTo>
                  <a:cubicBezTo>
                    <a:pt x="1" y="624"/>
                    <a:pt x="280" y="903"/>
                    <a:pt x="630" y="903"/>
                  </a:cubicBezTo>
                  <a:lnTo>
                    <a:pt x="1675" y="903"/>
                  </a:lnTo>
                  <a:lnTo>
                    <a:pt x="16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7"/>
            <p:cNvSpPr/>
            <p:nvPr/>
          </p:nvSpPr>
          <p:spPr>
            <a:xfrm>
              <a:off x="222016" y="740840"/>
              <a:ext cx="240937" cy="268875"/>
            </a:xfrm>
            <a:custGeom>
              <a:avLst/>
              <a:gdLst/>
              <a:ahLst/>
              <a:cxnLst/>
              <a:rect l="l" t="t" r="r" b="b"/>
              <a:pathLst>
                <a:path w="2363" h="2637" extrusionOk="0">
                  <a:moveTo>
                    <a:pt x="1" y="1"/>
                  </a:moveTo>
                  <a:lnTo>
                    <a:pt x="1" y="1976"/>
                  </a:lnTo>
                  <a:cubicBezTo>
                    <a:pt x="1" y="2339"/>
                    <a:pt x="296" y="2636"/>
                    <a:pt x="661" y="2636"/>
                  </a:cubicBezTo>
                  <a:lnTo>
                    <a:pt x="2363" y="2636"/>
                  </a:lnTo>
                  <a:lnTo>
                    <a:pt x="23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7"/>
            <p:cNvSpPr/>
            <p:nvPr/>
          </p:nvSpPr>
          <p:spPr>
            <a:xfrm>
              <a:off x="462853" y="740840"/>
              <a:ext cx="240937" cy="268875"/>
            </a:xfrm>
            <a:custGeom>
              <a:avLst/>
              <a:gdLst/>
              <a:ahLst/>
              <a:cxnLst/>
              <a:rect l="l" t="t" r="r" b="b"/>
              <a:pathLst>
                <a:path w="2363" h="2637" extrusionOk="0">
                  <a:moveTo>
                    <a:pt x="1" y="1"/>
                  </a:moveTo>
                  <a:lnTo>
                    <a:pt x="1" y="2636"/>
                  </a:lnTo>
                  <a:lnTo>
                    <a:pt x="1703" y="2636"/>
                  </a:lnTo>
                  <a:cubicBezTo>
                    <a:pt x="2065" y="2636"/>
                    <a:pt x="2363" y="2339"/>
                    <a:pt x="2363" y="1976"/>
                  </a:cubicBezTo>
                  <a:lnTo>
                    <a:pt x="23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7"/>
            <p:cNvSpPr/>
            <p:nvPr/>
          </p:nvSpPr>
          <p:spPr>
            <a:xfrm>
              <a:off x="222025" y="740840"/>
              <a:ext cx="240937" cy="268875"/>
            </a:xfrm>
            <a:custGeom>
              <a:avLst/>
              <a:gdLst/>
              <a:ahLst/>
              <a:cxnLst/>
              <a:rect l="l" t="t" r="r" b="b"/>
              <a:pathLst>
                <a:path w="2363" h="2637" extrusionOk="0">
                  <a:moveTo>
                    <a:pt x="1" y="1"/>
                  </a:moveTo>
                  <a:lnTo>
                    <a:pt x="1" y="1976"/>
                  </a:lnTo>
                  <a:cubicBezTo>
                    <a:pt x="1" y="2339"/>
                    <a:pt x="296" y="2636"/>
                    <a:pt x="661" y="2636"/>
                  </a:cubicBezTo>
                  <a:lnTo>
                    <a:pt x="2363" y="2636"/>
                  </a:lnTo>
                  <a:lnTo>
                    <a:pt x="2363" y="1"/>
                  </a:lnTo>
                  <a:close/>
                </a:path>
              </a:pathLst>
            </a:custGeom>
            <a:solidFill>
              <a:srgbClr val="FF9200">
                <a:alpha val="49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02" name="Google Shape;402;p37"/>
            <p:cNvGrpSpPr/>
            <p:nvPr/>
          </p:nvGrpSpPr>
          <p:grpSpPr>
            <a:xfrm>
              <a:off x="356710" y="781625"/>
              <a:ext cx="212185" cy="190467"/>
              <a:chOff x="356710" y="781625"/>
              <a:chExt cx="212185" cy="190467"/>
            </a:xfrm>
          </p:grpSpPr>
          <p:sp>
            <p:nvSpPr>
              <p:cNvPr id="403" name="Google Shape;403;p37"/>
              <p:cNvSpPr/>
              <p:nvPr/>
            </p:nvSpPr>
            <p:spPr>
              <a:xfrm>
                <a:off x="356710" y="909691"/>
                <a:ext cx="92786" cy="55264"/>
              </a:xfrm>
              <a:custGeom>
                <a:avLst/>
                <a:gdLst/>
                <a:ahLst/>
                <a:cxnLst/>
                <a:rect l="l" t="t" r="r" b="b"/>
                <a:pathLst>
                  <a:path w="910" h="542" extrusionOk="0">
                    <a:moveTo>
                      <a:pt x="1" y="1"/>
                    </a:moveTo>
                    <a:lnTo>
                      <a:pt x="326" y="541"/>
                    </a:lnTo>
                    <a:lnTo>
                      <a:pt x="910" y="541"/>
                    </a:lnTo>
                    <a:lnTo>
                      <a:pt x="91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37"/>
              <p:cNvSpPr/>
              <p:nvPr/>
            </p:nvSpPr>
            <p:spPr>
              <a:xfrm>
                <a:off x="356710" y="855549"/>
                <a:ext cx="77186" cy="54244"/>
              </a:xfrm>
              <a:custGeom>
                <a:avLst/>
                <a:gdLst/>
                <a:ahLst/>
                <a:cxnLst/>
                <a:rect l="l" t="t" r="r" b="b"/>
                <a:pathLst>
                  <a:path w="757" h="532" extrusionOk="0">
                    <a:moveTo>
                      <a:pt x="302" y="0"/>
                    </a:moveTo>
                    <a:lnTo>
                      <a:pt x="1" y="532"/>
                    </a:lnTo>
                    <a:lnTo>
                      <a:pt x="624" y="532"/>
                    </a:lnTo>
                    <a:lnTo>
                      <a:pt x="756" y="304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37"/>
              <p:cNvSpPr/>
              <p:nvPr/>
            </p:nvSpPr>
            <p:spPr>
              <a:xfrm>
                <a:off x="476007" y="909691"/>
                <a:ext cx="92888" cy="55264"/>
              </a:xfrm>
              <a:custGeom>
                <a:avLst/>
                <a:gdLst/>
                <a:ahLst/>
                <a:cxnLst/>
                <a:rect l="l" t="t" r="r" b="b"/>
                <a:pathLst>
                  <a:path w="911" h="542" extrusionOk="0">
                    <a:moveTo>
                      <a:pt x="1" y="1"/>
                    </a:moveTo>
                    <a:lnTo>
                      <a:pt x="1" y="541"/>
                    </a:lnTo>
                    <a:lnTo>
                      <a:pt x="584" y="541"/>
                    </a:lnTo>
                    <a:lnTo>
                      <a:pt x="91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37"/>
              <p:cNvSpPr/>
              <p:nvPr/>
            </p:nvSpPr>
            <p:spPr>
              <a:xfrm>
                <a:off x="491709" y="855549"/>
                <a:ext cx="77186" cy="54244"/>
              </a:xfrm>
              <a:custGeom>
                <a:avLst/>
                <a:gdLst/>
                <a:ahLst/>
                <a:cxnLst/>
                <a:rect l="l" t="t" r="r" b="b"/>
                <a:pathLst>
                  <a:path w="757" h="532" extrusionOk="0">
                    <a:moveTo>
                      <a:pt x="458" y="0"/>
                    </a:moveTo>
                    <a:lnTo>
                      <a:pt x="0" y="304"/>
                    </a:lnTo>
                    <a:lnTo>
                      <a:pt x="136" y="532"/>
                    </a:lnTo>
                    <a:lnTo>
                      <a:pt x="756" y="532"/>
                    </a:lnTo>
                    <a:lnTo>
                      <a:pt x="45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37"/>
              <p:cNvSpPr/>
              <p:nvPr/>
            </p:nvSpPr>
            <p:spPr>
              <a:xfrm>
                <a:off x="430633" y="781625"/>
                <a:ext cx="96253" cy="82794"/>
              </a:xfrm>
              <a:custGeom>
                <a:avLst/>
                <a:gdLst/>
                <a:ahLst/>
                <a:cxnLst/>
                <a:rect l="l" t="t" r="r" b="b"/>
                <a:pathLst>
                  <a:path w="944" h="812" extrusionOk="0">
                    <a:moveTo>
                      <a:pt x="0" y="0"/>
                    </a:moveTo>
                    <a:lnTo>
                      <a:pt x="489" y="811"/>
                    </a:lnTo>
                    <a:lnTo>
                      <a:pt x="943" y="516"/>
                    </a:lnTo>
                    <a:lnTo>
                      <a:pt x="63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37"/>
              <p:cNvSpPr/>
              <p:nvPr/>
            </p:nvSpPr>
            <p:spPr>
              <a:xfrm>
                <a:off x="400248" y="781625"/>
                <a:ext cx="63013" cy="82794"/>
              </a:xfrm>
              <a:custGeom>
                <a:avLst/>
                <a:gdLst/>
                <a:ahLst/>
                <a:cxnLst/>
                <a:rect l="l" t="t" r="r" b="b"/>
                <a:pathLst>
                  <a:path w="618" h="812" extrusionOk="0">
                    <a:moveTo>
                      <a:pt x="298" y="0"/>
                    </a:moveTo>
                    <a:lnTo>
                      <a:pt x="1" y="516"/>
                    </a:lnTo>
                    <a:lnTo>
                      <a:pt x="446" y="811"/>
                    </a:lnTo>
                    <a:lnTo>
                      <a:pt x="618" y="535"/>
                    </a:lnTo>
                    <a:lnTo>
                      <a:pt x="29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37"/>
              <p:cNvSpPr/>
              <p:nvPr/>
            </p:nvSpPr>
            <p:spPr>
              <a:xfrm>
                <a:off x="472336" y="829548"/>
                <a:ext cx="59240" cy="36095"/>
              </a:xfrm>
              <a:custGeom>
                <a:avLst/>
                <a:gdLst/>
                <a:ahLst/>
                <a:cxnLst/>
                <a:rect l="l" t="t" r="r" b="b"/>
                <a:pathLst>
                  <a:path w="581" h="354" extrusionOk="0">
                    <a:moveTo>
                      <a:pt x="581" y="0"/>
                    </a:moveTo>
                    <a:lnTo>
                      <a:pt x="0" y="353"/>
                    </a:lnTo>
                    <a:lnTo>
                      <a:pt x="387" y="329"/>
                    </a:lnTo>
                    <a:lnTo>
                      <a:pt x="58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37"/>
              <p:cNvSpPr/>
              <p:nvPr/>
            </p:nvSpPr>
            <p:spPr>
              <a:xfrm>
                <a:off x="380161" y="853917"/>
                <a:ext cx="58119" cy="38338"/>
              </a:xfrm>
              <a:custGeom>
                <a:avLst/>
                <a:gdLst/>
                <a:ahLst/>
                <a:cxnLst/>
                <a:rect l="l" t="t" r="r" b="b"/>
                <a:pathLst>
                  <a:path w="570" h="376" extrusionOk="0">
                    <a:moveTo>
                      <a:pt x="1" y="1"/>
                    </a:moveTo>
                    <a:lnTo>
                      <a:pt x="569" y="376"/>
                    </a:lnTo>
                    <a:lnTo>
                      <a:pt x="388" y="4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37"/>
              <p:cNvSpPr/>
              <p:nvPr/>
            </p:nvSpPr>
            <p:spPr>
              <a:xfrm>
                <a:off x="459795" y="902452"/>
                <a:ext cx="19169" cy="69640"/>
              </a:xfrm>
              <a:custGeom>
                <a:avLst/>
                <a:gdLst/>
                <a:ahLst/>
                <a:cxnLst/>
                <a:rect l="l" t="t" r="r" b="b"/>
                <a:pathLst>
                  <a:path w="188" h="683" extrusionOk="0">
                    <a:moveTo>
                      <a:pt x="188" y="1"/>
                    </a:moveTo>
                    <a:lnTo>
                      <a:pt x="0" y="345"/>
                    </a:lnTo>
                    <a:lnTo>
                      <a:pt x="175" y="683"/>
                    </a:lnTo>
                    <a:lnTo>
                      <a:pt x="18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12" name="Google Shape;412;p37"/>
          <p:cNvGrpSpPr/>
          <p:nvPr/>
        </p:nvGrpSpPr>
        <p:grpSpPr>
          <a:xfrm rot="-1182931">
            <a:off x="7828905" y="371086"/>
            <a:ext cx="839843" cy="839641"/>
            <a:chOff x="-13250" y="2940250"/>
            <a:chExt cx="995857" cy="995617"/>
          </a:xfrm>
        </p:grpSpPr>
        <p:sp>
          <p:nvSpPr>
            <p:cNvPr id="413" name="Google Shape;413;p37"/>
            <p:cNvSpPr/>
            <p:nvPr/>
          </p:nvSpPr>
          <p:spPr>
            <a:xfrm>
              <a:off x="-13250" y="2940250"/>
              <a:ext cx="995857" cy="995617"/>
            </a:xfrm>
            <a:custGeom>
              <a:avLst/>
              <a:gdLst/>
              <a:ahLst/>
              <a:cxnLst/>
              <a:rect l="l" t="t" r="r" b="b"/>
              <a:pathLst>
                <a:path w="12435" h="12432" extrusionOk="0">
                  <a:moveTo>
                    <a:pt x="6220" y="0"/>
                  </a:moveTo>
                  <a:cubicBezTo>
                    <a:pt x="5987" y="0"/>
                    <a:pt x="5793" y="190"/>
                    <a:pt x="5793" y="427"/>
                  </a:cubicBezTo>
                  <a:lnTo>
                    <a:pt x="5793" y="1834"/>
                  </a:lnTo>
                  <a:cubicBezTo>
                    <a:pt x="5793" y="1987"/>
                    <a:pt x="5873" y="2120"/>
                    <a:pt x="5993" y="2196"/>
                  </a:cubicBezTo>
                  <a:cubicBezTo>
                    <a:pt x="5627" y="2215"/>
                    <a:pt x="5274" y="2285"/>
                    <a:pt x="4942" y="2396"/>
                  </a:cubicBezTo>
                  <a:cubicBezTo>
                    <a:pt x="5022" y="2279"/>
                    <a:pt x="5044" y="2126"/>
                    <a:pt x="4992" y="1987"/>
                  </a:cubicBezTo>
                  <a:lnTo>
                    <a:pt x="4469" y="679"/>
                  </a:lnTo>
                  <a:cubicBezTo>
                    <a:pt x="4402" y="513"/>
                    <a:pt x="4241" y="411"/>
                    <a:pt x="4072" y="411"/>
                  </a:cubicBezTo>
                  <a:cubicBezTo>
                    <a:pt x="4019" y="411"/>
                    <a:pt x="3966" y="421"/>
                    <a:pt x="3913" y="442"/>
                  </a:cubicBezTo>
                  <a:cubicBezTo>
                    <a:pt x="3806" y="482"/>
                    <a:pt x="3723" y="565"/>
                    <a:pt x="3677" y="673"/>
                  </a:cubicBezTo>
                  <a:cubicBezTo>
                    <a:pt x="3631" y="774"/>
                    <a:pt x="3631" y="894"/>
                    <a:pt x="3674" y="998"/>
                  </a:cubicBezTo>
                  <a:lnTo>
                    <a:pt x="4196" y="2307"/>
                  </a:lnTo>
                  <a:cubicBezTo>
                    <a:pt x="4251" y="2445"/>
                    <a:pt x="4368" y="2540"/>
                    <a:pt x="4512" y="2568"/>
                  </a:cubicBezTo>
                  <a:cubicBezTo>
                    <a:pt x="4159" y="2734"/>
                    <a:pt x="3830" y="2949"/>
                    <a:pt x="3545" y="3201"/>
                  </a:cubicBezTo>
                  <a:cubicBezTo>
                    <a:pt x="3569" y="3069"/>
                    <a:pt x="3532" y="2918"/>
                    <a:pt x="3428" y="2814"/>
                  </a:cubicBezTo>
                  <a:lnTo>
                    <a:pt x="2430" y="1818"/>
                  </a:lnTo>
                  <a:cubicBezTo>
                    <a:pt x="2347" y="1737"/>
                    <a:pt x="2238" y="1696"/>
                    <a:pt x="2128" y="1696"/>
                  </a:cubicBezTo>
                  <a:cubicBezTo>
                    <a:pt x="2019" y="1696"/>
                    <a:pt x="1909" y="1737"/>
                    <a:pt x="1825" y="1818"/>
                  </a:cubicBezTo>
                  <a:cubicBezTo>
                    <a:pt x="1659" y="1984"/>
                    <a:pt x="1659" y="2258"/>
                    <a:pt x="1825" y="2427"/>
                  </a:cubicBezTo>
                  <a:lnTo>
                    <a:pt x="2823" y="3425"/>
                  </a:lnTo>
                  <a:cubicBezTo>
                    <a:pt x="2903" y="3505"/>
                    <a:pt x="3010" y="3551"/>
                    <a:pt x="3124" y="3551"/>
                  </a:cubicBezTo>
                  <a:cubicBezTo>
                    <a:pt x="3152" y="3551"/>
                    <a:pt x="3179" y="3548"/>
                    <a:pt x="3207" y="3545"/>
                  </a:cubicBezTo>
                  <a:lnTo>
                    <a:pt x="3207" y="3545"/>
                  </a:lnTo>
                  <a:cubicBezTo>
                    <a:pt x="2970" y="3806"/>
                    <a:pt x="2771" y="4092"/>
                    <a:pt x="2611" y="4405"/>
                  </a:cubicBezTo>
                  <a:cubicBezTo>
                    <a:pt x="2608" y="4380"/>
                    <a:pt x="2599" y="4359"/>
                    <a:pt x="2593" y="4334"/>
                  </a:cubicBezTo>
                  <a:cubicBezTo>
                    <a:pt x="2550" y="4227"/>
                    <a:pt x="2470" y="4147"/>
                    <a:pt x="2362" y="4101"/>
                  </a:cubicBezTo>
                  <a:lnTo>
                    <a:pt x="1066" y="3548"/>
                  </a:lnTo>
                  <a:cubicBezTo>
                    <a:pt x="1014" y="3524"/>
                    <a:pt x="958" y="3513"/>
                    <a:pt x="901" y="3513"/>
                  </a:cubicBezTo>
                  <a:cubicBezTo>
                    <a:pt x="847" y="3513"/>
                    <a:pt x="792" y="3524"/>
                    <a:pt x="740" y="3545"/>
                  </a:cubicBezTo>
                  <a:cubicBezTo>
                    <a:pt x="633" y="3585"/>
                    <a:pt x="553" y="3668"/>
                    <a:pt x="507" y="3775"/>
                  </a:cubicBezTo>
                  <a:cubicBezTo>
                    <a:pt x="461" y="3877"/>
                    <a:pt x="461" y="3996"/>
                    <a:pt x="504" y="4101"/>
                  </a:cubicBezTo>
                  <a:cubicBezTo>
                    <a:pt x="544" y="4205"/>
                    <a:pt x="627" y="4288"/>
                    <a:pt x="734" y="4334"/>
                  </a:cubicBezTo>
                  <a:lnTo>
                    <a:pt x="2027" y="4887"/>
                  </a:lnTo>
                  <a:cubicBezTo>
                    <a:pt x="2080" y="4912"/>
                    <a:pt x="2138" y="4921"/>
                    <a:pt x="2196" y="4921"/>
                  </a:cubicBezTo>
                  <a:cubicBezTo>
                    <a:pt x="2273" y="4921"/>
                    <a:pt x="2350" y="4899"/>
                    <a:pt x="2414" y="4866"/>
                  </a:cubicBezTo>
                  <a:lnTo>
                    <a:pt x="2414" y="4866"/>
                  </a:lnTo>
                  <a:cubicBezTo>
                    <a:pt x="2288" y="5210"/>
                    <a:pt x="2209" y="5578"/>
                    <a:pt x="2181" y="5959"/>
                  </a:cubicBezTo>
                  <a:cubicBezTo>
                    <a:pt x="2104" y="5858"/>
                    <a:pt x="1981" y="5793"/>
                    <a:pt x="1843" y="5793"/>
                  </a:cubicBezTo>
                  <a:lnTo>
                    <a:pt x="427" y="5793"/>
                  </a:lnTo>
                  <a:cubicBezTo>
                    <a:pt x="194" y="5793"/>
                    <a:pt x="0" y="5987"/>
                    <a:pt x="0" y="6220"/>
                  </a:cubicBezTo>
                  <a:cubicBezTo>
                    <a:pt x="0" y="6454"/>
                    <a:pt x="194" y="6647"/>
                    <a:pt x="427" y="6647"/>
                  </a:cubicBezTo>
                  <a:lnTo>
                    <a:pt x="1837" y="6647"/>
                  </a:lnTo>
                  <a:cubicBezTo>
                    <a:pt x="1969" y="6647"/>
                    <a:pt x="2092" y="6580"/>
                    <a:pt x="2169" y="6484"/>
                  </a:cubicBezTo>
                  <a:cubicBezTo>
                    <a:pt x="2190" y="6825"/>
                    <a:pt x="2252" y="7157"/>
                    <a:pt x="2350" y="7470"/>
                  </a:cubicBezTo>
                  <a:cubicBezTo>
                    <a:pt x="2287" y="7438"/>
                    <a:pt x="2217" y="7421"/>
                    <a:pt x="2146" y="7421"/>
                  </a:cubicBezTo>
                  <a:cubicBezTo>
                    <a:pt x="2094" y="7421"/>
                    <a:pt x="2042" y="7430"/>
                    <a:pt x="1990" y="7449"/>
                  </a:cubicBezTo>
                  <a:lnTo>
                    <a:pt x="679" y="7971"/>
                  </a:lnTo>
                  <a:cubicBezTo>
                    <a:pt x="571" y="8014"/>
                    <a:pt x="491" y="8094"/>
                    <a:pt x="445" y="8202"/>
                  </a:cubicBezTo>
                  <a:cubicBezTo>
                    <a:pt x="399" y="8306"/>
                    <a:pt x="399" y="8423"/>
                    <a:pt x="442" y="8527"/>
                  </a:cubicBezTo>
                  <a:cubicBezTo>
                    <a:pt x="507" y="8693"/>
                    <a:pt x="664" y="8797"/>
                    <a:pt x="839" y="8797"/>
                  </a:cubicBezTo>
                  <a:cubicBezTo>
                    <a:pt x="891" y="8797"/>
                    <a:pt x="946" y="8785"/>
                    <a:pt x="995" y="8767"/>
                  </a:cubicBezTo>
                  <a:lnTo>
                    <a:pt x="2304" y="8245"/>
                  </a:lnTo>
                  <a:cubicBezTo>
                    <a:pt x="2427" y="8192"/>
                    <a:pt x="2513" y="8097"/>
                    <a:pt x="2550" y="7983"/>
                  </a:cubicBezTo>
                  <a:cubicBezTo>
                    <a:pt x="2706" y="8312"/>
                    <a:pt x="2906" y="8616"/>
                    <a:pt x="3142" y="8890"/>
                  </a:cubicBezTo>
                  <a:cubicBezTo>
                    <a:pt x="3132" y="8889"/>
                    <a:pt x="3121" y="8888"/>
                    <a:pt x="3110" y="8888"/>
                  </a:cubicBezTo>
                  <a:cubicBezTo>
                    <a:pt x="3001" y="8888"/>
                    <a:pt x="2892" y="8931"/>
                    <a:pt x="2811" y="9012"/>
                  </a:cubicBezTo>
                  <a:lnTo>
                    <a:pt x="1815" y="10005"/>
                  </a:lnTo>
                  <a:cubicBezTo>
                    <a:pt x="1653" y="10170"/>
                    <a:pt x="1653" y="10444"/>
                    <a:pt x="1815" y="10613"/>
                  </a:cubicBezTo>
                  <a:cubicBezTo>
                    <a:pt x="1898" y="10693"/>
                    <a:pt x="2006" y="10739"/>
                    <a:pt x="2119" y="10739"/>
                  </a:cubicBezTo>
                  <a:cubicBezTo>
                    <a:pt x="2236" y="10739"/>
                    <a:pt x="2344" y="10693"/>
                    <a:pt x="2424" y="10613"/>
                  </a:cubicBezTo>
                  <a:lnTo>
                    <a:pt x="3419" y="9618"/>
                  </a:lnTo>
                  <a:cubicBezTo>
                    <a:pt x="3499" y="9538"/>
                    <a:pt x="3545" y="9430"/>
                    <a:pt x="3545" y="9313"/>
                  </a:cubicBezTo>
                  <a:lnTo>
                    <a:pt x="3545" y="9289"/>
                  </a:lnTo>
                  <a:cubicBezTo>
                    <a:pt x="3791" y="9504"/>
                    <a:pt x="4058" y="9688"/>
                    <a:pt x="4346" y="9842"/>
                  </a:cubicBezTo>
                  <a:cubicBezTo>
                    <a:pt x="4340" y="9845"/>
                    <a:pt x="4334" y="9845"/>
                    <a:pt x="4328" y="9848"/>
                  </a:cubicBezTo>
                  <a:cubicBezTo>
                    <a:pt x="4221" y="9891"/>
                    <a:pt x="4141" y="9971"/>
                    <a:pt x="4095" y="10078"/>
                  </a:cubicBezTo>
                  <a:lnTo>
                    <a:pt x="3542" y="11372"/>
                  </a:lnTo>
                  <a:cubicBezTo>
                    <a:pt x="3450" y="11587"/>
                    <a:pt x="3548" y="11842"/>
                    <a:pt x="3766" y="11934"/>
                  </a:cubicBezTo>
                  <a:cubicBezTo>
                    <a:pt x="3821" y="11955"/>
                    <a:pt x="3880" y="11967"/>
                    <a:pt x="3935" y="11967"/>
                  </a:cubicBezTo>
                  <a:cubicBezTo>
                    <a:pt x="4110" y="11967"/>
                    <a:pt x="4264" y="11863"/>
                    <a:pt x="4328" y="11706"/>
                  </a:cubicBezTo>
                  <a:lnTo>
                    <a:pt x="4881" y="10413"/>
                  </a:lnTo>
                  <a:cubicBezTo>
                    <a:pt x="4927" y="10309"/>
                    <a:pt x="4927" y="10189"/>
                    <a:pt x="4884" y="10088"/>
                  </a:cubicBezTo>
                  <a:cubicBezTo>
                    <a:pt x="4884" y="10081"/>
                    <a:pt x="4881" y="10078"/>
                    <a:pt x="4878" y="10072"/>
                  </a:cubicBezTo>
                  <a:lnTo>
                    <a:pt x="4878" y="10072"/>
                  </a:lnTo>
                  <a:cubicBezTo>
                    <a:pt x="5207" y="10186"/>
                    <a:pt x="5557" y="10260"/>
                    <a:pt x="5916" y="10287"/>
                  </a:cubicBezTo>
                  <a:cubicBezTo>
                    <a:pt x="5833" y="10364"/>
                    <a:pt x="5784" y="10475"/>
                    <a:pt x="5784" y="10597"/>
                  </a:cubicBezTo>
                  <a:lnTo>
                    <a:pt x="5784" y="12007"/>
                  </a:lnTo>
                  <a:cubicBezTo>
                    <a:pt x="5784" y="12241"/>
                    <a:pt x="5974" y="12431"/>
                    <a:pt x="6208" y="12431"/>
                  </a:cubicBezTo>
                  <a:cubicBezTo>
                    <a:pt x="6444" y="12431"/>
                    <a:pt x="6635" y="12241"/>
                    <a:pt x="6635" y="12007"/>
                  </a:cubicBezTo>
                  <a:lnTo>
                    <a:pt x="6635" y="10601"/>
                  </a:lnTo>
                  <a:cubicBezTo>
                    <a:pt x="6635" y="10478"/>
                    <a:pt x="6583" y="10367"/>
                    <a:pt x="6500" y="10290"/>
                  </a:cubicBezTo>
                  <a:cubicBezTo>
                    <a:pt x="6831" y="10266"/>
                    <a:pt x="7145" y="10201"/>
                    <a:pt x="7449" y="10106"/>
                  </a:cubicBezTo>
                  <a:lnTo>
                    <a:pt x="7449" y="10106"/>
                  </a:lnTo>
                  <a:cubicBezTo>
                    <a:pt x="7400" y="10210"/>
                    <a:pt x="7391" y="10333"/>
                    <a:pt x="7437" y="10447"/>
                  </a:cubicBezTo>
                  <a:lnTo>
                    <a:pt x="7959" y="11756"/>
                  </a:lnTo>
                  <a:cubicBezTo>
                    <a:pt x="8026" y="11921"/>
                    <a:pt x="8183" y="12026"/>
                    <a:pt x="8355" y="12026"/>
                  </a:cubicBezTo>
                  <a:cubicBezTo>
                    <a:pt x="8410" y="12026"/>
                    <a:pt x="8463" y="12014"/>
                    <a:pt x="8512" y="11995"/>
                  </a:cubicBezTo>
                  <a:cubicBezTo>
                    <a:pt x="8733" y="11906"/>
                    <a:pt x="8840" y="11657"/>
                    <a:pt x="8751" y="11439"/>
                  </a:cubicBezTo>
                  <a:lnTo>
                    <a:pt x="8229" y="10127"/>
                  </a:lnTo>
                  <a:cubicBezTo>
                    <a:pt x="8183" y="10014"/>
                    <a:pt x="8091" y="9928"/>
                    <a:pt x="7983" y="9888"/>
                  </a:cubicBezTo>
                  <a:cubicBezTo>
                    <a:pt x="8306" y="9728"/>
                    <a:pt x="8604" y="9525"/>
                    <a:pt x="8874" y="9292"/>
                  </a:cubicBezTo>
                  <a:lnTo>
                    <a:pt x="8874" y="9292"/>
                  </a:lnTo>
                  <a:cubicBezTo>
                    <a:pt x="8865" y="9412"/>
                    <a:pt x="8908" y="9529"/>
                    <a:pt x="8997" y="9618"/>
                  </a:cubicBezTo>
                  <a:lnTo>
                    <a:pt x="9992" y="10613"/>
                  </a:lnTo>
                  <a:cubicBezTo>
                    <a:pt x="10072" y="10693"/>
                    <a:pt x="10180" y="10739"/>
                    <a:pt x="10293" y="10739"/>
                  </a:cubicBezTo>
                  <a:cubicBezTo>
                    <a:pt x="10410" y="10739"/>
                    <a:pt x="10518" y="10693"/>
                    <a:pt x="10597" y="10613"/>
                  </a:cubicBezTo>
                  <a:cubicBezTo>
                    <a:pt x="10677" y="10533"/>
                    <a:pt x="10723" y="10425"/>
                    <a:pt x="10723" y="10309"/>
                  </a:cubicBezTo>
                  <a:cubicBezTo>
                    <a:pt x="10723" y="10195"/>
                    <a:pt x="10677" y="10088"/>
                    <a:pt x="10597" y="10005"/>
                  </a:cubicBezTo>
                  <a:lnTo>
                    <a:pt x="9602" y="9012"/>
                  </a:lnTo>
                  <a:cubicBezTo>
                    <a:pt x="9522" y="8930"/>
                    <a:pt x="9415" y="8883"/>
                    <a:pt x="9301" y="8883"/>
                  </a:cubicBezTo>
                  <a:lnTo>
                    <a:pt x="9273" y="8883"/>
                  </a:lnTo>
                  <a:cubicBezTo>
                    <a:pt x="9489" y="8635"/>
                    <a:pt x="9673" y="8361"/>
                    <a:pt x="9823" y="8066"/>
                  </a:cubicBezTo>
                  <a:cubicBezTo>
                    <a:pt x="9826" y="8079"/>
                    <a:pt x="9829" y="8091"/>
                    <a:pt x="9833" y="8097"/>
                  </a:cubicBezTo>
                  <a:cubicBezTo>
                    <a:pt x="9876" y="8205"/>
                    <a:pt x="9955" y="8284"/>
                    <a:pt x="10063" y="8331"/>
                  </a:cubicBezTo>
                  <a:lnTo>
                    <a:pt x="11359" y="8890"/>
                  </a:lnTo>
                  <a:cubicBezTo>
                    <a:pt x="11411" y="8911"/>
                    <a:pt x="11470" y="8923"/>
                    <a:pt x="11528" y="8923"/>
                  </a:cubicBezTo>
                  <a:cubicBezTo>
                    <a:pt x="11700" y="8923"/>
                    <a:pt x="11854" y="8819"/>
                    <a:pt x="11918" y="8662"/>
                  </a:cubicBezTo>
                  <a:cubicBezTo>
                    <a:pt x="11964" y="8558"/>
                    <a:pt x="11964" y="8438"/>
                    <a:pt x="11921" y="8337"/>
                  </a:cubicBezTo>
                  <a:cubicBezTo>
                    <a:pt x="11881" y="8229"/>
                    <a:pt x="11798" y="8146"/>
                    <a:pt x="11691" y="8100"/>
                  </a:cubicBezTo>
                  <a:lnTo>
                    <a:pt x="10398" y="7547"/>
                  </a:lnTo>
                  <a:cubicBezTo>
                    <a:pt x="10345" y="7524"/>
                    <a:pt x="10288" y="7512"/>
                    <a:pt x="10232" y="7512"/>
                  </a:cubicBezTo>
                  <a:cubicBezTo>
                    <a:pt x="10178" y="7512"/>
                    <a:pt x="10123" y="7523"/>
                    <a:pt x="10072" y="7544"/>
                  </a:cubicBezTo>
                  <a:cubicBezTo>
                    <a:pt x="10060" y="7547"/>
                    <a:pt x="10048" y="7556"/>
                    <a:pt x="10038" y="7560"/>
                  </a:cubicBezTo>
                  <a:cubicBezTo>
                    <a:pt x="10155" y="7219"/>
                    <a:pt x="10229" y="6856"/>
                    <a:pt x="10247" y="6481"/>
                  </a:cubicBezTo>
                  <a:cubicBezTo>
                    <a:pt x="10324" y="6580"/>
                    <a:pt x="10447" y="6641"/>
                    <a:pt x="10582" y="6641"/>
                  </a:cubicBezTo>
                  <a:lnTo>
                    <a:pt x="11992" y="6641"/>
                  </a:lnTo>
                  <a:cubicBezTo>
                    <a:pt x="12225" y="6641"/>
                    <a:pt x="12419" y="6451"/>
                    <a:pt x="12419" y="6217"/>
                  </a:cubicBezTo>
                  <a:cubicBezTo>
                    <a:pt x="12434" y="5987"/>
                    <a:pt x="12241" y="5793"/>
                    <a:pt x="12007" y="5793"/>
                  </a:cubicBezTo>
                  <a:lnTo>
                    <a:pt x="10597" y="5793"/>
                  </a:lnTo>
                  <a:cubicBezTo>
                    <a:pt x="10459" y="5793"/>
                    <a:pt x="10336" y="5858"/>
                    <a:pt x="10260" y="5959"/>
                  </a:cubicBezTo>
                  <a:cubicBezTo>
                    <a:pt x="10238" y="5609"/>
                    <a:pt x="10167" y="5274"/>
                    <a:pt x="10060" y="4958"/>
                  </a:cubicBezTo>
                  <a:lnTo>
                    <a:pt x="10060" y="4958"/>
                  </a:lnTo>
                  <a:cubicBezTo>
                    <a:pt x="10124" y="4998"/>
                    <a:pt x="10201" y="5022"/>
                    <a:pt x="10287" y="5022"/>
                  </a:cubicBezTo>
                  <a:cubicBezTo>
                    <a:pt x="10339" y="5022"/>
                    <a:pt x="10395" y="5010"/>
                    <a:pt x="10444" y="4992"/>
                  </a:cubicBezTo>
                  <a:lnTo>
                    <a:pt x="11752" y="4469"/>
                  </a:lnTo>
                  <a:cubicBezTo>
                    <a:pt x="11974" y="4380"/>
                    <a:pt x="12081" y="4131"/>
                    <a:pt x="11992" y="3913"/>
                  </a:cubicBezTo>
                  <a:cubicBezTo>
                    <a:pt x="11924" y="3745"/>
                    <a:pt x="11764" y="3642"/>
                    <a:pt x="11595" y="3642"/>
                  </a:cubicBezTo>
                  <a:cubicBezTo>
                    <a:pt x="11542" y="3642"/>
                    <a:pt x="11488" y="3653"/>
                    <a:pt x="11436" y="3674"/>
                  </a:cubicBezTo>
                  <a:lnTo>
                    <a:pt x="10124" y="4196"/>
                  </a:lnTo>
                  <a:cubicBezTo>
                    <a:pt x="10017" y="4239"/>
                    <a:pt x="9937" y="4319"/>
                    <a:pt x="9891" y="4426"/>
                  </a:cubicBezTo>
                  <a:cubicBezTo>
                    <a:pt x="9885" y="4451"/>
                    <a:pt x="9876" y="4469"/>
                    <a:pt x="9866" y="4491"/>
                  </a:cubicBezTo>
                  <a:cubicBezTo>
                    <a:pt x="9700" y="4147"/>
                    <a:pt x="9482" y="3827"/>
                    <a:pt x="9230" y="3545"/>
                  </a:cubicBezTo>
                  <a:lnTo>
                    <a:pt x="9230" y="3545"/>
                  </a:lnTo>
                  <a:cubicBezTo>
                    <a:pt x="9258" y="3548"/>
                    <a:pt x="9283" y="3551"/>
                    <a:pt x="9310" y="3551"/>
                  </a:cubicBezTo>
                  <a:cubicBezTo>
                    <a:pt x="9427" y="3551"/>
                    <a:pt x="9535" y="3505"/>
                    <a:pt x="9614" y="3425"/>
                  </a:cubicBezTo>
                  <a:lnTo>
                    <a:pt x="10610" y="2427"/>
                  </a:lnTo>
                  <a:cubicBezTo>
                    <a:pt x="10690" y="2347"/>
                    <a:pt x="10736" y="2239"/>
                    <a:pt x="10736" y="2123"/>
                  </a:cubicBezTo>
                  <a:cubicBezTo>
                    <a:pt x="10736" y="2009"/>
                    <a:pt x="10690" y="1901"/>
                    <a:pt x="10610" y="1818"/>
                  </a:cubicBezTo>
                  <a:cubicBezTo>
                    <a:pt x="10527" y="1737"/>
                    <a:pt x="10417" y="1696"/>
                    <a:pt x="10307" y="1696"/>
                  </a:cubicBezTo>
                  <a:cubicBezTo>
                    <a:pt x="10197" y="1696"/>
                    <a:pt x="10086" y="1737"/>
                    <a:pt x="10001" y="1818"/>
                  </a:cubicBezTo>
                  <a:lnTo>
                    <a:pt x="9006" y="2814"/>
                  </a:lnTo>
                  <a:cubicBezTo>
                    <a:pt x="8905" y="2918"/>
                    <a:pt x="8865" y="3069"/>
                    <a:pt x="8893" y="3201"/>
                  </a:cubicBezTo>
                  <a:cubicBezTo>
                    <a:pt x="8628" y="2967"/>
                    <a:pt x="8330" y="2768"/>
                    <a:pt x="8008" y="2608"/>
                  </a:cubicBezTo>
                  <a:cubicBezTo>
                    <a:pt x="8152" y="2583"/>
                    <a:pt x="8275" y="2488"/>
                    <a:pt x="8330" y="2353"/>
                  </a:cubicBezTo>
                  <a:lnTo>
                    <a:pt x="8890" y="1060"/>
                  </a:lnTo>
                  <a:cubicBezTo>
                    <a:pt x="8982" y="845"/>
                    <a:pt x="8880" y="590"/>
                    <a:pt x="8662" y="498"/>
                  </a:cubicBezTo>
                  <a:cubicBezTo>
                    <a:pt x="8608" y="475"/>
                    <a:pt x="8551" y="464"/>
                    <a:pt x="8495" y="464"/>
                  </a:cubicBezTo>
                  <a:cubicBezTo>
                    <a:pt x="8328" y="464"/>
                    <a:pt x="8169" y="561"/>
                    <a:pt x="8100" y="725"/>
                  </a:cubicBezTo>
                  <a:lnTo>
                    <a:pt x="7547" y="2018"/>
                  </a:lnTo>
                  <a:cubicBezTo>
                    <a:pt x="7501" y="2123"/>
                    <a:pt x="7501" y="2242"/>
                    <a:pt x="7544" y="2347"/>
                  </a:cubicBezTo>
                  <a:cubicBezTo>
                    <a:pt x="7556" y="2371"/>
                    <a:pt x="7572" y="2399"/>
                    <a:pt x="7587" y="2427"/>
                  </a:cubicBezTo>
                  <a:cubicBezTo>
                    <a:pt x="7225" y="2295"/>
                    <a:pt x="6841" y="2215"/>
                    <a:pt x="6448" y="2196"/>
                  </a:cubicBezTo>
                  <a:cubicBezTo>
                    <a:pt x="6564" y="2120"/>
                    <a:pt x="6647" y="1984"/>
                    <a:pt x="6647" y="1834"/>
                  </a:cubicBezTo>
                  <a:lnTo>
                    <a:pt x="6647" y="427"/>
                  </a:lnTo>
                  <a:cubicBezTo>
                    <a:pt x="6647" y="190"/>
                    <a:pt x="6454" y="0"/>
                    <a:pt x="6220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7"/>
            <p:cNvSpPr/>
            <p:nvPr/>
          </p:nvSpPr>
          <p:spPr>
            <a:xfrm>
              <a:off x="172689" y="3128609"/>
              <a:ext cx="312171" cy="624423"/>
            </a:xfrm>
            <a:custGeom>
              <a:avLst/>
              <a:gdLst/>
              <a:ahLst/>
              <a:cxnLst/>
              <a:rect l="l" t="t" r="r" b="b"/>
              <a:pathLst>
                <a:path w="3898" h="7797" extrusionOk="0">
                  <a:moveTo>
                    <a:pt x="3898" y="1"/>
                  </a:moveTo>
                  <a:cubicBezTo>
                    <a:pt x="1748" y="1"/>
                    <a:pt x="0" y="1746"/>
                    <a:pt x="0" y="3899"/>
                  </a:cubicBezTo>
                  <a:cubicBezTo>
                    <a:pt x="0" y="6049"/>
                    <a:pt x="1745" y="7797"/>
                    <a:pt x="3898" y="7797"/>
                  </a:cubicBezTo>
                  <a:lnTo>
                    <a:pt x="38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7"/>
            <p:cNvSpPr/>
            <p:nvPr/>
          </p:nvSpPr>
          <p:spPr>
            <a:xfrm>
              <a:off x="484856" y="3128609"/>
              <a:ext cx="312171" cy="624423"/>
            </a:xfrm>
            <a:custGeom>
              <a:avLst/>
              <a:gdLst/>
              <a:ahLst/>
              <a:cxnLst/>
              <a:rect l="l" t="t" r="r" b="b"/>
              <a:pathLst>
                <a:path w="3898" h="7797" extrusionOk="0">
                  <a:moveTo>
                    <a:pt x="0" y="1"/>
                  </a:moveTo>
                  <a:lnTo>
                    <a:pt x="0" y="7797"/>
                  </a:lnTo>
                  <a:cubicBezTo>
                    <a:pt x="2153" y="7797"/>
                    <a:pt x="3898" y="6049"/>
                    <a:pt x="3898" y="3899"/>
                  </a:cubicBezTo>
                  <a:cubicBezTo>
                    <a:pt x="3898" y="1746"/>
                    <a:pt x="2150" y="1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7"/>
            <p:cNvSpPr/>
            <p:nvPr/>
          </p:nvSpPr>
          <p:spPr>
            <a:xfrm>
              <a:off x="462913" y="2952983"/>
              <a:ext cx="43887" cy="156806"/>
            </a:xfrm>
            <a:custGeom>
              <a:avLst/>
              <a:gdLst/>
              <a:ahLst/>
              <a:cxnLst/>
              <a:rect l="l" t="t" r="r" b="b"/>
              <a:pathLst>
                <a:path w="548" h="1958" extrusionOk="0">
                  <a:moveTo>
                    <a:pt x="274" y="1"/>
                  </a:moveTo>
                  <a:cubicBezTo>
                    <a:pt x="123" y="1"/>
                    <a:pt x="1" y="124"/>
                    <a:pt x="1" y="274"/>
                  </a:cubicBezTo>
                  <a:lnTo>
                    <a:pt x="1" y="1684"/>
                  </a:lnTo>
                  <a:cubicBezTo>
                    <a:pt x="1" y="1835"/>
                    <a:pt x="123" y="1957"/>
                    <a:pt x="274" y="1957"/>
                  </a:cubicBezTo>
                  <a:cubicBezTo>
                    <a:pt x="425" y="1957"/>
                    <a:pt x="547" y="1835"/>
                    <a:pt x="547" y="1684"/>
                  </a:cubicBezTo>
                  <a:lnTo>
                    <a:pt x="547" y="274"/>
                  </a:lnTo>
                  <a:cubicBezTo>
                    <a:pt x="547" y="124"/>
                    <a:pt x="425" y="1"/>
                    <a:pt x="2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7"/>
            <p:cNvSpPr/>
            <p:nvPr/>
          </p:nvSpPr>
          <p:spPr>
            <a:xfrm>
              <a:off x="462913" y="3767285"/>
              <a:ext cx="43887" cy="156726"/>
            </a:xfrm>
            <a:custGeom>
              <a:avLst/>
              <a:gdLst/>
              <a:ahLst/>
              <a:cxnLst/>
              <a:rect l="l" t="t" r="r" b="b"/>
              <a:pathLst>
                <a:path w="548" h="1957" extrusionOk="0">
                  <a:moveTo>
                    <a:pt x="274" y="0"/>
                  </a:moveTo>
                  <a:cubicBezTo>
                    <a:pt x="123" y="0"/>
                    <a:pt x="1" y="123"/>
                    <a:pt x="1" y="274"/>
                  </a:cubicBezTo>
                  <a:lnTo>
                    <a:pt x="1" y="1683"/>
                  </a:lnTo>
                  <a:cubicBezTo>
                    <a:pt x="1" y="1834"/>
                    <a:pt x="123" y="1957"/>
                    <a:pt x="274" y="1957"/>
                  </a:cubicBezTo>
                  <a:cubicBezTo>
                    <a:pt x="425" y="1957"/>
                    <a:pt x="547" y="1834"/>
                    <a:pt x="547" y="1683"/>
                  </a:cubicBezTo>
                  <a:lnTo>
                    <a:pt x="547" y="274"/>
                  </a:lnTo>
                  <a:cubicBezTo>
                    <a:pt x="547" y="123"/>
                    <a:pt x="425" y="0"/>
                    <a:pt x="2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7"/>
            <p:cNvSpPr/>
            <p:nvPr/>
          </p:nvSpPr>
          <p:spPr>
            <a:xfrm>
              <a:off x="813681" y="3416674"/>
              <a:ext cx="156806" cy="43887"/>
            </a:xfrm>
            <a:custGeom>
              <a:avLst/>
              <a:gdLst/>
              <a:ahLst/>
              <a:cxnLst/>
              <a:rect l="l" t="t" r="r" b="b"/>
              <a:pathLst>
                <a:path w="1958" h="548" extrusionOk="0">
                  <a:moveTo>
                    <a:pt x="274" y="1"/>
                  </a:moveTo>
                  <a:cubicBezTo>
                    <a:pt x="124" y="1"/>
                    <a:pt x="1" y="124"/>
                    <a:pt x="1" y="274"/>
                  </a:cubicBezTo>
                  <a:cubicBezTo>
                    <a:pt x="1" y="425"/>
                    <a:pt x="124" y="548"/>
                    <a:pt x="274" y="548"/>
                  </a:cubicBezTo>
                  <a:lnTo>
                    <a:pt x="1684" y="548"/>
                  </a:lnTo>
                  <a:cubicBezTo>
                    <a:pt x="1835" y="548"/>
                    <a:pt x="1958" y="425"/>
                    <a:pt x="1958" y="274"/>
                  </a:cubicBezTo>
                  <a:cubicBezTo>
                    <a:pt x="1958" y="124"/>
                    <a:pt x="1835" y="1"/>
                    <a:pt x="16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7"/>
            <p:cNvSpPr/>
            <p:nvPr/>
          </p:nvSpPr>
          <p:spPr>
            <a:xfrm>
              <a:off x="-774" y="3416674"/>
              <a:ext cx="156566" cy="43887"/>
            </a:xfrm>
            <a:custGeom>
              <a:avLst/>
              <a:gdLst/>
              <a:ahLst/>
              <a:cxnLst/>
              <a:rect l="l" t="t" r="r" b="b"/>
              <a:pathLst>
                <a:path w="1955" h="548" extrusionOk="0">
                  <a:moveTo>
                    <a:pt x="274" y="1"/>
                  </a:moveTo>
                  <a:cubicBezTo>
                    <a:pt x="123" y="1"/>
                    <a:pt x="0" y="124"/>
                    <a:pt x="0" y="274"/>
                  </a:cubicBezTo>
                  <a:cubicBezTo>
                    <a:pt x="0" y="425"/>
                    <a:pt x="123" y="548"/>
                    <a:pt x="274" y="548"/>
                  </a:cubicBezTo>
                  <a:lnTo>
                    <a:pt x="1684" y="548"/>
                  </a:lnTo>
                  <a:cubicBezTo>
                    <a:pt x="1837" y="548"/>
                    <a:pt x="1954" y="425"/>
                    <a:pt x="1954" y="274"/>
                  </a:cubicBezTo>
                  <a:cubicBezTo>
                    <a:pt x="1954" y="124"/>
                    <a:pt x="1831" y="1"/>
                    <a:pt x="16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7"/>
            <p:cNvSpPr/>
            <p:nvPr/>
          </p:nvSpPr>
          <p:spPr>
            <a:xfrm>
              <a:off x="708691" y="3088727"/>
              <a:ext cx="127976" cy="123651"/>
            </a:xfrm>
            <a:custGeom>
              <a:avLst/>
              <a:gdLst/>
              <a:ahLst/>
              <a:cxnLst/>
              <a:rect l="l" t="t" r="r" b="b"/>
              <a:pathLst>
                <a:path w="1598" h="1544" extrusionOk="0">
                  <a:moveTo>
                    <a:pt x="1295" y="1"/>
                  </a:moveTo>
                  <a:cubicBezTo>
                    <a:pt x="1224" y="1"/>
                    <a:pt x="1154" y="27"/>
                    <a:pt x="1100" y="81"/>
                  </a:cubicBezTo>
                  <a:lnTo>
                    <a:pt x="108" y="1076"/>
                  </a:lnTo>
                  <a:cubicBezTo>
                    <a:pt x="0" y="1184"/>
                    <a:pt x="0" y="1356"/>
                    <a:pt x="108" y="1463"/>
                  </a:cubicBezTo>
                  <a:cubicBezTo>
                    <a:pt x="160" y="1516"/>
                    <a:pt x="234" y="1543"/>
                    <a:pt x="304" y="1543"/>
                  </a:cubicBezTo>
                  <a:cubicBezTo>
                    <a:pt x="372" y="1543"/>
                    <a:pt x="443" y="1516"/>
                    <a:pt x="495" y="1463"/>
                  </a:cubicBezTo>
                  <a:lnTo>
                    <a:pt x="1490" y="468"/>
                  </a:lnTo>
                  <a:cubicBezTo>
                    <a:pt x="1598" y="361"/>
                    <a:pt x="1598" y="189"/>
                    <a:pt x="1490" y="81"/>
                  </a:cubicBezTo>
                  <a:cubicBezTo>
                    <a:pt x="1436" y="27"/>
                    <a:pt x="1366" y="1"/>
                    <a:pt x="1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7"/>
            <p:cNvSpPr/>
            <p:nvPr/>
          </p:nvSpPr>
          <p:spPr>
            <a:xfrm>
              <a:off x="132807" y="3664616"/>
              <a:ext cx="127976" cy="123651"/>
            </a:xfrm>
            <a:custGeom>
              <a:avLst/>
              <a:gdLst/>
              <a:ahLst/>
              <a:cxnLst/>
              <a:rect l="l" t="t" r="r" b="b"/>
              <a:pathLst>
                <a:path w="1598" h="1544" extrusionOk="0">
                  <a:moveTo>
                    <a:pt x="1295" y="0"/>
                  </a:moveTo>
                  <a:cubicBezTo>
                    <a:pt x="1224" y="0"/>
                    <a:pt x="1154" y="27"/>
                    <a:pt x="1100" y="81"/>
                  </a:cubicBezTo>
                  <a:lnTo>
                    <a:pt x="108" y="1076"/>
                  </a:lnTo>
                  <a:cubicBezTo>
                    <a:pt x="0" y="1184"/>
                    <a:pt x="0" y="1356"/>
                    <a:pt x="108" y="1463"/>
                  </a:cubicBezTo>
                  <a:cubicBezTo>
                    <a:pt x="160" y="1519"/>
                    <a:pt x="234" y="1543"/>
                    <a:pt x="301" y="1543"/>
                  </a:cubicBezTo>
                  <a:cubicBezTo>
                    <a:pt x="372" y="1543"/>
                    <a:pt x="440" y="1519"/>
                    <a:pt x="495" y="1463"/>
                  </a:cubicBezTo>
                  <a:lnTo>
                    <a:pt x="1490" y="468"/>
                  </a:lnTo>
                  <a:cubicBezTo>
                    <a:pt x="1598" y="361"/>
                    <a:pt x="1598" y="189"/>
                    <a:pt x="1490" y="81"/>
                  </a:cubicBezTo>
                  <a:cubicBezTo>
                    <a:pt x="1436" y="27"/>
                    <a:pt x="1366" y="0"/>
                    <a:pt x="12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7"/>
            <p:cNvSpPr/>
            <p:nvPr/>
          </p:nvSpPr>
          <p:spPr>
            <a:xfrm>
              <a:off x="708691" y="3664616"/>
              <a:ext cx="128216" cy="123651"/>
            </a:xfrm>
            <a:custGeom>
              <a:avLst/>
              <a:gdLst/>
              <a:ahLst/>
              <a:cxnLst/>
              <a:rect l="l" t="t" r="r" b="b"/>
              <a:pathLst>
                <a:path w="1601" h="1544" extrusionOk="0">
                  <a:moveTo>
                    <a:pt x="301" y="0"/>
                  </a:moveTo>
                  <a:cubicBezTo>
                    <a:pt x="231" y="0"/>
                    <a:pt x="162" y="27"/>
                    <a:pt x="108" y="81"/>
                  </a:cubicBezTo>
                  <a:cubicBezTo>
                    <a:pt x="0" y="189"/>
                    <a:pt x="0" y="361"/>
                    <a:pt x="108" y="468"/>
                  </a:cubicBezTo>
                  <a:lnTo>
                    <a:pt x="1106" y="1463"/>
                  </a:lnTo>
                  <a:cubicBezTo>
                    <a:pt x="1155" y="1519"/>
                    <a:pt x="1229" y="1543"/>
                    <a:pt x="1297" y="1543"/>
                  </a:cubicBezTo>
                  <a:cubicBezTo>
                    <a:pt x="1367" y="1543"/>
                    <a:pt x="1441" y="1519"/>
                    <a:pt x="1493" y="1463"/>
                  </a:cubicBezTo>
                  <a:cubicBezTo>
                    <a:pt x="1601" y="1356"/>
                    <a:pt x="1601" y="1184"/>
                    <a:pt x="1493" y="1076"/>
                  </a:cubicBezTo>
                  <a:lnTo>
                    <a:pt x="495" y="81"/>
                  </a:lnTo>
                  <a:cubicBezTo>
                    <a:pt x="441" y="27"/>
                    <a:pt x="371" y="0"/>
                    <a:pt x="3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7"/>
            <p:cNvSpPr/>
            <p:nvPr/>
          </p:nvSpPr>
          <p:spPr>
            <a:xfrm>
              <a:off x="132326" y="3088727"/>
              <a:ext cx="128456" cy="123651"/>
            </a:xfrm>
            <a:custGeom>
              <a:avLst/>
              <a:gdLst/>
              <a:ahLst/>
              <a:cxnLst/>
              <a:rect l="l" t="t" r="r" b="b"/>
              <a:pathLst>
                <a:path w="1604" h="1544" extrusionOk="0">
                  <a:moveTo>
                    <a:pt x="303" y="1"/>
                  </a:moveTo>
                  <a:cubicBezTo>
                    <a:pt x="232" y="1"/>
                    <a:pt x="162" y="27"/>
                    <a:pt x="108" y="81"/>
                  </a:cubicBezTo>
                  <a:cubicBezTo>
                    <a:pt x="0" y="189"/>
                    <a:pt x="0" y="361"/>
                    <a:pt x="108" y="468"/>
                  </a:cubicBezTo>
                  <a:lnTo>
                    <a:pt x="1106" y="1463"/>
                  </a:lnTo>
                  <a:cubicBezTo>
                    <a:pt x="1161" y="1516"/>
                    <a:pt x="1235" y="1543"/>
                    <a:pt x="1303" y="1543"/>
                  </a:cubicBezTo>
                  <a:cubicBezTo>
                    <a:pt x="1376" y="1543"/>
                    <a:pt x="1444" y="1516"/>
                    <a:pt x="1496" y="1463"/>
                  </a:cubicBezTo>
                  <a:cubicBezTo>
                    <a:pt x="1604" y="1356"/>
                    <a:pt x="1604" y="1184"/>
                    <a:pt x="1496" y="1076"/>
                  </a:cubicBezTo>
                  <a:lnTo>
                    <a:pt x="498" y="81"/>
                  </a:lnTo>
                  <a:cubicBezTo>
                    <a:pt x="444" y="27"/>
                    <a:pt x="373" y="1"/>
                    <a:pt x="3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7"/>
            <p:cNvSpPr/>
            <p:nvPr/>
          </p:nvSpPr>
          <p:spPr>
            <a:xfrm>
              <a:off x="597935" y="2990143"/>
              <a:ext cx="94100" cy="147917"/>
            </a:xfrm>
            <a:custGeom>
              <a:avLst/>
              <a:gdLst/>
              <a:ahLst/>
              <a:cxnLst/>
              <a:rect l="l" t="t" r="r" b="b"/>
              <a:pathLst>
                <a:path w="1175" h="1847" extrusionOk="0">
                  <a:moveTo>
                    <a:pt x="866" y="1"/>
                  </a:moveTo>
                  <a:cubicBezTo>
                    <a:pt x="760" y="1"/>
                    <a:pt x="658" y="63"/>
                    <a:pt x="612" y="166"/>
                  </a:cubicBezTo>
                  <a:lnTo>
                    <a:pt x="59" y="1463"/>
                  </a:lnTo>
                  <a:cubicBezTo>
                    <a:pt x="1" y="1601"/>
                    <a:pt x="65" y="1761"/>
                    <a:pt x="204" y="1822"/>
                  </a:cubicBezTo>
                  <a:cubicBezTo>
                    <a:pt x="238" y="1837"/>
                    <a:pt x="277" y="1847"/>
                    <a:pt x="311" y="1847"/>
                  </a:cubicBezTo>
                  <a:cubicBezTo>
                    <a:pt x="419" y="1847"/>
                    <a:pt x="520" y="1785"/>
                    <a:pt x="563" y="1678"/>
                  </a:cubicBezTo>
                  <a:lnTo>
                    <a:pt x="1116" y="381"/>
                  </a:lnTo>
                  <a:cubicBezTo>
                    <a:pt x="1174" y="243"/>
                    <a:pt x="1110" y="84"/>
                    <a:pt x="972" y="22"/>
                  </a:cubicBezTo>
                  <a:cubicBezTo>
                    <a:pt x="937" y="7"/>
                    <a:pt x="901" y="1"/>
                    <a:pt x="8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7"/>
            <p:cNvSpPr/>
            <p:nvPr/>
          </p:nvSpPr>
          <p:spPr>
            <a:xfrm>
              <a:off x="277198" y="3738935"/>
              <a:ext cx="94020" cy="147677"/>
            </a:xfrm>
            <a:custGeom>
              <a:avLst/>
              <a:gdLst/>
              <a:ahLst/>
              <a:cxnLst/>
              <a:rect l="l" t="t" r="r" b="b"/>
              <a:pathLst>
                <a:path w="1174" h="1844" extrusionOk="0">
                  <a:moveTo>
                    <a:pt x="865" y="1"/>
                  </a:moveTo>
                  <a:cubicBezTo>
                    <a:pt x="759" y="1"/>
                    <a:pt x="658" y="63"/>
                    <a:pt x="612" y="167"/>
                  </a:cubicBezTo>
                  <a:lnTo>
                    <a:pt x="59" y="1460"/>
                  </a:lnTo>
                  <a:cubicBezTo>
                    <a:pt x="0" y="1598"/>
                    <a:pt x="65" y="1761"/>
                    <a:pt x="203" y="1822"/>
                  </a:cubicBezTo>
                  <a:cubicBezTo>
                    <a:pt x="240" y="1838"/>
                    <a:pt x="277" y="1844"/>
                    <a:pt x="311" y="1844"/>
                  </a:cubicBezTo>
                  <a:cubicBezTo>
                    <a:pt x="418" y="1844"/>
                    <a:pt x="520" y="1779"/>
                    <a:pt x="566" y="1675"/>
                  </a:cubicBezTo>
                  <a:lnTo>
                    <a:pt x="1119" y="382"/>
                  </a:lnTo>
                  <a:cubicBezTo>
                    <a:pt x="1174" y="244"/>
                    <a:pt x="1109" y="84"/>
                    <a:pt x="971" y="22"/>
                  </a:cubicBezTo>
                  <a:cubicBezTo>
                    <a:pt x="937" y="8"/>
                    <a:pt x="901" y="1"/>
                    <a:pt x="8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7"/>
            <p:cNvSpPr/>
            <p:nvPr/>
          </p:nvSpPr>
          <p:spPr>
            <a:xfrm>
              <a:off x="782449" y="3554500"/>
              <a:ext cx="153603" cy="88334"/>
            </a:xfrm>
            <a:custGeom>
              <a:avLst/>
              <a:gdLst/>
              <a:ahLst/>
              <a:cxnLst/>
              <a:rect l="l" t="t" r="r" b="b"/>
              <a:pathLst>
                <a:path w="1918" h="1103" extrusionOk="0">
                  <a:moveTo>
                    <a:pt x="313" y="0"/>
                  </a:moveTo>
                  <a:cubicBezTo>
                    <a:pt x="207" y="0"/>
                    <a:pt x="105" y="62"/>
                    <a:pt x="59" y="166"/>
                  </a:cubicBezTo>
                  <a:cubicBezTo>
                    <a:pt x="1" y="304"/>
                    <a:pt x="65" y="467"/>
                    <a:pt x="204" y="528"/>
                  </a:cubicBezTo>
                  <a:lnTo>
                    <a:pt x="1497" y="1081"/>
                  </a:lnTo>
                  <a:cubicBezTo>
                    <a:pt x="1534" y="1097"/>
                    <a:pt x="1570" y="1103"/>
                    <a:pt x="1604" y="1103"/>
                  </a:cubicBezTo>
                  <a:cubicBezTo>
                    <a:pt x="1712" y="1103"/>
                    <a:pt x="1813" y="1041"/>
                    <a:pt x="1859" y="934"/>
                  </a:cubicBezTo>
                  <a:cubicBezTo>
                    <a:pt x="1918" y="796"/>
                    <a:pt x="1850" y="636"/>
                    <a:pt x="1712" y="575"/>
                  </a:cubicBezTo>
                  <a:lnTo>
                    <a:pt x="419" y="22"/>
                  </a:lnTo>
                  <a:cubicBezTo>
                    <a:pt x="384" y="7"/>
                    <a:pt x="348" y="0"/>
                    <a:pt x="3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7"/>
            <p:cNvSpPr/>
            <p:nvPr/>
          </p:nvSpPr>
          <p:spPr>
            <a:xfrm>
              <a:off x="33663" y="3234001"/>
              <a:ext cx="153603" cy="88574"/>
            </a:xfrm>
            <a:custGeom>
              <a:avLst/>
              <a:gdLst/>
              <a:ahLst/>
              <a:cxnLst/>
              <a:rect l="l" t="t" r="r" b="b"/>
              <a:pathLst>
                <a:path w="1918" h="1106" extrusionOk="0">
                  <a:moveTo>
                    <a:pt x="315" y="0"/>
                  </a:moveTo>
                  <a:cubicBezTo>
                    <a:pt x="208" y="0"/>
                    <a:pt x="105" y="64"/>
                    <a:pt x="59" y="169"/>
                  </a:cubicBezTo>
                  <a:cubicBezTo>
                    <a:pt x="0" y="307"/>
                    <a:pt x="65" y="467"/>
                    <a:pt x="203" y="528"/>
                  </a:cubicBezTo>
                  <a:lnTo>
                    <a:pt x="1499" y="1081"/>
                  </a:lnTo>
                  <a:cubicBezTo>
                    <a:pt x="1533" y="1096"/>
                    <a:pt x="1570" y="1105"/>
                    <a:pt x="1607" y="1105"/>
                  </a:cubicBezTo>
                  <a:cubicBezTo>
                    <a:pt x="1715" y="1105"/>
                    <a:pt x="1813" y="1038"/>
                    <a:pt x="1859" y="937"/>
                  </a:cubicBezTo>
                  <a:cubicBezTo>
                    <a:pt x="1917" y="798"/>
                    <a:pt x="1853" y="636"/>
                    <a:pt x="1715" y="574"/>
                  </a:cubicBezTo>
                  <a:lnTo>
                    <a:pt x="418" y="21"/>
                  </a:lnTo>
                  <a:cubicBezTo>
                    <a:pt x="384" y="7"/>
                    <a:pt x="349" y="0"/>
                    <a:pt x="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7"/>
            <p:cNvSpPr/>
            <p:nvPr/>
          </p:nvSpPr>
          <p:spPr>
            <a:xfrm>
              <a:off x="785412" y="3244172"/>
              <a:ext cx="155045" cy="86011"/>
            </a:xfrm>
            <a:custGeom>
              <a:avLst/>
              <a:gdLst/>
              <a:ahLst/>
              <a:cxnLst/>
              <a:rect l="l" t="t" r="r" b="b"/>
              <a:pathLst>
                <a:path w="1936" h="1074" extrusionOk="0">
                  <a:moveTo>
                    <a:pt x="1624" y="1"/>
                  </a:moveTo>
                  <a:cubicBezTo>
                    <a:pt x="1590" y="1"/>
                    <a:pt x="1555" y="7"/>
                    <a:pt x="1521" y="20"/>
                  </a:cubicBezTo>
                  <a:lnTo>
                    <a:pt x="213" y="542"/>
                  </a:lnTo>
                  <a:cubicBezTo>
                    <a:pt x="71" y="601"/>
                    <a:pt x="1" y="757"/>
                    <a:pt x="59" y="902"/>
                  </a:cubicBezTo>
                  <a:cubicBezTo>
                    <a:pt x="102" y="1009"/>
                    <a:pt x="206" y="1074"/>
                    <a:pt x="314" y="1074"/>
                  </a:cubicBezTo>
                  <a:cubicBezTo>
                    <a:pt x="348" y="1074"/>
                    <a:pt x="382" y="1064"/>
                    <a:pt x="415" y="1055"/>
                  </a:cubicBezTo>
                  <a:lnTo>
                    <a:pt x="1727" y="533"/>
                  </a:lnTo>
                  <a:cubicBezTo>
                    <a:pt x="1868" y="475"/>
                    <a:pt x="1936" y="318"/>
                    <a:pt x="1881" y="174"/>
                  </a:cubicBezTo>
                  <a:cubicBezTo>
                    <a:pt x="1836" y="66"/>
                    <a:pt x="1734" y="1"/>
                    <a:pt x="16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7"/>
            <p:cNvSpPr/>
            <p:nvPr/>
          </p:nvSpPr>
          <p:spPr>
            <a:xfrm>
              <a:off x="29258" y="3546812"/>
              <a:ext cx="155285" cy="85931"/>
            </a:xfrm>
            <a:custGeom>
              <a:avLst/>
              <a:gdLst/>
              <a:ahLst/>
              <a:cxnLst/>
              <a:rect l="l" t="t" r="r" b="b"/>
              <a:pathLst>
                <a:path w="1939" h="1073" extrusionOk="0">
                  <a:moveTo>
                    <a:pt x="1625" y="0"/>
                  </a:moveTo>
                  <a:cubicBezTo>
                    <a:pt x="1591" y="0"/>
                    <a:pt x="1557" y="6"/>
                    <a:pt x="1524" y="19"/>
                  </a:cubicBezTo>
                  <a:lnTo>
                    <a:pt x="212" y="542"/>
                  </a:lnTo>
                  <a:cubicBezTo>
                    <a:pt x="71" y="600"/>
                    <a:pt x="0" y="757"/>
                    <a:pt x="59" y="901"/>
                  </a:cubicBezTo>
                  <a:cubicBezTo>
                    <a:pt x="102" y="1008"/>
                    <a:pt x="206" y="1073"/>
                    <a:pt x="314" y="1073"/>
                  </a:cubicBezTo>
                  <a:cubicBezTo>
                    <a:pt x="347" y="1073"/>
                    <a:pt x="381" y="1064"/>
                    <a:pt x="415" y="1054"/>
                  </a:cubicBezTo>
                  <a:lnTo>
                    <a:pt x="1727" y="532"/>
                  </a:lnTo>
                  <a:cubicBezTo>
                    <a:pt x="1868" y="474"/>
                    <a:pt x="1938" y="317"/>
                    <a:pt x="1880" y="173"/>
                  </a:cubicBezTo>
                  <a:cubicBezTo>
                    <a:pt x="1836" y="65"/>
                    <a:pt x="1734" y="0"/>
                    <a:pt x="16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7"/>
            <p:cNvSpPr/>
            <p:nvPr/>
          </p:nvSpPr>
          <p:spPr>
            <a:xfrm>
              <a:off x="590087" y="3741738"/>
              <a:ext cx="92098" cy="149118"/>
            </a:xfrm>
            <a:custGeom>
              <a:avLst/>
              <a:gdLst/>
              <a:ahLst/>
              <a:cxnLst/>
              <a:rect l="l" t="t" r="r" b="b"/>
              <a:pathLst>
                <a:path w="1150" h="1862" extrusionOk="0">
                  <a:moveTo>
                    <a:pt x="315" y="1"/>
                  </a:moveTo>
                  <a:cubicBezTo>
                    <a:pt x="281" y="1"/>
                    <a:pt x="246" y="7"/>
                    <a:pt x="213" y="21"/>
                  </a:cubicBezTo>
                  <a:cubicBezTo>
                    <a:pt x="71" y="80"/>
                    <a:pt x="1" y="236"/>
                    <a:pt x="59" y="378"/>
                  </a:cubicBezTo>
                  <a:lnTo>
                    <a:pt x="581" y="1686"/>
                  </a:lnTo>
                  <a:cubicBezTo>
                    <a:pt x="624" y="1794"/>
                    <a:pt x="729" y="1861"/>
                    <a:pt x="836" y="1861"/>
                  </a:cubicBezTo>
                  <a:cubicBezTo>
                    <a:pt x="870" y="1861"/>
                    <a:pt x="904" y="1855"/>
                    <a:pt x="941" y="1840"/>
                  </a:cubicBezTo>
                  <a:cubicBezTo>
                    <a:pt x="1082" y="1784"/>
                    <a:pt x="1150" y="1625"/>
                    <a:pt x="1094" y="1483"/>
                  </a:cubicBezTo>
                  <a:lnTo>
                    <a:pt x="569" y="175"/>
                  </a:lnTo>
                  <a:cubicBezTo>
                    <a:pt x="527" y="67"/>
                    <a:pt x="424" y="1"/>
                    <a:pt x="3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7"/>
            <p:cNvSpPr/>
            <p:nvPr/>
          </p:nvSpPr>
          <p:spPr>
            <a:xfrm>
              <a:off x="287769" y="2985898"/>
              <a:ext cx="91857" cy="148958"/>
            </a:xfrm>
            <a:custGeom>
              <a:avLst/>
              <a:gdLst/>
              <a:ahLst/>
              <a:cxnLst/>
              <a:rect l="l" t="t" r="r" b="b"/>
              <a:pathLst>
                <a:path w="1147" h="1860" extrusionOk="0">
                  <a:moveTo>
                    <a:pt x="311" y="1"/>
                  </a:moveTo>
                  <a:cubicBezTo>
                    <a:pt x="277" y="1"/>
                    <a:pt x="243" y="7"/>
                    <a:pt x="209" y="20"/>
                  </a:cubicBezTo>
                  <a:cubicBezTo>
                    <a:pt x="68" y="78"/>
                    <a:pt x="1" y="235"/>
                    <a:pt x="56" y="379"/>
                  </a:cubicBezTo>
                  <a:lnTo>
                    <a:pt x="578" y="1688"/>
                  </a:lnTo>
                  <a:cubicBezTo>
                    <a:pt x="621" y="1795"/>
                    <a:pt x="725" y="1860"/>
                    <a:pt x="833" y="1860"/>
                  </a:cubicBezTo>
                  <a:cubicBezTo>
                    <a:pt x="867" y="1860"/>
                    <a:pt x="901" y="1854"/>
                    <a:pt x="937" y="1841"/>
                  </a:cubicBezTo>
                  <a:cubicBezTo>
                    <a:pt x="1079" y="1783"/>
                    <a:pt x="1146" y="1626"/>
                    <a:pt x="1091" y="1485"/>
                  </a:cubicBezTo>
                  <a:lnTo>
                    <a:pt x="569" y="173"/>
                  </a:lnTo>
                  <a:cubicBezTo>
                    <a:pt x="524" y="65"/>
                    <a:pt x="421" y="1"/>
                    <a:pt x="3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7"/>
            <p:cNvSpPr/>
            <p:nvPr/>
          </p:nvSpPr>
          <p:spPr>
            <a:xfrm>
              <a:off x="177614" y="3128609"/>
              <a:ext cx="312171" cy="624423"/>
            </a:xfrm>
            <a:custGeom>
              <a:avLst/>
              <a:gdLst/>
              <a:ahLst/>
              <a:cxnLst/>
              <a:rect l="l" t="t" r="r" b="b"/>
              <a:pathLst>
                <a:path w="3898" h="7797" extrusionOk="0">
                  <a:moveTo>
                    <a:pt x="3898" y="1"/>
                  </a:moveTo>
                  <a:cubicBezTo>
                    <a:pt x="1748" y="1"/>
                    <a:pt x="0" y="1746"/>
                    <a:pt x="0" y="3899"/>
                  </a:cubicBezTo>
                  <a:cubicBezTo>
                    <a:pt x="0" y="6049"/>
                    <a:pt x="1745" y="7797"/>
                    <a:pt x="3898" y="7797"/>
                  </a:cubicBezTo>
                  <a:lnTo>
                    <a:pt x="3898" y="1"/>
                  </a:lnTo>
                  <a:close/>
                </a:path>
              </a:pathLst>
            </a:custGeom>
            <a:solidFill>
              <a:srgbClr val="FF9200">
                <a:alpha val="49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3" name="Google Shape;433;p37"/>
          <p:cNvGrpSpPr/>
          <p:nvPr/>
        </p:nvGrpSpPr>
        <p:grpSpPr>
          <a:xfrm rot="880694">
            <a:off x="2157409" y="2654579"/>
            <a:ext cx="773047" cy="1192119"/>
            <a:chOff x="864725" y="114250"/>
            <a:chExt cx="773019" cy="1192075"/>
          </a:xfrm>
        </p:grpSpPr>
        <p:sp>
          <p:nvSpPr>
            <p:cNvPr id="434" name="Google Shape;434;p37"/>
            <p:cNvSpPr/>
            <p:nvPr/>
          </p:nvSpPr>
          <p:spPr>
            <a:xfrm>
              <a:off x="869225" y="114250"/>
              <a:ext cx="768519" cy="995634"/>
            </a:xfrm>
            <a:custGeom>
              <a:avLst/>
              <a:gdLst/>
              <a:ahLst/>
              <a:cxnLst/>
              <a:rect l="l" t="t" r="r" b="b"/>
              <a:pathLst>
                <a:path w="7158" h="9124" extrusionOk="0">
                  <a:moveTo>
                    <a:pt x="3579" y="1"/>
                  </a:moveTo>
                  <a:cubicBezTo>
                    <a:pt x="1600" y="1"/>
                    <a:pt x="0" y="1601"/>
                    <a:pt x="0" y="3580"/>
                  </a:cubicBezTo>
                  <a:cubicBezTo>
                    <a:pt x="3" y="4827"/>
                    <a:pt x="639" y="5926"/>
                    <a:pt x="1607" y="6565"/>
                  </a:cubicBezTo>
                  <a:cubicBezTo>
                    <a:pt x="1791" y="6688"/>
                    <a:pt x="1905" y="6897"/>
                    <a:pt x="1905" y="7115"/>
                  </a:cubicBezTo>
                  <a:lnTo>
                    <a:pt x="1905" y="7739"/>
                  </a:lnTo>
                  <a:cubicBezTo>
                    <a:pt x="1905" y="7923"/>
                    <a:pt x="1981" y="8083"/>
                    <a:pt x="2107" y="8199"/>
                  </a:cubicBezTo>
                  <a:cubicBezTo>
                    <a:pt x="1991" y="8230"/>
                    <a:pt x="1905" y="8338"/>
                    <a:pt x="1905" y="8464"/>
                  </a:cubicBezTo>
                  <a:lnTo>
                    <a:pt x="1905" y="8851"/>
                  </a:lnTo>
                  <a:cubicBezTo>
                    <a:pt x="1905" y="9001"/>
                    <a:pt x="2027" y="9124"/>
                    <a:pt x="2175" y="9124"/>
                  </a:cubicBezTo>
                  <a:lnTo>
                    <a:pt x="4982" y="9124"/>
                  </a:lnTo>
                  <a:cubicBezTo>
                    <a:pt x="5133" y="9124"/>
                    <a:pt x="5256" y="9001"/>
                    <a:pt x="5256" y="8851"/>
                  </a:cubicBezTo>
                  <a:lnTo>
                    <a:pt x="5256" y="8464"/>
                  </a:lnTo>
                  <a:cubicBezTo>
                    <a:pt x="5256" y="8338"/>
                    <a:pt x="5170" y="8233"/>
                    <a:pt x="5053" y="8199"/>
                  </a:cubicBezTo>
                  <a:cubicBezTo>
                    <a:pt x="5176" y="8083"/>
                    <a:pt x="5256" y="7917"/>
                    <a:pt x="5256" y="7739"/>
                  </a:cubicBezTo>
                  <a:lnTo>
                    <a:pt x="5256" y="7115"/>
                  </a:lnTo>
                  <a:cubicBezTo>
                    <a:pt x="5256" y="6894"/>
                    <a:pt x="5366" y="6685"/>
                    <a:pt x="5551" y="6565"/>
                  </a:cubicBezTo>
                  <a:cubicBezTo>
                    <a:pt x="6518" y="5926"/>
                    <a:pt x="7157" y="4827"/>
                    <a:pt x="7157" y="3580"/>
                  </a:cubicBezTo>
                  <a:cubicBezTo>
                    <a:pt x="7157" y="1601"/>
                    <a:pt x="5554" y="1"/>
                    <a:pt x="3579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7"/>
            <p:cNvSpPr/>
            <p:nvPr/>
          </p:nvSpPr>
          <p:spPr>
            <a:xfrm>
              <a:off x="1073975" y="1178573"/>
              <a:ext cx="359574" cy="127101"/>
            </a:xfrm>
            <a:custGeom>
              <a:avLst/>
              <a:gdLst/>
              <a:ahLst/>
              <a:cxnLst/>
              <a:rect l="l" t="t" r="r" b="b"/>
              <a:pathLst>
                <a:path w="3349" h="902" extrusionOk="0">
                  <a:moveTo>
                    <a:pt x="246" y="1"/>
                  </a:moveTo>
                  <a:cubicBezTo>
                    <a:pt x="108" y="16"/>
                    <a:pt x="1" y="130"/>
                    <a:pt x="1" y="271"/>
                  </a:cubicBezTo>
                  <a:cubicBezTo>
                    <a:pt x="1" y="621"/>
                    <a:pt x="280" y="901"/>
                    <a:pt x="630" y="901"/>
                  </a:cubicBezTo>
                  <a:lnTo>
                    <a:pt x="2719" y="901"/>
                  </a:lnTo>
                  <a:cubicBezTo>
                    <a:pt x="3069" y="901"/>
                    <a:pt x="3349" y="621"/>
                    <a:pt x="3349" y="271"/>
                  </a:cubicBezTo>
                  <a:cubicBezTo>
                    <a:pt x="3349" y="124"/>
                    <a:pt x="3226" y="1"/>
                    <a:pt x="3075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7"/>
            <p:cNvSpPr/>
            <p:nvPr/>
          </p:nvSpPr>
          <p:spPr>
            <a:xfrm>
              <a:off x="864725" y="114250"/>
              <a:ext cx="768519" cy="898538"/>
            </a:xfrm>
            <a:custGeom>
              <a:avLst/>
              <a:gdLst/>
              <a:ahLst/>
              <a:cxnLst/>
              <a:rect l="l" t="t" r="r" b="b"/>
              <a:pathLst>
                <a:path w="7158" h="8369" extrusionOk="0">
                  <a:moveTo>
                    <a:pt x="3579" y="1"/>
                  </a:moveTo>
                  <a:cubicBezTo>
                    <a:pt x="1604" y="1"/>
                    <a:pt x="1" y="1601"/>
                    <a:pt x="1" y="3580"/>
                  </a:cubicBezTo>
                  <a:cubicBezTo>
                    <a:pt x="1" y="4827"/>
                    <a:pt x="640" y="5926"/>
                    <a:pt x="1607" y="6565"/>
                  </a:cubicBezTo>
                  <a:cubicBezTo>
                    <a:pt x="1791" y="6688"/>
                    <a:pt x="1902" y="6897"/>
                    <a:pt x="1902" y="7115"/>
                  </a:cubicBezTo>
                  <a:lnTo>
                    <a:pt x="1902" y="7739"/>
                  </a:lnTo>
                  <a:cubicBezTo>
                    <a:pt x="1902" y="8086"/>
                    <a:pt x="2182" y="8368"/>
                    <a:pt x="2532" y="8368"/>
                  </a:cubicBezTo>
                  <a:lnTo>
                    <a:pt x="4624" y="8368"/>
                  </a:lnTo>
                  <a:cubicBezTo>
                    <a:pt x="4974" y="8368"/>
                    <a:pt x="5253" y="8086"/>
                    <a:pt x="5253" y="7739"/>
                  </a:cubicBezTo>
                  <a:lnTo>
                    <a:pt x="5253" y="7115"/>
                  </a:lnTo>
                  <a:cubicBezTo>
                    <a:pt x="5253" y="6894"/>
                    <a:pt x="5367" y="6685"/>
                    <a:pt x="5551" y="6565"/>
                  </a:cubicBezTo>
                  <a:cubicBezTo>
                    <a:pt x="6519" y="5926"/>
                    <a:pt x="7158" y="4827"/>
                    <a:pt x="7158" y="3580"/>
                  </a:cubicBezTo>
                  <a:cubicBezTo>
                    <a:pt x="7158" y="1601"/>
                    <a:pt x="5557" y="1"/>
                    <a:pt x="35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7"/>
            <p:cNvSpPr/>
            <p:nvPr/>
          </p:nvSpPr>
          <p:spPr>
            <a:xfrm>
              <a:off x="864725" y="114250"/>
              <a:ext cx="384367" cy="898538"/>
            </a:xfrm>
            <a:custGeom>
              <a:avLst/>
              <a:gdLst/>
              <a:ahLst/>
              <a:cxnLst/>
              <a:rect l="l" t="t" r="r" b="b"/>
              <a:pathLst>
                <a:path w="3580" h="8369" extrusionOk="0">
                  <a:moveTo>
                    <a:pt x="3576" y="1"/>
                  </a:moveTo>
                  <a:lnTo>
                    <a:pt x="3576" y="1"/>
                  </a:lnTo>
                  <a:lnTo>
                    <a:pt x="3576" y="1"/>
                  </a:lnTo>
                  <a:cubicBezTo>
                    <a:pt x="3577" y="1"/>
                    <a:pt x="3578" y="1"/>
                    <a:pt x="3579" y="1"/>
                  </a:cubicBezTo>
                  <a:close/>
                  <a:moveTo>
                    <a:pt x="3576" y="1"/>
                  </a:moveTo>
                  <a:cubicBezTo>
                    <a:pt x="1602" y="3"/>
                    <a:pt x="1" y="1603"/>
                    <a:pt x="1" y="3580"/>
                  </a:cubicBezTo>
                  <a:cubicBezTo>
                    <a:pt x="1" y="4827"/>
                    <a:pt x="640" y="5926"/>
                    <a:pt x="1607" y="6565"/>
                  </a:cubicBezTo>
                  <a:cubicBezTo>
                    <a:pt x="1791" y="6688"/>
                    <a:pt x="1902" y="6897"/>
                    <a:pt x="1902" y="7115"/>
                  </a:cubicBezTo>
                  <a:lnTo>
                    <a:pt x="1902" y="7739"/>
                  </a:lnTo>
                  <a:cubicBezTo>
                    <a:pt x="1902" y="8086"/>
                    <a:pt x="2182" y="8368"/>
                    <a:pt x="2532" y="8368"/>
                  </a:cubicBezTo>
                  <a:lnTo>
                    <a:pt x="3576" y="8368"/>
                  </a:lnTo>
                  <a:lnTo>
                    <a:pt x="3576" y="7158"/>
                  </a:lnTo>
                  <a:lnTo>
                    <a:pt x="3576" y="6574"/>
                  </a:lnTo>
                  <a:lnTo>
                    <a:pt x="3576" y="1"/>
                  </a:lnTo>
                  <a:close/>
                </a:path>
              </a:pathLst>
            </a:custGeom>
            <a:solidFill>
              <a:srgbClr val="FF9200">
                <a:alpha val="49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7"/>
            <p:cNvSpPr/>
            <p:nvPr/>
          </p:nvSpPr>
          <p:spPr>
            <a:xfrm>
              <a:off x="1125300" y="434198"/>
              <a:ext cx="138608" cy="573973"/>
            </a:xfrm>
            <a:custGeom>
              <a:avLst/>
              <a:gdLst/>
              <a:ahLst/>
              <a:cxnLst/>
              <a:rect l="l" t="t" r="r" b="b"/>
              <a:pathLst>
                <a:path w="1291" h="5346" extrusionOk="0">
                  <a:moveTo>
                    <a:pt x="158" y="1"/>
                  </a:moveTo>
                  <a:cubicBezTo>
                    <a:pt x="114" y="1"/>
                    <a:pt x="71" y="23"/>
                    <a:pt x="43" y="62"/>
                  </a:cubicBezTo>
                  <a:cubicBezTo>
                    <a:pt x="0" y="126"/>
                    <a:pt x="22" y="206"/>
                    <a:pt x="83" y="249"/>
                  </a:cubicBezTo>
                  <a:lnTo>
                    <a:pt x="1020" y="861"/>
                  </a:lnTo>
                  <a:lnTo>
                    <a:pt x="1020" y="5210"/>
                  </a:lnTo>
                  <a:cubicBezTo>
                    <a:pt x="1020" y="5284"/>
                    <a:pt x="1082" y="5345"/>
                    <a:pt x="1152" y="5345"/>
                  </a:cubicBezTo>
                  <a:cubicBezTo>
                    <a:pt x="1226" y="5345"/>
                    <a:pt x="1287" y="5284"/>
                    <a:pt x="1290" y="5210"/>
                  </a:cubicBezTo>
                  <a:lnTo>
                    <a:pt x="1290" y="787"/>
                  </a:lnTo>
                  <a:cubicBezTo>
                    <a:pt x="1290" y="741"/>
                    <a:pt x="1269" y="698"/>
                    <a:pt x="1229" y="673"/>
                  </a:cubicBezTo>
                  <a:lnTo>
                    <a:pt x="231" y="22"/>
                  </a:lnTo>
                  <a:cubicBezTo>
                    <a:pt x="208" y="8"/>
                    <a:pt x="182" y="1"/>
                    <a:pt x="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7"/>
            <p:cNvSpPr/>
            <p:nvPr/>
          </p:nvSpPr>
          <p:spPr>
            <a:xfrm>
              <a:off x="1068933" y="1209267"/>
              <a:ext cx="359887" cy="97058"/>
            </a:xfrm>
            <a:custGeom>
              <a:avLst/>
              <a:gdLst/>
              <a:ahLst/>
              <a:cxnLst/>
              <a:rect l="l" t="t" r="r" b="b"/>
              <a:pathLst>
                <a:path w="3352" h="904" extrusionOk="0">
                  <a:moveTo>
                    <a:pt x="3080" y="0"/>
                  </a:moveTo>
                  <a:cubicBezTo>
                    <a:pt x="3079" y="0"/>
                    <a:pt x="3077" y="0"/>
                    <a:pt x="3075" y="0"/>
                  </a:cubicBezTo>
                  <a:lnTo>
                    <a:pt x="273" y="0"/>
                  </a:lnTo>
                  <a:cubicBezTo>
                    <a:pt x="123" y="0"/>
                    <a:pt x="0" y="123"/>
                    <a:pt x="0" y="273"/>
                  </a:cubicBezTo>
                  <a:cubicBezTo>
                    <a:pt x="0" y="621"/>
                    <a:pt x="280" y="903"/>
                    <a:pt x="630" y="903"/>
                  </a:cubicBezTo>
                  <a:lnTo>
                    <a:pt x="2722" y="903"/>
                  </a:lnTo>
                  <a:cubicBezTo>
                    <a:pt x="3072" y="903"/>
                    <a:pt x="3351" y="621"/>
                    <a:pt x="3351" y="273"/>
                  </a:cubicBezTo>
                  <a:cubicBezTo>
                    <a:pt x="3351" y="122"/>
                    <a:pt x="3231" y="0"/>
                    <a:pt x="308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7"/>
            <p:cNvSpPr/>
            <p:nvPr/>
          </p:nvSpPr>
          <p:spPr>
            <a:xfrm>
              <a:off x="1069256" y="1101043"/>
              <a:ext cx="359565" cy="100386"/>
            </a:xfrm>
            <a:custGeom>
              <a:avLst/>
              <a:gdLst/>
              <a:ahLst/>
              <a:cxnLst/>
              <a:rect l="l" t="t" r="r" b="b"/>
              <a:pathLst>
                <a:path w="3349" h="935" extrusionOk="0">
                  <a:moveTo>
                    <a:pt x="274" y="1"/>
                  </a:moveTo>
                  <a:cubicBezTo>
                    <a:pt x="123" y="1"/>
                    <a:pt x="0" y="123"/>
                    <a:pt x="0" y="274"/>
                  </a:cubicBezTo>
                  <a:lnTo>
                    <a:pt x="0" y="661"/>
                  </a:lnTo>
                  <a:cubicBezTo>
                    <a:pt x="0" y="811"/>
                    <a:pt x="123" y="934"/>
                    <a:pt x="274" y="934"/>
                  </a:cubicBezTo>
                  <a:lnTo>
                    <a:pt x="3078" y="934"/>
                  </a:lnTo>
                  <a:cubicBezTo>
                    <a:pt x="3225" y="934"/>
                    <a:pt x="3348" y="811"/>
                    <a:pt x="3348" y="661"/>
                  </a:cubicBezTo>
                  <a:lnTo>
                    <a:pt x="3348" y="274"/>
                  </a:lnTo>
                  <a:cubicBezTo>
                    <a:pt x="3348" y="123"/>
                    <a:pt x="3225" y="1"/>
                    <a:pt x="307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7"/>
            <p:cNvSpPr/>
            <p:nvPr/>
          </p:nvSpPr>
          <p:spPr>
            <a:xfrm>
              <a:off x="1069256" y="993570"/>
              <a:ext cx="359565" cy="100279"/>
            </a:xfrm>
            <a:custGeom>
              <a:avLst/>
              <a:gdLst/>
              <a:ahLst/>
              <a:cxnLst/>
              <a:rect l="l" t="t" r="r" b="b"/>
              <a:pathLst>
                <a:path w="3349" h="934" extrusionOk="0">
                  <a:moveTo>
                    <a:pt x="274" y="0"/>
                  </a:moveTo>
                  <a:cubicBezTo>
                    <a:pt x="123" y="0"/>
                    <a:pt x="0" y="123"/>
                    <a:pt x="0" y="274"/>
                  </a:cubicBezTo>
                  <a:lnTo>
                    <a:pt x="0" y="661"/>
                  </a:lnTo>
                  <a:cubicBezTo>
                    <a:pt x="0" y="811"/>
                    <a:pt x="123" y="934"/>
                    <a:pt x="274" y="934"/>
                  </a:cubicBezTo>
                  <a:lnTo>
                    <a:pt x="3078" y="934"/>
                  </a:lnTo>
                  <a:cubicBezTo>
                    <a:pt x="3225" y="934"/>
                    <a:pt x="3348" y="811"/>
                    <a:pt x="3348" y="661"/>
                  </a:cubicBezTo>
                  <a:lnTo>
                    <a:pt x="3348" y="274"/>
                  </a:lnTo>
                  <a:cubicBezTo>
                    <a:pt x="3348" y="123"/>
                    <a:pt x="3225" y="0"/>
                    <a:pt x="30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7"/>
            <p:cNvSpPr/>
            <p:nvPr/>
          </p:nvSpPr>
          <p:spPr>
            <a:xfrm>
              <a:off x="1069256" y="993570"/>
              <a:ext cx="179836" cy="100279"/>
            </a:xfrm>
            <a:custGeom>
              <a:avLst/>
              <a:gdLst/>
              <a:ahLst/>
              <a:cxnLst/>
              <a:rect l="l" t="t" r="r" b="b"/>
              <a:pathLst>
                <a:path w="1675" h="934" extrusionOk="0">
                  <a:moveTo>
                    <a:pt x="274" y="0"/>
                  </a:moveTo>
                  <a:cubicBezTo>
                    <a:pt x="123" y="0"/>
                    <a:pt x="0" y="123"/>
                    <a:pt x="0" y="274"/>
                  </a:cubicBezTo>
                  <a:lnTo>
                    <a:pt x="0" y="661"/>
                  </a:lnTo>
                  <a:cubicBezTo>
                    <a:pt x="0" y="811"/>
                    <a:pt x="123" y="934"/>
                    <a:pt x="274" y="934"/>
                  </a:cubicBezTo>
                  <a:lnTo>
                    <a:pt x="1674" y="934"/>
                  </a:lnTo>
                  <a:lnTo>
                    <a:pt x="16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7"/>
            <p:cNvSpPr/>
            <p:nvPr/>
          </p:nvSpPr>
          <p:spPr>
            <a:xfrm>
              <a:off x="1069256" y="1101043"/>
              <a:ext cx="179836" cy="100386"/>
            </a:xfrm>
            <a:custGeom>
              <a:avLst/>
              <a:gdLst/>
              <a:ahLst/>
              <a:cxnLst/>
              <a:rect l="l" t="t" r="r" b="b"/>
              <a:pathLst>
                <a:path w="1675" h="935" extrusionOk="0">
                  <a:moveTo>
                    <a:pt x="274" y="1"/>
                  </a:moveTo>
                  <a:cubicBezTo>
                    <a:pt x="123" y="1"/>
                    <a:pt x="0" y="123"/>
                    <a:pt x="0" y="274"/>
                  </a:cubicBezTo>
                  <a:lnTo>
                    <a:pt x="0" y="661"/>
                  </a:lnTo>
                  <a:cubicBezTo>
                    <a:pt x="0" y="811"/>
                    <a:pt x="123" y="934"/>
                    <a:pt x="274" y="934"/>
                  </a:cubicBezTo>
                  <a:lnTo>
                    <a:pt x="1674" y="934"/>
                  </a:lnTo>
                  <a:lnTo>
                    <a:pt x="16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7"/>
            <p:cNvSpPr/>
            <p:nvPr/>
          </p:nvSpPr>
          <p:spPr>
            <a:xfrm>
              <a:off x="1069256" y="1208837"/>
              <a:ext cx="179836" cy="96843"/>
            </a:xfrm>
            <a:custGeom>
              <a:avLst/>
              <a:gdLst/>
              <a:ahLst/>
              <a:cxnLst/>
              <a:rect l="l" t="t" r="r" b="b"/>
              <a:pathLst>
                <a:path w="1675" h="902" extrusionOk="0">
                  <a:moveTo>
                    <a:pt x="274" y="1"/>
                  </a:moveTo>
                  <a:cubicBezTo>
                    <a:pt x="123" y="1"/>
                    <a:pt x="0" y="124"/>
                    <a:pt x="0" y="271"/>
                  </a:cubicBezTo>
                  <a:cubicBezTo>
                    <a:pt x="0" y="621"/>
                    <a:pt x="283" y="901"/>
                    <a:pt x="630" y="901"/>
                  </a:cubicBezTo>
                  <a:lnTo>
                    <a:pt x="1674" y="901"/>
                  </a:lnTo>
                  <a:lnTo>
                    <a:pt x="167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7"/>
            <p:cNvSpPr/>
            <p:nvPr/>
          </p:nvSpPr>
          <p:spPr>
            <a:xfrm>
              <a:off x="1011493" y="355070"/>
              <a:ext cx="250805" cy="186922"/>
            </a:xfrm>
            <a:custGeom>
              <a:avLst/>
              <a:gdLst/>
              <a:ahLst/>
              <a:cxnLst/>
              <a:rect l="l" t="t" r="r" b="b"/>
              <a:pathLst>
                <a:path w="2336" h="1741" extrusionOk="0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480" y="1740"/>
                    <a:pt x="1608" y="1740"/>
                  </a:cubicBezTo>
                  <a:cubicBezTo>
                    <a:pt x="1826" y="1740"/>
                    <a:pt x="2068" y="1675"/>
                    <a:pt x="2335" y="1521"/>
                  </a:cubicBezTo>
                  <a:cubicBezTo>
                    <a:pt x="2335" y="1521"/>
                    <a:pt x="2329" y="529"/>
                    <a:pt x="1629" y="280"/>
                  </a:cubicBezTo>
                  <a:cubicBezTo>
                    <a:pt x="928" y="34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7"/>
            <p:cNvSpPr/>
            <p:nvPr/>
          </p:nvSpPr>
          <p:spPr>
            <a:xfrm>
              <a:off x="1011493" y="355392"/>
              <a:ext cx="250805" cy="186600"/>
            </a:xfrm>
            <a:custGeom>
              <a:avLst/>
              <a:gdLst/>
              <a:ahLst/>
              <a:cxnLst/>
              <a:rect l="l" t="t" r="r" b="b"/>
              <a:pathLst>
                <a:path w="2336" h="1738" extrusionOk="0">
                  <a:moveTo>
                    <a:pt x="1" y="0"/>
                  </a:moveTo>
                  <a:cubicBezTo>
                    <a:pt x="1" y="1"/>
                    <a:pt x="480" y="1737"/>
                    <a:pt x="1608" y="1737"/>
                  </a:cubicBezTo>
                  <a:cubicBezTo>
                    <a:pt x="1825" y="1737"/>
                    <a:pt x="2068" y="1672"/>
                    <a:pt x="2335" y="151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7"/>
            <p:cNvSpPr/>
            <p:nvPr/>
          </p:nvSpPr>
          <p:spPr>
            <a:xfrm>
              <a:off x="1248985" y="602439"/>
              <a:ext cx="250697" cy="186708"/>
            </a:xfrm>
            <a:custGeom>
              <a:avLst/>
              <a:gdLst/>
              <a:ahLst/>
              <a:cxnLst/>
              <a:rect l="l" t="t" r="r" b="b"/>
              <a:pathLst>
                <a:path w="2335" h="1739" extrusionOk="0">
                  <a:moveTo>
                    <a:pt x="2335" y="0"/>
                  </a:moveTo>
                  <a:cubicBezTo>
                    <a:pt x="2335" y="0"/>
                    <a:pt x="1410" y="34"/>
                    <a:pt x="707" y="280"/>
                  </a:cubicBezTo>
                  <a:cubicBezTo>
                    <a:pt x="9" y="528"/>
                    <a:pt x="0" y="1521"/>
                    <a:pt x="0" y="1521"/>
                  </a:cubicBezTo>
                  <a:cubicBezTo>
                    <a:pt x="268" y="1674"/>
                    <a:pt x="509" y="1739"/>
                    <a:pt x="727" y="1739"/>
                  </a:cubicBezTo>
                  <a:cubicBezTo>
                    <a:pt x="1857" y="1739"/>
                    <a:pt x="2335" y="0"/>
                    <a:pt x="23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7"/>
            <p:cNvSpPr/>
            <p:nvPr/>
          </p:nvSpPr>
          <p:spPr>
            <a:xfrm>
              <a:off x="1248985" y="602761"/>
              <a:ext cx="250697" cy="186386"/>
            </a:xfrm>
            <a:custGeom>
              <a:avLst/>
              <a:gdLst/>
              <a:ahLst/>
              <a:cxnLst/>
              <a:rect l="l" t="t" r="r" b="b"/>
              <a:pathLst>
                <a:path w="2335" h="1736" extrusionOk="0">
                  <a:moveTo>
                    <a:pt x="2335" y="0"/>
                  </a:moveTo>
                  <a:cubicBezTo>
                    <a:pt x="2335" y="0"/>
                    <a:pt x="2335" y="0"/>
                    <a:pt x="2335" y="0"/>
                  </a:cubicBezTo>
                  <a:lnTo>
                    <a:pt x="2335" y="0"/>
                  </a:lnTo>
                  <a:lnTo>
                    <a:pt x="2335" y="0"/>
                  </a:lnTo>
                  <a:cubicBezTo>
                    <a:pt x="2335" y="0"/>
                    <a:pt x="2335" y="0"/>
                    <a:pt x="2335" y="0"/>
                  </a:cubicBezTo>
                  <a:close/>
                  <a:moveTo>
                    <a:pt x="2335" y="0"/>
                  </a:moveTo>
                  <a:lnTo>
                    <a:pt x="0" y="1518"/>
                  </a:lnTo>
                  <a:cubicBezTo>
                    <a:pt x="268" y="1671"/>
                    <a:pt x="509" y="1736"/>
                    <a:pt x="727" y="1736"/>
                  </a:cubicBezTo>
                  <a:cubicBezTo>
                    <a:pt x="1855" y="1736"/>
                    <a:pt x="2333" y="4"/>
                    <a:pt x="23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Box 1">
            <a:extLst>
              <a:ext uri="{FF2B5EF4-FFF2-40B4-BE49-F238E27FC236}">
                <a16:creationId xmlns:a16="http://schemas.microsoft.com/office/drawing/2014/main" id="{49091586-9B71-7FD5-C4F9-213A6347913D}"/>
              </a:ext>
            </a:extLst>
          </p:cNvPr>
          <p:cNvSpPr txBox="1"/>
          <p:nvPr/>
        </p:nvSpPr>
        <p:spPr>
          <a:xfrm>
            <a:off x="3748114" y="2948278"/>
            <a:ext cx="2099953" cy="34470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ar-PS" sz="1800" b="0" i="0" u="none" strike="noStrike" baseline="0" dirty="0">
              <a:solidFill>
                <a:srgbClr val="000000"/>
              </a:solidFill>
              <a:cs typeface="+mj-cs"/>
            </a:endParaRPr>
          </a:p>
          <a:p>
            <a:pPr algn="l"/>
            <a:r>
              <a:rPr lang="ar-PS" sz="1800" b="0" i="0" u="none" strike="noStrike" baseline="0" dirty="0">
                <a:solidFill>
                  <a:srgbClr val="000000"/>
                </a:solidFill>
                <a:cs typeface="+mj-cs"/>
              </a:rPr>
              <a:t> </a:t>
            </a:r>
            <a:endParaRPr lang="ar-PS" b="0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r>
              <a:rPr lang="en-US" sz="1600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+mj-cs"/>
              </a:rPr>
              <a:t>Students: </a:t>
            </a:r>
            <a:r>
              <a:rPr lang="en-US" sz="16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</a:rPr>
              <a:t>	</a:t>
            </a:r>
            <a:endParaRPr lang="ar-PS" sz="1600" b="0" i="0" u="none" strike="noStrike" baseline="0" dirty="0">
              <a:solidFill>
                <a:schemeClr val="tx1"/>
              </a:solidFill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Mahmoud Kobari</a:t>
            </a:r>
            <a:endParaRPr lang="ar-PS" sz="1600" b="1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Ahmad Mallak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Ahmad Titi </a:t>
            </a:r>
          </a:p>
          <a:p>
            <a:r>
              <a:rPr lang="ar-PS" b="0" i="0" u="none" strike="noStrike" baseline="0" dirty="0">
                <a:solidFill>
                  <a:srgbClr val="000000"/>
                </a:solidFill>
                <a:cs typeface="+mj-cs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rgbClr val="000000"/>
              </a:solidFill>
              <a:cs typeface="+mj-cs"/>
            </a:endParaRPr>
          </a:p>
          <a:p>
            <a:r>
              <a:rPr lang="ar-PS" sz="1800" b="0" i="0" u="none" strike="noStrike" baseline="0" dirty="0">
                <a:solidFill>
                  <a:srgbClr val="000000"/>
                </a:solidFill>
                <a:cs typeface="+mj-cs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rgbClr val="000000"/>
              </a:solidFill>
              <a:cs typeface="+mj-cs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cs typeface="+mj-cs"/>
              </a:rPr>
              <a:t> </a:t>
            </a:r>
          </a:p>
          <a:p>
            <a:r>
              <a:rPr lang="ar-PS" sz="1800" b="0" i="0" u="none" strike="noStrike" baseline="0" dirty="0">
                <a:solidFill>
                  <a:srgbClr val="000000"/>
                </a:solidFill>
                <a:cs typeface="+mj-cs"/>
              </a:rPr>
              <a:t>	</a:t>
            </a:r>
          </a:p>
          <a:p>
            <a:endParaRPr lang="ar-PS" dirty="0">
              <a:cs typeface="+mj-cs"/>
            </a:endParaRP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D5884110-AF3B-144D-9373-448FECB4605E}"/>
              </a:ext>
            </a:extLst>
          </p:cNvPr>
          <p:cNvSpPr txBox="1"/>
          <p:nvPr/>
        </p:nvSpPr>
        <p:spPr>
          <a:xfrm>
            <a:off x="6214919" y="3293702"/>
            <a:ext cx="5629274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ar-PS" sz="12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200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Supervisor:</a:t>
            </a:r>
          </a:p>
          <a:p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Dr. Adel Juaidi</a:t>
            </a:r>
            <a:endParaRPr lang="en-US" sz="1600" b="1" i="0" u="none" strike="noStrike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b="0" i="0" u="none" strike="noStrike" baseline="0" dirty="0">
                <a:solidFill>
                  <a:schemeClr val="tx1"/>
                </a:solidFill>
                <a:latin typeface="Times New Roman" panose="02020603050405020304" pitchFamily="18" charset="0"/>
              </a:rPr>
              <a:t>	</a:t>
            </a:r>
          </a:p>
        </p:txBody>
      </p:sp>
      <p:pic>
        <p:nvPicPr>
          <p:cNvPr id="8" name="Google Shape;619;p38">
            <a:extLst>
              <a:ext uri="{FF2B5EF4-FFF2-40B4-BE49-F238E27FC236}">
                <a16:creationId xmlns:a16="http://schemas.microsoft.com/office/drawing/2014/main" id="{01526AF6-5BB4-3390-373F-DA8B6FE2D20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2200" y="256313"/>
            <a:ext cx="1147104" cy="11353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107212-7640-D880-0F2C-3C364A71DB1D}"/>
              </a:ext>
            </a:extLst>
          </p:cNvPr>
          <p:cNvSpPr txBox="1"/>
          <p:nvPr/>
        </p:nvSpPr>
        <p:spPr>
          <a:xfrm>
            <a:off x="8665431" y="4735576"/>
            <a:ext cx="27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ar-P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8"/>
          <p:cNvSpPr txBox="1">
            <a:spLocks noGrp="1"/>
          </p:cNvSpPr>
          <p:nvPr>
            <p:ph type="title"/>
          </p:nvPr>
        </p:nvSpPr>
        <p:spPr>
          <a:xfrm>
            <a:off x="-106680" y="379242"/>
            <a:ext cx="4046220" cy="5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Albedo</a:t>
            </a:r>
            <a:br>
              <a:rPr lang="ar-PS" sz="2800" dirty="0"/>
            </a:br>
            <a:endParaRPr sz="2500" b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Google Shape;689;p40">
            <a:extLst>
              <a:ext uri="{FF2B5EF4-FFF2-40B4-BE49-F238E27FC236}">
                <a16:creationId xmlns:a16="http://schemas.microsoft.com/office/drawing/2014/main" id="{24236AEA-E91B-B284-65CA-CEB1F92478F5}"/>
              </a:ext>
            </a:extLst>
          </p:cNvPr>
          <p:cNvCxnSpPr>
            <a:cxnSpLocks/>
          </p:cNvCxnSpPr>
          <p:nvPr/>
        </p:nvCxnSpPr>
        <p:spPr>
          <a:xfrm>
            <a:off x="415290" y="951042"/>
            <a:ext cx="300228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Google Shape;567;p46">
            <a:extLst>
              <a:ext uri="{FF2B5EF4-FFF2-40B4-BE49-F238E27FC236}">
                <a16:creationId xmlns:a16="http://schemas.microsoft.com/office/drawing/2014/main" id="{E8DC2414-963C-CD60-F84D-343D8BCD8BE2}"/>
              </a:ext>
            </a:extLst>
          </p:cNvPr>
          <p:cNvSpPr/>
          <p:nvPr/>
        </p:nvSpPr>
        <p:spPr>
          <a:xfrm>
            <a:off x="6256888" y="1412060"/>
            <a:ext cx="1695900" cy="527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568;p46">
            <a:extLst>
              <a:ext uri="{FF2B5EF4-FFF2-40B4-BE49-F238E27FC236}">
                <a16:creationId xmlns:a16="http://schemas.microsoft.com/office/drawing/2014/main" id="{88EBD5C4-B744-3EC2-7C61-8AE4FCD0D571}"/>
              </a:ext>
            </a:extLst>
          </p:cNvPr>
          <p:cNvSpPr/>
          <p:nvPr/>
        </p:nvSpPr>
        <p:spPr>
          <a:xfrm>
            <a:off x="6256890" y="1412060"/>
            <a:ext cx="346316" cy="52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567;p46">
            <a:extLst>
              <a:ext uri="{FF2B5EF4-FFF2-40B4-BE49-F238E27FC236}">
                <a16:creationId xmlns:a16="http://schemas.microsoft.com/office/drawing/2014/main" id="{0A2062B5-C661-8535-1824-A94D126E7999}"/>
              </a:ext>
            </a:extLst>
          </p:cNvPr>
          <p:cNvSpPr/>
          <p:nvPr/>
        </p:nvSpPr>
        <p:spPr>
          <a:xfrm>
            <a:off x="6266104" y="2942720"/>
            <a:ext cx="1695900" cy="527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568;p46">
            <a:extLst>
              <a:ext uri="{FF2B5EF4-FFF2-40B4-BE49-F238E27FC236}">
                <a16:creationId xmlns:a16="http://schemas.microsoft.com/office/drawing/2014/main" id="{A0B03264-9340-9512-7486-DED6F1C6FA0F}"/>
              </a:ext>
            </a:extLst>
          </p:cNvPr>
          <p:cNvSpPr/>
          <p:nvPr/>
        </p:nvSpPr>
        <p:spPr>
          <a:xfrm>
            <a:off x="6266105" y="2942720"/>
            <a:ext cx="708575" cy="52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567;p46">
            <a:extLst>
              <a:ext uri="{FF2B5EF4-FFF2-40B4-BE49-F238E27FC236}">
                <a16:creationId xmlns:a16="http://schemas.microsoft.com/office/drawing/2014/main" id="{81D61F19-0E40-15CB-8C4B-AA4AEEBF57B1}"/>
              </a:ext>
            </a:extLst>
          </p:cNvPr>
          <p:cNvSpPr/>
          <p:nvPr/>
        </p:nvSpPr>
        <p:spPr>
          <a:xfrm>
            <a:off x="6266104" y="3804740"/>
            <a:ext cx="1695900" cy="527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568;p46">
            <a:extLst>
              <a:ext uri="{FF2B5EF4-FFF2-40B4-BE49-F238E27FC236}">
                <a16:creationId xmlns:a16="http://schemas.microsoft.com/office/drawing/2014/main" id="{02D9B9BD-95BA-2202-59B0-DA3BA0B88A78}"/>
              </a:ext>
            </a:extLst>
          </p:cNvPr>
          <p:cNvSpPr/>
          <p:nvPr/>
        </p:nvSpPr>
        <p:spPr>
          <a:xfrm>
            <a:off x="6266106" y="3804740"/>
            <a:ext cx="1480100" cy="52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567;p46">
            <a:extLst>
              <a:ext uri="{FF2B5EF4-FFF2-40B4-BE49-F238E27FC236}">
                <a16:creationId xmlns:a16="http://schemas.microsoft.com/office/drawing/2014/main" id="{B58D7988-78F9-DA93-B890-F23F1FCF7D04}"/>
              </a:ext>
            </a:extLst>
          </p:cNvPr>
          <p:cNvSpPr/>
          <p:nvPr/>
        </p:nvSpPr>
        <p:spPr>
          <a:xfrm>
            <a:off x="6266104" y="2177390"/>
            <a:ext cx="1695900" cy="527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568;p46">
            <a:extLst>
              <a:ext uri="{FF2B5EF4-FFF2-40B4-BE49-F238E27FC236}">
                <a16:creationId xmlns:a16="http://schemas.microsoft.com/office/drawing/2014/main" id="{E32F2E03-25BC-8FC5-B8B0-A41BB710F4BD}"/>
              </a:ext>
            </a:extLst>
          </p:cNvPr>
          <p:cNvSpPr/>
          <p:nvPr/>
        </p:nvSpPr>
        <p:spPr>
          <a:xfrm>
            <a:off x="6266105" y="2177390"/>
            <a:ext cx="494263" cy="52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E6F43F-FC80-4E92-ABF1-C8C1760B09DC}"/>
              </a:ext>
            </a:extLst>
          </p:cNvPr>
          <p:cNvSpPr txBox="1"/>
          <p:nvPr/>
        </p:nvSpPr>
        <p:spPr>
          <a:xfrm>
            <a:off x="-106680" y="1441998"/>
            <a:ext cx="4625340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Aft>
                <a:spcPts val="800"/>
              </a:spcAft>
            </a:pPr>
            <a:r>
              <a:rPr lang="en-US" sz="1800" b="1" kern="100" dirty="0">
                <a:solidFill>
                  <a:srgbClr val="394A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Black Asphalt</a:t>
            </a:r>
            <a:endParaRPr lang="en-US" sz="1800" b="1" kern="100" dirty="0">
              <a:solidFill>
                <a:srgbClr val="394A6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03B016-C948-1A02-E171-D5A4700F851B}"/>
              </a:ext>
            </a:extLst>
          </p:cNvPr>
          <p:cNvSpPr txBox="1"/>
          <p:nvPr/>
        </p:nvSpPr>
        <p:spPr>
          <a:xfrm>
            <a:off x="-245270" y="2196632"/>
            <a:ext cx="4991100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Aft>
                <a:spcPts val="800"/>
              </a:spcAft>
            </a:pPr>
            <a:r>
              <a:rPr lang="en-US" sz="1800" b="1" kern="100" dirty="0">
                <a:solidFill>
                  <a:srgbClr val="394A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Artificial Green Grass</a:t>
            </a:r>
            <a:endParaRPr lang="en-US" sz="1800" b="1" kern="100" dirty="0">
              <a:solidFill>
                <a:srgbClr val="394A6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997419-A203-E797-A3AB-F18F19568345}"/>
              </a:ext>
            </a:extLst>
          </p:cNvPr>
          <p:cNvSpPr txBox="1"/>
          <p:nvPr/>
        </p:nvSpPr>
        <p:spPr>
          <a:xfrm>
            <a:off x="-298610" y="3058652"/>
            <a:ext cx="5044440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Aft>
                <a:spcPts val="800"/>
              </a:spcAft>
            </a:pPr>
            <a:r>
              <a:rPr lang="en-US" sz="1800" b="1" kern="100" dirty="0">
                <a:solidFill>
                  <a:srgbClr val="394A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Sand</a:t>
            </a:r>
            <a:endParaRPr lang="en-US" sz="1800" b="1" kern="100" dirty="0">
              <a:solidFill>
                <a:srgbClr val="394A6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60C312-0665-A36B-0911-4E0CDE00B678}"/>
              </a:ext>
            </a:extLst>
          </p:cNvPr>
          <p:cNvSpPr txBox="1"/>
          <p:nvPr/>
        </p:nvSpPr>
        <p:spPr>
          <a:xfrm>
            <a:off x="-340995" y="3867964"/>
            <a:ext cx="5093970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Aft>
                <a:spcPts val="800"/>
              </a:spcAft>
            </a:pPr>
            <a:r>
              <a:rPr lang="en-US" sz="1800" b="1" kern="100" dirty="0">
                <a:solidFill>
                  <a:srgbClr val="394A6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White Paint</a:t>
            </a:r>
            <a:endParaRPr lang="en-US" sz="1800" b="1" kern="100" dirty="0">
              <a:solidFill>
                <a:srgbClr val="394A6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020325-3B3C-5B07-0170-35BEDE8B26FF}"/>
              </a:ext>
            </a:extLst>
          </p:cNvPr>
          <p:cNvSpPr txBox="1"/>
          <p:nvPr/>
        </p:nvSpPr>
        <p:spPr>
          <a:xfrm>
            <a:off x="4195457" y="1449968"/>
            <a:ext cx="646404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lnSpc>
                <a:spcPct val="150000"/>
              </a:lnSpc>
              <a:spcAft>
                <a:spcPts val="800"/>
              </a:spcAft>
            </a:pPr>
            <a:r>
              <a:rPr lang="en-US" sz="1800" b="1" kern="100" dirty="0">
                <a:solidFill>
                  <a:srgbClr val="76C6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0.12</a:t>
            </a:r>
            <a:endParaRPr lang="en-US" sz="1800" b="1" kern="100" dirty="0">
              <a:solidFill>
                <a:srgbClr val="76C608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F62849-A30A-381D-0CC2-BD011D967464}"/>
              </a:ext>
            </a:extLst>
          </p:cNvPr>
          <p:cNvSpPr txBox="1"/>
          <p:nvPr/>
        </p:nvSpPr>
        <p:spPr>
          <a:xfrm>
            <a:off x="4213077" y="2304018"/>
            <a:ext cx="646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kern="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kern="100" dirty="0">
                <a:solidFill>
                  <a:srgbClr val="76C6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0.26</a:t>
            </a:r>
            <a:endParaRPr lang="ar-PS" sz="1800" dirty="0">
              <a:solidFill>
                <a:srgbClr val="76C608"/>
              </a:solidFill>
            </a:endParaRPr>
          </a:p>
        </p:txBody>
      </p:sp>
      <p:sp>
        <p:nvSpPr>
          <p:cNvPr id="449" name="TextBox 448">
            <a:extLst>
              <a:ext uri="{FF2B5EF4-FFF2-40B4-BE49-F238E27FC236}">
                <a16:creationId xmlns:a16="http://schemas.microsoft.com/office/drawing/2014/main" id="{7D0E7E45-0CBB-6C63-EC61-1F17CAF73EC4}"/>
              </a:ext>
            </a:extLst>
          </p:cNvPr>
          <p:cNvSpPr txBox="1"/>
          <p:nvPr/>
        </p:nvSpPr>
        <p:spPr>
          <a:xfrm>
            <a:off x="3347589" y="3072329"/>
            <a:ext cx="2377381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Aft>
                <a:spcPts val="800"/>
              </a:spcAft>
            </a:pPr>
            <a:r>
              <a:rPr lang="en-US" sz="1800" b="1" kern="100" dirty="0">
                <a:solidFill>
                  <a:srgbClr val="76C6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0.35</a:t>
            </a:r>
            <a:endParaRPr lang="en-US" sz="1800" b="1" kern="100" dirty="0">
              <a:solidFill>
                <a:srgbClr val="76C608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1" name="TextBox 450">
            <a:extLst>
              <a:ext uri="{FF2B5EF4-FFF2-40B4-BE49-F238E27FC236}">
                <a16:creationId xmlns:a16="http://schemas.microsoft.com/office/drawing/2014/main" id="{6A9E6487-F262-6133-FE3B-193B4071B361}"/>
              </a:ext>
            </a:extLst>
          </p:cNvPr>
          <p:cNvSpPr txBox="1"/>
          <p:nvPr/>
        </p:nvSpPr>
        <p:spPr>
          <a:xfrm>
            <a:off x="4014309" y="3934349"/>
            <a:ext cx="1043940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lnSpc>
                <a:spcPct val="150000"/>
              </a:lnSpc>
              <a:spcAft>
                <a:spcPts val="800"/>
              </a:spcAft>
            </a:pPr>
            <a:r>
              <a:rPr lang="en-US" sz="1800" b="1" kern="100" dirty="0">
                <a:solidFill>
                  <a:srgbClr val="76C6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0.90</a:t>
            </a:r>
            <a:endParaRPr lang="en-US" sz="1800" b="1" kern="100" dirty="0">
              <a:solidFill>
                <a:srgbClr val="76C608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7A8026-7D73-17D4-351C-035B2304F4A4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364639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/>
      <p:bldP spid="21" grpId="0"/>
      <p:bldP spid="23" grpId="0"/>
      <p:bldP spid="25" grpId="0"/>
      <p:bldP spid="29" grpId="0"/>
      <p:bldP spid="31" grpId="0"/>
      <p:bldP spid="449" grpId="0"/>
      <p:bldP spid="4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8"/>
          <p:cNvSpPr txBox="1">
            <a:spLocks noGrp="1"/>
          </p:cNvSpPr>
          <p:nvPr>
            <p:ph type="title"/>
          </p:nvPr>
        </p:nvSpPr>
        <p:spPr>
          <a:xfrm>
            <a:off x="-106680" y="379242"/>
            <a:ext cx="4046220" cy="5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PVsyst Software</a:t>
            </a:r>
            <a:br>
              <a:rPr lang="ar-PS" sz="2800" dirty="0"/>
            </a:br>
            <a:endParaRPr sz="2500" b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145AA5-97C2-364A-E6F1-28B3EBD38CCF}"/>
              </a:ext>
            </a:extLst>
          </p:cNvPr>
          <p:cNvSpPr txBox="1"/>
          <p:nvPr/>
        </p:nvSpPr>
        <p:spPr>
          <a:xfrm>
            <a:off x="160020" y="1195134"/>
            <a:ext cx="31623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7F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Geographical Data</a:t>
            </a:r>
            <a:endParaRPr lang="ar-PS" sz="2500" dirty="0">
              <a:solidFill>
                <a:srgbClr val="7F6D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BD1612-C164-1270-632A-636B83DD1D60}"/>
              </a:ext>
            </a:extLst>
          </p:cNvPr>
          <p:cNvSpPr txBox="1"/>
          <p:nvPr/>
        </p:nvSpPr>
        <p:spPr>
          <a:xfrm>
            <a:off x="2643649" y="2094696"/>
            <a:ext cx="4572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BF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Orientation</a:t>
            </a:r>
            <a:r>
              <a:rPr lang="en-US" sz="14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ar-P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F31D95-90CE-515F-11A7-AF67CFAAB36A}"/>
              </a:ext>
            </a:extLst>
          </p:cNvPr>
          <p:cNvSpPr txBox="1"/>
          <p:nvPr/>
        </p:nvSpPr>
        <p:spPr>
          <a:xfrm>
            <a:off x="4191000" y="2917639"/>
            <a:ext cx="4572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Selection </a:t>
            </a:r>
            <a:endParaRPr lang="ar-PS" sz="25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171411-E31C-4E47-5EBD-406BE28E7793}"/>
              </a:ext>
            </a:extLst>
          </p:cNvPr>
          <p:cNvSpPr txBox="1"/>
          <p:nvPr/>
        </p:nvSpPr>
        <p:spPr>
          <a:xfrm>
            <a:off x="6477000" y="3918999"/>
            <a:ext cx="4572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Shading Analysis  </a:t>
            </a:r>
            <a:endParaRPr lang="ar-PS" sz="2500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27" name="Google Shape;689;p40">
            <a:extLst>
              <a:ext uri="{FF2B5EF4-FFF2-40B4-BE49-F238E27FC236}">
                <a16:creationId xmlns:a16="http://schemas.microsoft.com/office/drawing/2014/main" id="{24236AEA-E91B-B284-65CA-CEB1F92478F5}"/>
              </a:ext>
            </a:extLst>
          </p:cNvPr>
          <p:cNvCxnSpPr>
            <a:cxnSpLocks/>
          </p:cNvCxnSpPr>
          <p:nvPr/>
        </p:nvCxnSpPr>
        <p:spPr>
          <a:xfrm>
            <a:off x="415290" y="951042"/>
            <a:ext cx="300228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F7FEBD6-86BA-00C6-AEFF-7C2EE7F74FEB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404078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8"/>
          <p:cNvSpPr txBox="1">
            <a:spLocks noGrp="1"/>
          </p:cNvSpPr>
          <p:nvPr>
            <p:ph type="title"/>
          </p:nvPr>
        </p:nvSpPr>
        <p:spPr>
          <a:xfrm>
            <a:off x="51435" y="378723"/>
            <a:ext cx="4046220" cy="5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b="1" dirty="0">
                <a:solidFill>
                  <a:srgbClr val="7F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7F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Geographical Data</a:t>
            </a:r>
            <a:br>
              <a:rPr lang="ar-PS" dirty="0">
                <a:solidFill>
                  <a:srgbClr val="7F6D00"/>
                </a:solidFill>
              </a:rPr>
            </a:br>
            <a:br>
              <a:rPr lang="ar-PS" sz="2800" dirty="0">
                <a:solidFill>
                  <a:srgbClr val="7F6D00"/>
                </a:solidFill>
              </a:rPr>
            </a:br>
            <a:endParaRPr sz="2500" b="1" dirty="0">
              <a:solidFill>
                <a:srgbClr val="7F6D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Google Shape;453;p38">
            <a:extLst>
              <a:ext uri="{FF2B5EF4-FFF2-40B4-BE49-F238E27FC236}">
                <a16:creationId xmlns:a16="http://schemas.microsoft.com/office/drawing/2014/main" id="{2655460A-2BC1-263B-D673-0D1F9DB7A904}"/>
              </a:ext>
            </a:extLst>
          </p:cNvPr>
          <p:cNvSpPr txBox="1">
            <a:spLocks/>
          </p:cNvSpPr>
          <p:nvPr/>
        </p:nvSpPr>
        <p:spPr>
          <a:xfrm>
            <a:off x="-586740" y="1433280"/>
            <a:ext cx="4046220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udiowide"/>
              <a:buNone/>
              <a:defRPr sz="3200" b="0" i="0" u="none" strike="noStrike" cap="none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en-US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PV GIS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BCABAB-0525-8F54-9940-EC6ECBB5EB8E}"/>
              </a:ext>
            </a:extLst>
          </p:cNvPr>
          <p:cNvSpPr txBox="1"/>
          <p:nvPr/>
        </p:nvSpPr>
        <p:spPr>
          <a:xfrm>
            <a:off x="413385" y="2571750"/>
            <a:ext cx="4728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BF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Orientation</a:t>
            </a:r>
            <a:endParaRPr lang="ar-PS" sz="3200" dirty="0">
              <a:solidFill>
                <a:srgbClr val="BF6D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FF6071-5683-CB46-9600-41B221AC9411}"/>
              </a:ext>
            </a:extLst>
          </p:cNvPr>
          <p:cNvSpPr txBox="1"/>
          <p:nvPr/>
        </p:nvSpPr>
        <p:spPr>
          <a:xfrm>
            <a:off x="646748" y="3646976"/>
            <a:ext cx="230505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Tilt Angle=</a:t>
            </a:r>
            <a:r>
              <a:rPr lang="en-US" sz="2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28°</a:t>
            </a:r>
            <a:endParaRPr lang="ar-PS" sz="2500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4C003D-0E95-E0A3-51BA-999B35FE00E3}"/>
              </a:ext>
            </a:extLst>
          </p:cNvPr>
          <p:cNvSpPr txBox="1"/>
          <p:nvPr/>
        </p:nvSpPr>
        <p:spPr>
          <a:xfrm>
            <a:off x="4503420" y="3646976"/>
            <a:ext cx="4471036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Azimuth Angle =</a:t>
            </a:r>
            <a:r>
              <a:rPr lang="en-US" sz="2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11.6°</a:t>
            </a:r>
            <a:endParaRPr lang="ar-PS" sz="2500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CAD80A-44D2-DEC0-0C39-DDA4F0F7D16A}"/>
              </a:ext>
            </a:extLst>
          </p:cNvPr>
          <p:cNvSpPr txBox="1"/>
          <p:nvPr/>
        </p:nvSpPr>
        <p:spPr>
          <a:xfrm>
            <a:off x="3867150" y="1528026"/>
            <a:ext cx="486537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Latitude</a:t>
            </a:r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349E58-0C9A-7318-84C9-8CA065141BE0}"/>
              </a:ext>
            </a:extLst>
          </p:cNvPr>
          <p:cNvSpPr txBox="1"/>
          <p:nvPr/>
        </p:nvSpPr>
        <p:spPr>
          <a:xfrm>
            <a:off x="6867525" y="1524648"/>
            <a:ext cx="486537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Longitude</a:t>
            </a:r>
            <a:endParaRPr lang="ar-PS" sz="25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2E31B9-1609-38B2-AD77-17A560561498}"/>
              </a:ext>
            </a:extLst>
          </p:cNvPr>
          <p:cNvSpPr txBox="1"/>
          <p:nvPr/>
        </p:nvSpPr>
        <p:spPr>
          <a:xfrm>
            <a:off x="1071563" y="2005080"/>
            <a:ext cx="7277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V.2</a:t>
            </a:r>
            <a:endParaRPr lang="ar-PS" sz="2000" dirty="0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A5790D-238E-4D4E-77F2-EFDCE9104093}"/>
              </a:ext>
            </a:extLst>
          </p:cNvPr>
          <p:cNvSpPr txBox="1"/>
          <p:nvPr/>
        </p:nvSpPr>
        <p:spPr>
          <a:xfrm>
            <a:off x="3885247" y="2011416"/>
            <a:ext cx="13735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32.23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°N</a:t>
            </a:r>
            <a:endParaRPr lang="ar-PS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72B084-6B70-8C99-AA0E-6BD8CD849D5D}"/>
              </a:ext>
            </a:extLst>
          </p:cNvPr>
          <p:cNvSpPr txBox="1"/>
          <p:nvPr/>
        </p:nvSpPr>
        <p:spPr>
          <a:xfrm>
            <a:off x="7154227" y="2005080"/>
            <a:ext cx="13735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35.22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°E</a:t>
            </a:r>
            <a:endParaRPr lang="ar-P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3D948D-5768-3129-90DC-E0D23EDCD53D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29483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1" grpId="0"/>
      <p:bldP spid="13" grpId="0"/>
      <p:bldP spid="17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8"/>
          <p:cNvSpPr txBox="1">
            <a:spLocks noGrp="1"/>
          </p:cNvSpPr>
          <p:nvPr>
            <p:ph type="title"/>
          </p:nvPr>
        </p:nvSpPr>
        <p:spPr>
          <a:xfrm>
            <a:off x="-106680" y="379242"/>
            <a:ext cx="4046220" cy="5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Selection </a:t>
            </a:r>
            <a:endParaRPr lang="ar-P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7" name="Google Shape;689;p40">
            <a:extLst>
              <a:ext uri="{FF2B5EF4-FFF2-40B4-BE49-F238E27FC236}">
                <a16:creationId xmlns:a16="http://schemas.microsoft.com/office/drawing/2014/main" id="{24236AEA-E91B-B284-65CA-CEB1F92478F5}"/>
              </a:ext>
            </a:extLst>
          </p:cNvPr>
          <p:cNvCxnSpPr>
            <a:cxnSpLocks/>
          </p:cNvCxnSpPr>
          <p:nvPr/>
        </p:nvCxnSpPr>
        <p:spPr>
          <a:xfrm>
            <a:off x="323850" y="951042"/>
            <a:ext cx="324993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75DA538-4C4B-F7AC-3CE3-76B503573F88}"/>
              </a:ext>
            </a:extLst>
          </p:cNvPr>
          <p:cNvSpPr txBox="1"/>
          <p:nvPr/>
        </p:nvSpPr>
        <p:spPr>
          <a:xfrm>
            <a:off x="377189" y="2171640"/>
            <a:ext cx="257317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Capacity </a:t>
            </a:r>
            <a:endParaRPr lang="ar-PS" sz="2500" dirty="0">
              <a:solidFill>
                <a:srgbClr val="394A6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C968C5-C643-9E4E-BCD9-200DE3ED1758}"/>
              </a:ext>
            </a:extLst>
          </p:cNvPr>
          <p:cNvSpPr txBox="1"/>
          <p:nvPr/>
        </p:nvSpPr>
        <p:spPr>
          <a:xfrm>
            <a:off x="3864054" y="2165330"/>
            <a:ext cx="218313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Monofacial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PS" sz="200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0A22B0-9391-F59B-F333-BEE37FA4977E}"/>
              </a:ext>
            </a:extLst>
          </p:cNvPr>
          <p:cNvSpPr txBox="1"/>
          <p:nvPr/>
        </p:nvSpPr>
        <p:spPr>
          <a:xfrm>
            <a:off x="6960870" y="2165330"/>
            <a:ext cx="218313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Bifacial</a:t>
            </a:r>
            <a:endParaRPr lang="ar-PS" sz="2500" dirty="0">
              <a:solidFill>
                <a:srgbClr val="394A66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111FF9-324D-7EFC-D789-17278715D19F}"/>
              </a:ext>
            </a:extLst>
          </p:cNvPr>
          <p:cNvSpPr txBox="1"/>
          <p:nvPr/>
        </p:nvSpPr>
        <p:spPr>
          <a:xfrm>
            <a:off x="782003" y="2741504"/>
            <a:ext cx="12401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72.8 KW</a:t>
            </a:r>
            <a:endParaRPr lang="ar-PS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631F03-B762-358A-034A-1AC86FB4C97A}"/>
              </a:ext>
            </a:extLst>
          </p:cNvPr>
          <p:cNvSpPr txBox="1"/>
          <p:nvPr/>
        </p:nvSpPr>
        <p:spPr>
          <a:xfrm>
            <a:off x="3642836" y="2744420"/>
            <a:ext cx="21831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Q.POWER-325W</a:t>
            </a:r>
            <a:endParaRPr lang="ar-PS" sz="2000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4B4FE0-0A9C-DF7E-3D5E-B44DF74216A5}"/>
              </a:ext>
            </a:extLst>
          </p:cNvPr>
          <p:cNvSpPr txBox="1"/>
          <p:nvPr/>
        </p:nvSpPr>
        <p:spPr>
          <a:xfrm>
            <a:off x="6860858" y="2741504"/>
            <a:ext cx="15687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Jinko-325W </a:t>
            </a:r>
            <a:endParaRPr lang="ar-PS" sz="2000" b="1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5771AB-6DAF-1ECC-E2BE-CBCA1D174DF7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383134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8"/>
          <p:cNvSpPr txBox="1">
            <a:spLocks noGrp="1"/>
          </p:cNvSpPr>
          <p:nvPr>
            <p:ph type="title"/>
          </p:nvPr>
        </p:nvSpPr>
        <p:spPr>
          <a:xfrm>
            <a:off x="-106680" y="379242"/>
            <a:ext cx="4046220" cy="5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Shading Analysis  </a:t>
            </a:r>
            <a:br>
              <a:rPr lang="ar-PS" sz="3200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ar-PS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ar-PS" sz="2800" dirty="0">
                <a:solidFill>
                  <a:schemeClr val="accent5">
                    <a:lumMod val="50000"/>
                  </a:schemeClr>
                </a:solidFill>
              </a:rPr>
            </a:br>
            <a:endParaRPr sz="25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Google Shape;689;p40">
            <a:extLst>
              <a:ext uri="{FF2B5EF4-FFF2-40B4-BE49-F238E27FC236}">
                <a16:creationId xmlns:a16="http://schemas.microsoft.com/office/drawing/2014/main" id="{24236AEA-E91B-B284-65CA-CEB1F92478F5}"/>
              </a:ext>
            </a:extLst>
          </p:cNvPr>
          <p:cNvCxnSpPr>
            <a:cxnSpLocks/>
          </p:cNvCxnSpPr>
          <p:nvPr/>
        </p:nvCxnSpPr>
        <p:spPr>
          <a:xfrm>
            <a:off x="323850" y="951042"/>
            <a:ext cx="324993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8AB48623-D67A-EF31-749F-37019AAD3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833" y="1034862"/>
            <a:ext cx="5846028" cy="38824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653AAB-6BA1-721C-3210-C4EC6D46B939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178419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oogle Shape;5293;p70">
            <a:extLst>
              <a:ext uri="{FF2B5EF4-FFF2-40B4-BE49-F238E27FC236}">
                <a16:creationId xmlns:a16="http://schemas.microsoft.com/office/drawing/2014/main" id="{542C7AE1-3C14-990B-B2ED-8BC1CE69600A}"/>
              </a:ext>
            </a:extLst>
          </p:cNvPr>
          <p:cNvGrpSpPr/>
          <p:nvPr/>
        </p:nvGrpSpPr>
        <p:grpSpPr>
          <a:xfrm rot="1950601">
            <a:off x="411571" y="1425119"/>
            <a:ext cx="2975083" cy="2293261"/>
            <a:chOff x="1770185" y="1511172"/>
            <a:chExt cx="3264432" cy="2516296"/>
          </a:xfrm>
        </p:grpSpPr>
        <p:sp>
          <p:nvSpPr>
            <p:cNvPr id="9" name="Google Shape;5294;p70">
              <a:extLst>
                <a:ext uri="{FF2B5EF4-FFF2-40B4-BE49-F238E27FC236}">
                  <a16:creationId xmlns:a16="http://schemas.microsoft.com/office/drawing/2014/main" id="{D4BE7ED4-C2C9-82B3-8593-789D6D9522E4}"/>
                </a:ext>
              </a:extLst>
            </p:cNvPr>
            <p:cNvSpPr/>
            <p:nvPr/>
          </p:nvSpPr>
          <p:spPr>
            <a:xfrm>
              <a:off x="2748943" y="1965584"/>
              <a:ext cx="1435" cy="1973"/>
            </a:xfrm>
            <a:custGeom>
              <a:avLst/>
              <a:gdLst/>
              <a:ahLst/>
              <a:cxnLst/>
              <a:rect l="l" t="t" r="r" b="b"/>
              <a:pathLst>
                <a:path w="8" h="11" extrusionOk="0">
                  <a:moveTo>
                    <a:pt x="7" y="0"/>
                  </a:moveTo>
                  <a:cubicBezTo>
                    <a:pt x="2" y="7"/>
                    <a:pt x="0" y="11"/>
                    <a:pt x="0" y="11"/>
                  </a:cubicBezTo>
                  <a:cubicBezTo>
                    <a:pt x="1" y="11"/>
                    <a:pt x="3" y="8"/>
                    <a:pt x="7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5296;p70">
              <a:extLst>
                <a:ext uri="{FF2B5EF4-FFF2-40B4-BE49-F238E27FC236}">
                  <a16:creationId xmlns:a16="http://schemas.microsoft.com/office/drawing/2014/main" id="{50BA94AA-DFFB-F301-86AF-4BC55F92D09C}"/>
                </a:ext>
              </a:extLst>
            </p:cNvPr>
            <p:cNvSpPr/>
            <p:nvPr/>
          </p:nvSpPr>
          <p:spPr>
            <a:xfrm>
              <a:off x="2794312" y="1887398"/>
              <a:ext cx="4483" cy="7890"/>
            </a:xfrm>
            <a:custGeom>
              <a:avLst/>
              <a:gdLst/>
              <a:ahLst/>
              <a:cxnLst/>
              <a:rect l="l" t="t" r="r" b="b"/>
              <a:pathLst>
                <a:path w="25" h="44" extrusionOk="0">
                  <a:moveTo>
                    <a:pt x="25" y="0"/>
                  </a:moveTo>
                  <a:cubicBezTo>
                    <a:pt x="12" y="15"/>
                    <a:pt x="6" y="28"/>
                    <a:pt x="0" y="43"/>
                  </a:cubicBezTo>
                  <a:cubicBezTo>
                    <a:pt x="6" y="28"/>
                    <a:pt x="15" y="12"/>
                    <a:pt x="25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297;p70">
              <a:extLst>
                <a:ext uri="{FF2B5EF4-FFF2-40B4-BE49-F238E27FC236}">
                  <a16:creationId xmlns:a16="http://schemas.microsoft.com/office/drawing/2014/main" id="{24A2220D-FF6A-D42D-264F-48B02C6E6803}"/>
                </a:ext>
              </a:extLst>
            </p:cNvPr>
            <p:cNvSpPr/>
            <p:nvPr/>
          </p:nvSpPr>
          <p:spPr>
            <a:xfrm>
              <a:off x="2800230" y="1883453"/>
              <a:ext cx="1255" cy="1793"/>
            </a:xfrm>
            <a:custGeom>
              <a:avLst/>
              <a:gdLst/>
              <a:ahLst/>
              <a:cxnLst/>
              <a:rect l="l" t="t" r="r" b="b"/>
              <a:pathLst>
                <a:path w="7" h="10" extrusionOk="0">
                  <a:moveTo>
                    <a:pt x="7" y="1"/>
                  </a:moveTo>
                  <a:cubicBezTo>
                    <a:pt x="6" y="1"/>
                    <a:pt x="5" y="2"/>
                    <a:pt x="4" y="3"/>
                  </a:cubicBezTo>
                  <a:lnTo>
                    <a:pt x="4" y="3"/>
                  </a:lnTo>
                  <a:cubicBezTo>
                    <a:pt x="5" y="2"/>
                    <a:pt x="6" y="1"/>
                    <a:pt x="7" y="1"/>
                  </a:cubicBezTo>
                  <a:close/>
                  <a:moveTo>
                    <a:pt x="4" y="3"/>
                  </a:moveTo>
                  <a:cubicBezTo>
                    <a:pt x="2" y="5"/>
                    <a:pt x="1" y="8"/>
                    <a:pt x="1" y="10"/>
                  </a:cubicBezTo>
                  <a:lnTo>
                    <a:pt x="4" y="7"/>
                  </a:lnTo>
                  <a:cubicBezTo>
                    <a:pt x="4" y="7"/>
                    <a:pt x="4" y="5"/>
                    <a:pt x="4" y="3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298;p70">
              <a:extLst>
                <a:ext uri="{FF2B5EF4-FFF2-40B4-BE49-F238E27FC236}">
                  <a16:creationId xmlns:a16="http://schemas.microsoft.com/office/drawing/2014/main" id="{A931C26F-03DE-034B-F90C-9D9D1249D09D}"/>
                </a:ext>
              </a:extLst>
            </p:cNvPr>
            <p:cNvSpPr/>
            <p:nvPr/>
          </p:nvSpPr>
          <p:spPr>
            <a:xfrm>
              <a:off x="3952037" y="1511172"/>
              <a:ext cx="179" cy="17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299;p70">
              <a:extLst>
                <a:ext uri="{FF2B5EF4-FFF2-40B4-BE49-F238E27FC236}">
                  <a16:creationId xmlns:a16="http://schemas.microsoft.com/office/drawing/2014/main" id="{4202441C-492F-D86D-72EF-785A3EF372D3}"/>
                </a:ext>
              </a:extLst>
            </p:cNvPr>
            <p:cNvSpPr/>
            <p:nvPr/>
          </p:nvSpPr>
          <p:spPr>
            <a:xfrm>
              <a:off x="3260738" y="2876381"/>
              <a:ext cx="1352469" cy="711024"/>
            </a:xfrm>
            <a:custGeom>
              <a:avLst/>
              <a:gdLst/>
              <a:ahLst/>
              <a:cxnLst/>
              <a:rect l="l" t="t" r="r" b="b"/>
              <a:pathLst>
                <a:path w="7542" h="3965" extrusionOk="0">
                  <a:moveTo>
                    <a:pt x="7012" y="1"/>
                  </a:moveTo>
                  <a:cubicBezTo>
                    <a:pt x="6729" y="1"/>
                    <a:pt x="6400" y="193"/>
                    <a:pt x="6070" y="401"/>
                  </a:cubicBezTo>
                  <a:cubicBezTo>
                    <a:pt x="4997" y="1080"/>
                    <a:pt x="4170" y="2567"/>
                    <a:pt x="2795" y="2567"/>
                  </a:cubicBezTo>
                  <a:cubicBezTo>
                    <a:pt x="2789" y="2567"/>
                    <a:pt x="2783" y="2567"/>
                    <a:pt x="2778" y="2567"/>
                  </a:cubicBezTo>
                  <a:cubicBezTo>
                    <a:pt x="2148" y="2558"/>
                    <a:pt x="1137" y="2121"/>
                    <a:pt x="108" y="1737"/>
                  </a:cubicBezTo>
                  <a:lnTo>
                    <a:pt x="1" y="2822"/>
                  </a:lnTo>
                  <a:cubicBezTo>
                    <a:pt x="505" y="2939"/>
                    <a:pt x="999" y="3077"/>
                    <a:pt x="1491" y="3252"/>
                  </a:cubicBezTo>
                  <a:cubicBezTo>
                    <a:pt x="2344" y="3559"/>
                    <a:pt x="3205" y="3783"/>
                    <a:pt x="4068" y="3964"/>
                  </a:cubicBezTo>
                  <a:cubicBezTo>
                    <a:pt x="4762" y="3531"/>
                    <a:pt x="5757" y="2594"/>
                    <a:pt x="7311" y="862"/>
                  </a:cubicBezTo>
                  <a:cubicBezTo>
                    <a:pt x="7542" y="604"/>
                    <a:pt x="7397" y="20"/>
                    <a:pt x="7050" y="2"/>
                  </a:cubicBezTo>
                  <a:cubicBezTo>
                    <a:pt x="7038" y="1"/>
                    <a:pt x="7025" y="1"/>
                    <a:pt x="7012" y="1"/>
                  </a:cubicBezTo>
                  <a:close/>
                </a:path>
              </a:pathLst>
            </a:custGeom>
            <a:solidFill>
              <a:srgbClr val="E398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300;p70">
              <a:extLst>
                <a:ext uri="{FF2B5EF4-FFF2-40B4-BE49-F238E27FC236}">
                  <a16:creationId xmlns:a16="http://schemas.microsoft.com/office/drawing/2014/main" id="{A7321796-DC72-AFEE-3A86-8D7CFB769D48}"/>
                </a:ext>
              </a:extLst>
            </p:cNvPr>
            <p:cNvSpPr/>
            <p:nvPr/>
          </p:nvSpPr>
          <p:spPr>
            <a:xfrm>
              <a:off x="2869629" y="2815231"/>
              <a:ext cx="1919853" cy="710486"/>
            </a:xfrm>
            <a:custGeom>
              <a:avLst/>
              <a:gdLst/>
              <a:ahLst/>
              <a:cxnLst/>
              <a:rect l="l" t="t" r="r" b="b"/>
              <a:pathLst>
                <a:path w="10706" h="3962" extrusionOk="0">
                  <a:moveTo>
                    <a:pt x="10176" y="1"/>
                  </a:moveTo>
                  <a:cubicBezTo>
                    <a:pt x="9893" y="1"/>
                    <a:pt x="9561" y="193"/>
                    <a:pt x="9234" y="401"/>
                  </a:cubicBezTo>
                  <a:cubicBezTo>
                    <a:pt x="8161" y="1080"/>
                    <a:pt x="7334" y="2567"/>
                    <a:pt x="5958" y="2567"/>
                  </a:cubicBezTo>
                  <a:cubicBezTo>
                    <a:pt x="5953" y="2567"/>
                    <a:pt x="5947" y="2567"/>
                    <a:pt x="5942" y="2567"/>
                  </a:cubicBezTo>
                  <a:cubicBezTo>
                    <a:pt x="4821" y="2557"/>
                    <a:pt x="2508" y="1175"/>
                    <a:pt x="1007" y="1175"/>
                  </a:cubicBezTo>
                  <a:cubicBezTo>
                    <a:pt x="649" y="1175"/>
                    <a:pt x="338" y="1254"/>
                    <a:pt x="99" y="1449"/>
                  </a:cubicBezTo>
                  <a:cubicBezTo>
                    <a:pt x="99" y="1449"/>
                    <a:pt x="96" y="1446"/>
                    <a:pt x="90" y="1433"/>
                  </a:cubicBezTo>
                  <a:lnTo>
                    <a:pt x="1" y="2321"/>
                  </a:lnTo>
                  <a:cubicBezTo>
                    <a:pt x="1583" y="2490"/>
                    <a:pt x="3152" y="2708"/>
                    <a:pt x="4654" y="3246"/>
                  </a:cubicBezTo>
                  <a:cubicBezTo>
                    <a:pt x="5505" y="3553"/>
                    <a:pt x="6368" y="3780"/>
                    <a:pt x="7232" y="3961"/>
                  </a:cubicBezTo>
                  <a:cubicBezTo>
                    <a:pt x="7926" y="3525"/>
                    <a:pt x="8921" y="2588"/>
                    <a:pt x="10475" y="862"/>
                  </a:cubicBezTo>
                  <a:cubicBezTo>
                    <a:pt x="10706" y="604"/>
                    <a:pt x="10558" y="23"/>
                    <a:pt x="10214" y="2"/>
                  </a:cubicBezTo>
                  <a:cubicBezTo>
                    <a:pt x="10202" y="1"/>
                    <a:pt x="10189" y="1"/>
                    <a:pt x="10176" y="1"/>
                  </a:cubicBezTo>
                  <a:close/>
                </a:path>
              </a:pathLst>
            </a:custGeom>
            <a:solidFill>
              <a:srgbClr val="C683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301;p70">
              <a:extLst>
                <a:ext uri="{FF2B5EF4-FFF2-40B4-BE49-F238E27FC236}">
                  <a16:creationId xmlns:a16="http://schemas.microsoft.com/office/drawing/2014/main" id="{61CF7C87-1C77-8406-89F7-6F3C41140791}"/>
                </a:ext>
              </a:extLst>
            </p:cNvPr>
            <p:cNvSpPr/>
            <p:nvPr/>
          </p:nvSpPr>
          <p:spPr>
            <a:xfrm>
              <a:off x="3084461" y="2810210"/>
              <a:ext cx="1930434" cy="669779"/>
            </a:xfrm>
            <a:custGeom>
              <a:avLst/>
              <a:gdLst/>
              <a:ahLst/>
              <a:cxnLst/>
              <a:rect l="l" t="t" r="r" b="b"/>
              <a:pathLst>
                <a:path w="10765" h="3735" extrusionOk="0">
                  <a:moveTo>
                    <a:pt x="10112" y="1"/>
                  </a:moveTo>
                  <a:cubicBezTo>
                    <a:pt x="9851" y="1"/>
                    <a:pt x="9552" y="45"/>
                    <a:pt x="9234" y="171"/>
                  </a:cubicBezTo>
                  <a:cubicBezTo>
                    <a:pt x="8295" y="554"/>
                    <a:pt x="7333" y="2337"/>
                    <a:pt x="5956" y="2337"/>
                  </a:cubicBezTo>
                  <a:cubicBezTo>
                    <a:pt x="5951" y="2337"/>
                    <a:pt x="5946" y="2337"/>
                    <a:pt x="5941" y="2337"/>
                  </a:cubicBezTo>
                  <a:cubicBezTo>
                    <a:pt x="4823" y="2327"/>
                    <a:pt x="2509" y="945"/>
                    <a:pt x="1009" y="945"/>
                  </a:cubicBezTo>
                  <a:cubicBezTo>
                    <a:pt x="652" y="945"/>
                    <a:pt x="340" y="1024"/>
                    <a:pt x="102" y="1219"/>
                  </a:cubicBezTo>
                  <a:cubicBezTo>
                    <a:pt x="102" y="1219"/>
                    <a:pt x="96" y="1216"/>
                    <a:pt x="90" y="1203"/>
                  </a:cubicBezTo>
                  <a:lnTo>
                    <a:pt x="1" y="2091"/>
                  </a:lnTo>
                  <a:cubicBezTo>
                    <a:pt x="1583" y="2263"/>
                    <a:pt x="3152" y="2484"/>
                    <a:pt x="4654" y="3022"/>
                  </a:cubicBezTo>
                  <a:cubicBezTo>
                    <a:pt x="5508" y="3329"/>
                    <a:pt x="6368" y="3553"/>
                    <a:pt x="7232" y="3734"/>
                  </a:cubicBezTo>
                  <a:cubicBezTo>
                    <a:pt x="7926" y="3301"/>
                    <a:pt x="8979" y="2429"/>
                    <a:pt x="10534" y="703"/>
                  </a:cubicBezTo>
                  <a:cubicBezTo>
                    <a:pt x="10764" y="445"/>
                    <a:pt x="10598" y="30"/>
                    <a:pt x="10257" y="5"/>
                  </a:cubicBezTo>
                  <a:cubicBezTo>
                    <a:pt x="10210" y="2"/>
                    <a:pt x="10162" y="1"/>
                    <a:pt x="10112" y="1"/>
                  </a:cubicBezTo>
                  <a:close/>
                </a:path>
              </a:pathLst>
            </a:custGeom>
            <a:solidFill>
              <a:srgbClr val="EB9B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302;p70">
              <a:extLst>
                <a:ext uri="{FF2B5EF4-FFF2-40B4-BE49-F238E27FC236}">
                  <a16:creationId xmlns:a16="http://schemas.microsoft.com/office/drawing/2014/main" id="{D7BDDDD6-7D44-082F-1655-A8A5913B807D}"/>
                </a:ext>
              </a:extLst>
            </p:cNvPr>
            <p:cNvSpPr/>
            <p:nvPr/>
          </p:nvSpPr>
          <p:spPr>
            <a:xfrm>
              <a:off x="3861119" y="3295825"/>
              <a:ext cx="58639" cy="2331"/>
            </a:xfrm>
            <a:custGeom>
              <a:avLst/>
              <a:gdLst/>
              <a:ahLst/>
              <a:cxnLst/>
              <a:rect l="l" t="t" r="r" b="b"/>
              <a:pathLst>
                <a:path w="327" h="13" extrusionOk="0">
                  <a:moveTo>
                    <a:pt x="327" y="1"/>
                  </a:moveTo>
                  <a:lnTo>
                    <a:pt x="327" y="1"/>
                  </a:lnTo>
                  <a:cubicBezTo>
                    <a:pt x="219" y="7"/>
                    <a:pt x="108" y="10"/>
                    <a:pt x="1" y="13"/>
                  </a:cubicBezTo>
                  <a:cubicBezTo>
                    <a:pt x="108" y="13"/>
                    <a:pt x="219" y="10"/>
                    <a:pt x="3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303;p70">
              <a:extLst>
                <a:ext uri="{FF2B5EF4-FFF2-40B4-BE49-F238E27FC236}">
                  <a16:creationId xmlns:a16="http://schemas.microsoft.com/office/drawing/2014/main" id="{0651A401-65FC-B6B2-E62B-D93E285ECA2C}"/>
                </a:ext>
              </a:extLst>
            </p:cNvPr>
            <p:cNvSpPr/>
            <p:nvPr/>
          </p:nvSpPr>
          <p:spPr>
            <a:xfrm>
              <a:off x="4641006" y="2877278"/>
              <a:ext cx="51646" cy="69040"/>
            </a:xfrm>
            <a:custGeom>
              <a:avLst/>
              <a:gdLst/>
              <a:ahLst/>
              <a:cxnLst/>
              <a:rect l="l" t="t" r="r" b="b"/>
              <a:pathLst>
                <a:path w="288" h="385" extrusionOk="0">
                  <a:moveTo>
                    <a:pt x="287" y="0"/>
                  </a:moveTo>
                  <a:lnTo>
                    <a:pt x="287" y="0"/>
                  </a:lnTo>
                  <a:cubicBezTo>
                    <a:pt x="281" y="9"/>
                    <a:pt x="274" y="18"/>
                    <a:pt x="268" y="27"/>
                  </a:cubicBezTo>
                  <a:lnTo>
                    <a:pt x="268" y="27"/>
                  </a:lnTo>
                  <a:cubicBezTo>
                    <a:pt x="274" y="18"/>
                    <a:pt x="281" y="9"/>
                    <a:pt x="287" y="0"/>
                  </a:cubicBezTo>
                  <a:close/>
                  <a:moveTo>
                    <a:pt x="268" y="27"/>
                  </a:moveTo>
                  <a:lnTo>
                    <a:pt x="268" y="27"/>
                  </a:lnTo>
                  <a:cubicBezTo>
                    <a:pt x="204" y="119"/>
                    <a:pt x="139" y="205"/>
                    <a:pt x="69" y="289"/>
                  </a:cubicBezTo>
                  <a:cubicBezTo>
                    <a:pt x="57" y="307"/>
                    <a:pt x="38" y="329"/>
                    <a:pt x="23" y="347"/>
                  </a:cubicBezTo>
                  <a:cubicBezTo>
                    <a:pt x="8" y="370"/>
                    <a:pt x="1" y="384"/>
                    <a:pt x="3" y="384"/>
                  </a:cubicBezTo>
                  <a:cubicBezTo>
                    <a:pt x="10" y="384"/>
                    <a:pt x="81" y="294"/>
                    <a:pt x="268" y="27"/>
                  </a:cubicBezTo>
                  <a:close/>
                </a:path>
              </a:pathLst>
            </a:custGeom>
            <a:solidFill>
              <a:srgbClr val="2494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5305;p70">
              <a:extLst>
                <a:ext uri="{FF2B5EF4-FFF2-40B4-BE49-F238E27FC236}">
                  <a16:creationId xmlns:a16="http://schemas.microsoft.com/office/drawing/2014/main" id="{834B5D9A-C89C-85AE-FDF2-3186B9CAC325}"/>
                </a:ext>
              </a:extLst>
            </p:cNvPr>
            <p:cNvSpPr/>
            <p:nvPr/>
          </p:nvSpPr>
          <p:spPr>
            <a:xfrm>
              <a:off x="4644951" y="2877995"/>
              <a:ext cx="47700" cy="61688"/>
            </a:xfrm>
            <a:custGeom>
              <a:avLst/>
              <a:gdLst/>
              <a:ahLst/>
              <a:cxnLst/>
              <a:rect l="l" t="t" r="r" b="b"/>
              <a:pathLst>
                <a:path w="266" h="344" extrusionOk="0">
                  <a:moveTo>
                    <a:pt x="260" y="0"/>
                  </a:moveTo>
                  <a:cubicBezTo>
                    <a:pt x="223" y="0"/>
                    <a:pt x="59" y="244"/>
                    <a:pt x="1" y="343"/>
                  </a:cubicBezTo>
                  <a:cubicBezTo>
                    <a:pt x="16" y="325"/>
                    <a:pt x="32" y="309"/>
                    <a:pt x="47" y="288"/>
                  </a:cubicBezTo>
                  <a:cubicBezTo>
                    <a:pt x="124" y="196"/>
                    <a:pt x="194" y="97"/>
                    <a:pt x="265" y="2"/>
                  </a:cubicBezTo>
                  <a:cubicBezTo>
                    <a:pt x="264" y="1"/>
                    <a:pt x="262" y="0"/>
                    <a:pt x="260" y="0"/>
                  </a:cubicBezTo>
                  <a:close/>
                </a:path>
              </a:pathLst>
            </a:custGeom>
            <a:solidFill>
              <a:srgbClr val="2494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5306;p70">
              <a:extLst>
                <a:ext uri="{FF2B5EF4-FFF2-40B4-BE49-F238E27FC236}">
                  <a16:creationId xmlns:a16="http://schemas.microsoft.com/office/drawing/2014/main" id="{C40CA867-91BD-3393-C72E-E779CF4D39F4}"/>
                </a:ext>
              </a:extLst>
            </p:cNvPr>
            <p:cNvSpPr/>
            <p:nvPr/>
          </p:nvSpPr>
          <p:spPr>
            <a:xfrm>
              <a:off x="2958395" y="1969350"/>
              <a:ext cx="16677" cy="31561"/>
            </a:xfrm>
            <a:custGeom>
              <a:avLst/>
              <a:gdLst/>
              <a:ahLst/>
              <a:cxnLst/>
              <a:rect l="l" t="t" r="r" b="b"/>
              <a:pathLst>
                <a:path w="93" h="176" extrusionOk="0">
                  <a:moveTo>
                    <a:pt x="93" y="1"/>
                  </a:moveTo>
                  <a:cubicBezTo>
                    <a:pt x="62" y="56"/>
                    <a:pt x="31" y="114"/>
                    <a:pt x="0" y="176"/>
                  </a:cubicBezTo>
                  <a:cubicBezTo>
                    <a:pt x="31" y="114"/>
                    <a:pt x="62" y="56"/>
                    <a:pt x="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5307;p70">
              <a:extLst>
                <a:ext uri="{FF2B5EF4-FFF2-40B4-BE49-F238E27FC236}">
                  <a16:creationId xmlns:a16="http://schemas.microsoft.com/office/drawing/2014/main" id="{2DBC3398-0BA1-C2AF-56C3-B4F8B020C855}"/>
                </a:ext>
              </a:extLst>
            </p:cNvPr>
            <p:cNvSpPr/>
            <p:nvPr/>
          </p:nvSpPr>
          <p:spPr>
            <a:xfrm>
              <a:off x="2974893" y="1965584"/>
              <a:ext cx="2331" cy="3945"/>
            </a:xfrm>
            <a:custGeom>
              <a:avLst/>
              <a:gdLst/>
              <a:ahLst/>
              <a:cxnLst/>
              <a:rect l="l" t="t" r="r" b="b"/>
              <a:pathLst>
                <a:path w="13" h="22" extrusionOk="0">
                  <a:moveTo>
                    <a:pt x="13" y="0"/>
                  </a:moveTo>
                  <a:cubicBezTo>
                    <a:pt x="10" y="10"/>
                    <a:pt x="7" y="13"/>
                    <a:pt x="1" y="22"/>
                  </a:cubicBezTo>
                  <a:cubicBezTo>
                    <a:pt x="7" y="13"/>
                    <a:pt x="10" y="1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308;p70">
              <a:extLst>
                <a:ext uri="{FF2B5EF4-FFF2-40B4-BE49-F238E27FC236}">
                  <a16:creationId xmlns:a16="http://schemas.microsoft.com/office/drawing/2014/main" id="{37FB4FAA-84C8-669F-289E-4262A62E54AE}"/>
                </a:ext>
              </a:extLst>
            </p:cNvPr>
            <p:cNvSpPr/>
            <p:nvPr/>
          </p:nvSpPr>
          <p:spPr>
            <a:xfrm>
              <a:off x="2956781" y="2000732"/>
              <a:ext cx="2869" cy="5200"/>
            </a:xfrm>
            <a:custGeom>
              <a:avLst/>
              <a:gdLst/>
              <a:ahLst/>
              <a:cxnLst/>
              <a:rect l="l" t="t" r="r" b="b"/>
              <a:pathLst>
                <a:path w="16" h="29" extrusionOk="0">
                  <a:moveTo>
                    <a:pt x="15" y="1"/>
                  </a:moveTo>
                  <a:lnTo>
                    <a:pt x="15" y="1"/>
                  </a:lnTo>
                  <a:cubicBezTo>
                    <a:pt x="9" y="10"/>
                    <a:pt x="3" y="16"/>
                    <a:pt x="0" y="29"/>
                  </a:cubicBezTo>
                  <a:cubicBezTo>
                    <a:pt x="6" y="19"/>
                    <a:pt x="9" y="10"/>
                    <a:pt x="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309;p70">
              <a:extLst>
                <a:ext uri="{FF2B5EF4-FFF2-40B4-BE49-F238E27FC236}">
                  <a16:creationId xmlns:a16="http://schemas.microsoft.com/office/drawing/2014/main" id="{976130BB-C031-1275-D4D8-7C04E413A704}"/>
                </a:ext>
              </a:extLst>
            </p:cNvPr>
            <p:cNvSpPr/>
            <p:nvPr/>
          </p:nvSpPr>
          <p:spPr>
            <a:xfrm>
              <a:off x="2924861" y="2042157"/>
              <a:ext cx="15422" cy="37658"/>
            </a:xfrm>
            <a:custGeom>
              <a:avLst/>
              <a:gdLst/>
              <a:ahLst/>
              <a:cxnLst/>
              <a:rect l="l" t="t" r="r" b="b"/>
              <a:pathLst>
                <a:path w="86" h="210" extrusionOk="0">
                  <a:moveTo>
                    <a:pt x="86" y="0"/>
                  </a:moveTo>
                  <a:lnTo>
                    <a:pt x="86" y="0"/>
                  </a:lnTo>
                  <a:cubicBezTo>
                    <a:pt x="52" y="71"/>
                    <a:pt x="28" y="139"/>
                    <a:pt x="0" y="209"/>
                  </a:cubicBezTo>
                  <a:cubicBezTo>
                    <a:pt x="28" y="139"/>
                    <a:pt x="55" y="71"/>
                    <a:pt x="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310;p70">
              <a:extLst>
                <a:ext uri="{FF2B5EF4-FFF2-40B4-BE49-F238E27FC236}">
                  <a16:creationId xmlns:a16="http://schemas.microsoft.com/office/drawing/2014/main" id="{A5AB4AC5-1E99-C18E-D37C-C28D302EC18F}"/>
                </a:ext>
              </a:extLst>
            </p:cNvPr>
            <p:cNvSpPr/>
            <p:nvPr/>
          </p:nvSpPr>
          <p:spPr>
            <a:xfrm>
              <a:off x="2941897" y="2005754"/>
              <a:ext cx="15063" cy="31023"/>
            </a:xfrm>
            <a:custGeom>
              <a:avLst/>
              <a:gdLst/>
              <a:ahLst/>
              <a:cxnLst/>
              <a:rect l="l" t="t" r="r" b="b"/>
              <a:pathLst>
                <a:path w="84" h="173" extrusionOk="0">
                  <a:moveTo>
                    <a:pt x="83" y="1"/>
                  </a:moveTo>
                  <a:lnTo>
                    <a:pt x="0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312;p70">
              <a:extLst>
                <a:ext uri="{FF2B5EF4-FFF2-40B4-BE49-F238E27FC236}">
                  <a16:creationId xmlns:a16="http://schemas.microsoft.com/office/drawing/2014/main" id="{8BBCF4F8-013E-F5FB-CC15-8C42F46DD042}"/>
                </a:ext>
              </a:extLst>
            </p:cNvPr>
            <p:cNvSpPr/>
            <p:nvPr/>
          </p:nvSpPr>
          <p:spPr>
            <a:xfrm>
              <a:off x="2939028" y="2036598"/>
              <a:ext cx="3049" cy="5738"/>
            </a:xfrm>
            <a:custGeom>
              <a:avLst/>
              <a:gdLst/>
              <a:ahLst/>
              <a:cxnLst/>
              <a:rect l="l" t="t" r="r" b="b"/>
              <a:pathLst>
                <a:path w="17" h="32" extrusionOk="0">
                  <a:moveTo>
                    <a:pt x="16" y="1"/>
                  </a:moveTo>
                  <a:cubicBezTo>
                    <a:pt x="13" y="13"/>
                    <a:pt x="10" y="19"/>
                    <a:pt x="1" y="31"/>
                  </a:cubicBezTo>
                  <a:cubicBezTo>
                    <a:pt x="10" y="25"/>
                    <a:pt x="13" y="13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314;p70">
              <a:extLst>
                <a:ext uri="{FF2B5EF4-FFF2-40B4-BE49-F238E27FC236}">
                  <a16:creationId xmlns:a16="http://schemas.microsoft.com/office/drawing/2014/main" id="{80E75CF0-6D62-F524-5B24-E94377BF9D07}"/>
                </a:ext>
              </a:extLst>
            </p:cNvPr>
            <p:cNvSpPr/>
            <p:nvPr/>
          </p:nvSpPr>
          <p:spPr>
            <a:xfrm>
              <a:off x="4179601" y="1511172"/>
              <a:ext cx="16677" cy="5559"/>
            </a:xfrm>
            <a:custGeom>
              <a:avLst/>
              <a:gdLst/>
              <a:ahLst/>
              <a:cxnLst/>
              <a:rect l="l" t="t" r="r" b="b"/>
              <a:pathLst>
                <a:path w="93" h="31" extrusionOk="0">
                  <a:moveTo>
                    <a:pt x="0" y="0"/>
                  </a:moveTo>
                  <a:cubicBezTo>
                    <a:pt x="31" y="12"/>
                    <a:pt x="62" y="22"/>
                    <a:pt x="93" y="31"/>
                  </a:cubicBezTo>
                  <a:cubicBezTo>
                    <a:pt x="62" y="22"/>
                    <a:pt x="31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315;p70">
              <a:extLst>
                <a:ext uri="{FF2B5EF4-FFF2-40B4-BE49-F238E27FC236}">
                  <a16:creationId xmlns:a16="http://schemas.microsoft.com/office/drawing/2014/main" id="{5503FEDF-B019-26BE-88A6-2371B9CB3784}"/>
                </a:ext>
              </a:extLst>
            </p:cNvPr>
            <p:cNvSpPr/>
            <p:nvPr/>
          </p:nvSpPr>
          <p:spPr>
            <a:xfrm>
              <a:off x="4306205" y="3174600"/>
              <a:ext cx="48776" cy="24926"/>
            </a:xfrm>
            <a:custGeom>
              <a:avLst/>
              <a:gdLst/>
              <a:ahLst/>
              <a:cxnLst/>
              <a:rect l="l" t="t" r="r" b="b"/>
              <a:pathLst>
                <a:path w="272" h="139" extrusionOk="0">
                  <a:moveTo>
                    <a:pt x="271" y="1"/>
                  </a:moveTo>
                  <a:lnTo>
                    <a:pt x="271" y="1"/>
                  </a:lnTo>
                  <a:cubicBezTo>
                    <a:pt x="179" y="47"/>
                    <a:pt x="93" y="93"/>
                    <a:pt x="1" y="139"/>
                  </a:cubicBezTo>
                  <a:cubicBezTo>
                    <a:pt x="93" y="96"/>
                    <a:pt x="182" y="47"/>
                    <a:pt x="271" y="1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5316;p70">
              <a:extLst>
                <a:ext uri="{FF2B5EF4-FFF2-40B4-BE49-F238E27FC236}">
                  <a16:creationId xmlns:a16="http://schemas.microsoft.com/office/drawing/2014/main" id="{311996C7-5170-FCD5-E40B-DD983888E388}"/>
                </a:ext>
              </a:extLst>
            </p:cNvPr>
            <p:cNvSpPr/>
            <p:nvPr/>
          </p:nvSpPr>
          <p:spPr>
            <a:xfrm>
              <a:off x="4230171" y="3211542"/>
              <a:ext cx="47162" cy="19546"/>
            </a:xfrm>
            <a:custGeom>
              <a:avLst/>
              <a:gdLst/>
              <a:ahLst/>
              <a:cxnLst/>
              <a:rect l="l" t="t" r="r" b="b"/>
              <a:pathLst>
                <a:path w="263" h="109" extrusionOk="0">
                  <a:moveTo>
                    <a:pt x="262" y="1"/>
                  </a:moveTo>
                  <a:cubicBezTo>
                    <a:pt x="173" y="37"/>
                    <a:pt x="90" y="77"/>
                    <a:pt x="1" y="108"/>
                  </a:cubicBezTo>
                  <a:cubicBezTo>
                    <a:pt x="93" y="77"/>
                    <a:pt x="179" y="37"/>
                    <a:pt x="262" y="1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5317;p70">
              <a:extLst>
                <a:ext uri="{FF2B5EF4-FFF2-40B4-BE49-F238E27FC236}">
                  <a16:creationId xmlns:a16="http://schemas.microsoft.com/office/drawing/2014/main" id="{321FA0EF-B257-649B-D7C1-088D98C25C0B}"/>
                </a:ext>
              </a:extLst>
            </p:cNvPr>
            <p:cNvSpPr/>
            <p:nvPr/>
          </p:nvSpPr>
          <p:spPr>
            <a:xfrm>
              <a:off x="4359644" y="3168503"/>
              <a:ext cx="7352" cy="3587"/>
            </a:xfrm>
            <a:custGeom>
              <a:avLst/>
              <a:gdLst/>
              <a:ahLst/>
              <a:cxnLst/>
              <a:rect l="l" t="t" r="r" b="b"/>
              <a:pathLst>
                <a:path w="41" h="20" extrusionOk="0">
                  <a:moveTo>
                    <a:pt x="41" y="1"/>
                  </a:moveTo>
                  <a:cubicBezTo>
                    <a:pt x="28" y="10"/>
                    <a:pt x="13" y="13"/>
                    <a:pt x="1" y="19"/>
                  </a:cubicBezTo>
                  <a:lnTo>
                    <a:pt x="1" y="19"/>
                  </a:lnTo>
                  <a:cubicBezTo>
                    <a:pt x="13" y="13"/>
                    <a:pt x="28" y="10"/>
                    <a:pt x="41" y="1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5319;p70">
              <a:extLst>
                <a:ext uri="{FF2B5EF4-FFF2-40B4-BE49-F238E27FC236}">
                  <a16:creationId xmlns:a16="http://schemas.microsoft.com/office/drawing/2014/main" id="{A4DDB31E-1E80-B483-E18B-BEE37CFA7428}"/>
                </a:ext>
              </a:extLst>
            </p:cNvPr>
            <p:cNvSpPr/>
            <p:nvPr/>
          </p:nvSpPr>
          <p:spPr>
            <a:xfrm>
              <a:off x="4230171" y="3211542"/>
              <a:ext cx="47162" cy="19546"/>
            </a:xfrm>
            <a:custGeom>
              <a:avLst/>
              <a:gdLst/>
              <a:ahLst/>
              <a:cxnLst/>
              <a:rect l="l" t="t" r="r" b="b"/>
              <a:pathLst>
                <a:path w="263" h="109" extrusionOk="0">
                  <a:moveTo>
                    <a:pt x="262" y="1"/>
                  </a:moveTo>
                  <a:lnTo>
                    <a:pt x="262" y="1"/>
                  </a:lnTo>
                  <a:cubicBezTo>
                    <a:pt x="173" y="37"/>
                    <a:pt x="90" y="77"/>
                    <a:pt x="1" y="108"/>
                  </a:cubicBezTo>
                  <a:cubicBezTo>
                    <a:pt x="80" y="81"/>
                    <a:pt x="160" y="46"/>
                    <a:pt x="235" y="12"/>
                  </a:cubicBezTo>
                  <a:lnTo>
                    <a:pt x="235" y="12"/>
                  </a:lnTo>
                  <a:cubicBezTo>
                    <a:pt x="235" y="12"/>
                    <a:pt x="235" y="12"/>
                    <a:pt x="235" y="12"/>
                  </a:cubicBezTo>
                  <a:lnTo>
                    <a:pt x="235" y="12"/>
                  </a:lnTo>
                  <a:cubicBezTo>
                    <a:pt x="244" y="8"/>
                    <a:pt x="253" y="4"/>
                    <a:pt x="2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5320;p70">
              <a:extLst>
                <a:ext uri="{FF2B5EF4-FFF2-40B4-BE49-F238E27FC236}">
                  <a16:creationId xmlns:a16="http://schemas.microsoft.com/office/drawing/2014/main" id="{5E44E67A-7778-1967-867C-8586692FCC7B}"/>
                </a:ext>
              </a:extLst>
            </p:cNvPr>
            <p:cNvSpPr/>
            <p:nvPr/>
          </p:nvSpPr>
          <p:spPr>
            <a:xfrm>
              <a:off x="4359644" y="3168503"/>
              <a:ext cx="7352" cy="3587"/>
            </a:xfrm>
            <a:custGeom>
              <a:avLst/>
              <a:gdLst/>
              <a:ahLst/>
              <a:cxnLst/>
              <a:rect l="l" t="t" r="r" b="b"/>
              <a:pathLst>
                <a:path w="41" h="20" extrusionOk="0">
                  <a:moveTo>
                    <a:pt x="41" y="1"/>
                  </a:moveTo>
                  <a:cubicBezTo>
                    <a:pt x="28" y="10"/>
                    <a:pt x="13" y="13"/>
                    <a:pt x="1" y="19"/>
                  </a:cubicBezTo>
                  <a:lnTo>
                    <a:pt x="1" y="19"/>
                  </a:lnTo>
                  <a:cubicBezTo>
                    <a:pt x="13" y="13"/>
                    <a:pt x="28" y="10"/>
                    <a:pt x="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5321;p70">
              <a:extLst>
                <a:ext uri="{FF2B5EF4-FFF2-40B4-BE49-F238E27FC236}">
                  <a16:creationId xmlns:a16="http://schemas.microsoft.com/office/drawing/2014/main" id="{878DBA1F-41A1-F4CB-5069-0FC74085733A}"/>
                </a:ext>
              </a:extLst>
            </p:cNvPr>
            <p:cNvSpPr/>
            <p:nvPr/>
          </p:nvSpPr>
          <p:spPr>
            <a:xfrm>
              <a:off x="4306205" y="3174600"/>
              <a:ext cx="48776" cy="24926"/>
            </a:xfrm>
            <a:custGeom>
              <a:avLst/>
              <a:gdLst/>
              <a:ahLst/>
              <a:cxnLst/>
              <a:rect l="l" t="t" r="r" b="b"/>
              <a:pathLst>
                <a:path w="272" h="139" extrusionOk="0">
                  <a:moveTo>
                    <a:pt x="271" y="1"/>
                  </a:moveTo>
                  <a:cubicBezTo>
                    <a:pt x="179" y="47"/>
                    <a:pt x="93" y="93"/>
                    <a:pt x="1" y="139"/>
                  </a:cubicBezTo>
                  <a:cubicBezTo>
                    <a:pt x="93" y="96"/>
                    <a:pt x="182" y="50"/>
                    <a:pt x="2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5322;p70">
              <a:extLst>
                <a:ext uri="{FF2B5EF4-FFF2-40B4-BE49-F238E27FC236}">
                  <a16:creationId xmlns:a16="http://schemas.microsoft.com/office/drawing/2014/main" id="{25E76D2A-FA87-7CCD-AB95-7064243643E0}"/>
                </a:ext>
              </a:extLst>
            </p:cNvPr>
            <p:cNvSpPr/>
            <p:nvPr/>
          </p:nvSpPr>
          <p:spPr>
            <a:xfrm>
              <a:off x="2977045" y="1955363"/>
              <a:ext cx="5738" cy="10401"/>
            </a:xfrm>
            <a:custGeom>
              <a:avLst/>
              <a:gdLst/>
              <a:ahLst/>
              <a:cxnLst/>
              <a:rect l="l" t="t" r="r" b="b"/>
              <a:pathLst>
                <a:path w="32" h="58" extrusionOk="0">
                  <a:moveTo>
                    <a:pt x="32" y="1"/>
                  </a:moveTo>
                  <a:cubicBezTo>
                    <a:pt x="31" y="1"/>
                    <a:pt x="12" y="38"/>
                    <a:pt x="1" y="57"/>
                  </a:cubicBezTo>
                  <a:cubicBezTo>
                    <a:pt x="10" y="48"/>
                    <a:pt x="16" y="36"/>
                    <a:pt x="25" y="20"/>
                  </a:cubicBezTo>
                  <a:cubicBezTo>
                    <a:pt x="28" y="17"/>
                    <a:pt x="28" y="8"/>
                    <a:pt x="32" y="2"/>
                  </a:cubicBezTo>
                  <a:cubicBezTo>
                    <a:pt x="32" y="1"/>
                    <a:pt x="32" y="1"/>
                    <a:pt x="32" y="1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5323;p70">
              <a:extLst>
                <a:ext uri="{FF2B5EF4-FFF2-40B4-BE49-F238E27FC236}">
                  <a16:creationId xmlns:a16="http://schemas.microsoft.com/office/drawing/2014/main" id="{C756AB59-78D3-FBA7-1906-F666BBA46FCC}"/>
                </a:ext>
              </a:extLst>
            </p:cNvPr>
            <p:cNvSpPr/>
            <p:nvPr/>
          </p:nvSpPr>
          <p:spPr>
            <a:xfrm>
              <a:off x="2998564" y="1909276"/>
              <a:ext cx="12373" cy="20622"/>
            </a:xfrm>
            <a:custGeom>
              <a:avLst/>
              <a:gdLst/>
              <a:ahLst/>
              <a:cxnLst/>
              <a:rect l="l" t="t" r="r" b="b"/>
              <a:pathLst>
                <a:path w="69" h="115" extrusionOk="0">
                  <a:moveTo>
                    <a:pt x="68" y="1"/>
                  </a:moveTo>
                  <a:lnTo>
                    <a:pt x="1" y="115"/>
                  </a:lnTo>
                  <a:lnTo>
                    <a:pt x="1" y="115"/>
                  </a:ln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5324;p70">
              <a:extLst>
                <a:ext uri="{FF2B5EF4-FFF2-40B4-BE49-F238E27FC236}">
                  <a16:creationId xmlns:a16="http://schemas.microsoft.com/office/drawing/2014/main" id="{35F01560-DFE1-39CB-C082-F74C451AF2DE}"/>
                </a:ext>
              </a:extLst>
            </p:cNvPr>
            <p:cNvSpPr/>
            <p:nvPr/>
          </p:nvSpPr>
          <p:spPr>
            <a:xfrm>
              <a:off x="3012910" y="1895647"/>
              <a:ext cx="7890" cy="11118"/>
            </a:xfrm>
            <a:custGeom>
              <a:avLst/>
              <a:gdLst/>
              <a:ahLst/>
              <a:cxnLst/>
              <a:rect l="l" t="t" r="r" b="b"/>
              <a:pathLst>
                <a:path w="44" h="62" extrusionOk="0">
                  <a:moveTo>
                    <a:pt x="43" y="0"/>
                  </a:moveTo>
                  <a:cubicBezTo>
                    <a:pt x="28" y="19"/>
                    <a:pt x="13" y="43"/>
                    <a:pt x="0" y="62"/>
                  </a:cubicBezTo>
                  <a:cubicBezTo>
                    <a:pt x="13" y="43"/>
                    <a:pt x="28" y="19"/>
                    <a:pt x="43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5325;p70">
              <a:extLst>
                <a:ext uri="{FF2B5EF4-FFF2-40B4-BE49-F238E27FC236}">
                  <a16:creationId xmlns:a16="http://schemas.microsoft.com/office/drawing/2014/main" id="{DF6CB761-7D90-5B00-ACC7-989D03CB45C8}"/>
                </a:ext>
              </a:extLst>
            </p:cNvPr>
            <p:cNvSpPr/>
            <p:nvPr/>
          </p:nvSpPr>
          <p:spPr>
            <a:xfrm>
              <a:off x="4604244" y="2942194"/>
              <a:ext cx="38196" cy="41962"/>
            </a:xfrm>
            <a:custGeom>
              <a:avLst/>
              <a:gdLst/>
              <a:ahLst/>
              <a:cxnLst/>
              <a:rect l="l" t="t" r="r" b="b"/>
              <a:pathLst>
                <a:path w="213" h="234" extrusionOk="0">
                  <a:moveTo>
                    <a:pt x="213" y="0"/>
                  </a:moveTo>
                  <a:cubicBezTo>
                    <a:pt x="142" y="80"/>
                    <a:pt x="74" y="157"/>
                    <a:pt x="1" y="234"/>
                  </a:cubicBezTo>
                  <a:cubicBezTo>
                    <a:pt x="74" y="160"/>
                    <a:pt x="145" y="80"/>
                    <a:pt x="213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5326;p70">
              <a:extLst>
                <a:ext uri="{FF2B5EF4-FFF2-40B4-BE49-F238E27FC236}">
                  <a16:creationId xmlns:a16="http://schemas.microsoft.com/office/drawing/2014/main" id="{832D59DF-117C-3971-1B53-A9FB94D72EB9}"/>
                </a:ext>
              </a:extLst>
            </p:cNvPr>
            <p:cNvSpPr/>
            <p:nvPr/>
          </p:nvSpPr>
          <p:spPr>
            <a:xfrm>
              <a:off x="2976328" y="1965584"/>
              <a:ext cx="897" cy="1973"/>
            </a:xfrm>
            <a:custGeom>
              <a:avLst/>
              <a:gdLst/>
              <a:ahLst/>
              <a:cxnLst/>
              <a:rect l="l" t="t" r="r" b="b"/>
              <a:pathLst>
                <a:path w="5" h="11" extrusionOk="0">
                  <a:moveTo>
                    <a:pt x="5" y="0"/>
                  </a:moveTo>
                  <a:lnTo>
                    <a:pt x="5" y="0"/>
                  </a:lnTo>
                  <a:cubicBezTo>
                    <a:pt x="2" y="7"/>
                    <a:pt x="0" y="11"/>
                    <a:pt x="0" y="11"/>
                  </a:cubicBezTo>
                  <a:cubicBezTo>
                    <a:pt x="0" y="11"/>
                    <a:pt x="2" y="8"/>
                    <a:pt x="5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5327;p70">
              <a:extLst>
                <a:ext uri="{FF2B5EF4-FFF2-40B4-BE49-F238E27FC236}">
                  <a16:creationId xmlns:a16="http://schemas.microsoft.com/office/drawing/2014/main" id="{5848320A-B4CE-5CE1-FE36-FB9A1D2AC977}"/>
                </a:ext>
              </a:extLst>
            </p:cNvPr>
            <p:cNvSpPr/>
            <p:nvPr/>
          </p:nvSpPr>
          <p:spPr>
            <a:xfrm>
              <a:off x="4642261" y="2941656"/>
              <a:ext cx="717" cy="717"/>
            </a:xfrm>
            <a:custGeom>
              <a:avLst/>
              <a:gdLst/>
              <a:ahLst/>
              <a:cxnLst/>
              <a:rect l="l" t="t" r="r" b="b"/>
              <a:pathLst>
                <a:path w="4" h="4" extrusionOk="0">
                  <a:moveTo>
                    <a:pt x="4" y="0"/>
                  </a:moveTo>
                  <a:lnTo>
                    <a:pt x="1" y="3"/>
                  </a:lnTo>
                  <a:cubicBezTo>
                    <a:pt x="4" y="3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5328;p70">
              <a:extLst>
                <a:ext uri="{FF2B5EF4-FFF2-40B4-BE49-F238E27FC236}">
                  <a16:creationId xmlns:a16="http://schemas.microsoft.com/office/drawing/2014/main" id="{87D6AFF8-570E-0374-F5D7-896D5798512D}"/>
                </a:ext>
              </a:extLst>
            </p:cNvPr>
            <p:cNvSpPr/>
            <p:nvPr/>
          </p:nvSpPr>
          <p:spPr>
            <a:xfrm>
              <a:off x="4641185" y="2939504"/>
              <a:ext cx="3945" cy="6097"/>
            </a:xfrm>
            <a:custGeom>
              <a:avLst/>
              <a:gdLst/>
              <a:ahLst/>
              <a:cxnLst/>
              <a:rect l="l" t="t" r="r" b="b"/>
              <a:pathLst>
                <a:path w="22" h="34" extrusionOk="0">
                  <a:moveTo>
                    <a:pt x="22" y="0"/>
                  </a:moveTo>
                  <a:lnTo>
                    <a:pt x="7" y="15"/>
                  </a:lnTo>
                  <a:cubicBezTo>
                    <a:pt x="0" y="22"/>
                    <a:pt x="0" y="31"/>
                    <a:pt x="0" y="34"/>
                  </a:cubicBezTo>
                  <a:cubicBezTo>
                    <a:pt x="7" y="22"/>
                    <a:pt x="13" y="12"/>
                    <a:pt x="22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5329;p70">
              <a:extLst>
                <a:ext uri="{FF2B5EF4-FFF2-40B4-BE49-F238E27FC236}">
                  <a16:creationId xmlns:a16="http://schemas.microsoft.com/office/drawing/2014/main" id="{DBCB4D9F-283A-3F3F-1A32-BA07380618DC}"/>
                </a:ext>
              </a:extLst>
            </p:cNvPr>
            <p:cNvSpPr/>
            <p:nvPr/>
          </p:nvSpPr>
          <p:spPr>
            <a:xfrm>
              <a:off x="3035505" y="1854940"/>
              <a:ext cx="13449" cy="18829"/>
            </a:xfrm>
            <a:custGeom>
              <a:avLst/>
              <a:gdLst/>
              <a:ahLst/>
              <a:cxnLst/>
              <a:rect l="l" t="t" r="r" b="b"/>
              <a:pathLst>
                <a:path w="75" h="105" extrusionOk="0">
                  <a:moveTo>
                    <a:pt x="74" y="0"/>
                  </a:moveTo>
                  <a:lnTo>
                    <a:pt x="74" y="0"/>
                  </a:lnTo>
                  <a:cubicBezTo>
                    <a:pt x="53" y="34"/>
                    <a:pt x="25" y="71"/>
                    <a:pt x="0" y="104"/>
                  </a:cubicBezTo>
                  <a:cubicBezTo>
                    <a:pt x="28" y="71"/>
                    <a:pt x="53" y="34"/>
                    <a:pt x="74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5330;p70">
              <a:extLst>
                <a:ext uri="{FF2B5EF4-FFF2-40B4-BE49-F238E27FC236}">
                  <a16:creationId xmlns:a16="http://schemas.microsoft.com/office/drawing/2014/main" id="{88B67530-1E8C-47FD-B72B-FC7103424855}"/>
                </a:ext>
              </a:extLst>
            </p:cNvPr>
            <p:cNvSpPr/>
            <p:nvPr/>
          </p:nvSpPr>
          <p:spPr>
            <a:xfrm>
              <a:off x="4179601" y="1511172"/>
              <a:ext cx="3945" cy="1793"/>
            </a:xfrm>
            <a:custGeom>
              <a:avLst/>
              <a:gdLst/>
              <a:ahLst/>
              <a:cxnLst/>
              <a:rect l="l" t="t" r="r" b="b"/>
              <a:pathLst>
                <a:path w="22" h="10" extrusionOk="0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7" y="6"/>
                    <a:pt x="10" y="6"/>
                  </a:cubicBezTo>
                  <a:cubicBezTo>
                    <a:pt x="11" y="6"/>
                    <a:pt x="12" y="6"/>
                    <a:pt x="14" y="6"/>
                  </a:cubicBezTo>
                  <a:lnTo>
                    <a:pt x="14" y="6"/>
                  </a:lnTo>
                  <a:cubicBezTo>
                    <a:pt x="8" y="3"/>
                    <a:pt x="5" y="0"/>
                    <a:pt x="0" y="0"/>
                  </a:cubicBezTo>
                  <a:close/>
                  <a:moveTo>
                    <a:pt x="14" y="6"/>
                  </a:moveTo>
                  <a:cubicBezTo>
                    <a:pt x="16" y="7"/>
                    <a:pt x="18" y="9"/>
                    <a:pt x="22" y="9"/>
                  </a:cubicBezTo>
                  <a:cubicBezTo>
                    <a:pt x="20" y="7"/>
                    <a:pt x="17" y="6"/>
                    <a:pt x="14" y="6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5331;p70">
              <a:extLst>
                <a:ext uri="{FF2B5EF4-FFF2-40B4-BE49-F238E27FC236}">
                  <a16:creationId xmlns:a16="http://schemas.microsoft.com/office/drawing/2014/main" id="{A92A3F08-00EA-4234-F3ED-A624CFB06F7C}"/>
                </a:ext>
              </a:extLst>
            </p:cNvPr>
            <p:cNvSpPr/>
            <p:nvPr/>
          </p:nvSpPr>
          <p:spPr>
            <a:xfrm>
              <a:off x="3125347" y="1755056"/>
              <a:ext cx="11118" cy="11835"/>
            </a:xfrm>
            <a:custGeom>
              <a:avLst/>
              <a:gdLst/>
              <a:ahLst/>
              <a:cxnLst/>
              <a:rect l="l" t="t" r="r" b="b"/>
              <a:pathLst>
                <a:path w="62" h="66" extrusionOk="0">
                  <a:moveTo>
                    <a:pt x="62" y="1"/>
                  </a:moveTo>
                  <a:lnTo>
                    <a:pt x="62" y="1"/>
                  </a:lnTo>
                  <a:cubicBezTo>
                    <a:pt x="43" y="19"/>
                    <a:pt x="22" y="44"/>
                    <a:pt x="0" y="65"/>
                  </a:cubicBezTo>
                  <a:cubicBezTo>
                    <a:pt x="22" y="44"/>
                    <a:pt x="43" y="22"/>
                    <a:pt x="62" y="1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5332;p70">
              <a:extLst>
                <a:ext uri="{FF2B5EF4-FFF2-40B4-BE49-F238E27FC236}">
                  <a16:creationId xmlns:a16="http://schemas.microsoft.com/office/drawing/2014/main" id="{220BB84E-4B96-7F2D-5FDB-14AB6494D68E}"/>
                </a:ext>
              </a:extLst>
            </p:cNvPr>
            <p:cNvSpPr/>
            <p:nvPr/>
          </p:nvSpPr>
          <p:spPr>
            <a:xfrm>
              <a:off x="3176993" y="1709328"/>
              <a:ext cx="8428" cy="7890"/>
            </a:xfrm>
            <a:custGeom>
              <a:avLst/>
              <a:gdLst/>
              <a:ahLst/>
              <a:cxnLst/>
              <a:rect l="l" t="t" r="r" b="b"/>
              <a:pathLst>
                <a:path w="47" h="44" extrusionOk="0">
                  <a:moveTo>
                    <a:pt x="47" y="1"/>
                  </a:moveTo>
                  <a:cubicBezTo>
                    <a:pt x="37" y="8"/>
                    <a:pt x="23" y="24"/>
                    <a:pt x="10" y="36"/>
                  </a:cubicBezTo>
                  <a:lnTo>
                    <a:pt x="10" y="36"/>
                  </a:lnTo>
                  <a:cubicBezTo>
                    <a:pt x="14" y="33"/>
                    <a:pt x="19" y="29"/>
                    <a:pt x="22" y="26"/>
                  </a:cubicBezTo>
                  <a:lnTo>
                    <a:pt x="47" y="1"/>
                  </a:lnTo>
                  <a:close/>
                  <a:moveTo>
                    <a:pt x="10" y="36"/>
                  </a:moveTo>
                  <a:cubicBezTo>
                    <a:pt x="6" y="39"/>
                    <a:pt x="3" y="41"/>
                    <a:pt x="1" y="44"/>
                  </a:cubicBezTo>
                  <a:cubicBezTo>
                    <a:pt x="4" y="42"/>
                    <a:pt x="7" y="39"/>
                    <a:pt x="10" y="36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5333;p70">
              <a:extLst>
                <a:ext uri="{FF2B5EF4-FFF2-40B4-BE49-F238E27FC236}">
                  <a16:creationId xmlns:a16="http://schemas.microsoft.com/office/drawing/2014/main" id="{543E4907-9D0E-1277-3CD7-31264FF1B608}"/>
                </a:ext>
              </a:extLst>
            </p:cNvPr>
            <p:cNvSpPr/>
            <p:nvPr/>
          </p:nvSpPr>
          <p:spPr>
            <a:xfrm>
              <a:off x="3244778" y="1639928"/>
              <a:ext cx="31561" cy="22236"/>
            </a:xfrm>
            <a:custGeom>
              <a:avLst/>
              <a:gdLst/>
              <a:ahLst/>
              <a:cxnLst/>
              <a:rect l="l" t="t" r="r" b="b"/>
              <a:pathLst>
                <a:path w="176" h="124" extrusionOk="0">
                  <a:moveTo>
                    <a:pt x="176" y="1"/>
                  </a:moveTo>
                  <a:cubicBezTo>
                    <a:pt x="117" y="41"/>
                    <a:pt x="56" y="81"/>
                    <a:pt x="1" y="124"/>
                  </a:cubicBezTo>
                  <a:cubicBezTo>
                    <a:pt x="44" y="93"/>
                    <a:pt x="87" y="65"/>
                    <a:pt x="130" y="35"/>
                  </a:cubicBezTo>
                  <a:lnTo>
                    <a:pt x="176" y="1"/>
                  </a:ln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5334;p70">
              <a:extLst>
                <a:ext uri="{FF2B5EF4-FFF2-40B4-BE49-F238E27FC236}">
                  <a16:creationId xmlns:a16="http://schemas.microsoft.com/office/drawing/2014/main" id="{69DC0428-756E-3F3B-FCB3-0A8F24FE42F7}"/>
                </a:ext>
              </a:extLst>
            </p:cNvPr>
            <p:cNvSpPr/>
            <p:nvPr/>
          </p:nvSpPr>
          <p:spPr>
            <a:xfrm>
              <a:off x="3232763" y="1667545"/>
              <a:ext cx="5021" cy="3407"/>
            </a:xfrm>
            <a:custGeom>
              <a:avLst/>
              <a:gdLst/>
              <a:ahLst/>
              <a:cxnLst/>
              <a:rect l="l" t="t" r="r" b="b"/>
              <a:pathLst>
                <a:path w="28" h="19" extrusionOk="0">
                  <a:moveTo>
                    <a:pt x="28" y="1"/>
                  </a:moveTo>
                  <a:cubicBezTo>
                    <a:pt x="19" y="4"/>
                    <a:pt x="15" y="10"/>
                    <a:pt x="6" y="13"/>
                  </a:cubicBezTo>
                  <a:lnTo>
                    <a:pt x="0" y="19"/>
                  </a:lnTo>
                  <a:cubicBezTo>
                    <a:pt x="12" y="13"/>
                    <a:pt x="19" y="10"/>
                    <a:pt x="28" y="1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5335;p70">
              <a:extLst>
                <a:ext uri="{FF2B5EF4-FFF2-40B4-BE49-F238E27FC236}">
                  <a16:creationId xmlns:a16="http://schemas.microsoft.com/office/drawing/2014/main" id="{45237AB5-8863-AAC9-B91F-B1138D7CE4DB}"/>
                </a:ext>
              </a:extLst>
            </p:cNvPr>
            <p:cNvSpPr/>
            <p:nvPr/>
          </p:nvSpPr>
          <p:spPr>
            <a:xfrm>
              <a:off x="4551881" y="2995095"/>
              <a:ext cx="42679" cy="41424"/>
            </a:xfrm>
            <a:custGeom>
              <a:avLst/>
              <a:gdLst/>
              <a:ahLst/>
              <a:cxnLst/>
              <a:rect l="l" t="t" r="r" b="b"/>
              <a:pathLst>
                <a:path w="238" h="231" extrusionOk="0">
                  <a:moveTo>
                    <a:pt x="237" y="0"/>
                  </a:moveTo>
                  <a:lnTo>
                    <a:pt x="237" y="0"/>
                  </a:lnTo>
                  <a:cubicBezTo>
                    <a:pt x="237" y="0"/>
                    <a:pt x="237" y="0"/>
                    <a:pt x="237" y="0"/>
                  </a:cubicBezTo>
                  <a:lnTo>
                    <a:pt x="237" y="0"/>
                  </a:lnTo>
                  <a:cubicBezTo>
                    <a:pt x="237" y="0"/>
                    <a:pt x="237" y="0"/>
                    <a:pt x="237" y="0"/>
                  </a:cubicBezTo>
                  <a:close/>
                  <a:moveTo>
                    <a:pt x="237" y="0"/>
                  </a:moveTo>
                  <a:cubicBezTo>
                    <a:pt x="237" y="1"/>
                    <a:pt x="236" y="2"/>
                    <a:pt x="236" y="3"/>
                  </a:cubicBezTo>
                  <a:lnTo>
                    <a:pt x="236" y="3"/>
                  </a:lnTo>
                  <a:cubicBezTo>
                    <a:pt x="236" y="2"/>
                    <a:pt x="237" y="1"/>
                    <a:pt x="237" y="0"/>
                  </a:cubicBezTo>
                  <a:close/>
                  <a:moveTo>
                    <a:pt x="236" y="3"/>
                  </a:moveTo>
                  <a:cubicBezTo>
                    <a:pt x="231" y="8"/>
                    <a:pt x="227" y="12"/>
                    <a:pt x="222" y="16"/>
                  </a:cubicBezTo>
                  <a:lnTo>
                    <a:pt x="222" y="16"/>
                  </a:lnTo>
                  <a:cubicBezTo>
                    <a:pt x="226" y="11"/>
                    <a:pt x="231" y="7"/>
                    <a:pt x="234" y="4"/>
                  </a:cubicBezTo>
                  <a:lnTo>
                    <a:pt x="234" y="4"/>
                  </a:lnTo>
                  <a:cubicBezTo>
                    <a:pt x="230" y="8"/>
                    <a:pt x="226" y="12"/>
                    <a:pt x="222" y="16"/>
                  </a:cubicBezTo>
                  <a:lnTo>
                    <a:pt x="222" y="16"/>
                  </a:lnTo>
                  <a:cubicBezTo>
                    <a:pt x="216" y="21"/>
                    <a:pt x="210" y="26"/>
                    <a:pt x="204" y="34"/>
                  </a:cubicBezTo>
                  <a:lnTo>
                    <a:pt x="204" y="34"/>
                  </a:lnTo>
                  <a:cubicBezTo>
                    <a:pt x="138" y="100"/>
                    <a:pt x="72" y="165"/>
                    <a:pt x="1" y="231"/>
                  </a:cubicBezTo>
                  <a:cubicBezTo>
                    <a:pt x="80" y="158"/>
                    <a:pt x="168" y="88"/>
                    <a:pt x="236" y="3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5336;p70">
              <a:extLst>
                <a:ext uri="{FF2B5EF4-FFF2-40B4-BE49-F238E27FC236}">
                  <a16:creationId xmlns:a16="http://schemas.microsoft.com/office/drawing/2014/main" id="{5B0CBA6D-CA3E-854E-0DA3-79B246D00EA7}"/>
                </a:ext>
              </a:extLst>
            </p:cNvPr>
            <p:cNvSpPr/>
            <p:nvPr/>
          </p:nvSpPr>
          <p:spPr>
            <a:xfrm>
              <a:off x="4595278" y="2991150"/>
              <a:ext cx="3766" cy="3407"/>
            </a:xfrm>
            <a:custGeom>
              <a:avLst/>
              <a:gdLst/>
              <a:ahLst/>
              <a:cxnLst/>
              <a:rect l="l" t="t" r="r" b="b"/>
              <a:pathLst>
                <a:path w="21" h="19" extrusionOk="0">
                  <a:moveTo>
                    <a:pt x="20" y="0"/>
                  </a:moveTo>
                  <a:cubicBezTo>
                    <a:pt x="18" y="0"/>
                    <a:pt x="1" y="19"/>
                    <a:pt x="2" y="19"/>
                  </a:cubicBezTo>
                  <a:cubicBezTo>
                    <a:pt x="2" y="19"/>
                    <a:pt x="7" y="14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5337;p70">
              <a:extLst>
                <a:ext uri="{FF2B5EF4-FFF2-40B4-BE49-F238E27FC236}">
                  <a16:creationId xmlns:a16="http://schemas.microsoft.com/office/drawing/2014/main" id="{F3F2B767-3C33-F9CF-6004-74EBD06F53FA}"/>
                </a:ext>
              </a:extLst>
            </p:cNvPr>
            <p:cNvSpPr/>
            <p:nvPr/>
          </p:nvSpPr>
          <p:spPr>
            <a:xfrm>
              <a:off x="4293114" y="3202217"/>
              <a:ext cx="6635" cy="2869"/>
            </a:xfrm>
            <a:custGeom>
              <a:avLst/>
              <a:gdLst/>
              <a:ahLst/>
              <a:cxnLst/>
              <a:rect l="l" t="t" r="r" b="b"/>
              <a:pathLst>
                <a:path w="37" h="16" extrusionOk="0">
                  <a:moveTo>
                    <a:pt x="37" y="0"/>
                  </a:moveTo>
                  <a:lnTo>
                    <a:pt x="37" y="0"/>
                  </a:lnTo>
                  <a:cubicBezTo>
                    <a:pt x="32" y="3"/>
                    <a:pt x="27" y="5"/>
                    <a:pt x="23" y="7"/>
                  </a:cubicBezTo>
                  <a:lnTo>
                    <a:pt x="23" y="7"/>
                  </a:lnTo>
                  <a:cubicBezTo>
                    <a:pt x="28" y="5"/>
                    <a:pt x="33" y="3"/>
                    <a:pt x="37" y="0"/>
                  </a:cubicBezTo>
                  <a:close/>
                  <a:moveTo>
                    <a:pt x="23" y="7"/>
                  </a:moveTo>
                  <a:cubicBezTo>
                    <a:pt x="16" y="10"/>
                    <a:pt x="9" y="12"/>
                    <a:pt x="0" y="16"/>
                  </a:cubicBezTo>
                  <a:cubicBezTo>
                    <a:pt x="8" y="14"/>
                    <a:pt x="15" y="11"/>
                    <a:pt x="23" y="7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5341;p70">
              <a:extLst>
                <a:ext uri="{FF2B5EF4-FFF2-40B4-BE49-F238E27FC236}">
                  <a16:creationId xmlns:a16="http://schemas.microsoft.com/office/drawing/2014/main" id="{1CFBF526-D499-7265-0D6C-B7182A935D54}"/>
                </a:ext>
              </a:extLst>
            </p:cNvPr>
            <p:cNvSpPr/>
            <p:nvPr/>
          </p:nvSpPr>
          <p:spPr>
            <a:xfrm>
              <a:off x="1770723" y="2911529"/>
              <a:ext cx="3263894" cy="1115939"/>
            </a:xfrm>
            <a:custGeom>
              <a:avLst/>
              <a:gdLst/>
              <a:ahLst/>
              <a:cxnLst/>
              <a:rect l="l" t="t" r="r" b="b"/>
              <a:pathLst>
                <a:path w="18201" h="6223" extrusionOk="0">
                  <a:moveTo>
                    <a:pt x="5456" y="0"/>
                  </a:moveTo>
                  <a:cubicBezTo>
                    <a:pt x="5228" y="0"/>
                    <a:pt x="4997" y="56"/>
                    <a:pt x="4771" y="193"/>
                  </a:cubicBezTo>
                  <a:cubicBezTo>
                    <a:pt x="3100" y="1204"/>
                    <a:pt x="1709" y="2604"/>
                    <a:pt x="1" y="3572"/>
                  </a:cubicBezTo>
                  <a:cubicBezTo>
                    <a:pt x="455" y="4767"/>
                    <a:pt x="1592" y="5719"/>
                    <a:pt x="2735" y="6214"/>
                  </a:cubicBezTo>
                  <a:lnTo>
                    <a:pt x="2753" y="6223"/>
                  </a:lnTo>
                  <a:cubicBezTo>
                    <a:pt x="2753" y="6223"/>
                    <a:pt x="5002" y="3808"/>
                    <a:pt x="5499" y="3600"/>
                  </a:cubicBezTo>
                  <a:cubicBezTo>
                    <a:pt x="5878" y="3443"/>
                    <a:pt x="6318" y="3386"/>
                    <a:pt x="6768" y="3386"/>
                  </a:cubicBezTo>
                  <a:cubicBezTo>
                    <a:pt x="7942" y="3386"/>
                    <a:pt x="9188" y="3775"/>
                    <a:pt x="9612" y="3808"/>
                  </a:cubicBezTo>
                  <a:cubicBezTo>
                    <a:pt x="10567" y="3885"/>
                    <a:pt x="12702" y="3925"/>
                    <a:pt x="13805" y="4116"/>
                  </a:cubicBezTo>
                  <a:cubicBezTo>
                    <a:pt x="13831" y="4120"/>
                    <a:pt x="13857" y="4122"/>
                    <a:pt x="13883" y="4122"/>
                  </a:cubicBezTo>
                  <a:cubicBezTo>
                    <a:pt x="13990" y="4122"/>
                    <a:pt x="14097" y="4086"/>
                    <a:pt x="14186" y="4017"/>
                  </a:cubicBezTo>
                  <a:cubicBezTo>
                    <a:pt x="14536" y="3738"/>
                    <a:pt x="15387" y="3080"/>
                    <a:pt x="16201" y="2598"/>
                  </a:cubicBezTo>
                  <a:cubicBezTo>
                    <a:pt x="16775" y="2251"/>
                    <a:pt x="17264" y="1520"/>
                    <a:pt x="17970" y="737"/>
                  </a:cubicBezTo>
                  <a:cubicBezTo>
                    <a:pt x="18201" y="479"/>
                    <a:pt x="18035" y="64"/>
                    <a:pt x="17694" y="39"/>
                  </a:cubicBezTo>
                  <a:cubicBezTo>
                    <a:pt x="17647" y="36"/>
                    <a:pt x="17599" y="35"/>
                    <a:pt x="17549" y="35"/>
                  </a:cubicBezTo>
                  <a:cubicBezTo>
                    <a:pt x="17288" y="35"/>
                    <a:pt x="16989" y="79"/>
                    <a:pt x="16674" y="205"/>
                  </a:cubicBezTo>
                  <a:cubicBezTo>
                    <a:pt x="15731" y="588"/>
                    <a:pt x="14770" y="2371"/>
                    <a:pt x="13392" y="2371"/>
                  </a:cubicBezTo>
                  <a:cubicBezTo>
                    <a:pt x="13388" y="2371"/>
                    <a:pt x="13383" y="2371"/>
                    <a:pt x="13378" y="2371"/>
                  </a:cubicBezTo>
                  <a:cubicBezTo>
                    <a:pt x="12259" y="2361"/>
                    <a:pt x="9944" y="981"/>
                    <a:pt x="8445" y="981"/>
                  </a:cubicBezTo>
                  <a:cubicBezTo>
                    <a:pt x="8087" y="981"/>
                    <a:pt x="7776" y="1059"/>
                    <a:pt x="7539" y="1253"/>
                  </a:cubicBezTo>
                  <a:cubicBezTo>
                    <a:pt x="7539" y="1253"/>
                    <a:pt x="6533" y="0"/>
                    <a:pt x="5456" y="0"/>
                  </a:cubicBezTo>
                  <a:close/>
                </a:path>
              </a:pathLst>
            </a:custGeom>
            <a:solidFill>
              <a:srgbClr val="FFB8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3" name="Google Shape;5342;p70">
              <a:extLst>
                <a:ext uri="{FF2B5EF4-FFF2-40B4-BE49-F238E27FC236}">
                  <a16:creationId xmlns:a16="http://schemas.microsoft.com/office/drawing/2014/main" id="{B25A9208-DC15-FE11-5E12-6215071A9869}"/>
                </a:ext>
              </a:extLst>
            </p:cNvPr>
            <p:cNvSpPr/>
            <p:nvPr/>
          </p:nvSpPr>
          <p:spPr>
            <a:xfrm>
              <a:off x="1770185" y="3220867"/>
              <a:ext cx="3070044" cy="806066"/>
            </a:xfrm>
            <a:custGeom>
              <a:avLst/>
              <a:gdLst/>
              <a:ahLst/>
              <a:cxnLst/>
              <a:rect l="l" t="t" r="r" b="b"/>
              <a:pathLst>
                <a:path w="17120" h="4495" extrusionOk="0">
                  <a:moveTo>
                    <a:pt x="17119" y="1"/>
                  </a:moveTo>
                  <a:lnTo>
                    <a:pt x="17119" y="1"/>
                  </a:lnTo>
                  <a:cubicBezTo>
                    <a:pt x="16416" y="431"/>
                    <a:pt x="15636" y="778"/>
                    <a:pt x="14920" y="1180"/>
                  </a:cubicBezTo>
                  <a:cubicBezTo>
                    <a:pt x="14200" y="1584"/>
                    <a:pt x="13446" y="1826"/>
                    <a:pt x="12640" y="1826"/>
                  </a:cubicBezTo>
                  <a:cubicBezTo>
                    <a:pt x="12483" y="1826"/>
                    <a:pt x="12323" y="1817"/>
                    <a:pt x="12162" y="1798"/>
                  </a:cubicBezTo>
                  <a:cubicBezTo>
                    <a:pt x="11108" y="1675"/>
                    <a:pt x="10122" y="1269"/>
                    <a:pt x="9059" y="1180"/>
                  </a:cubicBezTo>
                  <a:cubicBezTo>
                    <a:pt x="8334" y="1120"/>
                    <a:pt x="7660" y="930"/>
                    <a:pt x="6983" y="930"/>
                  </a:cubicBezTo>
                  <a:cubicBezTo>
                    <a:pt x="6624" y="930"/>
                    <a:pt x="6264" y="983"/>
                    <a:pt x="5895" y="1137"/>
                  </a:cubicBezTo>
                  <a:cubicBezTo>
                    <a:pt x="4952" y="1534"/>
                    <a:pt x="4055" y="2332"/>
                    <a:pt x="3060" y="2560"/>
                  </a:cubicBezTo>
                  <a:cubicBezTo>
                    <a:pt x="2861" y="2605"/>
                    <a:pt x="2669" y="2627"/>
                    <a:pt x="2484" y="2627"/>
                  </a:cubicBezTo>
                  <a:cubicBezTo>
                    <a:pt x="1775" y="2627"/>
                    <a:pt x="1165" y="2301"/>
                    <a:pt x="649" y="1721"/>
                  </a:cubicBezTo>
                  <a:cubicBezTo>
                    <a:pt x="594" y="1663"/>
                    <a:pt x="544" y="1607"/>
                    <a:pt x="492" y="1549"/>
                  </a:cubicBezTo>
                  <a:cubicBezTo>
                    <a:pt x="329" y="1647"/>
                    <a:pt x="170" y="1749"/>
                    <a:pt x="1" y="1844"/>
                  </a:cubicBezTo>
                  <a:cubicBezTo>
                    <a:pt x="452" y="3039"/>
                    <a:pt x="1589" y="3991"/>
                    <a:pt x="2735" y="4485"/>
                  </a:cubicBezTo>
                  <a:lnTo>
                    <a:pt x="2753" y="4495"/>
                  </a:lnTo>
                  <a:cubicBezTo>
                    <a:pt x="2753" y="4495"/>
                    <a:pt x="4998" y="2077"/>
                    <a:pt x="5499" y="1871"/>
                  </a:cubicBezTo>
                  <a:cubicBezTo>
                    <a:pt x="5879" y="1714"/>
                    <a:pt x="6320" y="1657"/>
                    <a:pt x="6772" y="1657"/>
                  </a:cubicBezTo>
                  <a:cubicBezTo>
                    <a:pt x="7944" y="1657"/>
                    <a:pt x="9185" y="2044"/>
                    <a:pt x="9609" y="2077"/>
                  </a:cubicBezTo>
                  <a:cubicBezTo>
                    <a:pt x="10567" y="2154"/>
                    <a:pt x="12702" y="2197"/>
                    <a:pt x="13802" y="2384"/>
                  </a:cubicBezTo>
                  <a:cubicBezTo>
                    <a:pt x="13831" y="2390"/>
                    <a:pt x="13860" y="2392"/>
                    <a:pt x="13888" y="2392"/>
                  </a:cubicBezTo>
                  <a:cubicBezTo>
                    <a:pt x="13995" y="2392"/>
                    <a:pt x="14098" y="2357"/>
                    <a:pt x="14183" y="2289"/>
                  </a:cubicBezTo>
                  <a:cubicBezTo>
                    <a:pt x="14536" y="2010"/>
                    <a:pt x="15384" y="1352"/>
                    <a:pt x="16198" y="870"/>
                  </a:cubicBezTo>
                  <a:cubicBezTo>
                    <a:pt x="16514" y="680"/>
                    <a:pt x="16806" y="369"/>
                    <a:pt x="17119" y="1"/>
                  </a:cubicBezTo>
                  <a:close/>
                </a:path>
              </a:pathLst>
            </a:custGeom>
            <a:solidFill>
              <a:srgbClr val="D5AF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4" name="Google Shape;5343;p70">
              <a:extLst>
                <a:ext uri="{FF2B5EF4-FFF2-40B4-BE49-F238E27FC236}">
                  <a16:creationId xmlns:a16="http://schemas.microsoft.com/office/drawing/2014/main" id="{72231C7F-50A7-5F99-5552-7F4A8488831F}"/>
                </a:ext>
              </a:extLst>
            </p:cNvPr>
            <p:cNvSpPr/>
            <p:nvPr/>
          </p:nvSpPr>
          <p:spPr>
            <a:xfrm>
              <a:off x="2601896" y="2862753"/>
              <a:ext cx="1361435" cy="427152"/>
            </a:xfrm>
            <a:custGeom>
              <a:avLst/>
              <a:gdLst/>
              <a:ahLst/>
              <a:cxnLst/>
              <a:rect l="l" t="t" r="r" b="b"/>
              <a:pathLst>
                <a:path w="7592" h="2382" extrusionOk="0">
                  <a:moveTo>
                    <a:pt x="1388" y="1"/>
                  </a:moveTo>
                  <a:cubicBezTo>
                    <a:pt x="264" y="1"/>
                    <a:pt x="322" y="768"/>
                    <a:pt x="1" y="969"/>
                  </a:cubicBezTo>
                  <a:lnTo>
                    <a:pt x="2081" y="2151"/>
                  </a:lnTo>
                  <a:cubicBezTo>
                    <a:pt x="2081" y="2151"/>
                    <a:pt x="2634" y="1904"/>
                    <a:pt x="3933" y="1904"/>
                  </a:cubicBezTo>
                  <a:cubicBezTo>
                    <a:pt x="4800" y="1904"/>
                    <a:pt x="6000" y="2014"/>
                    <a:pt x="7588" y="2382"/>
                  </a:cubicBezTo>
                  <a:cubicBezTo>
                    <a:pt x="7591" y="2382"/>
                    <a:pt x="5097" y="1460"/>
                    <a:pt x="4983" y="1448"/>
                  </a:cubicBezTo>
                  <a:lnTo>
                    <a:pt x="3257" y="404"/>
                  </a:lnTo>
                  <a:cubicBezTo>
                    <a:pt x="2408" y="111"/>
                    <a:pt x="1813" y="1"/>
                    <a:pt x="1388" y="1"/>
                  </a:cubicBezTo>
                  <a:close/>
                </a:path>
              </a:pathLst>
            </a:custGeom>
            <a:solidFill>
              <a:srgbClr val="C5A0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5344;p70">
              <a:extLst>
                <a:ext uri="{FF2B5EF4-FFF2-40B4-BE49-F238E27FC236}">
                  <a16:creationId xmlns:a16="http://schemas.microsoft.com/office/drawing/2014/main" id="{0584BF1E-77D1-148D-641C-4B368D530DB8}"/>
                </a:ext>
              </a:extLst>
            </p:cNvPr>
            <p:cNvSpPr/>
            <p:nvPr/>
          </p:nvSpPr>
          <p:spPr>
            <a:xfrm>
              <a:off x="4808854" y="2969810"/>
              <a:ext cx="209810" cy="195464"/>
            </a:xfrm>
            <a:custGeom>
              <a:avLst/>
              <a:gdLst/>
              <a:ahLst/>
              <a:cxnLst/>
              <a:rect l="l" t="t" r="r" b="b"/>
              <a:pathLst>
                <a:path w="1170" h="1090" extrusionOk="0">
                  <a:moveTo>
                    <a:pt x="767" y="0"/>
                  </a:moveTo>
                  <a:cubicBezTo>
                    <a:pt x="450" y="0"/>
                    <a:pt x="0" y="231"/>
                    <a:pt x="12" y="909"/>
                  </a:cubicBezTo>
                  <a:cubicBezTo>
                    <a:pt x="14" y="1020"/>
                    <a:pt x="117" y="1090"/>
                    <a:pt x="237" y="1090"/>
                  </a:cubicBezTo>
                  <a:cubicBezTo>
                    <a:pt x="304" y="1090"/>
                    <a:pt x="376" y="1068"/>
                    <a:pt x="439" y="1020"/>
                  </a:cubicBezTo>
                  <a:cubicBezTo>
                    <a:pt x="586" y="903"/>
                    <a:pt x="786" y="682"/>
                    <a:pt x="998" y="467"/>
                  </a:cubicBezTo>
                  <a:cubicBezTo>
                    <a:pt x="1102" y="356"/>
                    <a:pt x="1170" y="52"/>
                    <a:pt x="853" y="6"/>
                  </a:cubicBezTo>
                  <a:cubicBezTo>
                    <a:pt x="826" y="2"/>
                    <a:pt x="797" y="0"/>
                    <a:pt x="767" y="0"/>
                  </a:cubicBezTo>
                  <a:close/>
                </a:path>
              </a:pathLst>
            </a:custGeom>
            <a:solidFill>
              <a:srgbClr val="F9E6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5345;p70">
              <a:extLst>
                <a:ext uri="{FF2B5EF4-FFF2-40B4-BE49-F238E27FC236}">
                  <a16:creationId xmlns:a16="http://schemas.microsoft.com/office/drawing/2014/main" id="{78934A11-C461-26B3-7F08-9E5A687A0CFC}"/>
                </a:ext>
              </a:extLst>
            </p:cNvPr>
            <p:cNvSpPr/>
            <p:nvPr/>
          </p:nvSpPr>
          <p:spPr>
            <a:xfrm>
              <a:off x="2500039" y="2777752"/>
              <a:ext cx="1694621" cy="471445"/>
            </a:xfrm>
            <a:custGeom>
              <a:avLst/>
              <a:gdLst/>
              <a:ahLst/>
              <a:cxnLst/>
              <a:rect l="l" t="t" r="r" b="b"/>
              <a:pathLst>
                <a:path w="9450" h="2629" extrusionOk="0">
                  <a:moveTo>
                    <a:pt x="1722" y="0"/>
                  </a:moveTo>
                  <a:cubicBezTo>
                    <a:pt x="285" y="0"/>
                    <a:pt x="347" y="1199"/>
                    <a:pt x="1" y="1415"/>
                  </a:cubicBezTo>
                  <a:lnTo>
                    <a:pt x="2649" y="2628"/>
                  </a:lnTo>
                  <a:cubicBezTo>
                    <a:pt x="2649" y="2628"/>
                    <a:pt x="2835" y="2047"/>
                    <a:pt x="4283" y="2047"/>
                  </a:cubicBezTo>
                  <a:cubicBezTo>
                    <a:pt x="4997" y="2047"/>
                    <a:pt x="6018" y="2188"/>
                    <a:pt x="7474" y="2610"/>
                  </a:cubicBezTo>
                  <a:cubicBezTo>
                    <a:pt x="7474" y="2610"/>
                    <a:pt x="7475" y="2610"/>
                    <a:pt x="7475" y="2610"/>
                  </a:cubicBezTo>
                  <a:cubicBezTo>
                    <a:pt x="7483" y="2610"/>
                    <a:pt x="7543" y="2614"/>
                    <a:pt x="7638" y="2614"/>
                  </a:cubicBezTo>
                  <a:cubicBezTo>
                    <a:pt x="8064" y="2614"/>
                    <a:pt x="9191" y="2530"/>
                    <a:pt x="9422" y="1609"/>
                  </a:cubicBezTo>
                  <a:cubicBezTo>
                    <a:pt x="9449" y="1501"/>
                    <a:pt x="9403" y="1387"/>
                    <a:pt x="9293" y="1381"/>
                  </a:cubicBezTo>
                  <a:cubicBezTo>
                    <a:pt x="8436" y="1305"/>
                    <a:pt x="5210" y="979"/>
                    <a:pt x="3309" y="325"/>
                  </a:cubicBezTo>
                  <a:cubicBezTo>
                    <a:pt x="2637" y="93"/>
                    <a:pt x="2122" y="0"/>
                    <a:pt x="1722" y="0"/>
                  </a:cubicBezTo>
                  <a:close/>
                </a:path>
              </a:pathLst>
            </a:custGeom>
            <a:solidFill>
              <a:srgbClr val="FFB8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5346;p70">
              <a:extLst>
                <a:ext uri="{FF2B5EF4-FFF2-40B4-BE49-F238E27FC236}">
                  <a16:creationId xmlns:a16="http://schemas.microsoft.com/office/drawing/2014/main" id="{36BA2F85-2104-15DE-A6F0-E03B33F2117E}"/>
                </a:ext>
              </a:extLst>
            </p:cNvPr>
            <p:cNvSpPr/>
            <p:nvPr/>
          </p:nvSpPr>
          <p:spPr>
            <a:xfrm>
              <a:off x="3866140" y="3012669"/>
              <a:ext cx="307004" cy="135390"/>
            </a:xfrm>
            <a:custGeom>
              <a:avLst/>
              <a:gdLst/>
              <a:ahLst/>
              <a:cxnLst/>
              <a:rect l="l" t="t" r="r" b="b"/>
              <a:pathLst>
                <a:path w="1712" h="755" extrusionOk="0">
                  <a:moveTo>
                    <a:pt x="529" y="1"/>
                  </a:moveTo>
                  <a:cubicBezTo>
                    <a:pt x="529" y="1"/>
                    <a:pt x="1" y="228"/>
                    <a:pt x="283" y="547"/>
                  </a:cubicBezTo>
                  <a:cubicBezTo>
                    <a:pt x="392" y="668"/>
                    <a:pt x="556" y="754"/>
                    <a:pt x="822" y="754"/>
                  </a:cubicBezTo>
                  <a:cubicBezTo>
                    <a:pt x="915" y="754"/>
                    <a:pt x="1022" y="744"/>
                    <a:pt x="1143" y="719"/>
                  </a:cubicBezTo>
                  <a:cubicBezTo>
                    <a:pt x="1496" y="649"/>
                    <a:pt x="1675" y="412"/>
                    <a:pt x="1702" y="259"/>
                  </a:cubicBezTo>
                  <a:cubicBezTo>
                    <a:pt x="1712" y="188"/>
                    <a:pt x="1662" y="120"/>
                    <a:pt x="1589" y="114"/>
                  </a:cubicBezTo>
                  <a:lnTo>
                    <a:pt x="529" y="1"/>
                  </a:lnTo>
                  <a:close/>
                </a:path>
              </a:pathLst>
            </a:custGeom>
            <a:solidFill>
              <a:srgbClr val="F9E6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9" name="TextBox 748">
            <a:extLst>
              <a:ext uri="{FF2B5EF4-FFF2-40B4-BE49-F238E27FC236}">
                <a16:creationId xmlns:a16="http://schemas.microsoft.com/office/drawing/2014/main" id="{326672CB-B890-104C-D62E-332120D302FE}"/>
              </a:ext>
            </a:extLst>
          </p:cNvPr>
          <p:cNvSpPr txBox="1"/>
          <p:nvPr/>
        </p:nvSpPr>
        <p:spPr>
          <a:xfrm>
            <a:off x="1990663" y="1592468"/>
            <a:ext cx="5464431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ar-PS" sz="8700" dirty="0"/>
          </a:p>
        </p:txBody>
      </p:sp>
      <p:grpSp>
        <p:nvGrpSpPr>
          <p:cNvPr id="750" name="Google Shape;5293;p70">
            <a:extLst>
              <a:ext uri="{FF2B5EF4-FFF2-40B4-BE49-F238E27FC236}">
                <a16:creationId xmlns:a16="http://schemas.microsoft.com/office/drawing/2014/main" id="{ACDFBEFE-584D-3145-3A3E-C4956AFDED14}"/>
              </a:ext>
            </a:extLst>
          </p:cNvPr>
          <p:cNvGrpSpPr/>
          <p:nvPr/>
        </p:nvGrpSpPr>
        <p:grpSpPr>
          <a:xfrm rot="19467986" flipH="1">
            <a:off x="5799799" y="1438014"/>
            <a:ext cx="2849689" cy="2293261"/>
            <a:chOff x="1770185" y="1511172"/>
            <a:chExt cx="3264432" cy="2516296"/>
          </a:xfrm>
        </p:grpSpPr>
        <p:sp>
          <p:nvSpPr>
            <p:cNvPr id="751" name="Google Shape;5294;p70">
              <a:extLst>
                <a:ext uri="{FF2B5EF4-FFF2-40B4-BE49-F238E27FC236}">
                  <a16:creationId xmlns:a16="http://schemas.microsoft.com/office/drawing/2014/main" id="{E6D711D7-0D76-77F7-6FCF-036381D6C45A}"/>
                </a:ext>
              </a:extLst>
            </p:cNvPr>
            <p:cNvSpPr/>
            <p:nvPr/>
          </p:nvSpPr>
          <p:spPr>
            <a:xfrm>
              <a:off x="2748943" y="1965584"/>
              <a:ext cx="1435" cy="1973"/>
            </a:xfrm>
            <a:custGeom>
              <a:avLst/>
              <a:gdLst/>
              <a:ahLst/>
              <a:cxnLst/>
              <a:rect l="l" t="t" r="r" b="b"/>
              <a:pathLst>
                <a:path w="8" h="11" extrusionOk="0">
                  <a:moveTo>
                    <a:pt x="7" y="0"/>
                  </a:moveTo>
                  <a:cubicBezTo>
                    <a:pt x="2" y="7"/>
                    <a:pt x="0" y="11"/>
                    <a:pt x="0" y="11"/>
                  </a:cubicBezTo>
                  <a:cubicBezTo>
                    <a:pt x="1" y="11"/>
                    <a:pt x="3" y="8"/>
                    <a:pt x="7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5296;p70">
              <a:extLst>
                <a:ext uri="{FF2B5EF4-FFF2-40B4-BE49-F238E27FC236}">
                  <a16:creationId xmlns:a16="http://schemas.microsoft.com/office/drawing/2014/main" id="{075F260C-ED7D-1098-A356-64BE84F4ED67}"/>
                </a:ext>
              </a:extLst>
            </p:cNvPr>
            <p:cNvSpPr/>
            <p:nvPr/>
          </p:nvSpPr>
          <p:spPr>
            <a:xfrm>
              <a:off x="2794312" y="1887398"/>
              <a:ext cx="4483" cy="7890"/>
            </a:xfrm>
            <a:custGeom>
              <a:avLst/>
              <a:gdLst/>
              <a:ahLst/>
              <a:cxnLst/>
              <a:rect l="l" t="t" r="r" b="b"/>
              <a:pathLst>
                <a:path w="25" h="44" extrusionOk="0">
                  <a:moveTo>
                    <a:pt x="25" y="0"/>
                  </a:moveTo>
                  <a:cubicBezTo>
                    <a:pt x="12" y="15"/>
                    <a:pt x="6" y="28"/>
                    <a:pt x="0" y="43"/>
                  </a:cubicBezTo>
                  <a:cubicBezTo>
                    <a:pt x="6" y="28"/>
                    <a:pt x="15" y="12"/>
                    <a:pt x="25" y="0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5297;p70">
              <a:extLst>
                <a:ext uri="{FF2B5EF4-FFF2-40B4-BE49-F238E27FC236}">
                  <a16:creationId xmlns:a16="http://schemas.microsoft.com/office/drawing/2014/main" id="{39DB9371-0FD5-E0A3-06ED-59CE84813B9C}"/>
                </a:ext>
              </a:extLst>
            </p:cNvPr>
            <p:cNvSpPr/>
            <p:nvPr/>
          </p:nvSpPr>
          <p:spPr>
            <a:xfrm>
              <a:off x="2800230" y="1883453"/>
              <a:ext cx="1255" cy="1793"/>
            </a:xfrm>
            <a:custGeom>
              <a:avLst/>
              <a:gdLst/>
              <a:ahLst/>
              <a:cxnLst/>
              <a:rect l="l" t="t" r="r" b="b"/>
              <a:pathLst>
                <a:path w="7" h="10" extrusionOk="0">
                  <a:moveTo>
                    <a:pt x="7" y="1"/>
                  </a:moveTo>
                  <a:cubicBezTo>
                    <a:pt x="6" y="1"/>
                    <a:pt x="5" y="2"/>
                    <a:pt x="4" y="3"/>
                  </a:cubicBezTo>
                  <a:lnTo>
                    <a:pt x="4" y="3"/>
                  </a:lnTo>
                  <a:cubicBezTo>
                    <a:pt x="5" y="2"/>
                    <a:pt x="6" y="1"/>
                    <a:pt x="7" y="1"/>
                  </a:cubicBezTo>
                  <a:close/>
                  <a:moveTo>
                    <a:pt x="4" y="3"/>
                  </a:moveTo>
                  <a:cubicBezTo>
                    <a:pt x="2" y="5"/>
                    <a:pt x="1" y="8"/>
                    <a:pt x="1" y="10"/>
                  </a:cubicBezTo>
                  <a:lnTo>
                    <a:pt x="4" y="7"/>
                  </a:lnTo>
                  <a:cubicBezTo>
                    <a:pt x="4" y="7"/>
                    <a:pt x="4" y="5"/>
                    <a:pt x="4" y="3"/>
                  </a:cubicBez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5298;p70">
              <a:extLst>
                <a:ext uri="{FF2B5EF4-FFF2-40B4-BE49-F238E27FC236}">
                  <a16:creationId xmlns:a16="http://schemas.microsoft.com/office/drawing/2014/main" id="{88B92E62-8E9C-058B-170B-7A95286F3689}"/>
                </a:ext>
              </a:extLst>
            </p:cNvPr>
            <p:cNvSpPr/>
            <p:nvPr/>
          </p:nvSpPr>
          <p:spPr>
            <a:xfrm>
              <a:off x="3952037" y="1511172"/>
              <a:ext cx="179" cy="17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02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5299;p70">
              <a:extLst>
                <a:ext uri="{FF2B5EF4-FFF2-40B4-BE49-F238E27FC236}">
                  <a16:creationId xmlns:a16="http://schemas.microsoft.com/office/drawing/2014/main" id="{A9CCB246-7E44-2ABF-7B2A-75C48B0D3D5E}"/>
                </a:ext>
              </a:extLst>
            </p:cNvPr>
            <p:cNvSpPr/>
            <p:nvPr/>
          </p:nvSpPr>
          <p:spPr>
            <a:xfrm>
              <a:off x="3260738" y="2876381"/>
              <a:ext cx="1352469" cy="711024"/>
            </a:xfrm>
            <a:custGeom>
              <a:avLst/>
              <a:gdLst/>
              <a:ahLst/>
              <a:cxnLst/>
              <a:rect l="l" t="t" r="r" b="b"/>
              <a:pathLst>
                <a:path w="7542" h="3965" extrusionOk="0">
                  <a:moveTo>
                    <a:pt x="7012" y="1"/>
                  </a:moveTo>
                  <a:cubicBezTo>
                    <a:pt x="6729" y="1"/>
                    <a:pt x="6400" y="193"/>
                    <a:pt x="6070" y="401"/>
                  </a:cubicBezTo>
                  <a:cubicBezTo>
                    <a:pt x="4997" y="1080"/>
                    <a:pt x="4170" y="2567"/>
                    <a:pt x="2795" y="2567"/>
                  </a:cubicBezTo>
                  <a:cubicBezTo>
                    <a:pt x="2789" y="2567"/>
                    <a:pt x="2783" y="2567"/>
                    <a:pt x="2778" y="2567"/>
                  </a:cubicBezTo>
                  <a:cubicBezTo>
                    <a:pt x="2148" y="2558"/>
                    <a:pt x="1137" y="2121"/>
                    <a:pt x="108" y="1737"/>
                  </a:cubicBezTo>
                  <a:lnTo>
                    <a:pt x="1" y="2822"/>
                  </a:lnTo>
                  <a:cubicBezTo>
                    <a:pt x="505" y="2939"/>
                    <a:pt x="999" y="3077"/>
                    <a:pt x="1491" y="3252"/>
                  </a:cubicBezTo>
                  <a:cubicBezTo>
                    <a:pt x="2344" y="3559"/>
                    <a:pt x="3205" y="3783"/>
                    <a:pt x="4068" y="3964"/>
                  </a:cubicBezTo>
                  <a:cubicBezTo>
                    <a:pt x="4762" y="3531"/>
                    <a:pt x="5757" y="2594"/>
                    <a:pt x="7311" y="862"/>
                  </a:cubicBezTo>
                  <a:cubicBezTo>
                    <a:pt x="7542" y="604"/>
                    <a:pt x="7397" y="20"/>
                    <a:pt x="7050" y="2"/>
                  </a:cubicBezTo>
                  <a:cubicBezTo>
                    <a:pt x="7038" y="1"/>
                    <a:pt x="7025" y="1"/>
                    <a:pt x="7012" y="1"/>
                  </a:cubicBezTo>
                  <a:close/>
                </a:path>
              </a:pathLst>
            </a:custGeom>
            <a:solidFill>
              <a:srgbClr val="E398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5300;p70">
              <a:extLst>
                <a:ext uri="{FF2B5EF4-FFF2-40B4-BE49-F238E27FC236}">
                  <a16:creationId xmlns:a16="http://schemas.microsoft.com/office/drawing/2014/main" id="{A9FC67C5-2608-B787-87EC-7063691ACD1E}"/>
                </a:ext>
              </a:extLst>
            </p:cNvPr>
            <p:cNvSpPr/>
            <p:nvPr/>
          </p:nvSpPr>
          <p:spPr>
            <a:xfrm>
              <a:off x="2869629" y="2815231"/>
              <a:ext cx="1919853" cy="710486"/>
            </a:xfrm>
            <a:custGeom>
              <a:avLst/>
              <a:gdLst/>
              <a:ahLst/>
              <a:cxnLst/>
              <a:rect l="l" t="t" r="r" b="b"/>
              <a:pathLst>
                <a:path w="10706" h="3962" extrusionOk="0">
                  <a:moveTo>
                    <a:pt x="10176" y="1"/>
                  </a:moveTo>
                  <a:cubicBezTo>
                    <a:pt x="9893" y="1"/>
                    <a:pt x="9561" y="193"/>
                    <a:pt x="9234" y="401"/>
                  </a:cubicBezTo>
                  <a:cubicBezTo>
                    <a:pt x="8161" y="1080"/>
                    <a:pt x="7334" y="2567"/>
                    <a:pt x="5958" y="2567"/>
                  </a:cubicBezTo>
                  <a:cubicBezTo>
                    <a:pt x="5953" y="2567"/>
                    <a:pt x="5947" y="2567"/>
                    <a:pt x="5942" y="2567"/>
                  </a:cubicBezTo>
                  <a:cubicBezTo>
                    <a:pt x="4821" y="2557"/>
                    <a:pt x="2508" y="1175"/>
                    <a:pt x="1007" y="1175"/>
                  </a:cubicBezTo>
                  <a:cubicBezTo>
                    <a:pt x="649" y="1175"/>
                    <a:pt x="338" y="1254"/>
                    <a:pt x="99" y="1449"/>
                  </a:cubicBezTo>
                  <a:cubicBezTo>
                    <a:pt x="99" y="1449"/>
                    <a:pt x="96" y="1446"/>
                    <a:pt x="90" y="1433"/>
                  </a:cubicBezTo>
                  <a:lnTo>
                    <a:pt x="1" y="2321"/>
                  </a:lnTo>
                  <a:cubicBezTo>
                    <a:pt x="1583" y="2490"/>
                    <a:pt x="3152" y="2708"/>
                    <a:pt x="4654" y="3246"/>
                  </a:cubicBezTo>
                  <a:cubicBezTo>
                    <a:pt x="5505" y="3553"/>
                    <a:pt x="6368" y="3780"/>
                    <a:pt x="7232" y="3961"/>
                  </a:cubicBezTo>
                  <a:cubicBezTo>
                    <a:pt x="7926" y="3525"/>
                    <a:pt x="8921" y="2588"/>
                    <a:pt x="10475" y="862"/>
                  </a:cubicBezTo>
                  <a:cubicBezTo>
                    <a:pt x="10706" y="604"/>
                    <a:pt x="10558" y="23"/>
                    <a:pt x="10214" y="2"/>
                  </a:cubicBezTo>
                  <a:cubicBezTo>
                    <a:pt x="10202" y="1"/>
                    <a:pt x="10189" y="1"/>
                    <a:pt x="10176" y="1"/>
                  </a:cubicBezTo>
                  <a:close/>
                </a:path>
              </a:pathLst>
            </a:custGeom>
            <a:solidFill>
              <a:srgbClr val="C683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5301;p70">
              <a:extLst>
                <a:ext uri="{FF2B5EF4-FFF2-40B4-BE49-F238E27FC236}">
                  <a16:creationId xmlns:a16="http://schemas.microsoft.com/office/drawing/2014/main" id="{3FAD307F-84D1-97A9-2875-B6E954A40FCE}"/>
                </a:ext>
              </a:extLst>
            </p:cNvPr>
            <p:cNvSpPr/>
            <p:nvPr/>
          </p:nvSpPr>
          <p:spPr>
            <a:xfrm>
              <a:off x="3084461" y="2810210"/>
              <a:ext cx="1930434" cy="669779"/>
            </a:xfrm>
            <a:custGeom>
              <a:avLst/>
              <a:gdLst/>
              <a:ahLst/>
              <a:cxnLst/>
              <a:rect l="l" t="t" r="r" b="b"/>
              <a:pathLst>
                <a:path w="10765" h="3735" extrusionOk="0">
                  <a:moveTo>
                    <a:pt x="10112" y="1"/>
                  </a:moveTo>
                  <a:cubicBezTo>
                    <a:pt x="9851" y="1"/>
                    <a:pt x="9552" y="45"/>
                    <a:pt x="9234" y="171"/>
                  </a:cubicBezTo>
                  <a:cubicBezTo>
                    <a:pt x="8295" y="554"/>
                    <a:pt x="7333" y="2337"/>
                    <a:pt x="5956" y="2337"/>
                  </a:cubicBezTo>
                  <a:cubicBezTo>
                    <a:pt x="5951" y="2337"/>
                    <a:pt x="5946" y="2337"/>
                    <a:pt x="5941" y="2337"/>
                  </a:cubicBezTo>
                  <a:cubicBezTo>
                    <a:pt x="4823" y="2327"/>
                    <a:pt x="2509" y="945"/>
                    <a:pt x="1009" y="945"/>
                  </a:cubicBezTo>
                  <a:cubicBezTo>
                    <a:pt x="652" y="945"/>
                    <a:pt x="340" y="1024"/>
                    <a:pt x="102" y="1219"/>
                  </a:cubicBezTo>
                  <a:cubicBezTo>
                    <a:pt x="102" y="1219"/>
                    <a:pt x="96" y="1216"/>
                    <a:pt x="90" y="1203"/>
                  </a:cubicBezTo>
                  <a:lnTo>
                    <a:pt x="1" y="2091"/>
                  </a:lnTo>
                  <a:cubicBezTo>
                    <a:pt x="1583" y="2263"/>
                    <a:pt x="3152" y="2484"/>
                    <a:pt x="4654" y="3022"/>
                  </a:cubicBezTo>
                  <a:cubicBezTo>
                    <a:pt x="5508" y="3329"/>
                    <a:pt x="6368" y="3553"/>
                    <a:pt x="7232" y="3734"/>
                  </a:cubicBezTo>
                  <a:cubicBezTo>
                    <a:pt x="7926" y="3301"/>
                    <a:pt x="8979" y="2429"/>
                    <a:pt x="10534" y="703"/>
                  </a:cubicBezTo>
                  <a:cubicBezTo>
                    <a:pt x="10764" y="445"/>
                    <a:pt x="10598" y="30"/>
                    <a:pt x="10257" y="5"/>
                  </a:cubicBezTo>
                  <a:cubicBezTo>
                    <a:pt x="10210" y="2"/>
                    <a:pt x="10162" y="1"/>
                    <a:pt x="10112" y="1"/>
                  </a:cubicBezTo>
                  <a:close/>
                </a:path>
              </a:pathLst>
            </a:custGeom>
            <a:solidFill>
              <a:srgbClr val="EB9B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5302;p70">
              <a:extLst>
                <a:ext uri="{FF2B5EF4-FFF2-40B4-BE49-F238E27FC236}">
                  <a16:creationId xmlns:a16="http://schemas.microsoft.com/office/drawing/2014/main" id="{9734CF1E-4469-F169-7D08-8A84525861A1}"/>
                </a:ext>
              </a:extLst>
            </p:cNvPr>
            <p:cNvSpPr/>
            <p:nvPr/>
          </p:nvSpPr>
          <p:spPr>
            <a:xfrm>
              <a:off x="3861119" y="3295825"/>
              <a:ext cx="58639" cy="2331"/>
            </a:xfrm>
            <a:custGeom>
              <a:avLst/>
              <a:gdLst/>
              <a:ahLst/>
              <a:cxnLst/>
              <a:rect l="l" t="t" r="r" b="b"/>
              <a:pathLst>
                <a:path w="327" h="13" extrusionOk="0">
                  <a:moveTo>
                    <a:pt x="327" y="1"/>
                  </a:moveTo>
                  <a:lnTo>
                    <a:pt x="327" y="1"/>
                  </a:lnTo>
                  <a:cubicBezTo>
                    <a:pt x="219" y="7"/>
                    <a:pt x="108" y="10"/>
                    <a:pt x="1" y="13"/>
                  </a:cubicBezTo>
                  <a:cubicBezTo>
                    <a:pt x="108" y="13"/>
                    <a:pt x="219" y="10"/>
                    <a:pt x="3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5303;p70">
              <a:extLst>
                <a:ext uri="{FF2B5EF4-FFF2-40B4-BE49-F238E27FC236}">
                  <a16:creationId xmlns:a16="http://schemas.microsoft.com/office/drawing/2014/main" id="{4FE35181-A0F6-853C-DAAE-BA0F6E772120}"/>
                </a:ext>
              </a:extLst>
            </p:cNvPr>
            <p:cNvSpPr/>
            <p:nvPr/>
          </p:nvSpPr>
          <p:spPr>
            <a:xfrm>
              <a:off x="4641006" y="2877278"/>
              <a:ext cx="51646" cy="69040"/>
            </a:xfrm>
            <a:custGeom>
              <a:avLst/>
              <a:gdLst/>
              <a:ahLst/>
              <a:cxnLst/>
              <a:rect l="l" t="t" r="r" b="b"/>
              <a:pathLst>
                <a:path w="288" h="385" extrusionOk="0">
                  <a:moveTo>
                    <a:pt x="287" y="0"/>
                  </a:moveTo>
                  <a:lnTo>
                    <a:pt x="287" y="0"/>
                  </a:lnTo>
                  <a:cubicBezTo>
                    <a:pt x="281" y="9"/>
                    <a:pt x="274" y="18"/>
                    <a:pt x="268" y="27"/>
                  </a:cubicBezTo>
                  <a:lnTo>
                    <a:pt x="268" y="27"/>
                  </a:lnTo>
                  <a:cubicBezTo>
                    <a:pt x="274" y="18"/>
                    <a:pt x="281" y="9"/>
                    <a:pt x="287" y="0"/>
                  </a:cubicBezTo>
                  <a:close/>
                  <a:moveTo>
                    <a:pt x="268" y="27"/>
                  </a:moveTo>
                  <a:lnTo>
                    <a:pt x="268" y="27"/>
                  </a:lnTo>
                  <a:cubicBezTo>
                    <a:pt x="204" y="119"/>
                    <a:pt x="139" y="205"/>
                    <a:pt x="69" y="289"/>
                  </a:cubicBezTo>
                  <a:cubicBezTo>
                    <a:pt x="57" y="307"/>
                    <a:pt x="38" y="329"/>
                    <a:pt x="23" y="347"/>
                  </a:cubicBezTo>
                  <a:cubicBezTo>
                    <a:pt x="8" y="370"/>
                    <a:pt x="1" y="384"/>
                    <a:pt x="3" y="384"/>
                  </a:cubicBezTo>
                  <a:cubicBezTo>
                    <a:pt x="10" y="384"/>
                    <a:pt x="81" y="294"/>
                    <a:pt x="268" y="27"/>
                  </a:cubicBezTo>
                  <a:close/>
                </a:path>
              </a:pathLst>
            </a:custGeom>
            <a:solidFill>
              <a:srgbClr val="2494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5305;p70">
              <a:extLst>
                <a:ext uri="{FF2B5EF4-FFF2-40B4-BE49-F238E27FC236}">
                  <a16:creationId xmlns:a16="http://schemas.microsoft.com/office/drawing/2014/main" id="{446EEC7F-47E8-4455-D648-57542DB0BE61}"/>
                </a:ext>
              </a:extLst>
            </p:cNvPr>
            <p:cNvSpPr/>
            <p:nvPr/>
          </p:nvSpPr>
          <p:spPr>
            <a:xfrm>
              <a:off x="4644951" y="2877995"/>
              <a:ext cx="47700" cy="61688"/>
            </a:xfrm>
            <a:custGeom>
              <a:avLst/>
              <a:gdLst/>
              <a:ahLst/>
              <a:cxnLst/>
              <a:rect l="l" t="t" r="r" b="b"/>
              <a:pathLst>
                <a:path w="266" h="344" extrusionOk="0">
                  <a:moveTo>
                    <a:pt x="260" y="0"/>
                  </a:moveTo>
                  <a:cubicBezTo>
                    <a:pt x="223" y="0"/>
                    <a:pt x="59" y="244"/>
                    <a:pt x="1" y="343"/>
                  </a:cubicBezTo>
                  <a:cubicBezTo>
                    <a:pt x="16" y="325"/>
                    <a:pt x="32" y="309"/>
                    <a:pt x="47" y="288"/>
                  </a:cubicBezTo>
                  <a:cubicBezTo>
                    <a:pt x="124" y="196"/>
                    <a:pt x="194" y="97"/>
                    <a:pt x="265" y="2"/>
                  </a:cubicBezTo>
                  <a:cubicBezTo>
                    <a:pt x="264" y="1"/>
                    <a:pt x="262" y="0"/>
                    <a:pt x="260" y="0"/>
                  </a:cubicBezTo>
                  <a:close/>
                </a:path>
              </a:pathLst>
            </a:custGeom>
            <a:solidFill>
              <a:srgbClr val="2494C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5306;p70">
              <a:extLst>
                <a:ext uri="{FF2B5EF4-FFF2-40B4-BE49-F238E27FC236}">
                  <a16:creationId xmlns:a16="http://schemas.microsoft.com/office/drawing/2014/main" id="{7AD864AA-109C-A25D-436B-9EFFE1773767}"/>
                </a:ext>
              </a:extLst>
            </p:cNvPr>
            <p:cNvSpPr/>
            <p:nvPr/>
          </p:nvSpPr>
          <p:spPr>
            <a:xfrm>
              <a:off x="2958395" y="1969350"/>
              <a:ext cx="16677" cy="31561"/>
            </a:xfrm>
            <a:custGeom>
              <a:avLst/>
              <a:gdLst/>
              <a:ahLst/>
              <a:cxnLst/>
              <a:rect l="l" t="t" r="r" b="b"/>
              <a:pathLst>
                <a:path w="93" h="176" extrusionOk="0">
                  <a:moveTo>
                    <a:pt x="93" y="1"/>
                  </a:moveTo>
                  <a:cubicBezTo>
                    <a:pt x="62" y="56"/>
                    <a:pt x="31" y="114"/>
                    <a:pt x="0" y="176"/>
                  </a:cubicBezTo>
                  <a:cubicBezTo>
                    <a:pt x="31" y="114"/>
                    <a:pt x="62" y="56"/>
                    <a:pt x="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5307;p70">
              <a:extLst>
                <a:ext uri="{FF2B5EF4-FFF2-40B4-BE49-F238E27FC236}">
                  <a16:creationId xmlns:a16="http://schemas.microsoft.com/office/drawing/2014/main" id="{2B0586E1-9215-401B-4B00-E87CFFDFFD0A}"/>
                </a:ext>
              </a:extLst>
            </p:cNvPr>
            <p:cNvSpPr/>
            <p:nvPr/>
          </p:nvSpPr>
          <p:spPr>
            <a:xfrm>
              <a:off x="2974893" y="1965584"/>
              <a:ext cx="2331" cy="3945"/>
            </a:xfrm>
            <a:custGeom>
              <a:avLst/>
              <a:gdLst/>
              <a:ahLst/>
              <a:cxnLst/>
              <a:rect l="l" t="t" r="r" b="b"/>
              <a:pathLst>
                <a:path w="13" h="22" extrusionOk="0">
                  <a:moveTo>
                    <a:pt x="13" y="0"/>
                  </a:moveTo>
                  <a:cubicBezTo>
                    <a:pt x="10" y="10"/>
                    <a:pt x="7" y="13"/>
                    <a:pt x="1" y="22"/>
                  </a:cubicBezTo>
                  <a:cubicBezTo>
                    <a:pt x="7" y="13"/>
                    <a:pt x="10" y="1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5308;p70">
              <a:extLst>
                <a:ext uri="{FF2B5EF4-FFF2-40B4-BE49-F238E27FC236}">
                  <a16:creationId xmlns:a16="http://schemas.microsoft.com/office/drawing/2014/main" id="{D9C2B4A6-3FCE-F6F4-5FF4-604924C60C3B}"/>
                </a:ext>
              </a:extLst>
            </p:cNvPr>
            <p:cNvSpPr/>
            <p:nvPr/>
          </p:nvSpPr>
          <p:spPr>
            <a:xfrm>
              <a:off x="2956781" y="2000732"/>
              <a:ext cx="2869" cy="5200"/>
            </a:xfrm>
            <a:custGeom>
              <a:avLst/>
              <a:gdLst/>
              <a:ahLst/>
              <a:cxnLst/>
              <a:rect l="l" t="t" r="r" b="b"/>
              <a:pathLst>
                <a:path w="16" h="29" extrusionOk="0">
                  <a:moveTo>
                    <a:pt x="15" y="1"/>
                  </a:moveTo>
                  <a:lnTo>
                    <a:pt x="15" y="1"/>
                  </a:lnTo>
                  <a:cubicBezTo>
                    <a:pt x="9" y="10"/>
                    <a:pt x="3" y="16"/>
                    <a:pt x="0" y="29"/>
                  </a:cubicBezTo>
                  <a:cubicBezTo>
                    <a:pt x="6" y="19"/>
                    <a:pt x="9" y="10"/>
                    <a:pt x="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5309;p70">
              <a:extLst>
                <a:ext uri="{FF2B5EF4-FFF2-40B4-BE49-F238E27FC236}">
                  <a16:creationId xmlns:a16="http://schemas.microsoft.com/office/drawing/2014/main" id="{0EA7ECE7-2E09-A455-65BD-4E3914A60759}"/>
                </a:ext>
              </a:extLst>
            </p:cNvPr>
            <p:cNvSpPr/>
            <p:nvPr/>
          </p:nvSpPr>
          <p:spPr>
            <a:xfrm>
              <a:off x="2924861" y="2042157"/>
              <a:ext cx="15422" cy="37658"/>
            </a:xfrm>
            <a:custGeom>
              <a:avLst/>
              <a:gdLst/>
              <a:ahLst/>
              <a:cxnLst/>
              <a:rect l="l" t="t" r="r" b="b"/>
              <a:pathLst>
                <a:path w="86" h="210" extrusionOk="0">
                  <a:moveTo>
                    <a:pt x="86" y="0"/>
                  </a:moveTo>
                  <a:lnTo>
                    <a:pt x="86" y="0"/>
                  </a:lnTo>
                  <a:cubicBezTo>
                    <a:pt x="52" y="71"/>
                    <a:pt x="28" y="139"/>
                    <a:pt x="0" y="209"/>
                  </a:cubicBezTo>
                  <a:cubicBezTo>
                    <a:pt x="28" y="139"/>
                    <a:pt x="55" y="71"/>
                    <a:pt x="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5310;p70">
              <a:extLst>
                <a:ext uri="{FF2B5EF4-FFF2-40B4-BE49-F238E27FC236}">
                  <a16:creationId xmlns:a16="http://schemas.microsoft.com/office/drawing/2014/main" id="{1FAB741E-DB91-44B3-977A-A24DD5110723}"/>
                </a:ext>
              </a:extLst>
            </p:cNvPr>
            <p:cNvSpPr/>
            <p:nvPr/>
          </p:nvSpPr>
          <p:spPr>
            <a:xfrm>
              <a:off x="2941897" y="2005754"/>
              <a:ext cx="15063" cy="31023"/>
            </a:xfrm>
            <a:custGeom>
              <a:avLst/>
              <a:gdLst/>
              <a:ahLst/>
              <a:cxnLst/>
              <a:rect l="l" t="t" r="r" b="b"/>
              <a:pathLst>
                <a:path w="84" h="173" extrusionOk="0">
                  <a:moveTo>
                    <a:pt x="83" y="1"/>
                  </a:moveTo>
                  <a:lnTo>
                    <a:pt x="0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5312;p70">
              <a:extLst>
                <a:ext uri="{FF2B5EF4-FFF2-40B4-BE49-F238E27FC236}">
                  <a16:creationId xmlns:a16="http://schemas.microsoft.com/office/drawing/2014/main" id="{96ACC297-5FA6-BABF-491D-8F419806F56A}"/>
                </a:ext>
              </a:extLst>
            </p:cNvPr>
            <p:cNvSpPr/>
            <p:nvPr/>
          </p:nvSpPr>
          <p:spPr>
            <a:xfrm>
              <a:off x="2939028" y="2036598"/>
              <a:ext cx="3049" cy="5738"/>
            </a:xfrm>
            <a:custGeom>
              <a:avLst/>
              <a:gdLst/>
              <a:ahLst/>
              <a:cxnLst/>
              <a:rect l="l" t="t" r="r" b="b"/>
              <a:pathLst>
                <a:path w="17" h="32" extrusionOk="0">
                  <a:moveTo>
                    <a:pt x="16" y="1"/>
                  </a:moveTo>
                  <a:cubicBezTo>
                    <a:pt x="13" y="13"/>
                    <a:pt x="10" y="19"/>
                    <a:pt x="1" y="31"/>
                  </a:cubicBezTo>
                  <a:cubicBezTo>
                    <a:pt x="10" y="25"/>
                    <a:pt x="13" y="13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5314;p70">
              <a:extLst>
                <a:ext uri="{FF2B5EF4-FFF2-40B4-BE49-F238E27FC236}">
                  <a16:creationId xmlns:a16="http://schemas.microsoft.com/office/drawing/2014/main" id="{077C40AF-A18E-A2A3-FF28-67605280CE4B}"/>
                </a:ext>
              </a:extLst>
            </p:cNvPr>
            <p:cNvSpPr/>
            <p:nvPr/>
          </p:nvSpPr>
          <p:spPr>
            <a:xfrm>
              <a:off x="4179601" y="1511172"/>
              <a:ext cx="16677" cy="5559"/>
            </a:xfrm>
            <a:custGeom>
              <a:avLst/>
              <a:gdLst/>
              <a:ahLst/>
              <a:cxnLst/>
              <a:rect l="l" t="t" r="r" b="b"/>
              <a:pathLst>
                <a:path w="93" h="31" extrusionOk="0">
                  <a:moveTo>
                    <a:pt x="0" y="0"/>
                  </a:moveTo>
                  <a:cubicBezTo>
                    <a:pt x="31" y="12"/>
                    <a:pt x="62" y="22"/>
                    <a:pt x="93" y="31"/>
                  </a:cubicBezTo>
                  <a:cubicBezTo>
                    <a:pt x="62" y="22"/>
                    <a:pt x="31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5315;p70">
              <a:extLst>
                <a:ext uri="{FF2B5EF4-FFF2-40B4-BE49-F238E27FC236}">
                  <a16:creationId xmlns:a16="http://schemas.microsoft.com/office/drawing/2014/main" id="{A6EBDBA0-C3BF-BD7E-4975-7767884186CD}"/>
                </a:ext>
              </a:extLst>
            </p:cNvPr>
            <p:cNvSpPr/>
            <p:nvPr/>
          </p:nvSpPr>
          <p:spPr>
            <a:xfrm>
              <a:off x="4306205" y="3174600"/>
              <a:ext cx="48776" cy="24926"/>
            </a:xfrm>
            <a:custGeom>
              <a:avLst/>
              <a:gdLst/>
              <a:ahLst/>
              <a:cxnLst/>
              <a:rect l="l" t="t" r="r" b="b"/>
              <a:pathLst>
                <a:path w="272" h="139" extrusionOk="0">
                  <a:moveTo>
                    <a:pt x="271" y="1"/>
                  </a:moveTo>
                  <a:lnTo>
                    <a:pt x="271" y="1"/>
                  </a:lnTo>
                  <a:cubicBezTo>
                    <a:pt x="179" y="47"/>
                    <a:pt x="93" y="93"/>
                    <a:pt x="1" y="139"/>
                  </a:cubicBezTo>
                  <a:cubicBezTo>
                    <a:pt x="93" y="96"/>
                    <a:pt x="182" y="47"/>
                    <a:pt x="271" y="1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5316;p70">
              <a:extLst>
                <a:ext uri="{FF2B5EF4-FFF2-40B4-BE49-F238E27FC236}">
                  <a16:creationId xmlns:a16="http://schemas.microsoft.com/office/drawing/2014/main" id="{E31B7D44-CCDC-EDB4-66DE-0A8DB31A98D3}"/>
                </a:ext>
              </a:extLst>
            </p:cNvPr>
            <p:cNvSpPr/>
            <p:nvPr/>
          </p:nvSpPr>
          <p:spPr>
            <a:xfrm>
              <a:off x="4230171" y="3211542"/>
              <a:ext cx="47162" cy="19546"/>
            </a:xfrm>
            <a:custGeom>
              <a:avLst/>
              <a:gdLst/>
              <a:ahLst/>
              <a:cxnLst/>
              <a:rect l="l" t="t" r="r" b="b"/>
              <a:pathLst>
                <a:path w="263" h="109" extrusionOk="0">
                  <a:moveTo>
                    <a:pt x="262" y="1"/>
                  </a:moveTo>
                  <a:cubicBezTo>
                    <a:pt x="173" y="37"/>
                    <a:pt x="90" y="77"/>
                    <a:pt x="1" y="108"/>
                  </a:cubicBezTo>
                  <a:cubicBezTo>
                    <a:pt x="93" y="77"/>
                    <a:pt x="179" y="37"/>
                    <a:pt x="262" y="1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5317;p70">
              <a:extLst>
                <a:ext uri="{FF2B5EF4-FFF2-40B4-BE49-F238E27FC236}">
                  <a16:creationId xmlns:a16="http://schemas.microsoft.com/office/drawing/2014/main" id="{7B2F53E5-9062-CB1C-D406-E6B7424EB09A}"/>
                </a:ext>
              </a:extLst>
            </p:cNvPr>
            <p:cNvSpPr/>
            <p:nvPr/>
          </p:nvSpPr>
          <p:spPr>
            <a:xfrm>
              <a:off x="4359644" y="3168503"/>
              <a:ext cx="7352" cy="3587"/>
            </a:xfrm>
            <a:custGeom>
              <a:avLst/>
              <a:gdLst/>
              <a:ahLst/>
              <a:cxnLst/>
              <a:rect l="l" t="t" r="r" b="b"/>
              <a:pathLst>
                <a:path w="41" h="20" extrusionOk="0">
                  <a:moveTo>
                    <a:pt x="41" y="1"/>
                  </a:moveTo>
                  <a:cubicBezTo>
                    <a:pt x="28" y="10"/>
                    <a:pt x="13" y="13"/>
                    <a:pt x="1" y="19"/>
                  </a:cubicBezTo>
                  <a:lnTo>
                    <a:pt x="1" y="19"/>
                  </a:lnTo>
                  <a:cubicBezTo>
                    <a:pt x="13" y="13"/>
                    <a:pt x="28" y="10"/>
                    <a:pt x="41" y="1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5319;p70">
              <a:extLst>
                <a:ext uri="{FF2B5EF4-FFF2-40B4-BE49-F238E27FC236}">
                  <a16:creationId xmlns:a16="http://schemas.microsoft.com/office/drawing/2014/main" id="{ECE1F032-C4EE-0F3C-04E1-2940835C2D4C}"/>
                </a:ext>
              </a:extLst>
            </p:cNvPr>
            <p:cNvSpPr/>
            <p:nvPr/>
          </p:nvSpPr>
          <p:spPr>
            <a:xfrm>
              <a:off x="4230171" y="3211542"/>
              <a:ext cx="47162" cy="19546"/>
            </a:xfrm>
            <a:custGeom>
              <a:avLst/>
              <a:gdLst/>
              <a:ahLst/>
              <a:cxnLst/>
              <a:rect l="l" t="t" r="r" b="b"/>
              <a:pathLst>
                <a:path w="263" h="109" extrusionOk="0">
                  <a:moveTo>
                    <a:pt x="262" y="1"/>
                  </a:moveTo>
                  <a:lnTo>
                    <a:pt x="262" y="1"/>
                  </a:lnTo>
                  <a:cubicBezTo>
                    <a:pt x="173" y="37"/>
                    <a:pt x="90" y="77"/>
                    <a:pt x="1" y="108"/>
                  </a:cubicBezTo>
                  <a:cubicBezTo>
                    <a:pt x="80" y="81"/>
                    <a:pt x="160" y="46"/>
                    <a:pt x="235" y="12"/>
                  </a:cubicBezTo>
                  <a:lnTo>
                    <a:pt x="235" y="12"/>
                  </a:lnTo>
                  <a:cubicBezTo>
                    <a:pt x="235" y="12"/>
                    <a:pt x="235" y="12"/>
                    <a:pt x="235" y="12"/>
                  </a:cubicBezTo>
                  <a:lnTo>
                    <a:pt x="235" y="12"/>
                  </a:lnTo>
                  <a:cubicBezTo>
                    <a:pt x="244" y="8"/>
                    <a:pt x="253" y="4"/>
                    <a:pt x="26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5320;p70">
              <a:extLst>
                <a:ext uri="{FF2B5EF4-FFF2-40B4-BE49-F238E27FC236}">
                  <a16:creationId xmlns:a16="http://schemas.microsoft.com/office/drawing/2014/main" id="{42F25241-2E3B-F163-B6B1-E786303C7B0E}"/>
                </a:ext>
              </a:extLst>
            </p:cNvPr>
            <p:cNvSpPr/>
            <p:nvPr/>
          </p:nvSpPr>
          <p:spPr>
            <a:xfrm>
              <a:off x="4359644" y="3168503"/>
              <a:ext cx="7352" cy="3587"/>
            </a:xfrm>
            <a:custGeom>
              <a:avLst/>
              <a:gdLst/>
              <a:ahLst/>
              <a:cxnLst/>
              <a:rect l="l" t="t" r="r" b="b"/>
              <a:pathLst>
                <a:path w="41" h="20" extrusionOk="0">
                  <a:moveTo>
                    <a:pt x="41" y="1"/>
                  </a:moveTo>
                  <a:cubicBezTo>
                    <a:pt x="28" y="10"/>
                    <a:pt x="13" y="13"/>
                    <a:pt x="1" y="19"/>
                  </a:cubicBezTo>
                  <a:lnTo>
                    <a:pt x="1" y="19"/>
                  </a:lnTo>
                  <a:cubicBezTo>
                    <a:pt x="13" y="13"/>
                    <a:pt x="28" y="10"/>
                    <a:pt x="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5321;p70">
              <a:extLst>
                <a:ext uri="{FF2B5EF4-FFF2-40B4-BE49-F238E27FC236}">
                  <a16:creationId xmlns:a16="http://schemas.microsoft.com/office/drawing/2014/main" id="{C76900A2-13B9-9297-F1E9-C894A281A89B}"/>
                </a:ext>
              </a:extLst>
            </p:cNvPr>
            <p:cNvSpPr/>
            <p:nvPr/>
          </p:nvSpPr>
          <p:spPr>
            <a:xfrm>
              <a:off x="4306205" y="3174600"/>
              <a:ext cx="48776" cy="24926"/>
            </a:xfrm>
            <a:custGeom>
              <a:avLst/>
              <a:gdLst/>
              <a:ahLst/>
              <a:cxnLst/>
              <a:rect l="l" t="t" r="r" b="b"/>
              <a:pathLst>
                <a:path w="272" h="139" extrusionOk="0">
                  <a:moveTo>
                    <a:pt x="271" y="1"/>
                  </a:moveTo>
                  <a:cubicBezTo>
                    <a:pt x="179" y="47"/>
                    <a:pt x="93" y="93"/>
                    <a:pt x="1" y="139"/>
                  </a:cubicBezTo>
                  <a:cubicBezTo>
                    <a:pt x="93" y="96"/>
                    <a:pt x="182" y="50"/>
                    <a:pt x="2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5322;p70">
              <a:extLst>
                <a:ext uri="{FF2B5EF4-FFF2-40B4-BE49-F238E27FC236}">
                  <a16:creationId xmlns:a16="http://schemas.microsoft.com/office/drawing/2014/main" id="{CC4202C7-44C6-103C-D6C4-E390E42F0078}"/>
                </a:ext>
              </a:extLst>
            </p:cNvPr>
            <p:cNvSpPr/>
            <p:nvPr/>
          </p:nvSpPr>
          <p:spPr>
            <a:xfrm>
              <a:off x="2977045" y="1955363"/>
              <a:ext cx="5738" cy="10401"/>
            </a:xfrm>
            <a:custGeom>
              <a:avLst/>
              <a:gdLst/>
              <a:ahLst/>
              <a:cxnLst/>
              <a:rect l="l" t="t" r="r" b="b"/>
              <a:pathLst>
                <a:path w="32" h="58" extrusionOk="0">
                  <a:moveTo>
                    <a:pt x="32" y="1"/>
                  </a:moveTo>
                  <a:cubicBezTo>
                    <a:pt x="31" y="1"/>
                    <a:pt x="12" y="38"/>
                    <a:pt x="1" y="57"/>
                  </a:cubicBezTo>
                  <a:cubicBezTo>
                    <a:pt x="10" y="48"/>
                    <a:pt x="16" y="36"/>
                    <a:pt x="25" y="20"/>
                  </a:cubicBezTo>
                  <a:cubicBezTo>
                    <a:pt x="28" y="17"/>
                    <a:pt x="28" y="8"/>
                    <a:pt x="32" y="2"/>
                  </a:cubicBezTo>
                  <a:cubicBezTo>
                    <a:pt x="32" y="1"/>
                    <a:pt x="32" y="1"/>
                    <a:pt x="32" y="1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5323;p70">
              <a:extLst>
                <a:ext uri="{FF2B5EF4-FFF2-40B4-BE49-F238E27FC236}">
                  <a16:creationId xmlns:a16="http://schemas.microsoft.com/office/drawing/2014/main" id="{2FFC4739-593C-B83A-B2D1-D397BC841BE6}"/>
                </a:ext>
              </a:extLst>
            </p:cNvPr>
            <p:cNvSpPr/>
            <p:nvPr/>
          </p:nvSpPr>
          <p:spPr>
            <a:xfrm>
              <a:off x="2998564" y="1909276"/>
              <a:ext cx="12373" cy="20622"/>
            </a:xfrm>
            <a:custGeom>
              <a:avLst/>
              <a:gdLst/>
              <a:ahLst/>
              <a:cxnLst/>
              <a:rect l="l" t="t" r="r" b="b"/>
              <a:pathLst>
                <a:path w="69" h="115" extrusionOk="0">
                  <a:moveTo>
                    <a:pt x="68" y="1"/>
                  </a:moveTo>
                  <a:lnTo>
                    <a:pt x="1" y="115"/>
                  </a:lnTo>
                  <a:lnTo>
                    <a:pt x="1" y="115"/>
                  </a:ln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5324;p70">
              <a:extLst>
                <a:ext uri="{FF2B5EF4-FFF2-40B4-BE49-F238E27FC236}">
                  <a16:creationId xmlns:a16="http://schemas.microsoft.com/office/drawing/2014/main" id="{4AF1F727-47E7-51E2-0C04-7A0663864498}"/>
                </a:ext>
              </a:extLst>
            </p:cNvPr>
            <p:cNvSpPr/>
            <p:nvPr/>
          </p:nvSpPr>
          <p:spPr>
            <a:xfrm>
              <a:off x="3012910" y="1895647"/>
              <a:ext cx="7890" cy="11118"/>
            </a:xfrm>
            <a:custGeom>
              <a:avLst/>
              <a:gdLst/>
              <a:ahLst/>
              <a:cxnLst/>
              <a:rect l="l" t="t" r="r" b="b"/>
              <a:pathLst>
                <a:path w="44" h="62" extrusionOk="0">
                  <a:moveTo>
                    <a:pt x="43" y="0"/>
                  </a:moveTo>
                  <a:cubicBezTo>
                    <a:pt x="28" y="19"/>
                    <a:pt x="13" y="43"/>
                    <a:pt x="0" y="62"/>
                  </a:cubicBezTo>
                  <a:cubicBezTo>
                    <a:pt x="13" y="43"/>
                    <a:pt x="28" y="19"/>
                    <a:pt x="43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5325;p70">
              <a:extLst>
                <a:ext uri="{FF2B5EF4-FFF2-40B4-BE49-F238E27FC236}">
                  <a16:creationId xmlns:a16="http://schemas.microsoft.com/office/drawing/2014/main" id="{BC8D3B17-39BD-B7C7-276D-0857DC18494E}"/>
                </a:ext>
              </a:extLst>
            </p:cNvPr>
            <p:cNvSpPr/>
            <p:nvPr/>
          </p:nvSpPr>
          <p:spPr>
            <a:xfrm>
              <a:off x="4604244" y="2942194"/>
              <a:ext cx="38196" cy="41962"/>
            </a:xfrm>
            <a:custGeom>
              <a:avLst/>
              <a:gdLst/>
              <a:ahLst/>
              <a:cxnLst/>
              <a:rect l="l" t="t" r="r" b="b"/>
              <a:pathLst>
                <a:path w="213" h="234" extrusionOk="0">
                  <a:moveTo>
                    <a:pt x="213" y="0"/>
                  </a:moveTo>
                  <a:cubicBezTo>
                    <a:pt x="142" y="80"/>
                    <a:pt x="74" y="157"/>
                    <a:pt x="1" y="234"/>
                  </a:cubicBezTo>
                  <a:cubicBezTo>
                    <a:pt x="74" y="160"/>
                    <a:pt x="145" y="80"/>
                    <a:pt x="213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5326;p70">
              <a:extLst>
                <a:ext uri="{FF2B5EF4-FFF2-40B4-BE49-F238E27FC236}">
                  <a16:creationId xmlns:a16="http://schemas.microsoft.com/office/drawing/2014/main" id="{FBF28F46-DD5C-9097-8AB1-CD6A4C1CF43F}"/>
                </a:ext>
              </a:extLst>
            </p:cNvPr>
            <p:cNvSpPr/>
            <p:nvPr/>
          </p:nvSpPr>
          <p:spPr>
            <a:xfrm>
              <a:off x="2976328" y="1965584"/>
              <a:ext cx="897" cy="1973"/>
            </a:xfrm>
            <a:custGeom>
              <a:avLst/>
              <a:gdLst/>
              <a:ahLst/>
              <a:cxnLst/>
              <a:rect l="l" t="t" r="r" b="b"/>
              <a:pathLst>
                <a:path w="5" h="11" extrusionOk="0">
                  <a:moveTo>
                    <a:pt x="5" y="0"/>
                  </a:moveTo>
                  <a:lnTo>
                    <a:pt x="5" y="0"/>
                  </a:lnTo>
                  <a:cubicBezTo>
                    <a:pt x="2" y="7"/>
                    <a:pt x="0" y="11"/>
                    <a:pt x="0" y="11"/>
                  </a:cubicBezTo>
                  <a:cubicBezTo>
                    <a:pt x="0" y="11"/>
                    <a:pt x="2" y="8"/>
                    <a:pt x="5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5327;p70">
              <a:extLst>
                <a:ext uri="{FF2B5EF4-FFF2-40B4-BE49-F238E27FC236}">
                  <a16:creationId xmlns:a16="http://schemas.microsoft.com/office/drawing/2014/main" id="{53F35A6B-AB8C-D5A7-C82B-2517656F5FAA}"/>
                </a:ext>
              </a:extLst>
            </p:cNvPr>
            <p:cNvSpPr/>
            <p:nvPr/>
          </p:nvSpPr>
          <p:spPr>
            <a:xfrm>
              <a:off x="4642261" y="2941656"/>
              <a:ext cx="717" cy="717"/>
            </a:xfrm>
            <a:custGeom>
              <a:avLst/>
              <a:gdLst/>
              <a:ahLst/>
              <a:cxnLst/>
              <a:rect l="l" t="t" r="r" b="b"/>
              <a:pathLst>
                <a:path w="4" h="4" extrusionOk="0">
                  <a:moveTo>
                    <a:pt x="4" y="0"/>
                  </a:moveTo>
                  <a:lnTo>
                    <a:pt x="1" y="3"/>
                  </a:lnTo>
                  <a:cubicBezTo>
                    <a:pt x="4" y="3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5328;p70">
              <a:extLst>
                <a:ext uri="{FF2B5EF4-FFF2-40B4-BE49-F238E27FC236}">
                  <a16:creationId xmlns:a16="http://schemas.microsoft.com/office/drawing/2014/main" id="{E717D2D7-A906-C1FF-D6FE-63AA37C84D4F}"/>
                </a:ext>
              </a:extLst>
            </p:cNvPr>
            <p:cNvSpPr/>
            <p:nvPr/>
          </p:nvSpPr>
          <p:spPr>
            <a:xfrm>
              <a:off x="4641185" y="2939504"/>
              <a:ext cx="3945" cy="6097"/>
            </a:xfrm>
            <a:custGeom>
              <a:avLst/>
              <a:gdLst/>
              <a:ahLst/>
              <a:cxnLst/>
              <a:rect l="l" t="t" r="r" b="b"/>
              <a:pathLst>
                <a:path w="22" h="34" extrusionOk="0">
                  <a:moveTo>
                    <a:pt x="22" y="0"/>
                  </a:moveTo>
                  <a:lnTo>
                    <a:pt x="7" y="15"/>
                  </a:lnTo>
                  <a:cubicBezTo>
                    <a:pt x="0" y="22"/>
                    <a:pt x="0" y="31"/>
                    <a:pt x="0" y="34"/>
                  </a:cubicBezTo>
                  <a:cubicBezTo>
                    <a:pt x="7" y="22"/>
                    <a:pt x="13" y="12"/>
                    <a:pt x="22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5329;p70">
              <a:extLst>
                <a:ext uri="{FF2B5EF4-FFF2-40B4-BE49-F238E27FC236}">
                  <a16:creationId xmlns:a16="http://schemas.microsoft.com/office/drawing/2014/main" id="{D08B391D-8E22-254B-85C0-70ECF356A43F}"/>
                </a:ext>
              </a:extLst>
            </p:cNvPr>
            <p:cNvSpPr/>
            <p:nvPr/>
          </p:nvSpPr>
          <p:spPr>
            <a:xfrm>
              <a:off x="3035505" y="1854940"/>
              <a:ext cx="13449" cy="18829"/>
            </a:xfrm>
            <a:custGeom>
              <a:avLst/>
              <a:gdLst/>
              <a:ahLst/>
              <a:cxnLst/>
              <a:rect l="l" t="t" r="r" b="b"/>
              <a:pathLst>
                <a:path w="75" h="105" extrusionOk="0">
                  <a:moveTo>
                    <a:pt x="74" y="0"/>
                  </a:moveTo>
                  <a:lnTo>
                    <a:pt x="74" y="0"/>
                  </a:lnTo>
                  <a:cubicBezTo>
                    <a:pt x="53" y="34"/>
                    <a:pt x="25" y="71"/>
                    <a:pt x="0" y="104"/>
                  </a:cubicBezTo>
                  <a:cubicBezTo>
                    <a:pt x="28" y="71"/>
                    <a:pt x="53" y="34"/>
                    <a:pt x="74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5330;p70">
              <a:extLst>
                <a:ext uri="{FF2B5EF4-FFF2-40B4-BE49-F238E27FC236}">
                  <a16:creationId xmlns:a16="http://schemas.microsoft.com/office/drawing/2014/main" id="{963C9476-8865-4E3C-6E32-055480397EF4}"/>
                </a:ext>
              </a:extLst>
            </p:cNvPr>
            <p:cNvSpPr/>
            <p:nvPr/>
          </p:nvSpPr>
          <p:spPr>
            <a:xfrm>
              <a:off x="4179601" y="1511172"/>
              <a:ext cx="3945" cy="1793"/>
            </a:xfrm>
            <a:custGeom>
              <a:avLst/>
              <a:gdLst/>
              <a:ahLst/>
              <a:cxnLst/>
              <a:rect l="l" t="t" r="r" b="b"/>
              <a:pathLst>
                <a:path w="22" h="10" extrusionOk="0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7" y="6"/>
                    <a:pt x="10" y="6"/>
                  </a:cubicBezTo>
                  <a:cubicBezTo>
                    <a:pt x="11" y="6"/>
                    <a:pt x="12" y="6"/>
                    <a:pt x="14" y="6"/>
                  </a:cubicBezTo>
                  <a:lnTo>
                    <a:pt x="14" y="6"/>
                  </a:lnTo>
                  <a:cubicBezTo>
                    <a:pt x="8" y="3"/>
                    <a:pt x="5" y="0"/>
                    <a:pt x="0" y="0"/>
                  </a:cubicBezTo>
                  <a:close/>
                  <a:moveTo>
                    <a:pt x="14" y="6"/>
                  </a:moveTo>
                  <a:cubicBezTo>
                    <a:pt x="16" y="7"/>
                    <a:pt x="18" y="9"/>
                    <a:pt x="22" y="9"/>
                  </a:cubicBezTo>
                  <a:cubicBezTo>
                    <a:pt x="20" y="7"/>
                    <a:pt x="17" y="6"/>
                    <a:pt x="14" y="6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5331;p70">
              <a:extLst>
                <a:ext uri="{FF2B5EF4-FFF2-40B4-BE49-F238E27FC236}">
                  <a16:creationId xmlns:a16="http://schemas.microsoft.com/office/drawing/2014/main" id="{3366449E-44D0-4AE3-940F-F52DC7751FC3}"/>
                </a:ext>
              </a:extLst>
            </p:cNvPr>
            <p:cNvSpPr/>
            <p:nvPr/>
          </p:nvSpPr>
          <p:spPr>
            <a:xfrm>
              <a:off x="3125347" y="1755056"/>
              <a:ext cx="11118" cy="11835"/>
            </a:xfrm>
            <a:custGeom>
              <a:avLst/>
              <a:gdLst/>
              <a:ahLst/>
              <a:cxnLst/>
              <a:rect l="l" t="t" r="r" b="b"/>
              <a:pathLst>
                <a:path w="62" h="66" extrusionOk="0">
                  <a:moveTo>
                    <a:pt x="62" y="1"/>
                  </a:moveTo>
                  <a:lnTo>
                    <a:pt x="62" y="1"/>
                  </a:lnTo>
                  <a:cubicBezTo>
                    <a:pt x="43" y="19"/>
                    <a:pt x="22" y="44"/>
                    <a:pt x="0" y="65"/>
                  </a:cubicBezTo>
                  <a:cubicBezTo>
                    <a:pt x="22" y="44"/>
                    <a:pt x="43" y="22"/>
                    <a:pt x="62" y="1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5332;p70">
              <a:extLst>
                <a:ext uri="{FF2B5EF4-FFF2-40B4-BE49-F238E27FC236}">
                  <a16:creationId xmlns:a16="http://schemas.microsoft.com/office/drawing/2014/main" id="{78A42C40-ADF4-DEC9-5F5F-EE15D7F0A3DA}"/>
                </a:ext>
              </a:extLst>
            </p:cNvPr>
            <p:cNvSpPr/>
            <p:nvPr/>
          </p:nvSpPr>
          <p:spPr>
            <a:xfrm>
              <a:off x="3176993" y="1709328"/>
              <a:ext cx="8428" cy="7890"/>
            </a:xfrm>
            <a:custGeom>
              <a:avLst/>
              <a:gdLst/>
              <a:ahLst/>
              <a:cxnLst/>
              <a:rect l="l" t="t" r="r" b="b"/>
              <a:pathLst>
                <a:path w="47" h="44" extrusionOk="0">
                  <a:moveTo>
                    <a:pt x="47" y="1"/>
                  </a:moveTo>
                  <a:cubicBezTo>
                    <a:pt x="37" y="8"/>
                    <a:pt x="23" y="24"/>
                    <a:pt x="10" y="36"/>
                  </a:cubicBezTo>
                  <a:lnTo>
                    <a:pt x="10" y="36"/>
                  </a:lnTo>
                  <a:cubicBezTo>
                    <a:pt x="14" y="33"/>
                    <a:pt x="19" y="29"/>
                    <a:pt x="22" y="26"/>
                  </a:cubicBezTo>
                  <a:lnTo>
                    <a:pt x="47" y="1"/>
                  </a:lnTo>
                  <a:close/>
                  <a:moveTo>
                    <a:pt x="10" y="36"/>
                  </a:moveTo>
                  <a:cubicBezTo>
                    <a:pt x="6" y="39"/>
                    <a:pt x="3" y="41"/>
                    <a:pt x="1" y="44"/>
                  </a:cubicBezTo>
                  <a:cubicBezTo>
                    <a:pt x="4" y="42"/>
                    <a:pt x="7" y="39"/>
                    <a:pt x="10" y="36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5333;p70">
              <a:extLst>
                <a:ext uri="{FF2B5EF4-FFF2-40B4-BE49-F238E27FC236}">
                  <a16:creationId xmlns:a16="http://schemas.microsoft.com/office/drawing/2014/main" id="{CE7C6A7C-B5D1-EF3B-7D32-72185D1CD917}"/>
                </a:ext>
              </a:extLst>
            </p:cNvPr>
            <p:cNvSpPr/>
            <p:nvPr/>
          </p:nvSpPr>
          <p:spPr>
            <a:xfrm>
              <a:off x="3244778" y="1639928"/>
              <a:ext cx="31561" cy="22236"/>
            </a:xfrm>
            <a:custGeom>
              <a:avLst/>
              <a:gdLst/>
              <a:ahLst/>
              <a:cxnLst/>
              <a:rect l="l" t="t" r="r" b="b"/>
              <a:pathLst>
                <a:path w="176" h="124" extrusionOk="0">
                  <a:moveTo>
                    <a:pt x="176" y="1"/>
                  </a:moveTo>
                  <a:cubicBezTo>
                    <a:pt x="117" y="41"/>
                    <a:pt x="56" y="81"/>
                    <a:pt x="1" y="124"/>
                  </a:cubicBezTo>
                  <a:cubicBezTo>
                    <a:pt x="44" y="93"/>
                    <a:pt x="87" y="65"/>
                    <a:pt x="130" y="35"/>
                  </a:cubicBezTo>
                  <a:lnTo>
                    <a:pt x="176" y="1"/>
                  </a:ln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5334;p70">
              <a:extLst>
                <a:ext uri="{FF2B5EF4-FFF2-40B4-BE49-F238E27FC236}">
                  <a16:creationId xmlns:a16="http://schemas.microsoft.com/office/drawing/2014/main" id="{89D96B0F-0A43-AE2E-477C-61B85C23A9AC}"/>
                </a:ext>
              </a:extLst>
            </p:cNvPr>
            <p:cNvSpPr/>
            <p:nvPr/>
          </p:nvSpPr>
          <p:spPr>
            <a:xfrm>
              <a:off x="3232763" y="1667545"/>
              <a:ext cx="5021" cy="3407"/>
            </a:xfrm>
            <a:custGeom>
              <a:avLst/>
              <a:gdLst/>
              <a:ahLst/>
              <a:cxnLst/>
              <a:rect l="l" t="t" r="r" b="b"/>
              <a:pathLst>
                <a:path w="28" h="19" extrusionOk="0">
                  <a:moveTo>
                    <a:pt x="28" y="1"/>
                  </a:moveTo>
                  <a:cubicBezTo>
                    <a:pt x="19" y="4"/>
                    <a:pt x="15" y="10"/>
                    <a:pt x="6" y="13"/>
                  </a:cubicBezTo>
                  <a:lnTo>
                    <a:pt x="0" y="19"/>
                  </a:lnTo>
                  <a:cubicBezTo>
                    <a:pt x="12" y="13"/>
                    <a:pt x="19" y="10"/>
                    <a:pt x="28" y="1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5335;p70">
              <a:extLst>
                <a:ext uri="{FF2B5EF4-FFF2-40B4-BE49-F238E27FC236}">
                  <a16:creationId xmlns:a16="http://schemas.microsoft.com/office/drawing/2014/main" id="{1E61BEC2-F55E-F360-101F-0D1AA41D34D4}"/>
                </a:ext>
              </a:extLst>
            </p:cNvPr>
            <p:cNvSpPr/>
            <p:nvPr/>
          </p:nvSpPr>
          <p:spPr>
            <a:xfrm>
              <a:off x="4551881" y="2995095"/>
              <a:ext cx="42679" cy="41424"/>
            </a:xfrm>
            <a:custGeom>
              <a:avLst/>
              <a:gdLst/>
              <a:ahLst/>
              <a:cxnLst/>
              <a:rect l="l" t="t" r="r" b="b"/>
              <a:pathLst>
                <a:path w="238" h="231" extrusionOk="0">
                  <a:moveTo>
                    <a:pt x="237" y="0"/>
                  </a:moveTo>
                  <a:lnTo>
                    <a:pt x="237" y="0"/>
                  </a:lnTo>
                  <a:cubicBezTo>
                    <a:pt x="237" y="0"/>
                    <a:pt x="237" y="0"/>
                    <a:pt x="237" y="0"/>
                  </a:cubicBezTo>
                  <a:lnTo>
                    <a:pt x="237" y="0"/>
                  </a:lnTo>
                  <a:cubicBezTo>
                    <a:pt x="237" y="0"/>
                    <a:pt x="237" y="0"/>
                    <a:pt x="237" y="0"/>
                  </a:cubicBezTo>
                  <a:close/>
                  <a:moveTo>
                    <a:pt x="237" y="0"/>
                  </a:moveTo>
                  <a:cubicBezTo>
                    <a:pt x="237" y="1"/>
                    <a:pt x="236" y="2"/>
                    <a:pt x="236" y="3"/>
                  </a:cubicBezTo>
                  <a:lnTo>
                    <a:pt x="236" y="3"/>
                  </a:lnTo>
                  <a:cubicBezTo>
                    <a:pt x="236" y="2"/>
                    <a:pt x="237" y="1"/>
                    <a:pt x="237" y="0"/>
                  </a:cubicBezTo>
                  <a:close/>
                  <a:moveTo>
                    <a:pt x="236" y="3"/>
                  </a:moveTo>
                  <a:cubicBezTo>
                    <a:pt x="231" y="8"/>
                    <a:pt x="227" y="12"/>
                    <a:pt x="222" y="16"/>
                  </a:cubicBezTo>
                  <a:lnTo>
                    <a:pt x="222" y="16"/>
                  </a:lnTo>
                  <a:cubicBezTo>
                    <a:pt x="226" y="11"/>
                    <a:pt x="231" y="7"/>
                    <a:pt x="234" y="4"/>
                  </a:cubicBezTo>
                  <a:lnTo>
                    <a:pt x="234" y="4"/>
                  </a:lnTo>
                  <a:cubicBezTo>
                    <a:pt x="230" y="8"/>
                    <a:pt x="226" y="12"/>
                    <a:pt x="222" y="16"/>
                  </a:cubicBezTo>
                  <a:lnTo>
                    <a:pt x="222" y="16"/>
                  </a:lnTo>
                  <a:cubicBezTo>
                    <a:pt x="216" y="21"/>
                    <a:pt x="210" y="26"/>
                    <a:pt x="204" y="34"/>
                  </a:cubicBezTo>
                  <a:lnTo>
                    <a:pt x="204" y="34"/>
                  </a:lnTo>
                  <a:cubicBezTo>
                    <a:pt x="138" y="100"/>
                    <a:pt x="72" y="165"/>
                    <a:pt x="1" y="231"/>
                  </a:cubicBezTo>
                  <a:cubicBezTo>
                    <a:pt x="80" y="158"/>
                    <a:pt x="168" y="88"/>
                    <a:pt x="236" y="3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5336;p70">
              <a:extLst>
                <a:ext uri="{FF2B5EF4-FFF2-40B4-BE49-F238E27FC236}">
                  <a16:creationId xmlns:a16="http://schemas.microsoft.com/office/drawing/2014/main" id="{D8BA85F3-832C-0874-345D-43B4EEB16EED}"/>
                </a:ext>
              </a:extLst>
            </p:cNvPr>
            <p:cNvSpPr/>
            <p:nvPr/>
          </p:nvSpPr>
          <p:spPr>
            <a:xfrm>
              <a:off x="4595278" y="2991150"/>
              <a:ext cx="3766" cy="3407"/>
            </a:xfrm>
            <a:custGeom>
              <a:avLst/>
              <a:gdLst/>
              <a:ahLst/>
              <a:cxnLst/>
              <a:rect l="l" t="t" r="r" b="b"/>
              <a:pathLst>
                <a:path w="21" h="19" extrusionOk="0">
                  <a:moveTo>
                    <a:pt x="20" y="0"/>
                  </a:moveTo>
                  <a:cubicBezTo>
                    <a:pt x="18" y="0"/>
                    <a:pt x="1" y="19"/>
                    <a:pt x="2" y="19"/>
                  </a:cubicBezTo>
                  <a:cubicBezTo>
                    <a:pt x="2" y="19"/>
                    <a:pt x="7" y="14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5337;p70">
              <a:extLst>
                <a:ext uri="{FF2B5EF4-FFF2-40B4-BE49-F238E27FC236}">
                  <a16:creationId xmlns:a16="http://schemas.microsoft.com/office/drawing/2014/main" id="{8598FE3A-DD7E-71DB-D395-D7E5333D5E15}"/>
                </a:ext>
              </a:extLst>
            </p:cNvPr>
            <p:cNvSpPr/>
            <p:nvPr/>
          </p:nvSpPr>
          <p:spPr>
            <a:xfrm>
              <a:off x="4293114" y="3202217"/>
              <a:ext cx="6635" cy="2869"/>
            </a:xfrm>
            <a:custGeom>
              <a:avLst/>
              <a:gdLst/>
              <a:ahLst/>
              <a:cxnLst/>
              <a:rect l="l" t="t" r="r" b="b"/>
              <a:pathLst>
                <a:path w="37" h="16" extrusionOk="0">
                  <a:moveTo>
                    <a:pt x="37" y="0"/>
                  </a:moveTo>
                  <a:lnTo>
                    <a:pt x="37" y="0"/>
                  </a:lnTo>
                  <a:cubicBezTo>
                    <a:pt x="32" y="3"/>
                    <a:pt x="27" y="5"/>
                    <a:pt x="23" y="7"/>
                  </a:cubicBezTo>
                  <a:lnTo>
                    <a:pt x="23" y="7"/>
                  </a:lnTo>
                  <a:cubicBezTo>
                    <a:pt x="28" y="5"/>
                    <a:pt x="33" y="3"/>
                    <a:pt x="37" y="0"/>
                  </a:cubicBezTo>
                  <a:close/>
                  <a:moveTo>
                    <a:pt x="23" y="7"/>
                  </a:moveTo>
                  <a:cubicBezTo>
                    <a:pt x="16" y="10"/>
                    <a:pt x="9" y="12"/>
                    <a:pt x="0" y="16"/>
                  </a:cubicBezTo>
                  <a:cubicBezTo>
                    <a:pt x="8" y="14"/>
                    <a:pt x="15" y="11"/>
                    <a:pt x="23" y="7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5341;p70">
              <a:extLst>
                <a:ext uri="{FF2B5EF4-FFF2-40B4-BE49-F238E27FC236}">
                  <a16:creationId xmlns:a16="http://schemas.microsoft.com/office/drawing/2014/main" id="{A9E3BB5D-047B-D3E6-07B3-33F57BC48985}"/>
                </a:ext>
              </a:extLst>
            </p:cNvPr>
            <p:cNvSpPr/>
            <p:nvPr/>
          </p:nvSpPr>
          <p:spPr>
            <a:xfrm>
              <a:off x="1770723" y="2911529"/>
              <a:ext cx="3263894" cy="1115939"/>
            </a:xfrm>
            <a:custGeom>
              <a:avLst/>
              <a:gdLst/>
              <a:ahLst/>
              <a:cxnLst/>
              <a:rect l="l" t="t" r="r" b="b"/>
              <a:pathLst>
                <a:path w="18201" h="6223" extrusionOk="0">
                  <a:moveTo>
                    <a:pt x="5456" y="0"/>
                  </a:moveTo>
                  <a:cubicBezTo>
                    <a:pt x="5228" y="0"/>
                    <a:pt x="4997" y="56"/>
                    <a:pt x="4771" y="193"/>
                  </a:cubicBezTo>
                  <a:cubicBezTo>
                    <a:pt x="3100" y="1204"/>
                    <a:pt x="1709" y="2604"/>
                    <a:pt x="1" y="3572"/>
                  </a:cubicBezTo>
                  <a:cubicBezTo>
                    <a:pt x="455" y="4767"/>
                    <a:pt x="1592" y="5719"/>
                    <a:pt x="2735" y="6214"/>
                  </a:cubicBezTo>
                  <a:lnTo>
                    <a:pt x="2753" y="6223"/>
                  </a:lnTo>
                  <a:cubicBezTo>
                    <a:pt x="2753" y="6223"/>
                    <a:pt x="5002" y="3808"/>
                    <a:pt x="5499" y="3600"/>
                  </a:cubicBezTo>
                  <a:cubicBezTo>
                    <a:pt x="5878" y="3443"/>
                    <a:pt x="6318" y="3386"/>
                    <a:pt x="6768" y="3386"/>
                  </a:cubicBezTo>
                  <a:cubicBezTo>
                    <a:pt x="7942" y="3386"/>
                    <a:pt x="9188" y="3775"/>
                    <a:pt x="9612" y="3808"/>
                  </a:cubicBezTo>
                  <a:cubicBezTo>
                    <a:pt x="10567" y="3885"/>
                    <a:pt x="12702" y="3925"/>
                    <a:pt x="13805" y="4116"/>
                  </a:cubicBezTo>
                  <a:cubicBezTo>
                    <a:pt x="13831" y="4120"/>
                    <a:pt x="13857" y="4122"/>
                    <a:pt x="13883" y="4122"/>
                  </a:cubicBezTo>
                  <a:cubicBezTo>
                    <a:pt x="13990" y="4122"/>
                    <a:pt x="14097" y="4086"/>
                    <a:pt x="14186" y="4017"/>
                  </a:cubicBezTo>
                  <a:cubicBezTo>
                    <a:pt x="14536" y="3738"/>
                    <a:pt x="15387" y="3080"/>
                    <a:pt x="16201" y="2598"/>
                  </a:cubicBezTo>
                  <a:cubicBezTo>
                    <a:pt x="16775" y="2251"/>
                    <a:pt x="17264" y="1520"/>
                    <a:pt x="17970" y="737"/>
                  </a:cubicBezTo>
                  <a:cubicBezTo>
                    <a:pt x="18201" y="479"/>
                    <a:pt x="18035" y="64"/>
                    <a:pt x="17694" y="39"/>
                  </a:cubicBezTo>
                  <a:cubicBezTo>
                    <a:pt x="17647" y="36"/>
                    <a:pt x="17599" y="35"/>
                    <a:pt x="17549" y="35"/>
                  </a:cubicBezTo>
                  <a:cubicBezTo>
                    <a:pt x="17288" y="35"/>
                    <a:pt x="16989" y="79"/>
                    <a:pt x="16674" y="205"/>
                  </a:cubicBezTo>
                  <a:cubicBezTo>
                    <a:pt x="15731" y="588"/>
                    <a:pt x="14770" y="2371"/>
                    <a:pt x="13392" y="2371"/>
                  </a:cubicBezTo>
                  <a:cubicBezTo>
                    <a:pt x="13388" y="2371"/>
                    <a:pt x="13383" y="2371"/>
                    <a:pt x="13378" y="2371"/>
                  </a:cubicBezTo>
                  <a:cubicBezTo>
                    <a:pt x="12259" y="2361"/>
                    <a:pt x="9944" y="981"/>
                    <a:pt x="8445" y="981"/>
                  </a:cubicBezTo>
                  <a:cubicBezTo>
                    <a:pt x="8087" y="981"/>
                    <a:pt x="7776" y="1059"/>
                    <a:pt x="7539" y="1253"/>
                  </a:cubicBezTo>
                  <a:cubicBezTo>
                    <a:pt x="7539" y="1253"/>
                    <a:pt x="6533" y="0"/>
                    <a:pt x="5456" y="0"/>
                  </a:cubicBezTo>
                  <a:close/>
                </a:path>
              </a:pathLst>
            </a:custGeom>
            <a:solidFill>
              <a:srgbClr val="FFB8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5342;p70">
              <a:extLst>
                <a:ext uri="{FF2B5EF4-FFF2-40B4-BE49-F238E27FC236}">
                  <a16:creationId xmlns:a16="http://schemas.microsoft.com/office/drawing/2014/main" id="{3FBD7D07-E57E-7A0C-EC5C-B7B989655E41}"/>
                </a:ext>
              </a:extLst>
            </p:cNvPr>
            <p:cNvSpPr/>
            <p:nvPr/>
          </p:nvSpPr>
          <p:spPr>
            <a:xfrm>
              <a:off x="1770185" y="3220867"/>
              <a:ext cx="3070044" cy="806066"/>
            </a:xfrm>
            <a:custGeom>
              <a:avLst/>
              <a:gdLst/>
              <a:ahLst/>
              <a:cxnLst/>
              <a:rect l="l" t="t" r="r" b="b"/>
              <a:pathLst>
                <a:path w="17120" h="4495" extrusionOk="0">
                  <a:moveTo>
                    <a:pt x="17119" y="1"/>
                  </a:moveTo>
                  <a:lnTo>
                    <a:pt x="17119" y="1"/>
                  </a:lnTo>
                  <a:cubicBezTo>
                    <a:pt x="16416" y="431"/>
                    <a:pt x="15636" y="778"/>
                    <a:pt x="14920" y="1180"/>
                  </a:cubicBezTo>
                  <a:cubicBezTo>
                    <a:pt x="14200" y="1584"/>
                    <a:pt x="13446" y="1826"/>
                    <a:pt x="12640" y="1826"/>
                  </a:cubicBezTo>
                  <a:cubicBezTo>
                    <a:pt x="12483" y="1826"/>
                    <a:pt x="12323" y="1817"/>
                    <a:pt x="12162" y="1798"/>
                  </a:cubicBezTo>
                  <a:cubicBezTo>
                    <a:pt x="11108" y="1675"/>
                    <a:pt x="10122" y="1269"/>
                    <a:pt x="9059" y="1180"/>
                  </a:cubicBezTo>
                  <a:cubicBezTo>
                    <a:pt x="8334" y="1120"/>
                    <a:pt x="7660" y="930"/>
                    <a:pt x="6983" y="930"/>
                  </a:cubicBezTo>
                  <a:cubicBezTo>
                    <a:pt x="6624" y="930"/>
                    <a:pt x="6264" y="983"/>
                    <a:pt x="5895" y="1137"/>
                  </a:cubicBezTo>
                  <a:cubicBezTo>
                    <a:pt x="4952" y="1534"/>
                    <a:pt x="4055" y="2332"/>
                    <a:pt x="3060" y="2560"/>
                  </a:cubicBezTo>
                  <a:cubicBezTo>
                    <a:pt x="2861" y="2605"/>
                    <a:pt x="2669" y="2627"/>
                    <a:pt x="2484" y="2627"/>
                  </a:cubicBezTo>
                  <a:cubicBezTo>
                    <a:pt x="1775" y="2627"/>
                    <a:pt x="1165" y="2301"/>
                    <a:pt x="649" y="1721"/>
                  </a:cubicBezTo>
                  <a:cubicBezTo>
                    <a:pt x="594" y="1663"/>
                    <a:pt x="544" y="1607"/>
                    <a:pt x="492" y="1549"/>
                  </a:cubicBezTo>
                  <a:cubicBezTo>
                    <a:pt x="329" y="1647"/>
                    <a:pt x="170" y="1749"/>
                    <a:pt x="1" y="1844"/>
                  </a:cubicBezTo>
                  <a:cubicBezTo>
                    <a:pt x="452" y="3039"/>
                    <a:pt x="1589" y="3991"/>
                    <a:pt x="2735" y="4485"/>
                  </a:cubicBezTo>
                  <a:lnTo>
                    <a:pt x="2753" y="4495"/>
                  </a:lnTo>
                  <a:cubicBezTo>
                    <a:pt x="2753" y="4495"/>
                    <a:pt x="4998" y="2077"/>
                    <a:pt x="5499" y="1871"/>
                  </a:cubicBezTo>
                  <a:cubicBezTo>
                    <a:pt x="5879" y="1714"/>
                    <a:pt x="6320" y="1657"/>
                    <a:pt x="6772" y="1657"/>
                  </a:cubicBezTo>
                  <a:cubicBezTo>
                    <a:pt x="7944" y="1657"/>
                    <a:pt x="9185" y="2044"/>
                    <a:pt x="9609" y="2077"/>
                  </a:cubicBezTo>
                  <a:cubicBezTo>
                    <a:pt x="10567" y="2154"/>
                    <a:pt x="12702" y="2197"/>
                    <a:pt x="13802" y="2384"/>
                  </a:cubicBezTo>
                  <a:cubicBezTo>
                    <a:pt x="13831" y="2390"/>
                    <a:pt x="13860" y="2392"/>
                    <a:pt x="13888" y="2392"/>
                  </a:cubicBezTo>
                  <a:cubicBezTo>
                    <a:pt x="13995" y="2392"/>
                    <a:pt x="14098" y="2357"/>
                    <a:pt x="14183" y="2289"/>
                  </a:cubicBezTo>
                  <a:cubicBezTo>
                    <a:pt x="14536" y="2010"/>
                    <a:pt x="15384" y="1352"/>
                    <a:pt x="16198" y="870"/>
                  </a:cubicBezTo>
                  <a:cubicBezTo>
                    <a:pt x="16514" y="680"/>
                    <a:pt x="16806" y="369"/>
                    <a:pt x="17119" y="1"/>
                  </a:cubicBezTo>
                  <a:close/>
                </a:path>
              </a:pathLst>
            </a:custGeom>
            <a:solidFill>
              <a:srgbClr val="D5AF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2" name="Google Shape;5343;p70">
              <a:extLst>
                <a:ext uri="{FF2B5EF4-FFF2-40B4-BE49-F238E27FC236}">
                  <a16:creationId xmlns:a16="http://schemas.microsoft.com/office/drawing/2014/main" id="{6C0728D7-DF4D-E55F-F1F8-E95A20C76BF4}"/>
                </a:ext>
              </a:extLst>
            </p:cNvPr>
            <p:cNvSpPr/>
            <p:nvPr/>
          </p:nvSpPr>
          <p:spPr>
            <a:xfrm>
              <a:off x="2601896" y="2862753"/>
              <a:ext cx="1361435" cy="427152"/>
            </a:xfrm>
            <a:custGeom>
              <a:avLst/>
              <a:gdLst/>
              <a:ahLst/>
              <a:cxnLst/>
              <a:rect l="l" t="t" r="r" b="b"/>
              <a:pathLst>
                <a:path w="7592" h="2382" extrusionOk="0">
                  <a:moveTo>
                    <a:pt x="1388" y="1"/>
                  </a:moveTo>
                  <a:cubicBezTo>
                    <a:pt x="264" y="1"/>
                    <a:pt x="322" y="768"/>
                    <a:pt x="1" y="969"/>
                  </a:cubicBezTo>
                  <a:lnTo>
                    <a:pt x="2081" y="2151"/>
                  </a:lnTo>
                  <a:cubicBezTo>
                    <a:pt x="2081" y="2151"/>
                    <a:pt x="2634" y="1904"/>
                    <a:pt x="3933" y="1904"/>
                  </a:cubicBezTo>
                  <a:cubicBezTo>
                    <a:pt x="4800" y="1904"/>
                    <a:pt x="6000" y="2014"/>
                    <a:pt x="7588" y="2382"/>
                  </a:cubicBezTo>
                  <a:cubicBezTo>
                    <a:pt x="7591" y="2382"/>
                    <a:pt x="5097" y="1460"/>
                    <a:pt x="4983" y="1448"/>
                  </a:cubicBezTo>
                  <a:lnTo>
                    <a:pt x="3257" y="404"/>
                  </a:lnTo>
                  <a:cubicBezTo>
                    <a:pt x="2408" y="111"/>
                    <a:pt x="1813" y="1"/>
                    <a:pt x="1388" y="1"/>
                  </a:cubicBezTo>
                  <a:close/>
                </a:path>
              </a:pathLst>
            </a:custGeom>
            <a:solidFill>
              <a:srgbClr val="C5A0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5344;p70">
              <a:extLst>
                <a:ext uri="{FF2B5EF4-FFF2-40B4-BE49-F238E27FC236}">
                  <a16:creationId xmlns:a16="http://schemas.microsoft.com/office/drawing/2014/main" id="{44FD2226-4AF1-374A-4F2D-0A7507B3D5F1}"/>
                </a:ext>
              </a:extLst>
            </p:cNvPr>
            <p:cNvSpPr/>
            <p:nvPr/>
          </p:nvSpPr>
          <p:spPr>
            <a:xfrm>
              <a:off x="4808854" y="2969810"/>
              <a:ext cx="209810" cy="195464"/>
            </a:xfrm>
            <a:custGeom>
              <a:avLst/>
              <a:gdLst/>
              <a:ahLst/>
              <a:cxnLst/>
              <a:rect l="l" t="t" r="r" b="b"/>
              <a:pathLst>
                <a:path w="1170" h="1090" extrusionOk="0">
                  <a:moveTo>
                    <a:pt x="767" y="0"/>
                  </a:moveTo>
                  <a:cubicBezTo>
                    <a:pt x="450" y="0"/>
                    <a:pt x="0" y="231"/>
                    <a:pt x="12" y="909"/>
                  </a:cubicBezTo>
                  <a:cubicBezTo>
                    <a:pt x="14" y="1020"/>
                    <a:pt x="117" y="1090"/>
                    <a:pt x="237" y="1090"/>
                  </a:cubicBezTo>
                  <a:cubicBezTo>
                    <a:pt x="304" y="1090"/>
                    <a:pt x="376" y="1068"/>
                    <a:pt x="439" y="1020"/>
                  </a:cubicBezTo>
                  <a:cubicBezTo>
                    <a:pt x="586" y="903"/>
                    <a:pt x="786" y="682"/>
                    <a:pt x="998" y="467"/>
                  </a:cubicBezTo>
                  <a:cubicBezTo>
                    <a:pt x="1102" y="356"/>
                    <a:pt x="1170" y="52"/>
                    <a:pt x="853" y="6"/>
                  </a:cubicBezTo>
                  <a:cubicBezTo>
                    <a:pt x="826" y="2"/>
                    <a:pt x="797" y="0"/>
                    <a:pt x="767" y="0"/>
                  </a:cubicBezTo>
                  <a:close/>
                </a:path>
              </a:pathLst>
            </a:custGeom>
            <a:solidFill>
              <a:srgbClr val="F9E6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5345;p70">
              <a:extLst>
                <a:ext uri="{FF2B5EF4-FFF2-40B4-BE49-F238E27FC236}">
                  <a16:creationId xmlns:a16="http://schemas.microsoft.com/office/drawing/2014/main" id="{1E36BD24-1C7F-2273-B5C4-7B31BC40B520}"/>
                </a:ext>
              </a:extLst>
            </p:cNvPr>
            <p:cNvSpPr/>
            <p:nvPr/>
          </p:nvSpPr>
          <p:spPr>
            <a:xfrm>
              <a:off x="2500039" y="2777752"/>
              <a:ext cx="1694621" cy="471445"/>
            </a:xfrm>
            <a:custGeom>
              <a:avLst/>
              <a:gdLst/>
              <a:ahLst/>
              <a:cxnLst/>
              <a:rect l="l" t="t" r="r" b="b"/>
              <a:pathLst>
                <a:path w="9450" h="2629" extrusionOk="0">
                  <a:moveTo>
                    <a:pt x="1722" y="0"/>
                  </a:moveTo>
                  <a:cubicBezTo>
                    <a:pt x="285" y="0"/>
                    <a:pt x="347" y="1199"/>
                    <a:pt x="1" y="1415"/>
                  </a:cubicBezTo>
                  <a:lnTo>
                    <a:pt x="2649" y="2628"/>
                  </a:lnTo>
                  <a:cubicBezTo>
                    <a:pt x="2649" y="2628"/>
                    <a:pt x="2835" y="2047"/>
                    <a:pt x="4283" y="2047"/>
                  </a:cubicBezTo>
                  <a:cubicBezTo>
                    <a:pt x="4997" y="2047"/>
                    <a:pt x="6018" y="2188"/>
                    <a:pt x="7474" y="2610"/>
                  </a:cubicBezTo>
                  <a:cubicBezTo>
                    <a:pt x="7474" y="2610"/>
                    <a:pt x="7475" y="2610"/>
                    <a:pt x="7475" y="2610"/>
                  </a:cubicBezTo>
                  <a:cubicBezTo>
                    <a:pt x="7483" y="2610"/>
                    <a:pt x="7543" y="2614"/>
                    <a:pt x="7638" y="2614"/>
                  </a:cubicBezTo>
                  <a:cubicBezTo>
                    <a:pt x="8064" y="2614"/>
                    <a:pt x="9191" y="2530"/>
                    <a:pt x="9422" y="1609"/>
                  </a:cubicBezTo>
                  <a:cubicBezTo>
                    <a:pt x="9449" y="1501"/>
                    <a:pt x="9403" y="1387"/>
                    <a:pt x="9293" y="1381"/>
                  </a:cubicBezTo>
                  <a:cubicBezTo>
                    <a:pt x="8436" y="1305"/>
                    <a:pt x="5210" y="979"/>
                    <a:pt x="3309" y="325"/>
                  </a:cubicBezTo>
                  <a:cubicBezTo>
                    <a:pt x="2637" y="93"/>
                    <a:pt x="2122" y="0"/>
                    <a:pt x="1722" y="0"/>
                  </a:cubicBezTo>
                  <a:close/>
                </a:path>
              </a:pathLst>
            </a:custGeom>
            <a:solidFill>
              <a:srgbClr val="FFB8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5346;p70">
              <a:extLst>
                <a:ext uri="{FF2B5EF4-FFF2-40B4-BE49-F238E27FC236}">
                  <a16:creationId xmlns:a16="http://schemas.microsoft.com/office/drawing/2014/main" id="{327E8D84-84D2-DFFC-3291-E1B964AD5EE0}"/>
                </a:ext>
              </a:extLst>
            </p:cNvPr>
            <p:cNvSpPr/>
            <p:nvPr/>
          </p:nvSpPr>
          <p:spPr>
            <a:xfrm>
              <a:off x="3866140" y="3012669"/>
              <a:ext cx="307004" cy="135390"/>
            </a:xfrm>
            <a:custGeom>
              <a:avLst/>
              <a:gdLst/>
              <a:ahLst/>
              <a:cxnLst/>
              <a:rect l="l" t="t" r="r" b="b"/>
              <a:pathLst>
                <a:path w="1712" h="755" extrusionOk="0">
                  <a:moveTo>
                    <a:pt x="529" y="1"/>
                  </a:moveTo>
                  <a:cubicBezTo>
                    <a:pt x="529" y="1"/>
                    <a:pt x="1" y="228"/>
                    <a:pt x="283" y="547"/>
                  </a:cubicBezTo>
                  <a:cubicBezTo>
                    <a:pt x="392" y="668"/>
                    <a:pt x="556" y="754"/>
                    <a:pt x="822" y="754"/>
                  </a:cubicBezTo>
                  <a:cubicBezTo>
                    <a:pt x="915" y="754"/>
                    <a:pt x="1022" y="744"/>
                    <a:pt x="1143" y="719"/>
                  </a:cubicBezTo>
                  <a:cubicBezTo>
                    <a:pt x="1496" y="649"/>
                    <a:pt x="1675" y="412"/>
                    <a:pt x="1702" y="259"/>
                  </a:cubicBezTo>
                  <a:cubicBezTo>
                    <a:pt x="1712" y="188"/>
                    <a:pt x="1662" y="120"/>
                    <a:pt x="1589" y="114"/>
                  </a:cubicBezTo>
                  <a:lnTo>
                    <a:pt x="529" y="1"/>
                  </a:lnTo>
                  <a:close/>
                </a:path>
              </a:pathLst>
            </a:custGeom>
            <a:solidFill>
              <a:srgbClr val="F9E6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C995A38-2DB5-B261-0B74-F5014FC7E77F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217220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0"/>
          <p:cNvSpPr txBox="1">
            <a:spLocks noGrp="1"/>
          </p:cNvSpPr>
          <p:nvPr>
            <p:ph type="title"/>
          </p:nvPr>
        </p:nvSpPr>
        <p:spPr>
          <a:xfrm>
            <a:off x="297878" y="-32202"/>
            <a:ext cx="4633800" cy="95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Production</a:t>
            </a:r>
            <a:endParaRPr lang="en-US" b="1" i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31" name="Google Shape;631;p40"/>
          <p:cNvGrpSpPr/>
          <p:nvPr/>
        </p:nvGrpSpPr>
        <p:grpSpPr>
          <a:xfrm rot="-1118640">
            <a:off x="295030" y="172998"/>
            <a:ext cx="387186" cy="741133"/>
            <a:chOff x="6692313" y="4433554"/>
            <a:chExt cx="421445" cy="806710"/>
          </a:xfrm>
        </p:grpSpPr>
        <p:sp>
          <p:nvSpPr>
            <p:cNvPr id="632" name="Google Shape;632;p40"/>
            <p:cNvSpPr/>
            <p:nvPr/>
          </p:nvSpPr>
          <p:spPr>
            <a:xfrm>
              <a:off x="6692313" y="4433554"/>
              <a:ext cx="421111" cy="806536"/>
            </a:xfrm>
            <a:custGeom>
              <a:avLst/>
              <a:gdLst/>
              <a:ahLst/>
              <a:cxnLst/>
              <a:rect l="l" t="t" r="r" b="b"/>
              <a:pathLst>
                <a:path w="7269" h="13922" extrusionOk="0">
                  <a:moveTo>
                    <a:pt x="4114" y="3960"/>
                  </a:moveTo>
                  <a:cubicBezTo>
                    <a:pt x="4197" y="4000"/>
                    <a:pt x="4277" y="4034"/>
                    <a:pt x="4350" y="4061"/>
                  </a:cubicBezTo>
                  <a:cubicBezTo>
                    <a:pt x="4363" y="4166"/>
                    <a:pt x="4366" y="4267"/>
                    <a:pt x="4363" y="4369"/>
                  </a:cubicBezTo>
                  <a:cubicBezTo>
                    <a:pt x="4363" y="4544"/>
                    <a:pt x="4323" y="4713"/>
                    <a:pt x="4289" y="4882"/>
                  </a:cubicBezTo>
                  <a:cubicBezTo>
                    <a:pt x="4240" y="5047"/>
                    <a:pt x="4184" y="5210"/>
                    <a:pt x="4114" y="5358"/>
                  </a:cubicBezTo>
                  <a:cubicBezTo>
                    <a:pt x="4043" y="5508"/>
                    <a:pt x="3960" y="5643"/>
                    <a:pt x="3874" y="5772"/>
                  </a:cubicBezTo>
                  <a:cubicBezTo>
                    <a:pt x="3785" y="5895"/>
                    <a:pt x="3699" y="6012"/>
                    <a:pt x="3610" y="6107"/>
                  </a:cubicBezTo>
                  <a:cubicBezTo>
                    <a:pt x="3537" y="6186"/>
                    <a:pt x="3464" y="6259"/>
                    <a:pt x="3397" y="6321"/>
                  </a:cubicBezTo>
                  <a:lnTo>
                    <a:pt x="3397" y="6321"/>
                  </a:lnTo>
                  <a:lnTo>
                    <a:pt x="2480" y="6322"/>
                  </a:lnTo>
                  <a:lnTo>
                    <a:pt x="4114" y="3960"/>
                  </a:lnTo>
                  <a:close/>
                  <a:moveTo>
                    <a:pt x="4983" y="1"/>
                  </a:moveTo>
                  <a:lnTo>
                    <a:pt x="4012" y="1490"/>
                  </a:lnTo>
                  <a:cubicBezTo>
                    <a:pt x="3395" y="848"/>
                    <a:pt x="2538" y="483"/>
                    <a:pt x="2301" y="277"/>
                  </a:cubicBezTo>
                  <a:lnTo>
                    <a:pt x="2301" y="277"/>
                  </a:lnTo>
                  <a:cubicBezTo>
                    <a:pt x="2301" y="277"/>
                    <a:pt x="2102" y="1082"/>
                    <a:pt x="2320" y="2099"/>
                  </a:cubicBezTo>
                  <a:cubicBezTo>
                    <a:pt x="2403" y="2492"/>
                    <a:pt x="2639" y="2845"/>
                    <a:pt x="2934" y="3143"/>
                  </a:cubicBezTo>
                  <a:lnTo>
                    <a:pt x="673" y="6608"/>
                  </a:lnTo>
                  <a:lnTo>
                    <a:pt x="1" y="7631"/>
                  </a:lnTo>
                  <a:lnTo>
                    <a:pt x="1217" y="7631"/>
                  </a:lnTo>
                  <a:lnTo>
                    <a:pt x="4750" y="7637"/>
                  </a:lnTo>
                  <a:lnTo>
                    <a:pt x="1217" y="13922"/>
                  </a:lnTo>
                  <a:lnTo>
                    <a:pt x="6439" y="7345"/>
                  </a:lnTo>
                  <a:lnTo>
                    <a:pt x="7268" y="6304"/>
                  </a:lnTo>
                  <a:lnTo>
                    <a:pt x="5886" y="6307"/>
                  </a:lnTo>
                  <a:lnTo>
                    <a:pt x="4301" y="6310"/>
                  </a:lnTo>
                  <a:lnTo>
                    <a:pt x="4301" y="6310"/>
                  </a:lnTo>
                  <a:cubicBezTo>
                    <a:pt x="4338" y="6258"/>
                    <a:pt x="4378" y="6199"/>
                    <a:pt x="4421" y="6141"/>
                  </a:cubicBezTo>
                  <a:cubicBezTo>
                    <a:pt x="4479" y="6080"/>
                    <a:pt x="4535" y="6000"/>
                    <a:pt x="4614" y="5941"/>
                  </a:cubicBezTo>
                  <a:cubicBezTo>
                    <a:pt x="4654" y="5911"/>
                    <a:pt x="4691" y="5877"/>
                    <a:pt x="4731" y="5846"/>
                  </a:cubicBezTo>
                  <a:cubicBezTo>
                    <a:pt x="4759" y="5825"/>
                    <a:pt x="4783" y="5803"/>
                    <a:pt x="4814" y="5785"/>
                  </a:cubicBezTo>
                  <a:cubicBezTo>
                    <a:pt x="5072" y="5919"/>
                    <a:pt x="5321" y="5978"/>
                    <a:pt x="5555" y="5978"/>
                  </a:cubicBezTo>
                  <a:cubicBezTo>
                    <a:pt x="6434" y="5978"/>
                    <a:pt x="7111" y="5150"/>
                    <a:pt x="7268" y="4372"/>
                  </a:cubicBezTo>
                  <a:lnTo>
                    <a:pt x="7268" y="4372"/>
                  </a:lnTo>
                  <a:cubicBezTo>
                    <a:pt x="7249" y="4374"/>
                    <a:pt x="7227" y="4375"/>
                    <a:pt x="7204" y="4375"/>
                  </a:cubicBezTo>
                  <a:cubicBezTo>
                    <a:pt x="6957" y="4375"/>
                    <a:pt x="6490" y="4254"/>
                    <a:pt x="6028" y="4254"/>
                  </a:cubicBezTo>
                  <a:cubicBezTo>
                    <a:pt x="5373" y="4254"/>
                    <a:pt x="4727" y="4498"/>
                    <a:pt x="4734" y="5677"/>
                  </a:cubicBezTo>
                  <a:cubicBezTo>
                    <a:pt x="4657" y="5723"/>
                    <a:pt x="4590" y="5782"/>
                    <a:pt x="4522" y="5834"/>
                  </a:cubicBezTo>
                  <a:cubicBezTo>
                    <a:pt x="4439" y="5895"/>
                    <a:pt x="4375" y="5981"/>
                    <a:pt x="4304" y="6049"/>
                  </a:cubicBezTo>
                  <a:cubicBezTo>
                    <a:pt x="4243" y="6126"/>
                    <a:pt x="4194" y="6202"/>
                    <a:pt x="4144" y="6273"/>
                  </a:cubicBezTo>
                  <a:lnTo>
                    <a:pt x="4120" y="6319"/>
                  </a:lnTo>
                  <a:lnTo>
                    <a:pt x="3618" y="6320"/>
                  </a:lnTo>
                  <a:lnTo>
                    <a:pt x="3618" y="6320"/>
                  </a:lnTo>
                  <a:cubicBezTo>
                    <a:pt x="3654" y="6287"/>
                    <a:pt x="3688" y="6254"/>
                    <a:pt x="3724" y="6212"/>
                  </a:cubicBezTo>
                  <a:cubicBezTo>
                    <a:pt x="3816" y="6107"/>
                    <a:pt x="3908" y="5987"/>
                    <a:pt x="4000" y="5858"/>
                  </a:cubicBezTo>
                  <a:cubicBezTo>
                    <a:pt x="4086" y="5726"/>
                    <a:pt x="4178" y="5582"/>
                    <a:pt x="4249" y="5425"/>
                  </a:cubicBezTo>
                  <a:cubicBezTo>
                    <a:pt x="4326" y="5272"/>
                    <a:pt x="4384" y="5097"/>
                    <a:pt x="4433" y="4922"/>
                  </a:cubicBezTo>
                  <a:cubicBezTo>
                    <a:pt x="4476" y="4743"/>
                    <a:pt x="4510" y="4559"/>
                    <a:pt x="4516" y="4372"/>
                  </a:cubicBezTo>
                  <a:cubicBezTo>
                    <a:pt x="4522" y="4280"/>
                    <a:pt x="4510" y="4184"/>
                    <a:pt x="4507" y="4092"/>
                  </a:cubicBezTo>
                  <a:cubicBezTo>
                    <a:pt x="4501" y="4043"/>
                    <a:pt x="4492" y="4000"/>
                    <a:pt x="4485" y="3957"/>
                  </a:cubicBezTo>
                  <a:cubicBezTo>
                    <a:pt x="4599" y="3665"/>
                    <a:pt x="4661" y="3398"/>
                    <a:pt x="4676" y="3146"/>
                  </a:cubicBezTo>
                  <a:lnTo>
                    <a:pt x="6519" y="452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0"/>
            <p:cNvSpPr/>
            <p:nvPr/>
          </p:nvSpPr>
          <p:spPr>
            <a:xfrm>
              <a:off x="6692704" y="4433554"/>
              <a:ext cx="421053" cy="806710"/>
            </a:xfrm>
            <a:custGeom>
              <a:avLst/>
              <a:gdLst/>
              <a:ahLst/>
              <a:cxnLst/>
              <a:rect l="l" t="t" r="r" b="b"/>
              <a:pathLst>
                <a:path w="7268" h="13925" extrusionOk="0">
                  <a:moveTo>
                    <a:pt x="4989" y="1"/>
                  </a:moveTo>
                  <a:lnTo>
                    <a:pt x="673" y="6608"/>
                  </a:lnTo>
                  <a:lnTo>
                    <a:pt x="0" y="7637"/>
                  </a:lnTo>
                  <a:lnTo>
                    <a:pt x="1217" y="7637"/>
                  </a:lnTo>
                  <a:lnTo>
                    <a:pt x="4749" y="7643"/>
                  </a:lnTo>
                  <a:lnTo>
                    <a:pt x="1217" y="13925"/>
                  </a:lnTo>
                  <a:lnTo>
                    <a:pt x="6442" y="7348"/>
                  </a:lnTo>
                  <a:lnTo>
                    <a:pt x="7268" y="6307"/>
                  </a:lnTo>
                  <a:lnTo>
                    <a:pt x="5886" y="6307"/>
                  </a:lnTo>
                  <a:lnTo>
                    <a:pt x="2476" y="6316"/>
                  </a:lnTo>
                  <a:lnTo>
                    <a:pt x="2476" y="6316"/>
                  </a:lnTo>
                  <a:lnTo>
                    <a:pt x="6525" y="452"/>
                  </a:lnTo>
                  <a:lnTo>
                    <a:pt x="68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0"/>
            <p:cNvSpPr/>
            <p:nvPr/>
          </p:nvSpPr>
          <p:spPr>
            <a:xfrm>
              <a:off x="6814590" y="4449601"/>
              <a:ext cx="196855" cy="220317"/>
            </a:xfrm>
            <a:custGeom>
              <a:avLst/>
              <a:gdLst/>
              <a:ahLst/>
              <a:cxnLst/>
              <a:rect l="l" t="t" r="r" b="b"/>
              <a:pathLst>
                <a:path w="3398" h="3803" extrusionOk="0">
                  <a:moveTo>
                    <a:pt x="197" y="0"/>
                  </a:moveTo>
                  <a:cubicBezTo>
                    <a:pt x="197" y="0"/>
                    <a:pt x="0" y="805"/>
                    <a:pt x="215" y="1828"/>
                  </a:cubicBezTo>
                  <a:cubicBezTo>
                    <a:pt x="430" y="2844"/>
                    <a:pt x="1671" y="3594"/>
                    <a:pt x="2323" y="3803"/>
                  </a:cubicBezTo>
                  <a:cubicBezTo>
                    <a:pt x="3398" y="1361"/>
                    <a:pt x="655" y="402"/>
                    <a:pt x="1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0"/>
            <p:cNvSpPr/>
            <p:nvPr/>
          </p:nvSpPr>
          <p:spPr>
            <a:xfrm>
              <a:off x="6965267" y="4679526"/>
              <a:ext cx="148481" cy="100165"/>
            </a:xfrm>
            <a:custGeom>
              <a:avLst/>
              <a:gdLst/>
              <a:ahLst/>
              <a:cxnLst/>
              <a:rect l="l" t="t" r="r" b="b"/>
              <a:pathLst>
                <a:path w="2563" h="1729" extrusionOk="0">
                  <a:moveTo>
                    <a:pt x="1321" y="0"/>
                  </a:moveTo>
                  <a:cubicBezTo>
                    <a:pt x="655" y="0"/>
                    <a:pt x="1" y="254"/>
                    <a:pt x="29" y="1490"/>
                  </a:cubicBezTo>
                  <a:cubicBezTo>
                    <a:pt x="315" y="1656"/>
                    <a:pt x="592" y="1728"/>
                    <a:pt x="852" y="1728"/>
                  </a:cubicBezTo>
                  <a:cubicBezTo>
                    <a:pt x="1730" y="1728"/>
                    <a:pt x="2406" y="902"/>
                    <a:pt x="2563" y="120"/>
                  </a:cubicBezTo>
                  <a:lnTo>
                    <a:pt x="2563" y="120"/>
                  </a:lnTo>
                  <a:cubicBezTo>
                    <a:pt x="2544" y="122"/>
                    <a:pt x="2522" y="123"/>
                    <a:pt x="2499" y="123"/>
                  </a:cubicBezTo>
                  <a:cubicBezTo>
                    <a:pt x="2252" y="123"/>
                    <a:pt x="1784" y="0"/>
                    <a:pt x="1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0"/>
            <p:cNvSpPr/>
            <p:nvPr/>
          </p:nvSpPr>
          <p:spPr>
            <a:xfrm>
              <a:off x="6873679" y="4542116"/>
              <a:ext cx="80816" cy="257394"/>
            </a:xfrm>
            <a:custGeom>
              <a:avLst/>
              <a:gdLst/>
              <a:ahLst/>
              <a:cxnLst/>
              <a:rect l="l" t="t" r="r" b="b"/>
              <a:pathLst>
                <a:path w="1395" h="4443" extrusionOk="0">
                  <a:moveTo>
                    <a:pt x="9" y="0"/>
                  </a:moveTo>
                  <a:lnTo>
                    <a:pt x="0" y="3"/>
                  </a:lnTo>
                  <a:cubicBezTo>
                    <a:pt x="0" y="3"/>
                    <a:pt x="55" y="71"/>
                    <a:pt x="160" y="194"/>
                  </a:cubicBezTo>
                  <a:cubicBezTo>
                    <a:pt x="212" y="265"/>
                    <a:pt x="283" y="344"/>
                    <a:pt x="360" y="440"/>
                  </a:cubicBezTo>
                  <a:cubicBezTo>
                    <a:pt x="424" y="523"/>
                    <a:pt x="492" y="606"/>
                    <a:pt x="565" y="707"/>
                  </a:cubicBezTo>
                  <a:cubicBezTo>
                    <a:pt x="648" y="814"/>
                    <a:pt x="728" y="931"/>
                    <a:pt x="811" y="1063"/>
                  </a:cubicBezTo>
                  <a:cubicBezTo>
                    <a:pt x="888" y="1198"/>
                    <a:pt x="974" y="1337"/>
                    <a:pt x="1038" y="1490"/>
                  </a:cubicBezTo>
                  <a:cubicBezTo>
                    <a:pt x="1084" y="1598"/>
                    <a:pt x="1131" y="1711"/>
                    <a:pt x="1161" y="1828"/>
                  </a:cubicBezTo>
                  <a:cubicBezTo>
                    <a:pt x="1177" y="1877"/>
                    <a:pt x="1189" y="1923"/>
                    <a:pt x="1195" y="1969"/>
                  </a:cubicBezTo>
                  <a:cubicBezTo>
                    <a:pt x="1226" y="2138"/>
                    <a:pt x="1238" y="2313"/>
                    <a:pt x="1235" y="2488"/>
                  </a:cubicBezTo>
                  <a:cubicBezTo>
                    <a:pt x="1235" y="2660"/>
                    <a:pt x="1201" y="2833"/>
                    <a:pt x="1161" y="3001"/>
                  </a:cubicBezTo>
                  <a:cubicBezTo>
                    <a:pt x="1112" y="3167"/>
                    <a:pt x="1057" y="3333"/>
                    <a:pt x="986" y="3478"/>
                  </a:cubicBezTo>
                  <a:cubicBezTo>
                    <a:pt x="916" y="3631"/>
                    <a:pt x="833" y="3766"/>
                    <a:pt x="747" y="3892"/>
                  </a:cubicBezTo>
                  <a:cubicBezTo>
                    <a:pt x="657" y="4015"/>
                    <a:pt x="571" y="4126"/>
                    <a:pt x="482" y="4227"/>
                  </a:cubicBezTo>
                  <a:cubicBezTo>
                    <a:pt x="406" y="4310"/>
                    <a:pt x="335" y="4381"/>
                    <a:pt x="267" y="4442"/>
                  </a:cubicBezTo>
                  <a:lnTo>
                    <a:pt x="489" y="4442"/>
                  </a:lnTo>
                  <a:cubicBezTo>
                    <a:pt x="525" y="4408"/>
                    <a:pt x="562" y="4368"/>
                    <a:pt x="596" y="4332"/>
                  </a:cubicBezTo>
                  <a:cubicBezTo>
                    <a:pt x="688" y="4227"/>
                    <a:pt x="780" y="4107"/>
                    <a:pt x="873" y="3978"/>
                  </a:cubicBezTo>
                  <a:cubicBezTo>
                    <a:pt x="962" y="3843"/>
                    <a:pt x="1051" y="3702"/>
                    <a:pt x="1124" y="3542"/>
                  </a:cubicBezTo>
                  <a:cubicBezTo>
                    <a:pt x="1201" y="3385"/>
                    <a:pt x="1256" y="3216"/>
                    <a:pt x="1309" y="3041"/>
                  </a:cubicBezTo>
                  <a:cubicBezTo>
                    <a:pt x="1349" y="2863"/>
                    <a:pt x="1389" y="2679"/>
                    <a:pt x="1389" y="2492"/>
                  </a:cubicBezTo>
                  <a:cubicBezTo>
                    <a:pt x="1395" y="2396"/>
                    <a:pt x="1385" y="2304"/>
                    <a:pt x="1389" y="2212"/>
                  </a:cubicBezTo>
                  <a:cubicBezTo>
                    <a:pt x="1373" y="2114"/>
                    <a:pt x="1358" y="2034"/>
                    <a:pt x="1330" y="1942"/>
                  </a:cubicBezTo>
                  <a:cubicBezTo>
                    <a:pt x="1312" y="1862"/>
                    <a:pt x="1284" y="1782"/>
                    <a:pt x="1253" y="1705"/>
                  </a:cubicBezTo>
                  <a:cubicBezTo>
                    <a:pt x="1220" y="1613"/>
                    <a:pt x="1180" y="1527"/>
                    <a:pt x="1140" y="1444"/>
                  </a:cubicBezTo>
                  <a:cubicBezTo>
                    <a:pt x="1063" y="1290"/>
                    <a:pt x="968" y="1152"/>
                    <a:pt x="882" y="1020"/>
                  </a:cubicBezTo>
                  <a:cubicBezTo>
                    <a:pt x="790" y="894"/>
                    <a:pt x="700" y="774"/>
                    <a:pt x="611" y="670"/>
                  </a:cubicBezTo>
                  <a:cubicBezTo>
                    <a:pt x="528" y="575"/>
                    <a:pt x="452" y="486"/>
                    <a:pt x="381" y="409"/>
                  </a:cubicBezTo>
                  <a:cubicBezTo>
                    <a:pt x="304" y="323"/>
                    <a:pt x="231" y="246"/>
                    <a:pt x="175" y="185"/>
                  </a:cubicBezTo>
                  <a:cubicBezTo>
                    <a:pt x="68" y="68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0"/>
            <p:cNvSpPr/>
            <p:nvPr/>
          </p:nvSpPr>
          <p:spPr>
            <a:xfrm>
              <a:off x="6931146" y="4718803"/>
              <a:ext cx="151146" cy="79947"/>
            </a:xfrm>
            <a:custGeom>
              <a:avLst/>
              <a:gdLst/>
              <a:ahLst/>
              <a:cxnLst/>
              <a:rect l="l" t="t" r="r" b="b"/>
              <a:pathLst>
                <a:path w="2609" h="1380" extrusionOk="0">
                  <a:moveTo>
                    <a:pt x="2608" y="1"/>
                  </a:moveTo>
                  <a:cubicBezTo>
                    <a:pt x="2605" y="1"/>
                    <a:pt x="2593" y="10"/>
                    <a:pt x="2568" y="13"/>
                  </a:cubicBezTo>
                  <a:cubicBezTo>
                    <a:pt x="2550" y="25"/>
                    <a:pt x="2519" y="47"/>
                    <a:pt x="2473" y="62"/>
                  </a:cubicBezTo>
                  <a:cubicBezTo>
                    <a:pt x="2390" y="105"/>
                    <a:pt x="2258" y="139"/>
                    <a:pt x="2101" y="182"/>
                  </a:cubicBezTo>
                  <a:cubicBezTo>
                    <a:pt x="1785" y="268"/>
                    <a:pt x="1361" y="369"/>
                    <a:pt x="956" y="554"/>
                  </a:cubicBezTo>
                  <a:cubicBezTo>
                    <a:pt x="857" y="600"/>
                    <a:pt x="756" y="646"/>
                    <a:pt x="664" y="707"/>
                  </a:cubicBezTo>
                  <a:cubicBezTo>
                    <a:pt x="572" y="762"/>
                    <a:pt x="486" y="830"/>
                    <a:pt x="403" y="898"/>
                  </a:cubicBezTo>
                  <a:cubicBezTo>
                    <a:pt x="320" y="962"/>
                    <a:pt x="255" y="1042"/>
                    <a:pt x="185" y="1113"/>
                  </a:cubicBezTo>
                  <a:cubicBezTo>
                    <a:pt x="123" y="1189"/>
                    <a:pt x="74" y="1266"/>
                    <a:pt x="25" y="1334"/>
                  </a:cubicBezTo>
                  <a:lnTo>
                    <a:pt x="0" y="1380"/>
                  </a:lnTo>
                  <a:lnTo>
                    <a:pt x="185" y="1380"/>
                  </a:lnTo>
                  <a:cubicBezTo>
                    <a:pt x="218" y="1328"/>
                    <a:pt x="258" y="1269"/>
                    <a:pt x="304" y="1211"/>
                  </a:cubicBezTo>
                  <a:cubicBezTo>
                    <a:pt x="369" y="1149"/>
                    <a:pt x="424" y="1073"/>
                    <a:pt x="501" y="1011"/>
                  </a:cubicBezTo>
                  <a:cubicBezTo>
                    <a:pt x="538" y="980"/>
                    <a:pt x="578" y="947"/>
                    <a:pt x="615" y="916"/>
                  </a:cubicBezTo>
                  <a:cubicBezTo>
                    <a:pt x="655" y="885"/>
                    <a:pt x="701" y="858"/>
                    <a:pt x="741" y="827"/>
                  </a:cubicBezTo>
                  <a:cubicBezTo>
                    <a:pt x="824" y="765"/>
                    <a:pt x="919" y="716"/>
                    <a:pt x="1011" y="661"/>
                  </a:cubicBezTo>
                  <a:cubicBezTo>
                    <a:pt x="1392" y="461"/>
                    <a:pt x="1810" y="335"/>
                    <a:pt x="2117" y="231"/>
                  </a:cubicBezTo>
                  <a:cubicBezTo>
                    <a:pt x="2270" y="179"/>
                    <a:pt x="2399" y="133"/>
                    <a:pt x="2485" y="87"/>
                  </a:cubicBezTo>
                  <a:cubicBezTo>
                    <a:pt x="2528" y="62"/>
                    <a:pt x="2559" y="41"/>
                    <a:pt x="2577" y="25"/>
                  </a:cubicBezTo>
                  <a:cubicBezTo>
                    <a:pt x="2593" y="13"/>
                    <a:pt x="2605" y="7"/>
                    <a:pt x="2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89" name="Google Shape;689;p40"/>
          <p:cNvCxnSpPr>
            <a:cxnSpLocks/>
          </p:cNvCxnSpPr>
          <p:nvPr/>
        </p:nvCxnSpPr>
        <p:spPr>
          <a:xfrm>
            <a:off x="575907" y="922398"/>
            <a:ext cx="3676053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FB51680-1485-FFED-9F21-197640535F68}"/>
              </a:ext>
            </a:extLst>
          </p:cNvPr>
          <p:cNvSpPr txBox="1"/>
          <p:nvPr/>
        </p:nvSpPr>
        <p:spPr>
          <a:xfrm>
            <a:off x="1160780" y="103492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Monofacial </a:t>
            </a:r>
            <a:endParaRPr lang="ar-P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5862E28-3E88-8DF5-AC0D-329F06321E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729566"/>
              </p:ext>
            </p:extLst>
          </p:nvPr>
        </p:nvGraphicFramePr>
        <p:xfrm>
          <a:off x="1160780" y="3300507"/>
          <a:ext cx="6822440" cy="1616132"/>
        </p:xfrm>
        <a:graphic>
          <a:graphicData uri="http://schemas.openxmlformats.org/drawingml/2006/table">
            <a:tbl>
              <a:tblPr firstRow="1" firstCol="1" bandRow="1">
                <a:tableStyleId>{89672690-0B82-4C97-88DD-8FDD5D00FE6C}</a:tableStyleId>
              </a:tblPr>
              <a:tblGrid>
                <a:gridCol w="1705610">
                  <a:extLst>
                    <a:ext uri="{9D8B030D-6E8A-4147-A177-3AD203B41FA5}">
                      <a16:colId xmlns:a16="http://schemas.microsoft.com/office/drawing/2014/main" val="6310965"/>
                    </a:ext>
                  </a:extLst>
                </a:gridCol>
                <a:gridCol w="1705610">
                  <a:extLst>
                    <a:ext uri="{9D8B030D-6E8A-4147-A177-3AD203B41FA5}">
                      <a16:colId xmlns:a16="http://schemas.microsoft.com/office/drawing/2014/main" val="3739250381"/>
                    </a:ext>
                  </a:extLst>
                </a:gridCol>
                <a:gridCol w="1705610">
                  <a:extLst>
                    <a:ext uri="{9D8B030D-6E8A-4147-A177-3AD203B41FA5}">
                      <a16:colId xmlns:a16="http://schemas.microsoft.com/office/drawing/2014/main" val="1635105771"/>
                    </a:ext>
                  </a:extLst>
                </a:gridCol>
                <a:gridCol w="1705610">
                  <a:extLst>
                    <a:ext uri="{9D8B030D-6E8A-4147-A177-3AD203B41FA5}">
                      <a16:colId xmlns:a16="http://schemas.microsoft.com/office/drawing/2014/main" val="2001107222"/>
                    </a:ext>
                  </a:extLst>
                </a:gridCol>
              </a:tblGrid>
              <a:tr h="627016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Type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Albedo</a:t>
                      </a: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Produced Energy (kWh/year)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Production (kWh/</a:t>
                      </a:r>
                      <a:r>
                        <a:rPr lang="en-US" sz="1200" b="1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kWp</a:t>
                      </a: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/year)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extLst>
                  <a:ext uri="{0D108BD9-81ED-4DB2-BD59-A6C34878D82A}">
                    <a16:rowId xmlns:a16="http://schemas.microsoft.com/office/drawing/2014/main" val="3768175551"/>
                  </a:ext>
                </a:extLst>
              </a:tr>
              <a:tr h="2472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Black Asphalt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142,182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1870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extLst>
                  <a:ext uri="{0D108BD9-81ED-4DB2-BD59-A6C34878D82A}">
                    <a16:rowId xmlns:a16="http://schemas.microsoft.com/office/drawing/2014/main" val="3789491243"/>
                  </a:ext>
                </a:extLst>
              </a:tr>
              <a:tr h="2472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Artificial Green Grass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142,820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1878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extLst>
                  <a:ext uri="{0D108BD9-81ED-4DB2-BD59-A6C34878D82A}">
                    <a16:rowId xmlns:a16="http://schemas.microsoft.com/office/drawing/2014/main" val="833868595"/>
                  </a:ext>
                </a:extLst>
              </a:tr>
              <a:tr h="2472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Sand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143,230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1883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extLst>
                  <a:ext uri="{0D108BD9-81ED-4DB2-BD59-A6C34878D82A}">
                    <a16:rowId xmlns:a16="http://schemas.microsoft.com/office/drawing/2014/main" val="4048699838"/>
                  </a:ext>
                </a:extLst>
              </a:tr>
              <a:tr h="2472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 Paint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145,719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1916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276" marR="69276" marT="0" marB="0" anchor="ctr"/>
                </a:tc>
                <a:extLst>
                  <a:ext uri="{0D108BD9-81ED-4DB2-BD59-A6C34878D82A}">
                    <a16:rowId xmlns:a16="http://schemas.microsoft.com/office/drawing/2014/main" val="119106823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019DB94-4D59-B603-0C07-448A786A3311}"/>
              </a:ext>
            </a:extLst>
          </p:cNvPr>
          <p:cNvSpPr txBox="1"/>
          <p:nvPr/>
        </p:nvSpPr>
        <p:spPr>
          <a:xfrm>
            <a:off x="1160780" y="299273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Bifacial </a:t>
            </a:r>
            <a:endParaRPr lang="ar-PS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79C5951-5286-F6A9-B336-E6659AC982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451229"/>
              </p:ext>
            </p:extLst>
          </p:nvPr>
        </p:nvGraphicFramePr>
        <p:xfrm>
          <a:off x="1160780" y="1350827"/>
          <a:ext cx="6822440" cy="1583055"/>
        </p:xfrm>
        <a:graphic>
          <a:graphicData uri="http://schemas.openxmlformats.org/drawingml/2006/table">
            <a:tbl>
              <a:tblPr firstRow="1" firstCol="1" bandRow="1">
                <a:tableStyleId>{89672690-0B82-4C97-88DD-8FDD5D00FE6C}</a:tableStyleId>
              </a:tblPr>
              <a:tblGrid>
                <a:gridCol w="1705610">
                  <a:extLst>
                    <a:ext uri="{9D8B030D-6E8A-4147-A177-3AD203B41FA5}">
                      <a16:colId xmlns:a16="http://schemas.microsoft.com/office/drawing/2014/main" val="2430600913"/>
                    </a:ext>
                  </a:extLst>
                </a:gridCol>
                <a:gridCol w="1705610">
                  <a:extLst>
                    <a:ext uri="{9D8B030D-6E8A-4147-A177-3AD203B41FA5}">
                      <a16:colId xmlns:a16="http://schemas.microsoft.com/office/drawing/2014/main" val="496128546"/>
                    </a:ext>
                  </a:extLst>
                </a:gridCol>
                <a:gridCol w="1705610">
                  <a:extLst>
                    <a:ext uri="{9D8B030D-6E8A-4147-A177-3AD203B41FA5}">
                      <a16:colId xmlns:a16="http://schemas.microsoft.com/office/drawing/2014/main" val="3469636162"/>
                    </a:ext>
                  </a:extLst>
                </a:gridCol>
                <a:gridCol w="1705610">
                  <a:extLst>
                    <a:ext uri="{9D8B030D-6E8A-4147-A177-3AD203B41FA5}">
                      <a16:colId xmlns:a16="http://schemas.microsoft.com/office/drawing/2014/main" val="2954472092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Type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Albedo</a:t>
                      </a: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Produced Energy (kWh/year)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Production (kWh/</a:t>
                      </a:r>
                      <a:r>
                        <a:rPr lang="en-US" sz="1200" b="1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kWp</a:t>
                      </a: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/year)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1226045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Black Asphalt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132,877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1825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3501975"/>
                  </a:ext>
                </a:extLst>
              </a:tr>
              <a:tr h="9588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Artificial Green Grass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133,463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1833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42863966"/>
                  </a:ext>
                </a:extLst>
              </a:tr>
              <a:tr h="3619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Sand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133,839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1838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8150469"/>
                  </a:ext>
                </a:extLst>
              </a:tr>
              <a:tr h="3619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 Paint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136,122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1870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929524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AC169AB-2E76-5D31-5195-AF5B6ABA7A6D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ar-P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0"/>
          <p:cNvSpPr txBox="1">
            <a:spLocks noGrp="1"/>
          </p:cNvSpPr>
          <p:nvPr>
            <p:ph type="title"/>
          </p:nvPr>
        </p:nvSpPr>
        <p:spPr>
          <a:xfrm>
            <a:off x="297878" y="-32202"/>
            <a:ext cx="7756462" cy="95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path curve (Iso-shadings diagram)</a:t>
            </a:r>
            <a:endParaRPr lang="en-US" b="1" i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31" name="Google Shape;631;p40"/>
          <p:cNvGrpSpPr/>
          <p:nvPr/>
        </p:nvGrpSpPr>
        <p:grpSpPr>
          <a:xfrm rot="-1118640">
            <a:off x="295030" y="172998"/>
            <a:ext cx="387186" cy="741133"/>
            <a:chOff x="6692313" y="4433554"/>
            <a:chExt cx="421445" cy="806710"/>
          </a:xfrm>
        </p:grpSpPr>
        <p:sp>
          <p:nvSpPr>
            <p:cNvPr id="632" name="Google Shape;632;p40"/>
            <p:cNvSpPr/>
            <p:nvPr/>
          </p:nvSpPr>
          <p:spPr>
            <a:xfrm>
              <a:off x="6692313" y="4433554"/>
              <a:ext cx="421111" cy="806536"/>
            </a:xfrm>
            <a:custGeom>
              <a:avLst/>
              <a:gdLst/>
              <a:ahLst/>
              <a:cxnLst/>
              <a:rect l="l" t="t" r="r" b="b"/>
              <a:pathLst>
                <a:path w="7269" h="13922" extrusionOk="0">
                  <a:moveTo>
                    <a:pt x="4114" y="3960"/>
                  </a:moveTo>
                  <a:cubicBezTo>
                    <a:pt x="4197" y="4000"/>
                    <a:pt x="4277" y="4034"/>
                    <a:pt x="4350" y="4061"/>
                  </a:cubicBezTo>
                  <a:cubicBezTo>
                    <a:pt x="4363" y="4166"/>
                    <a:pt x="4366" y="4267"/>
                    <a:pt x="4363" y="4369"/>
                  </a:cubicBezTo>
                  <a:cubicBezTo>
                    <a:pt x="4363" y="4544"/>
                    <a:pt x="4323" y="4713"/>
                    <a:pt x="4289" y="4882"/>
                  </a:cubicBezTo>
                  <a:cubicBezTo>
                    <a:pt x="4240" y="5047"/>
                    <a:pt x="4184" y="5210"/>
                    <a:pt x="4114" y="5358"/>
                  </a:cubicBezTo>
                  <a:cubicBezTo>
                    <a:pt x="4043" y="5508"/>
                    <a:pt x="3960" y="5643"/>
                    <a:pt x="3874" y="5772"/>
                  </a:cubicBezTo>
                  <a:cubicBezTo>
                    <a:pt x="3785" y="5895"/>
                    <a:pt x="3699" y="6012"/>
                    <a:pt x="3610" y="6107"/>
                  </a:cubicBezTo>
                  <a:cubicBezTo>
                    <a:pt x="3537" y="6186"/>
                    <a:pt x="3464" y="6259"/>
                    <a:pt x="3397" y="6321"/>
                  </a:cubicBezTo>
                  <a:lnTo>
                    <a:pt x="3397" y="6321"/>
                  </a:lnTo>
                  <a:lnTo>
                    <a:pt x="2480" y="6322"/>
                  </a:lnTo>
                  <a:lnTo>
                    <a:pt x="4114" y="3960"/>
                  </a:lnTo>
                  <a:close/>
                  <a:moveTo>
                    <a:pt x="4983" y="1"/>
                  </a:moveTo>
                  <a:lnTo>
                    <a:pt x="4012" y="1490"/>
                  </a:lnTo>
                  <a:cubicBezTo>
                    <a:pt x="3395" y="848"/>
                    <a:pt x="2538" y="483"/>
                    <a:pt x="2301" y="277"/>
                  </a:cubicBezTo>
                  <a:lnTo>
                    <a:pt x="2301" y="277"/>
                  </a:lnTo>
                  <a:cubicBezTo>
                    <a:pt x="2301" y="277"/>
                    <a:pt x="2102" y="1082"/>
                    <a:pt x="2320" y="2099"/>
                  </a:cubicBezTo>
                  <a:cubicBezTo>
                    <a:pt x="2403" y="2492"/>
                    <a:pt x="2639" y="2845"/>
                    <a:pt x="2934" y="3143"/>
                  </a:cubicBezTo>
                  <a:lnTo>
                    <a:pt x="673" y="6608"/>
                  </a:lnTo>
                  <a:lnTo>
                    <a:pt x="1" y="7631"/>
                  </a:lnTo>
                  <a:lnTo>
                    <a:pt x="1217" y="7631"/>
                  </a:lnTo>
                  <a:lnTo>
                    <a:pt x="4750" y="7637"/>
                  </a:lnTo>
                  <a:lnTo>
                    <a:pt x="1217" y="13922"/>
                  </a:lnTo>
                  <a:lnTo>
                    <a:pt x="6439" y="7345"/>
                  </a:lnTo>
                  <a:lnTo>
                    <a:pt x="7268" y="6304"/>
                  </a:lnTo>
                  <a:lnTo>
                    <a:pt x="5886" y="6307"/>
                  </a:lnTo>
                  <a:lnTo>
                    <a:pt x="4301" y="6310"/>
                  </a:lnTo>
                  <a:lnTo>
                    <a:pt x="4301" y="6310"/>
                  </a:lnTo>
                  <a:cubicBezTo>
                    <a:pt x="4338" y="6258"/>
                    <a:pt x="4378" y="6199"/>
                    <a:pt x="4421" y="6141"/>
                  </a:cubicBezTo>
                  <a:cubicBezTo>
                    <a:pt x="4479" y="6080"/>
                    <a:pt x="4535" y="6000"/>
                    <a:pt x="4614" y="5941"/>
                  </a:cubicBezTo>
                  <a:cubicBezTo>
                    <a:pt x="4654" y="5911"/>
                    <a:pt x="4691" y="5877"/>
                    <a:pt x="4731" y="5846"/>
                  </a:cubicBezTo>
                  <a:cubicBezTo>
                    <a:pt x="4759" y="5825"/>
                    <a:pt x="4783" y="5803"/>
                    <a:pt x="4814" y="5785"/>
                  </a:cubicBezTo>
                  <a:cubicBezTo>
                    <a:pt x="5072" y="5919"/>
                    <a:pt x="5321" y="5978"/>
                    <a:pt x="5555" y="5978"/>
                  </a:cubicBezTo>
                  <a:cubicBezTo>
                    <a:pt x="6434" y="5978"/>
                    <a:pt x="7111" y="5150"/>
                    <a:pt x="7268" y="4372"/>
                  </a:cubicBezTo>
                  <a:lnTo>
                    <a:pt x="7268" y="4372"/>
                  </a:lnTo>
                  <a:cubicBezTo>
                    <a:pt x="7249" y="4374"/>
                    <a:pt x="7227" y="4375"/>
                    <a:pt x="7204" y="4375"/>
                  </a:cubicBezTo>
                  <a:cubicBezTo>
                    <a:pt x="6957" y="4375"/>
                    <a:pt x="6490" y="4254"/>
                    <a:pt x="6028" y="4254"/>
                  </a:cubicBezTo>
                  <a:cubicBezTo>
                    <a:pt x="5373" y="4254"/>
                    <a:pt x="4727" y="4498"/>
                    <a:pt x="4734" y="5677"/>
                  </a:cubicBezTo>
                  <a:cubicBezTo>
                    <a:pt x="4657" y="5723"/>
                    <a:pt x="4590" y="5782"/>
                    <a:pt x="4522" y="5834"/>
                  </a:cubicBezTo>
                  <a:cubicBezTo>
                    <a:pt x="4439" y="5895"/>
                    <a:pt x="4375" y="5981"/>
                    <a:pt x="4304" y="6049"/>
                  </a:cubicBezTo>
                  <a:cubicBezTo>
                    <a:pt x="4243" y="6126"/>
                    <a:pt x="4194" y="6202"/>
                    <a:pt x="4144" y="6273"/>
                  </a:cubicBezTo>
                  <a:lnTo>
                    <a:pt x="4120" y="6319"/>
                  </a:lnTo>
                  <a:lnTo>
                    <a:pt x="3618" y="6320"/>
                  </a:lnTo>
                  <a:lnTo>
                    <a:pt x="3618" y="6320"/>
                  </a:lnTo>
                  <a:cubicBezTo>
                    <a:pt x="3654" y="6287"/>
                    <a:pt x="3688" y="6254"/>
                    <a:pt x="3724" y="6212"/>
                  </a:cubicBezTo>
                  <a:cubicBezTo>
                    <a:pt x="3816" y="6107"/>
                    <a:pt x="3908" y="5987"/>
                    <a:pt x="4000" y="5858"/>
                  </a:cubicBezTo>
                  <a:cubicBezTo>
                    <a:pt x="4086" y="5726"/>
                    <a:pt x="4178" y="5582"/>
                    <a:pt x="4249" y="5425"/>
                  </a:cubicBezTo>
                  <a:cubicBezTo>
                    <a:pt x="4326" y="5272"/>
                    <a:pt x="4384" y="5097"/>
                    <a:pt x="4433" y="4922"/>
                  </a:cubicBezTo>
                  <a:cubicBezTo>
                    <a:pt x="4476" y="4743"/>
                    <a:pt x="4510" y="4559"/>
                    <a:pt x="4516" y="4372"/>
                  </a:cubicBezTo>
                  <a:cubicBezTo>
                    <a:pt x="4522" y="4280"/>
                    <a:pt x="4510" y="4184"/>
                    <a:pt x="4507" y="4092"/>
                  </a:cubicBezTo>
                  <a:cubicBezTo>
                    <a:pt x="4501" y="4043"/>
                    <a:pt x="4492" y="4000"/>
                    <a:pt x="4485" y="3957"/>
                  </a:cubicBezTo>
                  <a:cubicBezTo>
                    <a:pt x="4599" y="3665"/>
                    <a:pt x="4661" y="3398"/>
                    <a:pt x="4676" y="3146"/>
                  </a:cubicBezTo>
                  <a:lnTo>
                    <a:pt x="6519" y="452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0"/>
            <p:cNvSpPr/>
            <p:nvPr/>
          </p:nvSpPr>
          <p:spPr>
            <a:xfrm>
              <a:off x="6692704" y="4433554"/>
              <a:ext cx="421053" cy="806710"/>
            </a:xfrm>
            <a:custGeom>
              <a:avLst/>
              <a:gdLst/>
              <a:ahLst/>
              <a:cxnLst/>
              <a:rect l="l" t="t" r="r" b="b"/>
              <a:pathLst>
                <a:path w="7268" h="13925" extrusionOk="0">
                  <a:moveTo>
                    <a:pt x="4989" y="1"/>
                  </a:moveTo>
                  <a:lnTo>
                    <a:pt x="673" y="6608"/>
                  </a:lnTo>
                  <a:lnTo>
                    <a:pt x="0" y="7637"/>
                  </a:lnTo>
                  <a:lnTo>
                    <a:pt x="1217" y="7637"/>
                  </a:lnTo>
                  <a:lnTo>
                    <a:pt x="4749" y="7643"/>
                  </a:lnTo>
                  <a:lnTo>
                    <a:pt x="1217" y="13925"/>
                  </a:lnTo>
                  <a:lnTo>
                    <a:pt x="6442" y="7348"/>
                  </a:lnTo>
                  <a:lnTo>
                    <a:pt x="7268" y="6307"/>
                  </a:lnTo>
                  <a:lnTo>
                    <a:pt x="5886" y="6307"/>
                  </a:lnTo>
                  <a:lnTo>
                    <a:pt x="2476" y="6316"/>
                  </a:lnTo>
                  <a:lnTo>
                    <a:pt x="2476" y="6316"/>
                  </a:lnTo>
                  <a:lnTo>
                    <a:pt x="6525" y="452"/>
                  </a:lnTo>
                  <a:lnTo>
                    <a:pt x="68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0"/>
            <p:cNvSpPr/>
            <p:nvPr/>
          </p:nvSpPr>
          <p:spPr>
            <a:xfrm>
              <a:off x="6814590" y="4449601"/>
              <a:ext cx="196855" cy="220317"/>
            </a:xfrm>
            <a:custGeom>
              <a:avLst/>
              <a:gdLst/>
              <a:ahLst/>
              <a:cxnLst/>
              <a:rect l="l" t="t" r="r" b="b"/>
              <a:pathLst>
                <a:path w="3398" h="3803" extrusionOk="0">
                  <a:moveTo>
                    <a:pt x="197" y="0"/>
                  </a:moveTo>
                  <a:cubicBezTo>
                    <a:pt x="197" y="0"/>
                    <a:pt x="0" y="805"/>
                    <a:pt x="215" y="1828"/>
                  </a:cubicBezTo>
                  <a:cubicBezTo>
                    <a:pt x="430" y="2844"/>
                    <a:pt x="1671" y="3594"/>
                    <a:pt x="2323" y="3803"/>
                  </a:cubicBezTo>
                  <a:cubicBezTo>
                    <a:pt x="3398" y="1361"/>
                    <a:pt x="655" y="402"/>
                    <a:pt x="1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0"/>
            <p:cNvSpPr/>
            <p:nvPr/>
          </p:nvSpPr>
          <p:spPr>
            <a:xfrm>
              <a:off x="6965267" y="4679526"/>
              <a:ext cx="148481" cy="100165"/>
            </a:xfrm>
            <a:custGeom>
              <a:avLst/>
              <a:gdLst/>
              <a:ahLst/>
              <a:cxnLst/>
              <a:rect l="l" t="t" r="r" b="b"/>
              <a:pathLst>
                <a:path w="2563" h="1729" extrusionOk="0">
                  <a:moveTo>
                    <a:pt x="1321" y="0"/>
                  </a:moveTo>
                  <a:cubicBezTo>
                    <a:pt x="655" y="0"/>
                    <a:pt x="1" y="254"/>
                    <a:pt x="29" y="1490"/>
                  </a:cubicBezTo>
                  <a:cubicBezTo>
                    <a:pt x="315" y="1656"/>
                    <a:pt x="592" y="1728"/>
                    <a:pt x="852" y="1728"/>
                  </a:cubicBezTo>
                  <a:cubicBezTo>
                    <a:pt x="1730" y="1728"/>
                    <a:pt x="2406" y="902"/>
                    <a:pt x="2563" y="120"/>
                  </a:cubicBezTo>
                  <a:lnTo>
                    <a:pt x="2563" y="120"/>
                  </a:lnTo>
                  <a:cubicBezTo>
                    <a:pt x="2544" y="122"/>
                    <a:pt x="2522" y="123"/>
                    <a:pt x="2499" y="123"/>
                  </a:cubicBezTo>
                  <a:cubicBezTo>
                    <a:pt x="2252" y="123"/>
                    <a:pt x="1784" y="0"/>
                    <a:pt x="1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0"/>
            <p:cNvSpPr/>
            <p:nvPr/>
          </p:nvSpPr>
          <p:spPr>
            <a:xfrm>
              <a:off x="6873679" y="4542116"/>
              <a:ext cx="80816" cy="257394"/>
            </a:xfrm>
            <a:custGeom>
              <a:avLst/>
              <a:gdLst/>
              <a:ahLst/>
              <a:cxnLst/>
              <a:rect l="l" t="t" r="r" b="b"/>
              <a:pathLst>
                <a:path w="1395" h="4443" extrusionOk="0">
                  <a:moveTo>
                    <a:pt x="9" y="0"/>
                  </a:moveTo>
                  <a:lnTo>
                    <a:pt x="0" y="3"/>
                  </a:lnTo>
                  <a:cubicBezTo>
                    <a:pt x="0" y="3"/>
                    <a:pt x="55" y="71"/>
                    <a:pt x="160" y="194"/>
                  </a:cubicBezTo>
                  <a:cubicBezTo>
                    <a:pt x="212" y="265"/>
                    <a:pt x="283" y="344"/>
                    <a:pt x="360" y="440"/>
                  </a:cubicBezTo>
                  <a:cubicBezTo>
                    <a:pt x="424" y="523"/>
                    <a:pt x="492" y="606"/>
                    <a:pt x="565" y="707"/>
                  </a:cubicBezTo>
                  <a:cubicBezTo>
                    <a:pt x="648" y="814"/>
                    <a:pt x="728" y="931"/>
                    <a:pt x="811" y="1063"/>
                  </a:cubicBezTo>
                  <a:cubicBezTo>
                    <a:pt x="888" y="1198"/>
                    <a:pt x="974" y="1337"/>
                    <a:pt x="1038" y="1490"/>
                  </a:cubicBezTo>
                  <a:cubicBezTo>
                    <a:pt x="1084" y="1598"/>
                    <a:pt x="1131" y="1711"/>
                    <a:pt x="1161" y="1828"/>
                  </a:cubicBezTo>
                  <a:cubicBezTo>
                    <a:pt x="1177" y="1877"/>
                    <a:pt x="1189" y="1923"/>
                    <a:pt x="1195" y="1969"/>
                  </a:cubicBezTo>
                  <a:cubicBezTo>
                    <a:pt x="1226" y="2138"/>
                    <a:pt x="1238" y="2313"/>
                    <a:pt x="1235" y="2488"/>
                  </a:cubicBezTo>
                  <a:cubicBezTo>
                    <a:pt x="1235" y="2660"/>
                    <a:pt x="1201" y="2833"/>
                    <a:pt x="1161" y="3001"/>
                  </a:cubicBezTo>
                  <a:cubicBezTo>
                    <a:pt x="1112" y="3167"/>
                    <a:pt x="1057" y="3333"/>
                    <a:pt x="986" y="3478"/>
                  </a:cubicBezTo>
                  <a:cubicBezTo>
                    <a:pt x="916" y="3631"/>
                    <a:pt x="833" y="3766"/>
                    <a:pt x="747" y="3892"/>
                  </a:cubicBezTo>
                  <a:cubicBezTo>
                    <a:pt x="657" y="4015"/>
                    <a:pt x="571" y="4126"/>
                    <a:pt x="482" y="4227"/>
                  </a:cubicBezTo>
                  <a:cubicBezTo>
                    <a:pt x="406" y="4310"/>
                    <a:pt x="335" y="4381"/>
                    <a:pt x="267" y="4442"/>
                  </a:cubicBezTo>
                  <a:lnTo>
                    <a:pt x="489" y="4442"/>
                  </a:lnTo>
                  <a:cubicBezTo>
                    <a:pt x="525" y="4408"/>
                    <a:pt x="562" y="4368"/>
                    <a:pt x="596" y="4332"/>
                  </a:cubicBezTo>
                  <a:cubicBezTo>
                    <a:pt x="688" y="4227"/>
                    <a:pt x="780" y="4107"/>
                    <a:pt x="873" y="3978"/>
                  </a:cubicBezTo>
                  <a:cubicBezTo>
                    <a:pt x="962" y="3843"/>
                    <a:pt x="1051" y="3702"/>
                    <a:pt x="1124" y="3542"/>
                  </a:cubicBezTo>
                  <a:cubicBezTo>
                    <a:pt x="1201" y="3385"/>
                    <a:pt x="1256" y="3216"/>
                    <a:pt x="1309" y="3041"/>
                  </a:cubicBezTo>
                  <a:cubicBezTo>
                    <a:pt x="1349" y="2863"/>
                    <a:pt x="1389" y="2679"/>
                    <a:pt x="1389" y="2492"/>
                  </a:cubicBezTo>
                  <a:cubicBezTo>
                    <a:pt x="1395" y="2396"/>
                    <a:pt x="1385" y="2304"/>
                    <a:pt x="1389" y="2212"/>
                  </a:cubicBezTo>
                  <a:cubicBezTo>
                    <a:pt x="1373" y="2114"/>
                    <a:pt x="1358" y="2034"/>
                    <a:pt x="1330" y="1942"/>
                  </a:cubicBezTo>
                  <a:cubicBezTo>
                    <a:pt x="1312" y="1862"/>
                    <a:pt x="1284" y="1782"/>
                    <a:pt x="1253" y="1705"/>
                  </a:cubicBezTo>
                  <a:cubicBezTo>
                    <a:pt x="1220" y="1613"/>
                    <a:pt x="1180" y="1527"/>
                    <a:pt x="1140" y="1444"/>
                  </a:cubicBezTo>
                  <a:cubicBezTo>
                    <a:pt x="1063" y="1290"/>
                    <a:pt x="968" y="1152"/>
                    <a:pt x="882" y="1020"/>
                  </a:cubicBezTo>
                  <a:cubicBezTo>
                    <a:pt x="790" y="894"/>
                    <a:pt x="700" y="774"/>
                    <a:pt x="611" y="670"/>
                  </a:cubicBezTo>
                  <a:cubicBezTo>
                    <a:pt x="528" y="575"/>
                    <a:pt x="452" y="486"/>
                    <a:pt x="381" y="409"/>
                  </a:cubicBezTo>
                  <a:cubicBezTo>
                    <a:pt x="304" y="323"/>
                    <a:pt x="231" y="246"/>
                    <a:pt x="175" y="185"/>
                  </a:cubicBezTo>
                  <a:cubicBezTo>
                    <a:pt x="68" y="68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0"/>
            <p:cNvSpPr/>
            <p:nvPr/>
          </p:nvSpPr>
          <p:spPr>
            <a:xfrm>
              <a:off x="6931146" y="4718803"/>
              <a:ext cx="151146" cy="79947"/>
            </a:xfrm>
            <a:custGeom>
              <a:avLst/>
              <a:gdLst/>
              <a:ahLst/>
              <a:cxnLst/>
              <a:rect l="l" t="t" r="r" b="b"/>
              <a:pathLst>
                <a:path w="2609" h="1380" extrusionOk="0">
                  <a:moveTo>
                    <a:pt x="2608" y="1"/>
                  </a:moveTo>
                  <a:cubicBezTo>
                    <a:pt x="2605" y="1"/>
                    <a:pt x="2593" y="10"/>
                    <a:pt x="2568" y="13"/>
                  </a:cubicBezTo>
                  <a:cubicBezTo>
                    <a:pt x="2550" y="25"/>
                    <a:pt x="2519" y="47"/>
                    <a:pt x="2473" y="62"/>
                  </a:cubicBezTo>
                  <a:cubicBezTo>
                    <a:pt x="2390" y="105"/>
                    <a:pt x="2258" y="139"/>
                    <a:pt x="2101" y="182"/>
                  </a:cubicBezTo>
                  <a:cubicBezTo>
                    <a:pt x="1785" y="268"/>
                    <a:pt x="1361" y="369"/>
                    <a:pt x="956" y="554"/>
                  </a:cubicBezTo>
                  <a:cubicBezTo>
                    <a:pt x="857" y="600"/>
                    <a:pt x="756" y="646"/>
                    <a:pt x="664" y="707"/>
                  </a:cubicBezTo>
                  <a:cubicBezTo>
                    <a:pt x="572" y="762"/>
                    <a:pt x="486" y="830"/>
                    <a:pt x="403" y="898"/>
                  </a:cubicBezTo>
                  <a:cubicBezTo>
                    <a:pt x="320" y="962"/>
                    <a:pt x="255" y="1042"/>
                    <a:pt x="185" y="1113"/>
                  </a:cubicBezTo>
                  <a:cubicBezTo>
                    <a:pt x="123" y="1189"/>
                    <a:pt x="74" y="1266"/>
                    <a:pt x="25" y="1334"/>
                  </a:cubicBezTo>
                  <a:lnTo>
                    <a:pt x="0" y="1380"/>
                  </a:lnTo>
                  <a:lnTo>
                    <a:pt x="185" y="1380"/>
                  </a:lnTo>
                  <a:cubicBezTo>
                    <a:pt x="218" y="1328"/>
                    <a:pt x="258" y="1269"/>
                    <a:pt x="304" y="1211"/>
                  </a:cubicBezTo>
                  <a:cubicBezTo>
                    <a:pt x="369" y="1149"/>
                    <a:pt x="424" y="1073"/>
                    <a:pt x="501" y="1011"/>
                  </a:cubicBezTo>
                  <a:cubicBezTo>
                    <a:pt x="538" y="980"/>
                    <a:pt x="578" y="947"/>
                    <a:pt x="615" y="916"/>
                  </a:cubicBezTo>
                  <a:cubicBezTo>
                    <a:pt x="655" y="885"/>
                    <a:pt x="701" y="858"/>
                    <a:pt x="741" y="827"/>
                  </a:cubicBezTo>
                  <a:cubicBezTo>
                    <a:pt x="824" y="765"/>
                    <a:pt x="919" y="716"/>
                    <a:pt x="1011" y="661"/>
                  </a:cubicBezTo>
                  <a:cubicBezTo>
                    <a:pt x="1392" y="461"/>
                    <a:pt x="1810" y="335"/>
                    <a:pt x="2117" y="231"/>
                  </a:cubicBezTo>
                  <a:cubicBezTo>
                    <a:pt x="2270" y="179"/>
                    <a:pt x="2399" y="133"/>
                    <a:pt x="2485" y="87"/>
                  </a:cubicBezTo>
                  <a:cubicBezTo>
                    <a:pt x="2528" y="62"/>
                    <a:pt x="2559" y="41"/>
                    <a:pt x="2577" y="25"/>
                  </a:cubicBezTo>
                  <a:cubicBezTo>
                    <a:pt x="2593" y="13"/>
                    <a:pt x="2605" y="7"/>
                    <a:pt x="2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89" name="Google Shape;689;p40"/>
          <p:cNvCxnSpPr>
            <a:cxnSpLocks/>
          </p:cNvCxnSpPr>
          <p:nvPr/>
        </p:nvCxnSpPr>
        <p:spPr>
          <a:xfrm>
            <a:off x="575907" y="914778"/>
            <a:ext cx="6960273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EE74446-AC17-EB7E-9CF8-FEDD4D4E3E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6150" y="1101090"/>
            <a:ext cx="5899785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15B398-DC16-160D-E333-0B9FA68A31E4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227707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0"/>
          <p:cNvSpPr txBox="1">
            <a:spLocks noGrp="1"/>
          </p:cNvSpPr>
          <p:nvPr>
            <p:ph type="title"/>
          </p:nvPr>
        </p:nvSpPr>
        <p:spPr>
          <a:xfrm>
            <a:off x="297878" y="-32202"/>
            <a:ext cx="8469636" cy="95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Production, gains and losses curves albedo 0.9 </a:t>
            </a:r>
            <a:endParaRPr lang="en-US" sz="3000" b="1" i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31" name="Google Shape;631;p40"/>
          <p:cNvGrpSpPr/>
          <p:nvPr/>
        </p:nvGrpSpPr>
        <p:grpSpPr>
          <a:xfrm rot="-1118640">
            <a:off x="295030" y="172998"/>
            <a:ext cx="387186" cy="741133"/>
            <a:chOff x="6692313" y="4433554"/>
            <a:chExt cx="421445" cy="806710"/>
          </a:xfrm>
        </p:grpSpPr>
        <p:sp>
          <p:nvSpPr>
            <p:cNvPr id="632" name="Google Shape;632;p40"/>
            <p:cNvSpPr/>
            <p:nvPr/>
          </p:nvSpPr>
          <p:spPr>
            <a:xfrm>
              <a:off x="6692313" y="4433554"/>
              <a:ext cx="421111" cy="806536"/>
            </a:xfrm>
            <a:custGeom>
              <a:avLst/>
              <a:gdLst/>
              <a:ahLst/>
              <a:cxnLst/>
              <a:rect l="l" t="t" r="r" b="b"/>
              <a:pathLst>
                <a:path w="7269" h="13922" extrusionOk="0">
                  <a:moveTo>
                    <a:pt x="4114" y="3960"/>
                  </a:moveTo>
                  <a:cubicBezTo>
                    <a:pt x="4197" y="4000"/>
                    <a:pt x="4277" y="4034"/>
                    <a:pt x="4350" y="4061"/>
                  </a:cubicBezTo>
                  <a:cubicBezTo>
                    <a:pt x="4363" y="4166"/>
                    <a:pt x="4366" y="4267"/>
                    <a:pt x="4363" y="4369"/>
                  </a:cubicBezTo>
                  <a:cubicBezTo>
                    <a:pt x="4363" y="4544"/>
                    <a:pt x="4323" y="4713"/>
                    <a:pt x="4289" y="4882"/>
                  </a:cubicBezTo>
                  <a:cubicBezTo>
                    <a:pt x="4240" y="5047"/>
                    <a:pt x="4184" y="5210"/>
                    <a:pt x="4114" y="5358"/>
                  </a:cubicBezTo>
                  <a:cubicBezTo>
                    <a:pt x="4043" y="5508"/>
                    <a:pt x="3960" y="5643"/>
                    <a:pt x="3874" y="5772"/>
                  </a:cubicBezTo>
                  <a:cubicBezTo>
                    <a:pt x="3785" y="5895"/>
                    <a:pt x="3699" y="6012"/>
                    <a:pt x="3610" y="6107"/>
                  </a:cubicBezTo>
                  <a:cubicBezTo>
                    <a:pt x="3537" y="6186"/>
                    <a:pt x="3464" y="6259"/>
                    <a:pt x="3397" y="6321"/>
                  </a:cubicBezTo>
                  <a:lnTo>
                    <a:pt x="3397" y="6321"/>
                  </a:lnTo>
                  <a:lnTo>
                    <a:pt x="2480" y="6322"/>
                  </a:lnTo>
                  <a:lnTo>
                    <a:pt x="4114" y="3960"/>
                  </a:lnTo>
                  <a:close/>
                  <a:moveTo>
                    <a:pt x="4983" y="1"/>
                  </a:moveTo>
                  <a:lnTo>
                    <a:pt x="4012" y="1490"/>
                  </a:lnTo>
                  <a:cubicBezTo>
                    <a:pt x="3395" y="848"/>
                    <a:pt x="2538" y="483"/>
                    <a:pt x="2301" y="277"/>
                  </a:cubicBezTo>
                  <a:lnTo>
                    <a:pt x="2301" y="277"/>
                  </a:lnTo>
                  <a:cubicBezTo>
                    <a:pt x="2301" y="277"/>
                    <a:pt x="2102" y="1082"/>
                    <a:pt x="2320" y="2099"/>
                  </a:cubicBezTo>
                  <a:cubicBezTo>
                    <a:pt x="2403" y="2492"/>
                    <a:pt x="2639" y="2845"/>
                    <a:pt x="2934" y="3143"/>
                  </a:cubicBezTo>
                  <a:lnTo>
                    <a:pt x="673" y="6608"/>
                  </a:lnTo>
                  <a:lnTo>
                    <a:pt x="1" y="7631"/>
                  </a:lnTo>
                  <a:lnTo>
                    <a:pt x="1217" y="7631"/>
                  </a:lnTo>
                  <a:lnTo>
                    <a:pt x="4750" y="7637"/>
                  </a:lnTo>
                  <a:lnTo>
                    <a:pt x="1217" y="13922"/>
                  </a:lnTo>
                  <a:lnTo>
                    <a:pt x="6439" y="7345"/>
                  </a:lnTo>
                  <a:lnTo>
                    <a:pt x="7268" y="6304"/>
                  </a:lnTo>
                  <a:lnTo>
                    <a:pt x="5886" y="6307"/>
                  </a:lnTo>
                  <a:lnTo>
                    <a:pt x="4301" y="6310"/>
                  </a:lnTo>
                  <a:lnTo>
                    <a:pt x="4301" y="6310"/>
                  </a:lnTo>
                  <a:cubicBezTo>
                    <a:pt x="4338" y="6258"/>
                    <a:pt x="4378" y="6199"/>
                    <a:pt x="4421" y="6141"/>
                  </a:cubicBezTo>
                  <a:cubicBezTo>
                    <a:pt x="4479" y="6080"/>
                    <a:pt x="4535" y="6000"/>
                    <a:pt x="4614" y="5941"/>
                  </a:cubicBezTo>
                  <a:cubicBezTo>
                    <a:pt x="4654" y="5911"/>
                    <a:pt x="4691" y="5877"/>
                    <a:pt x="4731" y="5846"/>
                  </a:cubicBezTo>
                  <a:cubicBezTo>
                    <a:pt x="4759" y="5825"/>
                    <a:pt x="4783" y="5803"/>
                    <a:pt x="4814" y="5785"/>
                  </a:cubicBezTo>
                  <a:cubicBezTo>
                    <a:pt x="5072" y="5919"/>
                    <a:pt x="5321" y="5978"/>
                    <a:pt x="5555" y="5978"/>
                  </a:cubicBezTo>
                  <a:cubicBezTo>
                    <a:pt x="6434" y="5978"/>
                    <a:pt x="7111" y="5150"/>
                    <a:pt x="7268" y="4372"/>
                  </a:cubicBezTo>
                  <a:lnTo>
                    <a:pt x="7268" y="4372"/>
                  </a:lnTo>
                  <a:cubicBezTo>
                    <a:pt x="7249" y="4374"/>
                    <a:pt x="7227" y="4375"/>
                    <a:pt x="7204" y="4375"/>
                  </a:cubicBezTo>
                  <a:cubicBezTo>
                    <a:pt x="6957" y="4375"/>
                    <a:pt x="6490" y="4254"/>
                    <a:pt x="6028" y="4254"/>
                  </a:cubicBezTo>
                  <a:cubicBezTo>
                    <a:pt x="5373" y="4254"/>
                    <a:pt x="4727" y="4498"/>
                    <a:pt x="4734" y="5677"/>
                  </a:cubicBezTo>
                  <a:cubicBezTo>
                    <a:pt x="4657" y="5723"/>
                    <a:pt x="4590" y="5782"/>
                    <a:pt x="4522" y="5834"/>
                  </a:cubicBezTo>
                  <a:cubicBezTo>
                    <a:pt x="4439" y="5895"/>
                    <a:pt x="4375" y="5981"/>
                    <a:pt x="4304" y="6049"/>
                  </a:cubicBezTo>
                  <a:cubicBezTo>
                    <a:pt x="4243" y="6126"/>
                    <a:pt x="4194" y="6202"/>
                    <a:pt x="4144" y="6273"/>
                  </a:cubicBezTo>
                  <a:lnTo>
                    <a:pt x="4120" y="6319"/>
                  </a:lnTo>
                  <a:lnTo>
                    <a:pt x="3618" y="6320"/>
                  </a:lnTo>
                  <a:lnTo>
                    <a:pt x="3618" y="6320"/>
                  </a:lnTo>
                  <a:cubicBezTo>
                    <a:pt x="3654" y="6287"/>
                    <a:pt x="3688" y="6254"/>
                    <a:pt x="3724" y="6212"/>
                  </a:cubicBezTo>
                  <a:cubicBezTo>
                    <a:pt x="3816" y="6107"/>
                    <a:pt x="3908" y="5987"/>
                    <a:pt x="4000" y="5858"/>
                  </a:cubicBezTo>
                  <a:cubicBezTo>
                    <a:pt x="4086" y="5726"/>
                    <a:pt x="4178" y="5582"/>
                    <a:pt x="4249" y="5425"/>
                  </a:cubicBezTo>
                  <a:cubicBezTo>
                    <a:pt x="4326" y="5272"/>
                    <a:pt x="4384" y="5097"/>
                    <a:pt x="4433" y="4922"/>
                  </a:cubicBezTo>
                  <a:cubicBezTo>
                    <a:pt x="4476" y="4743"/>
                    <a:pt x="4510" y="4559"/>
                    <a:pt x="4516" y="4372"/>
                  </a:cubicBezTo>
                  <a:cubicBezTo>
                    <a:pt x="4522" y="4280"/>
                    <a:pt x="4510" y="4184"/>
                    <a:pt x="4507" y="4092"/>
                  </a:cubicBezTo>
                  <a:cubicBezTo>
                    <a:pt x="4501" y="4043"/>
                    <a:pt x="4492" y="4000"/>
                    <a:pt x="4485" y="3957"/>
                  </a:cubicBezTo>
                  <a:cubicBezTo>
                    <a:pt x="4599" y="3665"/>
                    <a:pt x="4661" y="3398"/>
                    <a:pt x="4676" y="3146"/>
                  </a:cubicBezTo>
                  <a:lnTo>
                    <a:pt x="6519" y="452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0"/>
            <p:cNvSpPr/>
            <p:nvPr/>
          </p:nvSpPr>
          <p:spPr>
            <a:xfrm>
              <a:off x="6692704" y="4433554"/>
              <a:ext cx="421053" cy="806710"/>
            </a:xfrm>
            <a:custGeom>
              <a:avLst/>
              <a:gdLst/>
              <a:ahLst/>
              <a:cxnLst/>
              <a:rect l="l" t="t" r="r" b="b"/>
              <a:pathLst>
                <a:path w="7268" h="13925" extrusionOk="0">
                  <a:moveTo>
                    <a:pt x="4989" y="1"/>
                  </a:moveTo>
                  <a:lnTo>
                    <a:pt x="673" y="6608"/>
                  </a:lnTo>
                  <a:lnTo>
                    <a:pt x="0" y="7637"/>
                  </a:lnTo>
                  <a:lnTo>
                    <a:pt x="1217" y="7637"/>
                  </a:lnTo>
                  <a:lnTo>
                    <a:pt x="4749" y="7643"/>
                  </a:lnTo>
                  <a:lnTo>
                    <a:pt x="1217" y="13925"/>
                  </a:lnTo>
                  <a:lnTo>
                    <a:pt x="6442" y="7348"/>
                  </a:lnTo>
                  <a:lnTo>
                    <a:pt x="7268" y="6307"/>
                  </a:lnTo>
                  <a:lnTo>
                    <a:pt x="5886" y="6307"/>
                  </a:lnTo>
                  <a:lnTo>
                    <a:pt x="2476" y="6316"/>
                  </a:lnTo>
                  <a:lnTo>
                    <a:pt x="2476" y="6316"/>
                  </a:lnTo>
                  <a:lnTo>
                    <a:pt x="6525" y="452"/>
                  </a:lnTo>
                  <a:lnTo>
                    <a:pt x="68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0"/>
            <p:cNvSpPr/>
            <p:nvPr/>
          </p:nvSpPr>
          <p:spPr>
            <a:xfrm>
              <a:off x="6814590" y="4449601"/>
              <a:ext cx="196855" cy="220317"/>
            </a:xfrm>
            <a:custGeom>
              <a:avLst/>
              <a:gdLst/>
              <a:ahLst/>
              <a:cxnLst/>
              <a:rect l="l" t="t" r="r" b="b"/>
              <a:pathLst>
                <a:path w="3398" h="3803" extrusionOk="0">
                  <a:moveTo>
                    <a:pt x="197" y="0"/>
                  </a:moveTo>
                  <a:cubicBezTo>
                    <a:pt x="197" y="0"/>
                    <a:pt x="0" y="805"/>
                    <a:pt x="215" y="1828"/>
                  </a:cubicBezTo>
                  <a:cubicBezTo>
                    <a:pt x="430" y="2844"/>
                    <a:pt x="1671" y="3594"/>
                    <a:pt x="2323" y="3803"/>
                  </a:cubicBezTo>
                  <a:cubicBezTo>
                    <a:pt x="3398" y="1361"/>
                    <a:pt x="655" y="402"/>
                    <a:pt x="1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0"/>
            <p:cNvSpPr/>
            <p:nvPr/>
          </p:nvSpPr>
          <p:spPr>
            <a:xfrm>
              <a:off x="6965267" y="4679526"/>
              <a:ext cx="148481" cy="100165"/>
            </a:xfrm>
            <a:custGeom>
              <a:avLst/>
              <a:gdLst/>
              <a:ahLst/>
              <a:cxnLst/>
              <a:rect l="l" t="t" r="r" b="b"/>
              <a:pathLst>
                <a:path w="2563" h="1729" extrusionOk="0">
                  <a:moveTo>
                    <a:pt x="1321" y="0"/>
                  </a:moveTo>
                  <a:cubicBezTo>
                    <a:pt x="655" y="0"/>
                    <a:pt x="1" y="254"/>
                    <a:pt x="29" y="1490"/>
                  </a:cubicBezTo>
                  <a:cubicBezTo>
                    <a:pt x="315" y="1656"/>
                    <a:pt x="592" y="1728"/>
                    <a:pt x="852" y="1728"/>
                  </a:cubicBezTo>
                  <a:cubicBezTo>
                    <a:pt x="1730" y="1728"/>
                    <a:pt x="2406" y="902"/>
                    <a:pt x="2563" y="120"/>
                  </a:cubicBezTo>
                  <a:lnTo>
                    <a:pt x="2563" y="120"/>
                  </a:lnTo>
                  <a:cubicBezTo>
                    <a:pt x="2544" y="122"/>
                    <a:pt x="2522" y="123"/>
                    <a:pt x="2499" y="123"/>
                  </a:cubicBezTo>
                  <a:cubicBezTo>
                    <a:pt x="2252" y="123"/>
                    <a:pt x="1784" y="0"/>
                    <a:pt x="1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0"/>
            <p:cNvSpPr/>
            <p:nvPr/>
          </p:nvSpPr>
          <p:spPr>
            <a:xfrm>
              <a:off x="6873679" y="4542116"/>
              <a:ext cx="80816" cy="257394"/>
            </a:xfrm>
            <a:custGeom>
              <a:avLst/>
              <a:gdLst/>
              <a:ahLst/>
              <a:cxnLst/>
              <a:rect l="l" t="t" r="r" b="b"/>
              <a:pathLst>
                <a:path w="1395" h="4443" extrusionOk="0">
                  <a:moveTo>
                    <a:pt x="9" y="0"/>
                  </a:moveTo>
                  <a:lnTo>
                    <a:pt x="0" y="3"/>
                  </a:lnTo>
                  <a:cubicBezTo>
                    <a:pt x="0" y="3"/>
                    <a:pt x="55" y="71"/>
                    <a:pt x="160" y="194"/>
                  </a:cubicBezTo>
                  <a:cubicBezTo>
                    <a:pt x="212" y="265"/>
                    <a:pt x="283" y="344"/>
                    <a:pt x="360" y="440"/>
                  </a:cubicBezTo>
                  <a:cubicBezTo>
                    <a:pt x="424" y="523"/>
                    <a:pt x="492" y="606"/>
                    <a:pt x="565" y="707"/>
                  </a:cubicBezTo>
                  <a:cubicBezTo>
                    <a:pt x="648" y="814"/>
                    <a:pt x="728" y="931"/>
                    <a:pt x="811" y="1063"/>
                  </a:cubicBezTo>
                  <a:cubicBezTo>
                    <a:pt x="888" y="1198"/>
                    <a:pt x="974" y="1337"/>
                    <a:pt x="1038" y="1490"/>
                  </a:cubicBezTo>
                  <a:cubicBezTo>
                    <a:pt x="1084" y="1598"/>
                    <a:pt x="1131" y="1711"/>
                    <a:pt x="1161" y="1828"/>
                  </a:cubicBezTo>
                  <a:cubicBezTo>
                    <a:pt x="1177" y="1877"/>
                    <a:pt x="1189" y="1923"/>
                    <a:pt x="1195" y="1969"/>
                  </a:cubicBezTo>
                  <a:cubicBezTo>
                    <a:pt x="1226" y="2138"/>
                    <a:pt x="1238" y="2313"/>
                    <a:pt x="1235" y="2488"/>
                  </a:cubicBezTo>
                  <a:cubicBezTo>
                    <a:pt x="1235" y="2660"/>
                    <a:pt x="1201" y="2833"/>
                    <a:pt x="1161" y="3001"/>
                  </a:cubicBezTo>
                  <a:cubicBezTo>
                    <a:pt x="1112" y="3167"/>
                    <a:pt x="1057" y="3333"/>
                    <a:pt x="986" y="3478"/>
                  </a:cubicBezTo>
                  <a:cubicBezTo>
                    <a:pt x="916" y="3631"/>
                    <a:pt x="833" y="3766"/>
                    <a:pt x="747" y="3892"/>
                  </a:cubicBezTo>
                  <a:cubicBezTo>
                    <a:pt x="657" y="4015"/>
                    <a:pt x="571" y="4126"/>
                    <a:pt x="482" y="4227"/>
                  </a:cubicBezTo>
                  <a:cubicBezTo>
                    <a:pt x="406" y="4310"/>
                    <a:pt x="335" y="4381"/>
                    <a:pt x="267" y="4442"/>
                  </a:cubicBezTo>
                  <a:lnTo>
                    <a:pt x="489" y="4442"/>
                  </a:lnTo>
                  <a:cubicBezTo>
                    <a:pt x="525" y="4408"/>
                    <a:pt x="562" y="4368"/>
                    <a:pt x="596" y="4332"/>
                  </a:cubicBezTo>
                  <a:cubicBezTo>
                    <a:pt x="688" y="4227"/>
                    <a:pt x="780" y="4107"/>
                    <a:pt x="873" y="3978"/>
                  </a:cubicBezTo>
                  <a:cubicBezTo>
                    <a:pt x="962" y="3843"/>
                    <a:pt x="1051" y="3702"/>
                    <a:pt x="1124" y="3542"/>
                  </a:cubicBezTo>
                  <a:cubicBezTo>
                    <a:pt x="1201" y="3385"/>
                    <a:pt x="1256" y="3216"/>
                    <a:pt x="1309" y="3041"/>
                  </a:cubicBezTo>
                  <a:cubicBezTo>
                    <a:pt x="1349" y="2863"/>
                    <a:pt x="1389" y="2679"/>
                    <a:pt x="1389" y="2492"/>
                  </a:cubicBezTo>
                  <a:cubicBezTo>
                    <a:pt x="1395" y="2396"/>
                    <a:pt x="1385" y="2304"/>
                    <a:pt x="1389" y="2212"/>
                  </a:cubicBezTo>
                  <a:cubicBezTo>
                    <a:pt x="1373" y="2114"/>
                    <a:pt x="1358" y="2034"/>
                    <a:pt x="1330" y="1942"/>
                  </a:cubicBezTo>
                  <a:cubicBezTo>
                    <a:pt x="1312" y="1862"/>
                    <a:pt x="1284" y="1782"/>
                    <a:pt x="1253" y="1705"/>
                  </a:cubicBezTo>
                  <a:cubicBezTo>
                    <a:pt x="1220" y="1613"/>
                    <a:pt x="1180" y="1527"/>
                    <a:pt x="1140" y="1444"/>
                  </a:cubicBezTo>
                  <a:cubicBezTo>
                    <a:pt x="1063" y="1290"/>
                    <a:pt x="968" y="1152"/>
                    <a:pt x="882" y="1020"/>
                  </a:cubicBezTo>
                  <a:cubicBezTo>
                    <a:pt x="790" y="894"/>
                    <a:pt x="700" y="774"/>
                    <a:pt x="611" y="670"/>
                  </a:cubicBezTo>
                  <a:cubicBezTo>
                    <a:pt x="528" y="575"/>
                    <a:pt x="452" y="486"/>
                    <a:pt x="381" y="409"/>
                  </a:cubicBezTo>
                  <a:cubicBezTo>
                    <a:pt x="304" y="323"/>
                    <a:pt x="231" y="246"/>
                    <a:pt x="175" y="185"/>
                  </a:cubicBezTo>
                  <a:cubicBezTo>
                    <a:pt x="68" y="68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0"/>
            <p:cNvSpPr/>
            <p:nvPr/>
          </p:nvSpPr>
          <p:spPr>
            <a:xfrm>
              <a:off x="6931146" y="4718803"/>
              <a:ext cx="151146" cy="79947"/>
            </a:xfrm>
            <a:custGeom>
              <a:avLst/>
              <a:gdLst/>
              <a:ahLst/>
              <a:cxnLst/>
              <a:rect l="l" t="t" r="r" b="b"/>
              <a:pathLst>
                <a:path w="2609" h="1380" extrusionOk="0">
                  <a:moveTo>
                    <a:pt x="2608" y="1"/>
                  </a:moveTo>
                  <a:cubicBezTo>
                    <a:pt x="2605" y="1"/>
                    <a:pt x="2593" y="10"/>
                    <a:pt x="2568" y="13"/>
                  </a:cubicBezTo>
                  <a:cubicBezTo>
                    <a:pt x="2550" y="25"/>
                    <a:pt x="2519" y="47"/>
                    <a:pt x="2473" y="62"/>
                  </a:cubicBezTo>
                  <a:cubicBezTo>
                    <a:pt x="2390" y="105"/>
                    <a:pt x="2258" y="139"/>
                    <a:pt x="2101" y="182"/>
                  </a:cubicBezTo>
                  <a:cubicBezTo>
                    <a:pt x="1785" y="268"/>
                    <a:pt x="1361" y="369"/>
                    <a:pt x="956" y="554"/>
                  </a:cubicBezTo>
                  <a:cubicBezTo>
                    <a:pt x="857" y="600"/>
                    <a:pt x="756" y="646"/>
                    <a:pt x="664" y="707"/>
                  </a:cubicBezTo>
                  <a:cubicBezTo>
                    <a:pt x="572" y="762"/>
                    <a:pt x="486" y="830"/>
                    <a:pt x="403" y="898"/>
                  </a:cubicBezTo>
                  <a:cubicBezTo>
                    <a:pt x="320" y="962"/>
                    <a:pt x="255" y="1042"/>
                    <a:pt x="185" y="1113"/>
                  </a:cubicBezTo>
                  <a:cubicBezTo>
                    <a:pt x="123" y="1189"/>
                    <a:pt x="74" y="1266"/>
                    <a:pt x="25" y="1334"/>
                  </a:cubicBezTo>
                  <a:lnTo>
                    <a:pt x="0" y="1380"/>
                  </a:lnTo>
                  <a:lnTo>
                    <a:pt x="185" y="1380"/>
                  </a:lnTo>
                  <a:cubicBezTo>
                    <a:pt x="218" y="1328"/>
                    <a:pt x="258" y="1269"/>
                    <a:pt x="304" y="1211"/>
                  </a:cubicBezTo>
                  <a:cubicBezTo>
                    <a:pt x="369" y="1149"/>
                    <a:pt x="424" y="1073"/>
                    <a:pt x="501" y="1011"/>
                  </a:cubicBezTo>
                  <a:cubicBezTo>
                    <a:pt x="538" y="980"/>
                    <a:pt x="578" y="947"/>
                    <a:pt x="615" y="916"/>
                  </a:cubicBezTo>
                  <a:cubicBezTo>
                    <a:pt x="655" y="885"/>
                    <a:pt x="701" y="858"/>
                    <a:pt x="741" y="827"/>
                  </a:cubicBezTo>
                  <a:cubicBezTo>
                    <a:pt x="824" y="765"/>
                    <a:pt x="919" y="716"/>
                    <a:pt x="1011" y="661"/>
                  </a:cubicBezTo>
                  <a:cubicBezTo>
                    <a:pt x="1392" y="461"/>
                    <a:pt x="1810" y="335"/>
                    <a:pt x="2117" y="231"/>
                  </a:cubicBezTo>
                  <a:cubicBezTo>
                    <a:pt x="2270" y="179"/>
                    <a:pt x="2399" y="133"/>
                    <a:pt x="2485" y="87"/>
                  </a:cubicBezTo>
                  <a:cubicBezTo>
                    <a:pt x="2528" y="62"/>
                    <a:pt x="2559" y="41"/>
                    <a:pt x="2577" y="25"/>
                  </a:cubicBezTo>
                  <a:cubicBezTo>
                    <a:pt x="2593" y="13"/>
                    <a:pt x="2605" y="7"/>
                    <a:pt x="2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89" name="Google Shape;689;p40"/>
          <p:cNvCxnSpPr>
            <a:cxnSpLocks/>
          </p:cNvCxnSpPr>
          <p:nvPr/>
        </p:nvCxnSpPr>
        <p:spPr>
          <a:xfrm>
            <a:off x="575907" y="922398"/>
            <a:ext cx="7667981" cy="3402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40BFB6E3-101A-53B4-90CE-7840758E5E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9537" y="1024527"/>
            <a:ext cx="2880360" cy="1894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926DD6-9FF6-6184-9B6D-11212A7447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4598" y="3096576"/>
            <a:ext cx="2903855" cy="1894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0BBAA8-BD83-42E3-FE2B-348AB851CD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9922" y="992142"/>
            <a:ext cx="2890520" cy="192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11415A-B5FC-2C0F-4456-2FD1A61465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8972" y="3096576"/>
            <a:ext cx="2871470" cy="19272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373320-09F4-A0BE-F7D6-EAB7067F21A8}"/>
              </a:ext>
            </a:extLst>
          </p:cNvPr>
          <p:cNvSpPr txBox="1"/>
          <p:nvPr/>
        </p:nvSpPr>
        <p:spPr>
          <a:xfrm>
            <a:off x="277576" y="1801865"/>
            <a:ext cx="125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Monofacial </a:t>
            </a:r>
            <a:endParaRPr lang="ar-PS" dirty="0"/>
          </a:p>
        </p:txBody>
      </p:sp>
      <p:cxnSp>
        <p:nvCxnSpPr>
          <p:cNvPr id="9" name="Google Shape;689;p40">
            <a:extLst>
              <a:ext uri="{FF2B5EF4-FFF2-40B4-BE49-F238E27FC236}">
                <a16:creationId xmlns:a16="http://schemas.microsoft.com/office/drawing/2014/main" id="{D59CC83D-8928-AFA7-5315-A0C99234C8EF}"/>
              </a:ext>
            </a:extLst>
          </p:cNvPr>
          <p:cNvCxnSpPr>
            <a:cxnSpLocks/>
          </p:cNvCxnSpPr>
          <p:nvPr/>
        </p:nvCxnSpPr>
        <p:spPr>
          <a:xfrm>
            <a:off x="373395" y="2109642"/>
            <a:ext cx="833569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9770639-3E57-7F4F-8667-68DD5AF6AEDE}"/>
              </a:ext>
            </a:extLst>
          </p:cNvPr>
          <p:cNvSpPr txBox="1"/>
          <p:nvPr/>
        </p:nvSpPr>
        <p:spPr>
          <a:xfrm>
            <a:off x="417603" y="3918233"/>
            <a:ext cx="971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Bifacial </a:t>
            </a:r>
            <a:endParaRPr lang="ar-PS" dirty="0"/>
          </a:p>
        </p:txBody>
      </p:sp>
      <p:cxnSp>
        <p:nvCxnSpPr>
          <p:cNvPr id="17" name="Google Shape;689;p40">
            <a:extLst>
              <a:ext uri="{FF2B5EF4-FFF2-40B4-BE49-F238E27FC236}">
                <a16:creationId xmlns:a16="http://schemas.microsoft.com/office/drawing/2014/main" id="{8DCB86B6-5FDD-B5C7-095D-F48195F2530B}"/>
              </a:ext>
            </a:extLst>
          </p:cNvPr>
          <p:cNvCxnSpPr>
            <a:cxnSpLocks/>
          </p:cNvCxnSpPr>
          <p:nvPr/>
        </p:nvCxnSpPr>
        <p:spPr>
          <a:xfrm>
            <a:off x="482601" y="4226010"/>
            <a:ext cx="615158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56A03CB-6726-1D37-7488-1C9C369136B5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26174156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0"/>
          <p:cNvSpPr txBox="1">
            <a:spLocks noGrp="1"/>
          </p:cNvSpPr>
          <p:nvPr>
            <p:ph type="title"/>
          </p:nvPr>
        </p:nvSpPr>
        <p:spPr>
          <a:xfrm>
            <a:off x="297878" y="-32202"/>
            <a:ext cx="8469636" cy="95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Production, gains and losses curves albedo 0.9 </a:t>
            </a:r>
            <a:endParaRPr lang="en-US" sz="3000" b="1" i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31" name="Google Shape;631;p40"/>
          <p:cNvGrpSpPr/>
          <p:nvPr/>
        </p:nvGrpSpPr>
        <p:grpSpPr>
          <a:xfrm rot="-1118640">
            <a:off x="295030" y="172998"/>
            <a:ext cx="387186" cy="741133"/>
            <a:chOff x="6692313" y="4433554"/>
            <a:chExt cx="421445" cy="806710"/>
          </a:xfrm>
        </p:grpSpPr>
        <p:sp>
          <p:nvSpPr>
            <p:cNvPr id="632" name="Google Shape;632;p40"/>
            <p:cNvSpPr/>
            <p:nvPr/>
          </p:nvSpPr>
          <p:spPr>
            <a:xfrm>
              <a:off x="6692313" y="4433554"/>
              <a:ext cx="421111" cy="806536"/>
            </a:xfrm>
            <a:custGeom>
              <a:avLst/>
              <a:gdLst/>
              <a:ahLst/>
              <a:cxnLst/>
              <a:rect l="l" t="t" r="r" b="b"/>
              <a:pathLst>
                <a:path w="7269" h="13922" extrusionOk="0">
                  <a:moveTo>
                    <a:pt x="4114" y="3960"/>
                  </a:moveTo>
                  <a:cubicBezTo>
                    <a:pt x="4197" y="4000"/>
                    <a:pt x="4277" y="4034"/>
                    <a:pt x="4350" y="4061"/>
                  </a:cubicBezTo>
                  <a:cubicBezTo>
                    <a:pt x="4363" y="4166"/>
                    <a:pt x="4366" y="4267"/>
                    <a:pt x="4363" y="4369"/>
                  </a:cubicBezTo>
                  <a:cubicBezTo>
                    <a:pt x="4363" y="4544"/>
                    <a:pt x="4323" y="4713"/>
                    <a:pt x="4289" y="4882"/>
                  </a:cubicBezTo>
                  <a:cubicBezTo>
                    <a:pt x="4240" y="5047"/>
                    <a:pt x="4184" y="5210"/>
                    <a:pt x="4114" y="5358"/>
                  </a:cubicBezTo>
                  <a:cubicBezTo>
                    <a:pt x="4043" y="5508"/>
                    <a:pt x="3960" y="5643"/>
                    <a:pt x="3874" y="5772"/>
                  </a:cubicBezTo>
                  <a:cubicBezTo>
                    <a:pt x="3785" y="5895"/>
                    <a:pt x="3699" y="6012"/>
                    <a:pt x="3610" y="6107"/>
                  </a:cubicBezTo>
                  <a:cubicBezTo>
                    <a:pt x="3537" y="6186"/>
                    <a:pt x="3464" y="6259"/>
                    <a:pt x="3397" y="6321"/>
                  </a:cubicBezTo>
                  <a:lnTo>
                    <a:pt x="3397" y="6321"/>
                  </a:lnTo>
                  <a:lnTo>
                    <a:pt x="2480" y="6322"/>
                  </a:lnTo>
                  <a:lnTo>
                    <a:pt x="4114" y="3960"/>
                  </a:lnTo>
                  <a:close/>
                  <a:moveTo>
                    <a:pt x="4983" y="1"/>
                  </a:moveTo>
                  <a:lnTo>
                    <a:pt x="4012" y="1490"/>
                  </a:lnTo>
                  <a:cubicBezTo>
                    <a:pt x="3395" y="848"/>
                    <a:pt x="2538" y="483"/>
                    <a:pt x="2301" y="277"/>
                  </a:cubicBezTo>
                  <a:lnTo>
                    <a:pt x="2301" y="277"/>
                  </a:lnTo>
                  <a:cubicBezTo>
                    <a:pt x="2301" y="277"/>
                    <a:pt x="2102" y="1082"/>
                    <a:pt x="2320" y="2099"/>
                  </a:cubicBezTo>
                  <a:cubicBezTo>
                    <a:pt x="2403" y="2492"/>
                    <a:pt x="2639" y="2845"/>
                    <a:pt x="2934" y="3143"/>
                  </a:cubicBezTo>
                  <a:lnTo>
                    <a:pt x="673" y="6608"/>
                  </a:lnTo>
                  <a:lnTo>
                    <a:pt x="1" y="7631"/>
                  </a:lnTo>
                  <a:lnTo>
                    <a:pt x="1217" y="7631"/>
                  </a:lnTo>
                  <a:lnTo>
                    <a:pt x="4750" y="7637"/>
                  </a:lnTo>
                  <a:lnTo>
                    <a:pt x="1217" y="13922"/>
                  </a:lnTo>
                  <a:lnTo>
                    <a:pt x="6439" y="7345"/>
                  </a:lnTo>
                  <a:lnTo>
                    <a:pt x="7268" y="6304"/>
                  </a:lnTo>
                  <a:lnTo>
                    <a:pt x="5886" y="6307"/>
                  </a:lnTo>
                  <a:lnTo>
                    <a:pt x="4301" y="6310"/>
                  </a:lnTo>
                  <a:lnTo>
                    <a:pt x="4301" y="6310"/>
                  </a:lnTo>
                  <a:cubicBezTo>
                    <a:pt x="4338" y="6258"/>
                    <a:pt x="4378" y="6199"/>
                    <a:pt x="4421" y="6141"/>
                  </a:cubicBezTo>
                  <a:cubicBezTo>
                    <a:pt x="4479" y="6080"/>
                    <a:pt x="4535" y="6000"/>
                    <a:pt x="4614" y="5941"/>
                  </a:cubicBezTo>
                  <a:cubicBezTo>
                    <a:pt x="4654" y="5911"/>
                    <a:pt x="4691" y="5877"/>
                    <a:pt x="4731" y="5846"/>
                  </a:cubicBezTo>
                  <a:cubicBezTo>
                    <a:pt x="4759" y="5825"/>
                    <a:pt x="4783" y="5803"/>
                    <a:pt x="4814" y="5785"/>
                  </a:cubicBezTo>
                  <a:cubicBezTo>
                    <a:pt x="5072" y="5919"/>
                    <a:pt x="5321" y="5978"/>
                    <a:pt x="5555" y="5978"/>
                  </a:cubicBezTo>
                  <a:cubicBezTo>
                    <a:pt x="6434" y="5978"/>
                    <a:pt x="7111" y="5150"/>
                    <a:pt x="7268" y="4372"/>
                  </a:cubicBezTo>
                  <a:lnTo>
                    <a:pt x="7268" y="4372"/>
                  </a:lnTo>
                  <a:cubicBezTo>
                    <a:pt x="7249" y="4374"/>
                    <a:pt x="7227" y="4375"/>
                    <a:pt x="7204" y="4375"/>
                  </a:cubicBezTo>
                  <a:cubicBezTo>
                    <a:pt x="6957" y="4375"/>
                    <a:pt x="6490" y="4254"/>
                    <a:pt x="6028" y="4254"/>
                  </a:cubicBezTo>
                  <a:cubicBezTo>
                    <a:pt x="5373" y="4254"/>
                    <a:pt x="4727" y="4498"/>
                    <a:pt x="4734" y="5677"/>
                  </a:cubicBezTo>
                  <a:cubicBezTo>
                    <a:pt x="4657" y="5723"/>
                    <a:pt x="4590" y="5782"/>
                    <a:pt x="4522" y="5834"/>
                  </a:cubicBezTo>
                  <a:cubicBezTo>
                    <a:pt x="4439" y="5895"/>
                    <a:pt x="4375" y="5981"/>
                    <a:pt x="4304" y="6049"/>
                  </a:cubicBezTo>
                  <a:cubicBezTo>
                    <a:pt x="4243" y="6126"/>
                    <a:pt x="4194" y="6202"/>
                    <a:pt x="4144" y="6273"/>
                  </a:cubicBezTo>
                  <a:lnTo>
                    <a:pt x="4120" y="6319"/>
                  </a:lnTo>
                  <a:lnTo>
                    <a:pt x="3618" y="6320"/>
                  </a:lnTo>
                  <a:lnTo>
                    <a:pt x="3618" y="6320"/>
                  </a:lnTo>
                  <a:cubicBezTo>
                    <a:pt x="3654" y="6287"/>
                    <a:pt x="3688" y="6254"/>
                    <a:pt x="3724" y="6212"/>
                  </a:cubicBezTo>
                  <a:cubicBezTo>
                    <a:pt x="3816" y="6107"/>
                    <a:pt x="3908" y="5987"/>
                    <a:pt x="4000" y="5858"/>
                  </a:cubicBezTo>
                  <a:cubicBezTo>
                    <a:pt x="4086" y="5726"/>
                    <a:pt x="4178" y="5582"/>
                    <a:pt x="4249" y="5425"/>
                  </a:cubicBezTo>
                  <a:cubicBezTo>
                    <a:pt x="4326" y="5272"/>
                    <a:pt x="4384" y="5097"/>
                    <a:pt x="4433" y="4922"/>
                  </a:cubicBezTo>
                  <a:cubicBezTo>
                    <a:pt x="4476" y="4743"/>
                    <a:pt x="4510" y="4559"/>
                    <a:pt x="4516" y="4372"/>
                  </a:cubicBezTo>
                  <a:cubicBezTo>
                    <a:pt x="4522" y="4280"/>
                    <a:pt x="4510" y="4184"/>
                    <a:pt x="4507" y="4092"/>
                  </a:cubicBezTo>
                  <a:cubicBezTo>
                    <a:pt x="4501" y="4043"/>
                    <a:pt x="4492" y="4000"/>
                    <a:pt x="4485" y="3957"/>
                  </a:cubicBezTo>
                  <a:cubicBezTo>
                    <a:pt x="4599" y="3665"/>
                    <a:pt x="4661" y="3398"/>
                    <a:pt x="4676" y="3146"/>
                  </a:cubicBezTo>
                  <a:lnTo>
                    <a:pt x="6519" y="452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0"/>
            <p:cNvSpPr/>
            <p:nvPr/>
          </p:nvSpPr>
          <p:spPr>
            <a:xfrm>
              <a:off x="6692704" y="4433554"/>
              <a:ext cx="421053" cy="806710"/>
            </a:xfrm>
            <a:custGeom>
              <a:avLst/>
              <a:gdLst/>
              <a:ahLst/>
              <a:cxnLst/>
              <a:rect l="l" t="t" r="r" b="b"/>
              <a:pathLst>
                <a:path w="7268" h="13925" extrusionOk="0">
                  <a:moveTo>
                    <a:pt x="4989" y="1"/>
                  </a:moveTo>
                  <a:lnTo>
                    <a:pt x="673" y="6608"/>
                  </a:lnTo>
                  <a:lnTo>
                    <a:pt x="0" y="7637"/>
                  </a:lnTo>
                  <a:lnTo>
                    <a:pt x="1217" y="7637"/>
                  </a:lnTo>
                  <a:lnTo>
                    <a:pt x="4749" y="7643"/>
                  </a:lnTo>
                  <a:lnTo>
                    <a:pt x="1217" y="13925"/>
                  </a:lnTo>
                  <a:lnTo>
                    <a:pt x="6442" y="7348"/>
                  </a:lnTo>
                  <a:lnTo>
                    <a:pt x="7268" y="6307"/>
                  </a:lnTo>
                  <a:lnTo>
                    <a:pt x="5886" y="6307"/>
                  </a:lnTo>
                  <a:lnTo>
                    <a:pt x="2476" y="6316"/>
                  </a:lnTo>
                  <a:lnTo>
                    <a:pt x="2476" y="6316"/>
                  </a:lnTo>
                  <a:lnTo>
                    <a:pt x="6525" y="452"/>
                  </a:lnTo>
                  <a:lnTo>
                    <a:pt x="68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0"/>
            <p:cNvSpPr/>
            <p:nvPr/>
          </p:nvSpPr>
          <p:spPr>
            <a:xfrm>
              <a:off x="6814590" y="4449601"/>
              <a:ext cx="196855" cy="220317"/>
            </a:xfrm>
            <a:custGeom>
              <a:avLst/>
              <a:gdLst/>
              <a:ahLst/>
              <a:cxnLst/>
              <a:rect l="l" t="t" r="r" b="b"/>
              <a:pathLst>
                <a:path w="3398" h="3803" extrusionOk="0">
                  <a:moveTo>
                    <a:pt x="197" y="0"/>
                  </a:moveTo>
                  <a:cubicBezTo>
                    <a:pt x="197" y="0"/>
                    <a:pt x="0" y="805"/>
                    <a:pt x="215" y="1828"/>
                  </a:cubicBezTo>
                  <a:cubicBezTo>
                    <a:pt x="430" y="2844"/>
                    <a:pt x="1671" y="3594"/>
                    <a:pt x="2323" y="3803"/>
                  </a:cubicBezTo>
                  <a:cubicBezTo>
                    <a:pt x="3398" y="1361"/>
                    <a:pt x="655" y="402"/>
                    <a:pt x="1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0"/>
            <p:cNvSpPr/>
            <p:nvPr/>
          </p:nvSpPr>
          <p:spPr>
            <a:xfrm>
              <a:off x="6965267" y="4679526"/>
              <a:ext cx="148481" cy="100165"/>
            </a:xfrm>
            <a:custGeom>
              <a:avLst/>
              <a:gdLst/>
              <a:ahLst/>
              <a:cxnLst/>
              <a:rect l="l" t="t" r="r" b="b"/>
              <a:pathLst>
                <a:path w="2563" h="1729" extrusionOk="0">
                  <a:moveTo>
                    <a:pt x="1321" y="0"/>
                  </a:moveTo>
                  <a:cubicBezTo>
                    <a:pt x="655" y="0"/>
                    <a:pt x="1" y="254"/>
                    <a:pt x="29" y="1490"/>
                  </a:cubicBezTo>
                  <a:cubicBezTo>
                    <a:pt x="315" y="1656"/>
                    <a:pt x="592" y="1728"/>
                    <a:pt x="852" y="1728"/>
                  </a:cubicBezTo>
                  <a:cubicBezTo>
                    <a:pt x="1730" y="1728"/>
                    <a:pt x="2406" y="902"/>
                    <a:pt x="2563" y="120"/>
                  </a:cubicBezTo>
                  <a:lnTo>
                    <a:pt x="2563" y="120"/>
                  </a:lnTo>
                  <a:cubicBezTo>
                    <a:pt x="2544" y="122"/>
                    <a:pt x="2522" y="123"/>
                    <a:pt x="2499" y="123"/>
                  </a:cubicBezTo>
                  <a:cubicBezTo>
                    <a:pt x="2252" y="123"/>
                    <a:pt x="1784" y="0"/>
                    <a:pt x="1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0"/>
            <p:cNvSpPr/>
            <p:nvPr/>
          </p:nvSpPr>
          <p:spPr>
            <a:xfrm>
              <a:off x="6873679" y="4542116"/>
              <a:ext cx="80816" cy="257394"/>
            </a:xfrm>
            <a:custGeom>
              <a:avLst/>
              <a:gdLst/>
              <a:ahLst/>
              <a:cxnLst/>
              <a:rect l="l" t="t" r="r" b="b"/>
              <a:pathLst>
                <a:path w="1395" h="4443" extrusionOk="0">
                  <a:moveTo>
                    <a:pt x="9" y="0"/>
                  </a:moveTo>
                  <a:lnTo>
                    <a:pt x="0" y="3"/>
                  </a:lnTo>
                  <a:cubicBezTo>
                    <a:pt x="0" y="3"/>
                    <a:pt x="55" y="71"/>
                    <a:pt x="160" y="194"/>
                  </a:cubicBezTo>
                  <a:cubicBezTo>
                    <a:pt x="212" y="265"/>
                    <a:pt x="283" y="344"/>
                    <a:pt x="360" y="440"/>
                  </a:cubicBezTo>
                  <a:cubicBezTo>
                    <a:pt x="424" y="523"/>
                    <a:pt x="492" y="606"/>
                    <a:pt x="565" y="707"/>
                  </a:cubicBezTo>
                  <a:cubicBezTo>
                    <a:pt x="648" y="814"/>
                    <a:pt x="728" y="931"/>
                    <a:pt x="811" y="1063"/>
                  </a:cubicBezTo>
                  <a:cubicBezTo>
                    <a:pt x="888" y="1198"/>
                    <a:pt x="974" y="1337"/>
                    <a:pt x="1038" y="1490"/>
                  </a:cubicBezTo>
                  <a:cubicBezTo>
                    <a:pt x="1084" y="1598"/>
                    <a:pt x="1131" y="1711"/>
                    <a:pt x="1161" y="1828"/>
                  </a:cubicBezTo>
                  <a:cubicBezTo>
                    <a:pt x="1177" y="1877"/>
                    <a:pt x="1189" y="1923"/>
                    <a:pt x="1195" y="1969"/>
                  </a:cubicBezTo>
                  <a:cubicBezTo>
                    <a:pt x="1226" y="2138"/>
                    <a:pt x="1238" y="2313"/>
                    <a:pt x="1235" y="2488"/>
                  </a:cubicBezTo>
                  <a:cubicBezTo>
                    <a:pt x="1235" y="2660"/>
                    <a:pt x="1201" y="2833"/>
                    <a:pt x="1161" y="3001"/>
                  </a:cubicBezTo>
                  <a:cubicBezTo>
                    <a:pt x="1112" y="3167"/>
                    <a:pt x="1057" y="3333"/>
                    <a:pt x="986" y="3478"/>
                  </a:cubicBezTo>
                  <a:cubicBezTo>
                    <a:pt x="916" y="3631"/>
                    <a:pt x="833" y="3766"/>
                    <a:pt x="747" y="3892"/>
                  </a:cubicBezTo>
                  <a:cubicBezTo>
                    <a:pt x="657" y="4015"/>
                    <a:pt x="571" y="4126"/>
                    <a:pt x="482" y="4227"/>
                  </a:cubicBezTo>
                  <a:cubicBezTo>
                    <a:pt x="406" y="4310"/>
                    <a:pt x="335" y="4381"/>
                    <a:pt x="267" y="4442"/>
                  </a:cubicBezTo>
                  <a:lnTo>
                    <a:pt x="489" y="4442"/>
                  </a:lnTo>
                  <a:cubicBezTo>
                    <a:pt x="525" y="4408"/>
                    <a:pt x="562" y="4368"/>
                    <a:pt x="596" y="4332"/>
                  </a:cubicBezTo>
                  <a:cubicBezTo>
                    <a:pt x="688" y="4227"/>
                    <a:pt x="780" y="4107"/>
                    <a:pt x="873" y="3978"/>
                  </a:cubicBezTo>
                  <a:cubicBezTo>
                    <a:pt x="962" y="3843"/>
                    <a:pt x="1051" y="3702"/>
                    <a:pt x="1124" y="3542"/>
                  </a:cubicBezTo>
                  <a:cubicBezTo>
                    <a:pt x="1201" y="3385"/>
                    <a:pt x="1256" y="3216"/>
                    <a:pt x="1309" y="3041"/>
                  </a:cubicBezTo>
                  <a:cubicBezTo>
                    <a:pt x="1349" y="2863"/>
                    <a:pt x="1389" y="2679"/>
                    <a:pt x="1389" y="2492"/>
                  </a:cubicBezTo>
                  <a:cubicBezTo>
                    <a:pt x="1395" y="2396"/>
                    <a:pt x="1385" y="2304"/>
                    <a:pt x="1389" y="2212"/>
                  </a:cubicBezTo>
                  <a:cubicBezTo>
                    <a:pt x="1373" y="2114"/>
                    <a:pt x="1358" y="2034"/>
                    <a:pt x="1330" y="1942"/>
                  </a:cubicBezTo>
                  <a:cubicBezTo>
                    <a:pt x="1312" y="1862"/>
                    <a:pt x="1284" y="1782"/>
                    <a:pt x="1253" y="1705"/>
                  </a:cubicBezTo>
                  <a:cubicBezTo>
                    <a:pt x="1220" y="1613"/>
                    <a:pt x="1180" y="1527"/>
                    <a:pt x="1140" y="1444"/>
                  </a:cubicBezTo>
                  <a:cubicBezTo>
                    <a:pt x="1063" y="1290"/>
                    <a:pt x="968" y="1152"/>
                    <a:pt x="882" y="1020"/>
                  </a:cubicBezTo>
                  <a:cubicBezTo>
                    <a:pt x="790" y="894"/>
                    <a:pt x="700" y="774"/>
                    <a:pt x="611" y="670"/>
                  </a:cubicBezTo>
                  <a:cubicBezTo>
                    <a:pt x="528" y="575"/>
                    <a:pt x="452" y="486"/>
                    <a:pt x="381" y="409"/>
                  </a:cubicBezTo>
                  <a:cubicBezTo>
                    <a:pt x="304" y="323"/>
                    <a:pt x="231" y="246"/>
                    <a:pt x="175" y="185"/>
                  </a:cubicBezTo>
                  <a:cubicBezTo>
                    <a:pt x="68" y="68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0"/>
            <p:cNvSpPr/>
            <p:nvPr/>
          </p:nvSpPr>
          <p:spPr>
            <a:xfrm>
              <a:off x="6931146" y="4718803"/>
              <a:ext cx="151146" cy="79947"/>
            </a:xfrm>
            <a:custGeom>
              <a:avLst/>
              <a:gdLst/>
              <a:ahLst/>
              <a:cxnLst/>
              <a:rect l="l" t="t" r="r" b="b"/>
              <a:pathLst>
                <a:path w="2609" h="1380" extrusionOk="0">
                  <a:moveTo>
                    <a:pt x="2608" y="1"/>
                  </a:moveTo>
                  <a:cubicBezTo>
                    <a:pt x="2605" y="1"/>
                    <a:pt x="2593" y="10"/>
                    <a:pt x="2568" y="13"/>
                  </a:cubicBezTo>
                  <a:cubicBezTo>
                    <a:pt x="2550" y="25"/>
                    <a:pt x="2519" y="47"/>
                    <a:pt x="2473" y="62"/>
                  </a:cubicBezTo>
                  <a:cubicBezTo>
                    <a:pt x="2390" y="105"/>
                    <a:pt x="2258" y="139"/>
                    <a:pt x="2101" y="182"/>
                  </a:cubicBezTo>
                  <a:cubicBezTo>
                    <a:pt x="1785" y="268"/>
                    <a:pt x="1361" y="369"/>
                    <a:pt x="956" y="554"/>
                  </a:cubicBezTo>
                  <a:cubicBezTo>
                    <a:pt x="857" y="600"/>
                    <a:pt x="756" y="646"/>
                    <a:pt x="664" y="707"/>
                  </a:cubicBezTo>
                  <a:cubicBezTo>
                    <a:pt x="572" y="762"/>
                    <a:pt x="486" y="830"/>
                    <a:pt x="403" y="898"/>
                  </a:cubicBezTo>
                  <a:cubicBezTo>
                    <a:pt x="320" y="962"/>
                    <a:pt x="255" y="1042"/>
                    <a:pt x="185" y="1113"/>
                  </a:cubicBezTo>
                  <a:cubicBezTo>
                    <a:pt x="123" y="1189"/>
                    <a:pt x="74" y="1266"/>
                    <a:pt x="25" y="1334"/>
                  </a:cubicBezTo>
                  <a:lnTo>
                    <a:pt x="0" y="1380"/>
                  </a:lnTo>
                  <a:lnTo>
                    <a:pt x="185" y="1380"/>
                  </a:lnTo>
                  <a:cubicBezTo>
                    <a:pt x="218" y="1328"/>
                    <a:pt x="258" y="1269"/>
                    <a:pt x="304" y="1211"/>
                  </a:cubicBezTo>
                  <a:cubicBezTo>
                    <a:pt x="369" y="1149"/>
                    <a:pt x="424" y="1073"/>
                    <a:pt x="501" y="1011"/>
                  </a:cubicBezTo>
                  <a:cubicBezTo>
                    <a:pt x="538" y="980"/>
                    <a:pt x="578" y="947"/>
                    <a:pt x="615" y="916"/>
                  </a:cubicBezTo>
                  <a:cubicBezTo>
                    <a:pt x="655" y="885"/>
                    <a:pt x="701" y="858"/>
                    <a:pt x="741" y="827"/>
                  </a:cubicBezTo>
                  <a:cubicBezTo>
                    <a:pt x="824" y="765"/>
                    <a:pt x="919" y="716"/>
                    <a:pt x="1011" y="661"/>
                  </a:cubicBezTo>
                  <a:cubicBezTo>
                    <a:pt x="1392" y="461"/>
                    <a:pt x="1810" y="335"/>
                    <a:pt x="2117" y="231"/>
                  </a:cubicBezTo>
                  <a:cubicBezTo>
                    <a:pt x="2270" y="179"/>
                    <a:pt x="2399" y="133"/>
                    <a:pt x="2485" y="87"/>
                  </a:cubicBezTo>
                  <a:cubicBezTo>
                    <a:pt x="2528" y="62"/>
                    <a:pt x="2559" y="41"/>
                    <a:pt x="2577" y="25"/>
                  </a:cubicBezTo>
                  <a:cubicBezTo>
                    <a:pt x="2593" y="13"/>
                    <a:pt x="2605" y="7"/>
                    <a:pt x="2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89" name="Google Shape;689;p40"/>
          <p:cNvCxnSpPr>
            <a:cxnSpLocks/>
          </p:cNvCxnSpPr>
          <p:nvPr/>
        </p:nvCxnSpPr>
        <p:spPr>
          <a:xfrm>
            <a:off x="575907" y="922398"/>
            <a:ext cx="7667981" cy="3402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2373320-09F4-A0BE-F7D6-EAB7067F21A8}"/>
              </a:ext>
            </a:extLst>
          </p:cNvPr>
          <p:cNvSpPr txBox="1"/>
          <p:nvPr/>
        </p:nvSpPr>
        <p:spPr>
          <a:xfrm>
            <a:off x="277576" y="1801865"/>
            <a:ext cx="125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Monofacial </a:t>
            </a:r>
            <a:endParaRPr lang="ar-PS" dirty="0"/>
          </a:p>
        </p:txBody>
      </p:sp>
      <p:cxnSp>
        <p:nvCxnSpPr>
          <p:cNvPr id="9" name="Google Shape;689;p40">
            <a:extLst>
              <a:ext uri="{FF2B5EF4-FFF2-40B4-BE49-F238E27FC236}">
                <a16:creationId xmlns:a16="http://schemas.microsoft.com/office/drawing/2014/main" id="{D59CC83D-8928-AFA7-5315-A0C99234C8EF}"/>
              </a:ext>
            </a:extLst>
          </p:cNvPr>
          <p:cNvCxnSpPr>
            <a:cxnSpLocks/>
          </p:cNvCxnSpPr>
          <p:nvPr/>
        </p:nvCxnSpPr>
        <p:spPr>
          <a:xfrm>
            <a:off x="373395" y="2109642"/>
            <a:ext cx="833569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9770639-3E57-7F4F-8667-68DD5AF6AEDE}"/>
              </a:ext>
            </a:extLst>
          </p:cNvPr>
          <p:cNvSpPr txBox="1"/>
          <p:nvPr/>
        </p:nvSpPr>
        <p:spPr>
          <a:xfrm>
            <a:off x="417603" y="3918233"/>
            <a:ext cx="971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Bifacial </a:t>
            </a:r>
            <a:endParaRPr lang="ar-PS" dirty="0"/>
          </a:p>
        </p:txBody>
      </p:sp>
      <p:cxnSp>
        <p:nvCxnSpPr>
          <p:cNvPr id="17" name="Google Shape;689;p40">
            <a:extLst>
              <a:ext uri="{FF2B5EF4-FFF2-40B4-BE49-F238E27FC236}">
                <a16:creationId xmlns:a16="http://schemas.microsoft.com/office/drawing/2014/main" id="{8DCB86B6-5FDD-B5C7-095D-F48195F2530B}"/>
              </a:ext>
            </a:extLst>
          </p:cNvPr>
          <p:cNvCxnSpPr>
            <a:cxnSpLocks/>
          </p:cNvCxnSpPr>
          <p:nvPr/>
        </p:nvCxnSpPr>
        <p:spPr>
          <a:xfrm>
            <a:off x="482601" y="4226010"/>
            <a:ext cx="615158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22C0545B-882E-152C-CD99-4B936C41DC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1607" y="1062887"/>
            <a:ext cx="2828290" cy="192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DE6BCA-36DD-51AA-C738-E245A23EBC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1352" y="1083311"/>
            <a:ext cx="2886710" cy="192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6ED096-8668-0B68-B64E-422C2EAD3B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1607" y="3147163"/>
            <a:ext cx="2851150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0E7D69-7D9E-EBDB-521F-8DC7E5CD04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5479" y="3046255"/>
            <a:ext cx="2878455" cy="19272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0F429E-56E4-498F-CF6A-87AB2F2744DD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675650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41"/>
          <p:cNvSpPr txBox="1">
            <a:spLocks noGrp="1"/>
          </p:cNvSpPr>
          <p:nvPr>
            <p:ph type="title"/>
          </p:nvPr>
        </p:nvSpPr>
        <p:spPr>
          <a:xfrm>
            <a:off x="2003400" y="1375700"/>
            <a:ext cx="5137200" cy="64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Project</a:t>
            </a:r>
          </a:p>
        </p:txBody>
      </p:sp>
      <p:sp>
        <p:nvSpPr>
          <p:cNvPr id="737" name="Google Shape;737;p41"/>
          <p:cNvSpPr txBox="1">
            <a:spLocks noGrp="1"/>
          </p:cNvSpPr>
          <p:nvPr>
            <p:ph type="subTitle" idx="3"/>
          </p:nvPr>
        </p:nvSpPr>
        <p:spPr>
          <a:xfrm>
            <a:off x="2003400" y="2237800"/>
            <a:ext cx="51372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Monofacial and Bifacial PV Modules under </a:t>
            </a:r>
            <a:r>
              <a:rPr lang="en-US" sz="2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Conditions </a:t>
            </a:r>
          </a:p>
        </p:txBody>
      </p:sp>
      <p:cxnSp>
        <p:nvCxnSpPr>
          <p:cNvPr id="740" name="Google Shape;740;p41"/>
          <p:cNvCxnSpPr/>
          <p:nvPr/>
        </p:nvCxnSpPr>
        <p:spPr>
          <a:xfrm>
            <a:off x="2335200" y="2123863"/>
            <a:ext cx="4473600" cy="0"/>
          </a:xfrm>
          <a:prstGeom prst="straightConnector1">
            <a:avLst/>
          </a:prstGeom>
          <a:noFill/>
          <a:ln w="19050" cap="flat" cmpd="sng">
            <a:solidFill>
              <a:srgbClr val="376D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41" name="Google Shape;741;p41"/>
          <p:cNvGrpSpPr/>
          <p:nvPr/>
        </p:nvGrpSpPr>
        <p:grpSpPr>
          <a:xfrm rot="1123768">
            <a:off x="451717" y="384448"/>
            <a:ext cx="633014" cy="1517111"/>
            <a:chOff x="1358750" y="1482752"/>
            <a:chExt cx="538725" cy="1291133"/>
          </a:xfrm>
        </p:grpSpPr>
        <p:sp>
          <p:nvSpPr>
            <p:cNvPr id="742" name="Google Shape;742;p41"/>
            <p:cNvSpPr/>
            <p:nvPr/>
          </p:nvSpPr>
          <p:spPr>
            <a:xfrm>
              <a:off x="1358750" y="1483220"/>
              <a:ext cx="533755" cy="1290662"/>
            </a:xfrm>
            <a:custGeom>
              <a:avLst/>
              <a:gdLst/>
              <a:ahLst/>
              <a:cxnLst/>
              <a:rect l="l" t="t" r="r" b="b"/>
              <a:pathLst>
                <a:path w="6836" h="16530" extrusionOk="0">
                  <a:moveTo>
                    <a:pt x="2658" y="9308"/>
                  </a:moveTo>
                  <a:lnTo>
                    <a:pt x="2658" y="12269"/>
                  </a:lnTo>
                  <a:lnTo>
                    <a:pt x="2390" y="12269"/>
                  </a:lnTo>
                  <a:cubicBezTo>
                    <a:pt x="1414" y="12269"/>
                    <a:pt x="624" y="11602"/>
                    <a:pt x="624" y="10785"/>
                  </a:cubicBezTo>
                  <a:cubicBezTo>
                    <a:pt x="624" y="9968"/>
                    <a:pt x="1414" y="9308"/>
                    <a:pt x="2390" y="9308"/>
                  </a:cubicBezTo>
                  <a:close/>
                  <a:moveTo>
                    <a:pt x="4792" y="12539"/>
                  </a:moveTo>
                  <a:cubicBezTo>
                    <a:pt x="5769" y="12539"/>
                    <a:pt x="6559" y="13332"/>
                    <a:pt x="6559" y="14306"/>
                  </a:cubicBezTo>
                  <a:lnTo>
                    <a:pt x="6559" y="14499"/>
                  </a:lnTo>
                  <a:cubicBezTo>
                    <a:pt x="6559" y="15473"/>
                    <a:pt x="5769" y="16265"/>
                    <a:pt x="4792" y="16265"/>
                  </a:cubicBezTo>
                  <a:lnTo>
                    <a:pt x="4691" y="16265"/>
                  </a:lnTo>
                  <a:cubicBezTo>
                    <a:pt x="4221" y="16265"/>
                    <a:pt x="3776" y="16081"/>
                    <a:pt x="3441" y="15746"/>
                  </a:cubicBezTo>
                  <a:cubicBezTo>
                    <a:pt x="3109" y="15411"/>
                    <a:pt x="2925" y="14969"/>
                    <a:pt x="2925" y="14499"/>
                  </a:cubicBezTo>
                  <a:lnTo>
                    <a:pt x="2928" y="12539"/>
                  </a:lnTo>
                  <a:close/>
                  <a:moveTo>
                    <a:pt x="1546" y="1"/>
                  </a:moveTo>
                  <a:cubicBezTo>
                    <a:pt x="1441" y="1"/>
                    <a:pt x="1358" y="84"/>
                    <a:pt x="1358" y="188"/>
                  </a:cubicBezTo>
                  <a:lnTo>
                    <a:pt x="1358" y="2295"/>
                  </a:lnTo>
                  <a:lnTo>
                    <a:pt x="1" y="2295"/>
                  </a:lnTo>
                  <a:lnTo>
                    <a:pt x="1" y="2999"/>
                  </a:lnTo>
                  <a:lnTo>
                    <a:pt x="486" y="2999"/>
                  </a:lnTo>
                  <a:lnTo>
                    <a:pt x="486" y="3413"/>
                  </a:lnTo>
                  <a:lnTo>
                    <a:pt x="486" y="4912"/>
                  </a:lnTo>
                  <a:cubicBezTo>
                    <a:pt x="486" y="5619"/>
                    <a:pt x="1057" y="6190"/>
                    <a:pt x="1764" y="6190"/>
                  </a:cubicBezTo>
                  <a:lnTo>
                    <a:pt x="2658" y="6190"/>
                  </a:lnTo>
                  <a:lnTo>
                    <a:pt x="2658" y="9035"/>
                  </a:lnTo>
                  <a:lnTo>
                    <a:pt x="2390" y="9035"/>
                  </a:lnTo>
                  <a:cubicBezTo>
                    <a:pt x="1269" y="9035"/>
                    <a:pt x="354" y="9821"/>
                    <a:pt x="354" y="10785"/>
                  </a:cubicBezTo>
                  <a:cubicBezTo>
                    <a:pt x="354" y="11750"/>
                    <a:pt x="1269" y="12536"/>
                    <a:pt x="2390" y="12536"/>
                  </a:cubicBezTo>
                  <a:lnTo>
                    <a:pt x="2658" y="12536"/>
                  </a:lnTo>
                  <a:lnTo>
                    <a:pt x="2658" y="14490"/>
                  </a:lnTo>
                  <a:cubicBezTo>
                    <a:pt x="2658" y="15034"/>
                    <a:pt x="2870" y="15544"/>
                    <a:pt x="3257" y="15931"/>
                  </a:cubicBezTo>
                  <a:cubicBezTo>
                    <a:pt x="3641" y="16315"/>
                    <a:pt x="4154" y="16530"/>
                    <a:pt x="4697" y="16530"/>
                  </a:cubicBezTo>
                  <a:lnTo>
                    <a:pt x="4802" y="16530"/>
                  </a:lnTo>
                  <a:cubicBezTo>
                    <a:pt x="5923" y="16530"/>
                    <a:pt x="6835" y="15617"/>
                    <a:pt x="6835" y="14496"/>
                  </a:cubicBezTo>
                  <a:lnTo>
                    <a:pt x="6835" y="14303"/>
                  </a:lnTo>
                  <a:cubicBezTo>
                    <a:pt x="6835" y="13181"/>
                    <a:pt x="5923" y="12269"/>
                    <a:pt x="4802" y="12269"/>
                  </a:cubicBezTo>
                  <a:lnTo>
                    <a:pt x="2934" y="12269"/>
                  </a:lnTo>
                  <a:lnTo>
                    <a:pt x="2934" y="9308"/>
                  </a:lnTo>
                  <a:lnTo>
                    <a:pt x="6703" y="9308"/>
                  </a:lnTo>
                  <a:lnTo>
                    <a:pt x="6703" y="9035"/>
                  </a:lnTo>
                  <a:lnTo>
                    <a:pt x="5305" y="9035"/>
                  </a:lnTo>
                  <a:cubicBezTo>
                    <a:pt x="6728" y="8494"/>
                    <a:pt x="6138" y="6190"/>
                    <a:pt x="6138" y="6190"/>
                  </a:cubicBezTo>
                  <a:lnTo>
                    <a:pt x="6138" y="6190"/>
                  </a:lnTo>
                  <a:cubicBezTo>
                    <a:pt x="6138" y="6190"/>
                    <a:pt x="5198" y="6774"/>
                    <a:pt x="4614" y="7446"/>
                  </a:cubicBezTo>
                  <a:cubicBezTo>
                    <a:pt x="4147" y="7984"/>
                    <a:pt x="4430" y="8752"/>
                    <a:pt x="4556" y="9035"/>
                  </a:cubicBezTo>
                  <a:lnTo>
                    <a:pt x="2934" y="9035"/>
                  </a:lnTo>
                  <a:lnTo>
                    <a:pt x="2934" y="6190"/>
                  </a:lnTo>
                  <a:lnTo>
                    <a:pt x="3846" y="6190"/>
                  </a:lnTo>
                  <a:cubicBezTo>
                    <a:pt x="4553" y="6190"/>
                    <a:pt x="5124" y="5619"/>
                    <a:pt x="5124" y="4912"/>
                  </a:cubicBezTo>
                  <a:lnTo>
                    <a:pt x="5124" y="3413"/>
                  </a:lnTo>
                  <a:lnTo>
                    <a:pt x="5124" y="2999"/>
                  </a:lnTo>
                  <a:lnTo>
                    <a:pt x="5597" y="2999"/>
                  </a:lnTo>
                  <a:lnTo>
                    <a:pt x="5597" y="2295"/>
                  </a:lnTo>
                  <a:lnTo>
                    <a:pt x="4230" y="2295"/>
                  </a:lnTo>
                  <a:lnTo>
                    <a:pt x="4230" y="188"/>
                  </a:lnTo>
                  <a:cubicBezTo>
                    <a:pt x="4230" y="84"/>
                    <a:pt x="4144" y="1"/>
                    <a:pt x="4040" y="1"/>
                  </a:cubicBezTo>
                  <a:lnTo>
                    <a:pt x="3883" y="1"/>
                  </a:lnTo>
                  <a:cubicBezTo>
                    <a:pt x="3779" y="1"/>
                    <a:pt x="3696" y="84"/>
                    <a:pt x="3696" y="188"/>
                  </a:cubicBezTo>
                  <a:lnTo>
                    <a:pt x="3696" y="2295"/>
                  </a:lnTo>
                  <a:lnTo>
                    <a:pt x="1890" y="2295"/>
                  </a:lnTo>
                  <a:lnTo>
                    <a:pt x="1890" y="188"/>
                  </a:lnTo>
                  <a:cubicBezTo>
                    <a:pt x="1890" y="84"/>
                    <a:pt x="1807" y="1"/>
                    <a:pt x="1702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1"/>
            <p:cNvSpPr/>
            <p:nvPr/>
          </p:nvSpPr>
          <p:spPr>
            <a:xfrm>
              <a:off x="1397446" y="1715665"/>
              <a:ext cx="181614" cy="251183"/>
            </a:xfrm>
            <a:custGeom>
              <a:avLst/>
              <a:gdLst/>
              <a:ahLst/>
              <a:cxnLst/>
              <a:rect l="l" t="t" r="r" b="b"/>
              <a:pathLst>
                <a:path w="2326" h="3217" extrusionOk="0">
                  <a:moveTo>
                    <a:pt x="0" y="0"/>
                  </a:moveTo>
                  <a:lnTo>
                    <a:pt x="0" y="1938"/>
                  </a:lnTo>
                  <a:cubicBezTo>
                    <a:pt x="0" y="2645"/>
                    <a:pt x="575" y="3216"/>
                    <a:pt x="1281" y="3216"/>
                  </a:cubicBezTo>
                  <a:lnTo>
                    <a:pt x="2326" y="3216"/>
                  </a:lnTo>
                  <a:lnTo>
                    <a:pt x="23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1"/>
            <p:cNvSpPr/>
            <p:nvPr/>
          </p:nvSpPr>
          <p:spPr>
            <a:xfrm>
              <a:off x="1578048" y="1715665"/>
              <a:ext cx="181380" cy="251183"/>
            </a:xfrm>
            <a:custGeom>
              <a:avLst/>
              <a:gdLst/>
              <a:ahLst/>
              <a:cxnLst/>
              <a:rect l="l" t="t" r="r" b="b"/>
              <a:pathLst>
                <a:path w="2323" h="3217" extrusionOk="0">
                  <a:moveTo>
                    <a:pt x="0" y="0"/>
                  </a:moveTo>
                  <a:lnTo>
                    <a:pt x="0" y="3216"/>
                  </a:lnTo>
                  <a:lnTo>
                    <a:pt x="1045" y="3216"/>
                  </a:lnTo>
                  <a:cubicBezTo>
                    <a:pt x="1751" y="3216"/>
                    <a:pt x="2323" y="2645"/>
                    <a:pt x="2323" y="1938"/>
                  </a:cubicBezTo>
                  <a:lnTo>
                    <a:pt x="23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1"/>
            <p:cNvSpPr/>
            <p:nvPr/>
          </p:nvSpPr>
          <p:spPr>
            <a:xfrm>
              <a:off x="1465298" y="1482752"/>
              <a:ext cx="41851" cy="232991"/>
            </a:xfrm>
            <a:custGeom>
              <a:avLst/>
              <a:gdLst/>
              <a:ahLst/>
              <a:cxnLst/>
              <a:rect l="l" t="t" r="r" b="b"/>
              <a:pathLst>
                <a:path w="536" h="2984" extrusionOk="0">
                  <a:moveTo>
                    <a:pt x="188" y="0"/>
                  </a:moveTo>
                  <a:cubicBezTo>
                    <a:pt x="84" y="0"/>
                    <a:pt x="1" y="86"/>
                    <a:pt x="1" y="191"/>
                  </a:cubicBezTo>
                  <a:lnTo>
                    <a:pt x="1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1"/>
            <p:cNvSpPr/>
            <p:nvPr/>
          </p:nvSpPr>
          <p:spPr>
            <a:xfrm>
              <a:off x="1647852" y="1482752"/>
              <a:ext cx="41773" cy="232991"/>
            </a:xfrm>
            <a:custGeom>
              <a:avLst/>
              <a:gdLst/>
              <a:ahLst/>
              <a:cxnLst/>
              <a:rect l="l" t="t" r="r" b="b"/>
              <a:pathLst>
                <a:path w="535" h="2984" extrusionOk="0">
                  <a:moveTo>
                    <a:pt x="188" y="0"/>
                  </a:moveTo>
                  <a:cubicBezTo>
                    <a:pt x="86" y="0"/>
                    <a:pt x="0" y="86"/>
                    <a:pt x="0" y="191"/>
                  </a:cubicBezTo>
                  <a:lnTo>
                    <a:pt x="0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1"/>
            <p:cNvSpPr/>
            <p:nvPr/>
          </p:nvSpPr>
          <p:spPr>
            <a:xfrm>
              <a:off x="1359342" y="1662180"/>
              <a:ext cx="218780" cy="54968"/>
            </a:xfrm>
            <a:custGeom>
              <a:avLst/>
              <a:gdLst/>
              <a:ahLst/>
              <a:cxnLst/>
              <a:rect l="l" t="t" r="r" b="b"/>
              <a:pathLst>
                <a:path w="2802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801" y="704"/>
                  </a:lnTo>
                  <a:lnTo>
                    <a:pt x="28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1"/>
            <p:cNvSpPr/>
            <p:nvPr/>
          </p:nvSpPr>
          <p:spPr>
            <a:xfrm>
              <a:off x="1577345" y="1662180"/>
              <a:ext cx="218546" cy="54968"/>
            </a:xfrm>
            <a:custGeom>
              <a:avLst/>
              <a:gdLst/>
              <a:ahLst/>
              <a:cxnLst/>
              <a:rect l="l" t="t" r="r" b="b"/>
              <a:pathLst>
                <a:path w="2799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799" y="704"/>
                  </a:lnTo>
                  <a:lnTo>
                    <a:pt x="27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1"/>
            <p:cNvSpPr/>
            <p:nvPr/>
          </p:nvSpPr>
          <p:spPr>
            <a:xfrm>
              <a:off x="1397446" y="1717305"/>
              <a:ext cx="361745" cy="32481"/>
            </a:xfrm>
            <a:custGeom>
              <a:avLst/>
              <a:gdLst/>
              <a:ahLst/>
              <a:cxnLst/>
              <a:rect l="l" t="t" r="r" b="b"/>
              <a:pathLst>
                <a:path w="4633" h="416" extrusionOk="0">
                  <a:moveTo>
                    <a:pt x="0" y="1"/>
                  </a:moveTo>
                  <a:lnTo>
                    <a:pt x="0" y="415"/>
                  </a:lnTo>
                  <a:lnTo>
                    <a:pt x="4633" y="415"/>
                  </a:lnTo>
                  <a:lnTo>
                    <a:pt x="46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1"/>
            <p:cNvSpPr/>
            <p:nvPr/>
          </p:nvSpPr>
          <p:spPr>
            <a:xfrm>
              <a:off x="1387139" y="1966537"/>
              <a:ext cx="505646" cy="807347"/>
            </a:xfrm>
            <a:custGeom>
              <a:avLst/>
              <a:gdLst/>
              <a:ahLst/>
              <a:cxnLst/>
              <a:rect l="l" t="t" r="r" b="b"/>
              <a:pathLst>
                <a:path w="6476" h="10340" extrusionOk="0">
                  <a:moveTo>
                    <a:pt x="2034" y="3118"/>
                  </a:moveTo>
                  <a:lnTo>
                    <a:pt x="2034" y="3121"/>
                  </a:lnTo>
                  <a:lnTo>
                    <a:pt x="2304" y="3121"/>
                  </a:lnTo>
                  <a:lnTo>
                    <a:pt x="2304" y="6082"/>
                  </a:lnTo>
                  <a:lnTo>
                    <a:pt x="2034" y="6082"/>
                  </a:lnTo>
                  <a:cubicBezTo>
                    <a:pt x="1060" y="6082"/>
                    <a:pt x="268" y="5419"/>
                    <a:pt x="268" y="4598"/>
                  </a:cubicBezTo>
                  <a:cubicBezTo>
                    <a:pt x="268" y="3781"/>
                    <a:pt x="1060" y="3118"/>
                    <a:pt x="2034" y="3118"/>
                  </a:cubicBezTo>
                  <a:close/>
                  <a:moveTo>
                    <a:pt x="4445" y="6346"/>
                  </a:moveTo>
                  <a:cubicBezTo>
                    <a:pt x="5422" y="6346"/>
                    <a:pt x="6211" y="7139"/>
                    <a:pt x="6211" y="8113"/>
                  </a:cubicBezTo>
                  <a:lnTo>
                    <a:pt x="6211" y="8306"/>
                  </a:lnTo>
                  <a:cubicBezTo>
                    <a:pt x="6211" y="9280"/>
                    <a:pt x="5422" y="10072"/>
                    <a:pt x="4445" y="10072"/>
                  </a:cubicBezTo>
                  <a:lnTo>
                    <a:pt x="4341" y="10072"/>
                  </a:lnTo>
                  <a:cubicBezTo>
                    <a:pt x="3868" y="10072"/>
                    <a:pt x="3428" y="9888"/>
                    <a:pt x="3094" y="9553"/>
                  </a:cubicBezTo>
                  <a:cubicBezTo>
                    <a:pt x="2759" y="9218"/>
                    <a:pt x="2574" y="8773"/>
                    <a:pt x="2574" y="8306"/>
                  </a:cubicBezTo>
                  <a:lnTo>
                    <a:pt x="2574" y="6349"/>
                  </a:lnTo>
                  <a:lnTo>
                    <a:pt x="2574" y="6346"/>
                  </a:lnTo>
                  <a:close/>
                  <a:moveTo>
                    <a:pt x="2304" y="0"/>
                  </a:moveTo>
                  <a:lnTo>
                    <a:pt x="2304" y="2845"/>
                  </a:lnTo>
                  <a:lnTo>
                    <a:pt x="2034" y="2845"/>
                  </a:lnTo>
                  <a:cubicBezTo>
                    <a:pt x="913" y="2845"/>
                    <a:pt x="0" y="3631"/>
                    <a:pt x="0" y="4595"/>
                  </a:cubicBezTo>
                  <a:cubicBezTo>
                    <a:pt x="0" y="5560"/>
                    <a:pt x="913" y="6346"/>
                    <a:pt x="2034" y="6346"/>
                  </a:cubicBezTo>
                  <a:lnTo>
                    <a:pt x="2304" y="6346"/>
                  </a:lnTo>
                  <a:lnTo>
                    <a:pt x="2304" y="8300"/>
                  </a:lnTo>
                  <a:cubicBezTo>
                    <a:pt x="2304" y="8847"/>
                    <a:pt x="2519" y="9357"/>
                    <a:pt x="2903" y="9741"/>
                  </a:cubicBezTo>
                  <a:cubicBezTo>
                    <a:pt x="3287" y="10128"/>
                    <a:pt x="3797" y="10340"/>
                    <a:pt x="4338" y="10340"/>
                  </a:cubicBezTo>
                  <a:lnTo>
                    <a:pt x="4442" y="10340"/>
                  </a:lnTo>
                  <a:cubicBezTo>
                    <a:pt x="5563" y="10340"/>
                    <a:pt x="6476" y="9427"/>
                    <a:pt x="6472" y="8306"/>
                  </a:cubicBezTo>
                  <a:lnTo>
                    <a:pt x="6472" y="8113"/>
                  </a:lnTo>
                  <a:cubicBezTo>
                    <a:pt x="6472" y="6991"/>
                    <a:pt x="5557" y="6079"/>
                    <a:pt x="4439" y="6079"/>
                  </a:cubicBezTo>
                  <a:lnTo>
                    <a:pt x="2571" y="6079"/>
                  </a:lnTo>
                  <a:lnTo>
                    <a:pt x="2571" y="3118"/>
                  </a:lnTo>
                  <a:lnTo>
                    <a:pt x="6337" y="3118"/>
                  </a:lnTo>
                  <a:lnTo>
                    <a:pt x="6337" y="2845"/>
                  </a:lnTo>
                  <a:lnTo>
                    <a:pt x="2574" y="2845"/>
                  </a:lnTo>
                  <a:lnTo>
                    <a:pt x="25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1"/>
            <p:cNvSpPr/>
            <p:nvPr/>
          </p:nvSpPr>
          <p:spPr>
            <a:xfrm>
              <a:off x="1674010" y="1966537"/>
              <a:ext cx="223465" cy="231273"/>
            </a:xfrm>
            <a:custGeom>
              <a:avLst/>
              <a:gdLst/>
              <a:ahLst/>
              <a:cxnLst/>
              <a:rect l="l" t="t" r="r" b="b"/>
              <a:pathLst>
                <a:path w="2862" h="2962" extrusionOk="0">
                  <a:moveTo>
                    <a:pt x="2104" y="0"/>
                  </a:moveTo>
                  <a:cubicBezTo>
                    <a:pt x="2104" y="0"/>
                    <a:pt x="1158" y="584"/>
                    <a:pt x="578" y="1256"/>
                  </a:cubicBezTo>
                  <a:cubicBezTo>
                    <a:pt x="0" y="1926"/>
                    <a:pt x="578" y="2961"/>
                    <a:pt x="578" y="2961"/>
                  </a:cubicBezTo>
                  <a:cubicBezTo>
                    <a:pt x="580" y="2961"/>
                    <a:pt x="582" y="2961"/>
                    <a:pt x="585" y="2961"/>
                  </a:cubicBezTo>
                  <a:cubicBezTo>
                    <a:pt x="2861" y="2961"/>
                    <a:pt x="2104" y="0"/>
                    <a:pt x="2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1"/>
            <p:cNvSpPr/>
            <p:nvPr/>
          </p:nvSpPr>
          <p:spPr>
            <a:xfrm>
              <a:off x="1719062" y="1966537"/>
              <a:ext cx="178413" cy="231273"/>
            </a:xfrm>
            <a:custGeom>
              <a:avLst/>
              <a:gdLst/>
              <a:ahLst/>
              <a:cxnLst/>
              <a:rect l="l" t="t" r="r" b="b"/>
              <a:pathLst>
                <a:path w="2285" h="2962" extrusionOk="0">
                  <a:moveTo>
                    <a:pt x="1527" y="0"/>
                  </a:moveTo>
                  <a:lnTo>
                    <a:pt x="1" y="2961"/>
                  </a:lnTo>
                  <a:cubicBezTo>
                    <a:pt x="3" y="2961"/>
                    <a:pt x="5" y="2961"/>
                    <a:pt x="8" y="2961"/>
                  </a:cubicBezTo>
                  <a:cubicBezTo>
                    <a:pt x="2284" y="2961"/>
                    <a:pt x="1527" y="3"/>
                    <a:pt x="1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3" name="Google Shape;753;p41"/>
          <p:cNvGrpSpPr/>
          <p:nvPr/>
        </p:nvGrpSpPr>
        <p:grpSpPr>
          <a:xfrm rot="-812119">
            <a:off x="180932" y="4278911"/>
            <a:ext cx="804328" cy="812452"/>
            <a:chOff x="2100362" y="4887744"/>
            <a:chExt cx="850264" cy="858853"/>
          </a:xfrm>
        </p:grpSpPr>
        <p:sp>
          <p:nvSpPr>
            <p:cNvPr id="754" name="Google Shape;754;p41"/>
            <p:cNvSpPr/>
            <p:nvPr/>
          </p:nvSpPr>
          <p:spPr>
            <a:xfrm>
              <a:off x="2100362" y="4887744"/>
              <a:ext cx="848371" cy="858853"/>
            </a:xfrm>
            <a:custGeom>
              <a:avLst/>
              <a:gdLst/>
              <a:ahLst/>
              <a:cxnLst/>
              <a:rect l="l" t="t" r="r" b="b"/>
              <a:pathLst>
                <a:path w="8922" h="9032" extrusionOk="0">
                  <a:moveTo>
                    <a:pt x="1515" y="1"/>
                  </a:moveTo>
                  <a:lnTo>
                    <a:pt x="1515" y="971"/>
                  </a:lnTo>
                  <a:lnTo>
                    <a:pt x="1" y="7400"/>
                  </a:lnTo>
                  <a:lnTo>
                    <a:pt x="1" y="9031"/>
                  </a:lnTo>
                  <a:lnTo>
                    <a:pt x="8921" y="9031"/>
                  </a:lnTo>
                  <a:lnTo>
                    <a:pt x="8921" y="7400"/>
                  </a:lnTo>
                  <a:lnTo>
                    <a:pt x="7404" y="959"/>
                  </a:lnTo>
                  <a:lnTo>
                    <a:pt x="7404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1"/>
            <p:cNvSpPr/>
            <p:nvPr/>
          </p:nvSpPr>
          <p:spPr>
            <a:xfrm>
              <a:off x="2245516" y="4887744"/>
              <a:ext cx="124279" cy="93854"/>
            </a:xfrm>
            <a:custGeom>
              <a:avLst/>
              <a:gdLst/>
              <a:ahLst/>
              <a:cxnLst/>
              <a:rect l="l" t="t" r="r" b="b"/>
              <a:pathLst>
                <a:path w="1307" h="987" extrusionOk="0">
                  <a:moveTo>
                    <a:pt x="1" y="1"/>
                  </a:moveTo>
                  <a:lnTo>
                    <a:pt x="1" y="987"/>
                  </a:lnTo>
                  <a:lnTo>
                    <a:pt x="1306" y="987"/>
                  </a:lnTo>
                  <a:lnTo>
                    <a:pt x="130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41"/>
            <p:cNvSpPr/>
            <p:nvPr/>
          </p:nvSpPr>
          <p:spPr>
            <a:xfrm>
              <a:off x="2679589" y="4887744"/>
              <a:ext cx="126276" cy="93854"/>
            </a:xfrm>
            <a:custGeom>
              <a:avLst/>
              <a:gdLst/>
              <a:ahLst/>
              <a:cxnLst/>
              <a:rect l="l" t="t" r="r" b="b"/>
              <a:pathLst>
                <a:path w="1328" h="987" extrusionOk="0">
                  <a:moveTo>
                    <a:pt x="0" y="1"/>
                  </a:moveTo>
                  <a:lnTo>
                    <a:pt x="0" y="987"/>
                  </a:lnTo>
                  <a:lnTo>
                    <a:pt x="1327" y="987"/>
                  </a:lnTo>
                  <a:lnTo>
                    <a:pt x="132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41"/>
            <p:cNvSpPr/>
            <p:nvPr/>
          </p:nvSpPr>
          <p:spPr>
            <a:xfrm>
              <a:off x="2306277" y="4887744"/>
              <a:ext cx="218321" cy="93854"/>
            </a:xfrm>
            <a:custGeom>
              <a:avLst/>
              <a:gdLst/>
              <a:ahLst/>
              <a:cxnLst/>
              <a:rect l="l" t="t" r="r" b="b"/>
              <a:pathLst>
                <a:path w="2296" h="987" extrusionOk="0">
                  <a:moveTo>
                    <a:pt x="1" y="1"/>
                  </a:moveTo>
                  <a:lnTo>
                    <a:pt x="1" y="987"/>
                  </a:lnTo>
                  <a:lnTo>
                    <a:pt x="2295" y="987"/>
                  </a:lnTo>
                  <a:lnTo>
                    <a:pt x="2295" y="1"/>
                  </a:lnTo>
                  <a:close/>
                </a:path>
              </a:pathLst>
            </a:custGeom>
            <a:solidFill>
              <a:srgbClr val="2C3A4C">
                <a:alpha val="54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41"/>
            <p:cNvSpPr/>
            <p:nvPr/>
          </p:nvSpPr>
          <p:spPr>
            <a:xfrm>
              <a:off x="2524502" y="4887744"/>
              <a:ext cx="219462" cy="93854"/>
            </a:xfrm>
            <a:custGeom>
              <a:avLst/>
              <a:gdLst/>
              <a:ahLst/>
              <a:cxnLst/>
              <a:rect l="l" t="t" r="r" b="b"/>
              <a:pathLst>
                <a:path w="2308" h="987" extrusionOk="0">
                  <a:moveTo>
                    <a:pt x="0" y="1"/>
                  </a:moveTo>
                  <a:lnTo>
                    <a:pt x="0" y="987"/>
                  </a:lnTo>
                  <a:lnTo>
                    <a:pt x="2307" y="987"/>
                  </a:lnTo>
                  <a:lnTo>
                    <a:pt x="230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41"/>
            <p:cNvSpPr/>
            <p:nvPr/>
          </p:nvSpPr>
          <p:spPr>
            <a:xfrm>
              <a:off x="2101840" y="4978838"/>
              <a:ext cx="282505" cy="767757"/>
            </a:xfrm>
            <a:custGeom>
              <a:avLst/>
              <a:gdLst/>
              <a:ahLst/>
              <a:cxnLst/>
              <a:rect l="l" t="t" r="r" b="b"/>
              <a:pathLst>
                <a:path w="2971" h="8074" extrusionOk="0">
                  <a:moveTo>
                    <a:pt x="1512" y="1"/>
                  </a:moveTo>
                  <a:lnTo>
                    <a:pt x="0" y="6442"/>
                  </a:lnTo>
                  <a:lnTo>
                    <a:pt x="0" y="8073"/>
                  </a:lnTo>
                  <a:lnTo>
                    <a:pt x="2971" y="8073"/>
                  </a:lnTo>
                  <a:lnTo>
                    <a:pt x="297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41"/>
            <p:cNvSpPr/>
            <p:nvPr/>
          </p:nvSpPr>
          <p:spPr>
            <a:xfrm>
              <a:off x="2667038" y="4978838"/>
              <a:ext cx="283075" cy="767757"/>
            </a:xfrm>
            <a:custGeom>
              <a:avLst/>
              <a:gdLst/>
              <a:ahLst/>
              <a:cxnLst/>
              <a:rect l="l" t="t" r="r" b="b"/>
              <a:pathLst>
                <a:path w="2977" h="8074" extrusionOk="0">
                  <a:moveTo>
                    <a:pt x="0" y="1"/>
                  </a:moveTo>
                  <a:lnTo>
                    <a:pt x="0" y="8073"/>
                  </a:lnTo>
                  <a:lnTo>
                    <a:pt x="2977" y="8073"/>
                  </a:lnTo>
                  <a:lnTo>
                    <a:pt x="2977" y="6442"/>
                  </a:lnTo>
                  <a:lnTo>
                    <a:pt x="145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1"/>
            <p:cNvSpPr/>
            <p:nvPr/>
          </p:nvSpPr>
          <p:spPr>
            <a:xfrm>
              <a:off x="2524502" y="4978838"/>
              <a:ext cx="287735" cy="767757"/>
            </a:xfrm>
            <a:custGeom>
              <a:avLst/>
              <a:gdLst/>
              <a:ahLst/>
              <a:cxnLst/>
              <a:rect l="l" t="t" r="r" b="b"/>
              <a:pathLst>
                <a:path w="3026" h="8074" extrusionOk="0">
                  <a:moveTo>
                    <a:pt x="0" y="1"/>
                  </a:moveTo>
                  <a:lnTo>
                    <a:pt x="0" y="8073"/>
                  </a:lnTo>
                  <a:lnTo>
                    <a:pt x="3026" y="8073"/>
                  </a:lnTo>
                  <a:lnTo>
                    <a:pt x="3026" y="6504"/>
                  </a:lnTo>
                  <a:lnTo>
                    <a:pt x="231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1"/>
            <p:cNvSpPr/>
            <p:nvPr/>
          </p:nvSpPr>
          <p:spPr>
            <a:xfrm>
              <a:off x="2243234" y="4978838"/>
              <a:ext cx="281364" cy="767757"/>
            </a:xfrm>
            <a:custGeom>
              <a:avLst/>
              <a:gdLst/>
              <a:ahLst/>
              <a:cxnLst/>
              <a:rect l="l" t="t" r="r" b="b"/>
              <a:pathLst>
                <a:path w="2959" h="8074" extrusionOk="0">
                  <a:moveTo>
                    <a:pt x="667" y="1"/>
                  </a:moveTo>
                  <a:lnTo>
                    <a:pt x="0" y="6504"/>
                  </a:lnTo>
                  <a:lnTo>
                    <a:pt x="0" y="8073"/>
                  </a:lnTo>
                  <a:lnTo>
                    <a:pt x="2958" y="8073"/>
                  </a:lnTo>
                  <a:lnTo>
                    <a:pt x="295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1"/>
            <p:cNvSpPr/>
            <p:nvPr/>
          </p:nvSpPr>
          <p:spPr>
            <a:xfrm>
              <a:off x="2101840" y="5591109"/>
              <a:ext cx="191696" cy="154902"/>
            </a:xfrm>
            <a:custGeom>
              <a:avLst/>
              <a:gdLst/>
              <a:ahLst/>
              <a:cxnLst/>
              <a:rect l="l" t="t" r="r" b="b"/>
              <a:pathLst>
                <a:path w="2016" h="1629" extrusionOk="0">
                  <a:moveTo>
                    <a:pt x="0" y="0"/>
                  </a:moveTo>
                  <a:lnTo>
                    <a:pt x="0" y="1628"/>
                  </a:lnTo>
                  <a:lnTo>
                    <a:pt x="2016" y="1628"/>
                  </a:lnTo>
                  <a:lnTo>
                    <a:pt x="2016" y="0"/>
                  </a:lnTo>
                  <a:close/>
                </a:path>
              </a:pathLst>
            </a:custGeom>
            <a:solidFill>
              <a:srgbClr val="2C3A4C">
                <a:alpha val="54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1"/>
            <p:cNvSpPr/>
            <p:nvPr/>
          </p:nvSpPr>
          <p:spPr>
            <a:xfrm>
              <a:off x="2755850" y="5591100"/>
              <a:ext cx="194776" cy="155350"/>
            </a:xfrm>
            <a:custGeom>
              <a:avLst/>
              <a:gdLst/>
              <a:ahLst/>
              <a:cxnLst/>
              <a:rect l="l" t="t" r="r" b="b"/>
              <a:pathLst>
                <a:path w="2016" h="1629" extrusionOk="0">
                  <a:moveTo>
                    <a:pt x="0" y="0"/>
                  </a:moveTo>
                  <a:lnTo>
                    <a:pt x="0" y="1628"/>
                  </a:lnTo>
                  <a:lnTo>
                    <a:pt x="2015" y="1628"/>
                  </a:lnTo>
                  <a:lnTo>
                    <a:pt x="201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1"/>
            <p:cNvSpPr/>
            <p:nvPr/>
          </p:nvSpPr>
          <p:spPr>
            <a:xfrm>
              <a:off x="2242949" y="5591109"/>
              <a:ext cx="281649" cy="154902"/>
            </a:xfrm>
            <a:custGeom>
              <a:avLst/>
              <a:gdLst/>
              <a:ahLst/>
              <a:cxnLst/>
              <a:rect l="l" t="t" r="r" b="b"/>
              <a:pathLst>
                <a:path w="2962" h="1629" extrusionOk="0">
                  <a:moveTo>
                    <a:pt x="0" y="0"/>
                  </a:moveTo>
                  <a:lnTo>
                    <a:pt x="0" y="1628"/>
                  </a:lnTo>
                  <a:lnTo>
                    <a:pt x="2961" y="1628"/>
                  </a:lnTo>
                  <a:lnTo>
                    <a:pt x="296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1"/>
            <p:cNvSpPr/>
            <p:nvPr/>
          </p:nvSpPr>
          <p:spPr>
            <a:xfrm>
              <a:off x="2524502" y="5591109"/>
              <a:ext cx="287735" cy="154902"/>
            </a:xfrm>
            <a:custGeom>
              <a:avLst/>
              <a:gdLst/>
              <a:ahLst/>
              <a:cxnLst/>
              <a:rect l="l" t="t" r="r" b="b"/>
              <a:pathLst>
                <a:path w="3026" h="1629" extrusionOk="0">
                  <a:moveTo>
                    <a:pt x="0" y="0"/>
                  </a:moveTo>
                  <a:lnTo>
                    <a:pt x="0" y="1628"/>
                  </a:lnTo>
                  <a:lnTo>
                    <a:pt x="3026" y="1628"/>
                  </a:lnTo>
                  <a:lnTo>
                    <a:pt x="302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1"/>
            <p:cNvSpPr/>
            <p:nvPr/>
          </p:nvSpPr>
          <p:spPr>
            <a:xfrm>
              <a:off x="2524502" y="5178047"/>
              <a:ext cx="138828" cy="277568"/>
            </a:xfrm>
            <a:custGeom>
              <a:avLst/>
              <a:gdLst/>
              <a:ahLst/>
              <a:cxnLst/>
              <a:rect l="l" t="t" r="r" b="b"/>
              <a:pathLst>
                <a:path w="1460" h="2919" extrusionOk="0">
                  <a:moveTo>
                    <a:pt x="0" y="1"/>
                  </a:moveTo>
                  <a:lnTo>
                    <a:pt x="0" y="173"/>
                  </a:lnTo>
                  <a:lnTo>
                    <a:pt x="0" y="1186"/>
                  </a:lnTo>
                  <a:lnTo>
                    <a:pt x="0" y="1263"/>
                  </a:lnTo>
                  <a:lnTo>
                    <a:pt x="0" y="1460"/>
                  </a:lnTo>
                  <a:lnTo>
                    <a:pt x="0" y="1463"/>
                  </a:lnTo>
                  <a:lnTo>
                    <a:pt x="0" y="1540"/>
                  </a:lnTo>
                  <a:lnTo>
                    <a:pt x="0" y="1543"/>
                  </a:lnTo>
                  <a:lnTo>
                    <a:pt x="0" y="1656"/>
                  </a:lnTo>
                  <a:lnTo>
                    <a:pt x="0" y="1733"/>
                  </a:lnTo>
                  <a:lnTo>
                    <a:pt x="0" y="2919"/>
                  </a:lnTo>
                  <a:cubicBezTo>
                    <a:pt x="808" y="2919"/>
                    <a:pt x="1459" y="2265"/>
                    <a:pt x="1459" y="1460"/>
                  </a:cubicBezTo>
                  <a:cubicBezTo>
                    <a:pt x="1459" y="652"/>
                    <a:pt x="808" y="1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1"/>
            <p:cNvSpPr/>
            <p:nvPr/>
          </p:nvSpPr>
          <p:spPr>
            <a:xfrm>
              <a:off x="2385770" y="5178047"/>
              <a:ext cx="138828" cy="277568"/>
            </a:xfrm>
            <a:custGeom>
              <a:avLst/>
              <a:gdLst/>
              <a:ahLst/>
              <a:cxnLst/>
              <a:rect l="l" t="t" r="r" b="b"/>
              <a:pathLst>
                <a:path w="1460" h="2919" extrusionOk="0">
                  <a:moveTo>
                    <a:pt x="1459" y="1"/>
                  </a:moveTo>
                  <a:cubicBezTo>
                    <a:pt x="654" y="1"/>
                    <a:pt x="0" y="652"/>
                    <a:pt x="0" y="1460"/>
                  </a:cubicBezTo>
                  <a:cubicBezTo>
                    <a:pt x="0" y="2265"/>
                    <a:pt x="654" y="2919"/>
                    <a:pt x="1459" y="2919"/>
                  </a:cubicBezTo>
                  <a:lnTo>
                    <a:pt x="1459" y="1835"/>
                  </a:lnTo>
                  <a:lnTo>
                    <a:pt x="1459" y="1736"/>
                  </a:lnTo>
                  <a:lnTo>
                    <a:pt x="1459" y="1660"/>
                  </a:lnTo>
                  <a:lnTo>
                    <a:pt x="1459" y="1552"/>
                  </a:lnTo>
                  <a:lnTo>
                    <a:pt x="1459" y="1269"/>
                  </a:lnTo>
                  <a:lnTo>
                    <a:pt x="1456" y="1269"/>
                  </a:lnTo>
                  <a:lnTo>
                    <a:pt x="1456" y="1193"/>
                  </a:lnTo>
                  <a:lnTo>
                    <a:pt x="1456" y="179"/>
                  </a:lnTo>
                  <a:lnTo>
                    <a:pt x="145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1"/>
            <p:cNvSpPr/>
            <p:nvPr/>
          </p:nvSpPr>
          <p:spPr>
            <a:xfrm>
              <a:off x="2456793" y="5193832"/>
              <a:ext cx="69604" cy="101461"/>
            </a:xfrm>
            <a:custGeom>
              <a:avLst/>
              <a:gdLst/>
              <a:ahLst/>
              <a:cxnLst/>
              <a:rect l="l" t="t" r="r" b="b"/>
              <a:pathLst>
                <a:path w="732" h="1067" extrusionOk="0">
                  <a:moveTo>
                    <a:pt x="731" y="1"/>
                  </a:moveTo>
                  <a:cubicBezTo>
                    <a:pt x="461" y="7"/>
                    <a:pt x="206" y="90"/>
                    <a:pt x="0" y="237"/>
                  </a:cubicBezTo>
                  <a:lnTo>
                    <a:pt x="578" y="1067"/>
                  </a:lnTo>
                  <a:cubicBezTo>
                    <a:pt x="621" y="1036"/>
                    <a:pt x="676" y="1014"/>
                    <a:pt x="731" y="1014"/>
                  </a:cubicBezTo>
                  <a:lnTo>
                    <a:pt x="73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1"/>
            <p:cNvSpPr/>
            <p:nvPr/>
          </p:nvSpPr>
          <p:spPr>
            <a:xfrm>
              <a:off x="2404495" y="5312121"/>
              <a:ext cx="112203" cy="117531"/>
            </a:xfrm>
            <a:custGeom>
              <a:avLst/>
              <a:gdLst/>
              <a:ahLst/>
              <a:cxnLst/>
              <a:rect l="l" t="t" r="r" b="b"/>
              <a:pathLst>
                <a:path w="1180" h="1236" extrusionOk="0">
                  <a:moveTo>
                    <a:pt x="0" y="1"/>
                  </a:moveTo>
                  <a:lnTo>
                    <a:pt x="0" y="47"/>
                  </a:lnTo>
                  <a:cubicBezTo>
                    <a:pt x="0" y="581"/>
                    <a:pt x="326" y="1042"/>
                    <a:pt x="790" y="1236"/>
                  </a:cubicBezTo>
                  <a:lnTo>
                    <a:pt x="796" y="1236"/>
                  </a:lnTo>
                  <a:lnTo>
                    <a:pt x="1180" y="302"/>
                  </a:lnTo>
                  <a:cubicBezTo>
                    <a:pt x="1079" y="259"/>
                    <a:pt x="1011" y="160"/>
                    <a:pt x="1011" y="50"/>
                  </a:cubicBezTo>
                  <a:lnTo>
                    <a:pt x="1011" y="3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1"/>
            <p:cNvSpPr/>
            <p:nvPr/>
          </p:nvSpPr>
          <p:spPr>
            <a:xfrm>
              <a:off x="2524502" y="5316210"/>
              <a:ext cx="95" cy="9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413F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41"/>
            <p:cNvSpPr/>
            <p:nvPr/>
          </p:nvSpPr>
          <p:spPr>
            <a:xfrm>
              <a:off x="2524502" y="5316210"/>
              <a:ext cx="95" cy="666"/>
            </a:xfrm>
            <a:custGeom>
              <a:avLst/>
              <a:gdLst/>
              <a:ahLst/>
              <a:cxnLst/>
              <a:rect l="l" t="t" r="r" b="b"/>
              <a:pathLst>
                <a:path w="1" h="7" extrusionOk="0">
                  <a:moveTo>
                    <a:pt x="0" y="7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13F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41"/>
            <p:cNvSpPr/>
            <p:nvPr/>
          </p:nvSpPr>
          <p:spPr>
            <a:xfrm>
              <a:off x="2524502" y="5316210"/>
              <a:ext cx="95" cy="9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413F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41"/>
            <p:cNvSpPr/>
            <p:nvPr/>
          </p:nvSpPr>
          <p:spPr>
            <a:xfrm>
              <a:off x="2507855" y="5298143"/>
              <a:ext cx="18542" cy="37180"/>
            </a:xfrm>
            <a:custGeom>
              <a:avLst/>
              <a:gdLst/>
              <a:ahLst/>
              <a:cxnLst/>
              <a:rect l="l" t="t" r="r" b="b"/>
              <a:pathLst>
                <a:path w="195" h="391" extrusionOk="0">
                  <a:moveTo>
                    <a:pt x="194" y="0"/>
                  </a:moveTo>
                  <a:cubicBezTo>
                    <a:pt x="151" y="0"/>
                    <a:pt x="114" y="13"/>
                    <a:pt x="84" y="34"/>
                  </a:cubicBezTo>
                  <a:cubicBezTo>
                    <a:pt x="35" y="68"/>
                    <a:pt x="4" y="123"/>
                    <a:pt x="1" y="188"/>
                  </a:cubicBezTo>
                  <a:lnTo>
                    <a:pt x="1" y="197"/>
                  </a:lnTo>
                  <a:cubicBezTo>
                    <a:pt x="1" y="277"/>
                    <a:pt x="50" y="350"/>
                    <a:pt x="124" y="375"/>
                  </a:cubicBezTo>
                  <a:cubicBezTo>
                    <a:pt x="145" y="384"/>
                    <a:pt x="173" y="390"/>
                    <a:pt x="194" y="390"/>
                  </a:cubicBezTo>
                  <a:lnTo>
                    <a:pt x="194" y="191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41"/>
            <p:cNvSpPr/>
            <p:nvPr/>
          </p:nvSpPr>
          <p:spPr>
            <a:xfrm>
              <a:off x="2524502" y="5316210"/>
              <a:ext cx="95" cy="9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413F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41"/>
            <p:cNvSpPr/>
            <p:nvPr/>
          </p:nvSpPr>
          <p:spPr>
            <a:xfrm>
              <a:off x="2525072" y="5194117"/>
              <a:ext cx="69604" cy="101176"/>
            </a:xfrm>
            <a:custGeom>
              <a:avLst/>
              <a:gdLst/>
              <a:ahLst/>
              <a:cxnLst/>
              <a:rect l="l" t="t" r="r" b="b"/>
              <a:pathLst>
                <a:path w="732" h="1064" extrusionOk="0">
                  <a:moveTo>
                    <a:pt x="0" y="1"/>
                  </a:moveTo>
                  <a:lnTo>
                    <a:pt x="0" y="1014"/>
                  </a:lnTo>
                  <a:cubicBezTo>
                    <a:pt x="53" y="1017"/>
                    <a:pt x="108" y="1033"/>
                    <a:pt x="154" y="1064"/>
                  </a:cubicBezTo>
                  <a:lnTo>
                    <a:pt x="731" y="231"/>
                  </a:lnTo>
                  <a:cubicBezTo>
                    <a:pt x="526" y="84"/>
                    <a:pt x="27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41"/>
            <p:cNvSpPr/>
            <p:nvPr/>
          </p:nvSpPr>
          <p:spPr>
            <a:xfrm>
              <a:off x="2534391" y="5311836"/>
              <a:ext cx="112298" cy="117531"/>
            </a:xfrm>
            <a:custGeom>
              <a:avLst/>
              <a:gdLst/>
              <a:ahLst/>
              <a:cxnLst/>
              <a:rect l="l" t="t" r="r" b="b"/>
              <a:pathLst>
                <a:path w="1181" h="1236" extrusionOk="0">
                  <a:moveTo>
                    <a:pt x="1180" y="1"/>
                  </a:moveTo>
                  <a:lnTo>
                    <a:pt x="167" y="38"/>
                  </a:lnTo>
                  <a:lnTo>
                    <a:pt x="167" y="47"/>
                  </a:lnTo>
                  <a:cubicBezTo>
                    <a:pt x="170" y="163"/>
                    <a:pt x="102" y="262"/>
                    <a:pt x="1" y="302"/>
                  </a:cubicBezTo>
                  <a:lnTo>
                    <a:pt x="385" y="1235"/>
                  </a:lnTo>
                  <a:lnTo>
                    <a:pt x="388" y="1235"/>
                  </a:lnTo>
                  <a:cubicBezTo>
                    <a:pt x="855" y="1042"/>
                    <a:pt x="1180" y="581"/>
                    <a:pt x="1180" y="47"/>
                  </a:cubicBezTo>
                  <a:lnTo>
                    <a:pt x="118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41"/>
            <p:cNvSpPr/>
            <p:nvPr/>
          </p:nvSpPr>
          <p:spPr>
            <a:xfrm>
              <a:off x="2525072" y="5297858"/>
              <a:ext cx="18447" cy="37180"/>
            </a:xfrm>
            <a:custGeom>
              <a:avLst/>
              <a:gdLst/>
              <a:ahLst/>
              <a:cxnLst/>
              <a:rect l="l" t="t" r="r" b="b"/>
              <a:pathLst>
                <a:path w="194" h="391" extrusionOk="0">
                  <a:moveTo>
                    <a:pt x="0" y="0"/>
                  </a:moveTo>
                  <a:lnTo>
                    <a:pt x="0" y="200"/>
                  </a:lnTo>
                  <a:lnTo>
                    <a:pt x="0" y="390"/>
                  </a:lnTo>
                  <a:cubicBezTo>
                    <a:pt x="40" y="390"/>
                    <a:pt x="80" y="378"/>
                    <a:pt x="111" y="357"/>
                  </a:cubicBezTo>
                  <a:cubicBezTo>
                    <a:pt x="160" y="320"/>
                    <a:pt x="191" y="267"/>
                    <a:pt x="194" y="203"/>
                  </a:cubicBezTo>
                  <a:lnTo>
                    <a:pt x="194" y="194"/>
                  </a:lnTo>
                  <a:cubicBezTo>
                    <a:pt x="194" y="114"/>
                    <a:pt x="145" y="40"/>
                    <a:pt x="71" y="16"/>
                  </a:cubicBezTo>
                  <a:cubicBezTo>
                    <a:pt x="50" y="6"/>
                    <a:pt x="22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8" name="Google Shape;788;p41"/>
          <p:cNvGrpSpPr/>
          <p:nvPr/>
        </p:nvGrpSpPr>
        <p:grpSpPr>
          <a:xfrm rot="976131">
            <a:off x="8166761" y="3415058"/>
            <a:ext cx="1106898" cy="1145619"/>
            <a:chOff x="4689007" y="5788253"/>
            <a:chExt cx="802307" cy="830373"/>
          </a:xfrm>
        </p:grpSpPr>
        <p:sp>
          <p:nvSpPr>
            <p:cNvPr id="789" name="Google Shape;789;p41"/>
            <p:cNvSpPr/>
            <p:nvPr/>
          </p:nvSpPr>
          <p:spPr>
            <a:xfrm>
              <a:off x="4689125" y="5788253"/>
              <a:ext cx="802075" cy="830231"/>
            </a:xfrm>
            <a:custGeom>
              <a:avLst/>
              <a:gdLst/>
              <a:ahLst/>
              <a:cxnLst/>
              <a:rect l="l" t="t" r="r" b="b"/>
              <a:pathLst>
                <a:path w="13845" h="14331" extrusionOk="0">
                  <a:moveTo>
                    <a:pt x="5216" y="1"/>
                  </a:moveTo>
                  <a:cubicBezTo>
                    <a:pt x="5102" y="1"/>
                    <a:pt x="5013" y="93"/>
                    <a:pt x="5013" y="210"/>
                  </a:cubicBezTo>
                  <a:cubicBezTo>
                    <a:pt x="5013" y="299"/>
                    <a:pt x="5072" y="375"/>
                    <a:pt x="5151" y="400"/>
                  </a:cubicBezTo>
                  <a:lnTo>
                    <a:pt x="5151" y="1549"/>
                  </a:lnTo>
                  <a:lnTo>
                    <a:pt x="4565" y="1549"/>
                  </a:lnTo>
                  <a:lnTo>
                    <a:pt x="4565" y="2252"/>
                  </a:lnTo>
                  <a:lnTo>
                    <a:pt x="3797" y="2252"/>
                  </a:lnTo>
                  <a:lnTo>
                    <a:pt x="3797" y="3161"/>
                  </a:lnTo>
                  <a:lnTo>
                    <a:pt x="3677" y="3161"/>
                  </a:lnTo>
                  <a:cubicBezTo>
                    <a:pt x="3570" y="3069"/>
                    <a:pt x="3493" y="2882"/>
                    <a:pt x="3284" y="2882"/>
                  </a:cubicBezTo>
                  <a:cubicBezTo>
                    <a:pt x="3078" y="2882"/>
                    <a:pt x="2968" y="3069"/>
                    <a:pt x="2851" y="3161"/>
                  </a:cubicBezTo>
                  <a:lnTo>
                    <a:pt x="2611" y="3161"/>
                  </a:lnTo>
                  <a:cubicBezTo>
                    <a:pt x="2504" y="3069"/>
                    <a:pt x="2427" y="2882"/>
                    <a:pt x="2218" y="2882"/>
                  </a:cubicBezTo>
                  <a:cubicBezTo>
                    <a:pt x="2012" y="2882"/>
                    <a:pt x="1911" y="3069"/>
                    <a:pt x="1791" y="3161"/>
                  </a:cubicBezTo>
                  <a:lnTo>
                    <a:pt x="1551" y="3161"/>
                  </a:lnTo>
                  <a:cubicBezTo>
                    <a:pt x="1444" y="3069"/>
                    <a:pt x="1367" y="2882"/>
                    <a:pt x="1158" y="2882"/>
                  </a:cubicBezTo>
                  <a:cubicBezTo>
                    <a:pt x="952" y="2882"/>
                    <a:pt x="851" y="3069"/>
                    <a:pt x="737" y="3161"/>
                  </a:cubicBezTo>
                  <a:lnTo>
                    <a:pt x="615" y="3161"/>
                  </a:lnTo>
                  <a:lnTo>
                    <a:pt x="615" y="13922"/>
                  </a:lnTo>
                  <a:lnTo>
                    <a:pt x="0" y="13922"/>
                  </a:lnTo>
                  <a:lnTo>
                    <a:pt x="0" y="14330"/>
                  </a:lnTo>
                  <a:lnTo>
                    <a:pt x="13844" y="14330"/>
                  </a:lnTo>
                  <a:lnTo>
                    <a:pt x="13844" y="13922"/>
                  </a:lnTo>
                  <a:lnTo>
                    <a:pt x="13061" y="13922"/>
                  </a:lnTo>
                  <a:lnTo>
                    <a:pt x="13061" y="11440"/>
                  </a:lnTo>
                  <a:lnTo>
                    <a:pt x="13064" y="11440"/>
                  </a:lnTo>
                  <a:lnTo>
                    <a:pt x="13064" y="10257"/>
                  </a:lnTo>
                  <a:lnTo>
                    <a:pt x="11882" y="11440"/>
                  </a:lnTo>
                  <a:lnTo>
                    <a:pt x="11882" y="10257"/>
                  </a:lnTo>
                  <a:lnTo>
                    <a:pt x="10699" y="11440"/>
                  </a:lnTo>
                  <a:lnTo>
                    <a:pt x="10699" y="10257"/>
                  </a:lnTo>
                  <a:lnTo>
                    <a:pt x="9516" y="11440"/>
                  </a:lnTo>
                  <a:lnTo>
                    <a:pt x="9206" y="11440"/>
                  </a:lnTo>
                  <a:cubicBezTo>
                    <a:pt x="8982" y="10979"/>
                    <a:pt x="8813" y="10408"/>
                    <a:pt x="8623" y="9735"/>
                  </a:cubicBezTo>
                  <a:cubicBezTo>
                    <a:pt x="8306" y="8617"/>
                    <a:pt x="7950" y="7342"/>
                    <a:pt x="7025" y="6457"/>
                  </a:cubicBezTo>
                  <a:lnTo>
                    <a:pt x="5757" y="1549"/>
                  </a:lnTo>
                  <a:lnTo>
                    <a:pt x="5287" y="1549"/>
                  </a:lnTo>
                  <a:lnTo>
                    <a:pt x="5287" y="400"/>
                  </a:lnTo>
                  <a:cubicBezTo>
                    <a:pt x="5367" y="375"/>
                    <a:pt x="5425" y="299"/>
                    <a:pt x="5425" y="210"/>
                  </a:cubicBezTo>
                  <a:cubicBezTo>
                    <a:pt x="5425" y="93"/>
                    <a:pt x="5333" y="1"/>
                    <a:pt x="5216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41"/>
            <p:cNvSpPr/>
            <p:nvPr/>
          </p:nvSpPr>
          <p:spPr>
            <a:xfrm>
              <a:off x="4724634" y="5971544"/>
              <a:ext cx="184225" cy="624339"/>
            </a:xfrm>
            <a:custGeom>
              <a:avLst/>
              <a:gdLst/>
              <a:ahLst/>
              <a:cxnLst/>
              <a:rect l="l" t="t" r="r" b="b"/>
              <a:pathLst>
                <a:path w="3180" h="10777" extrusionOk="0">
                  <a:moveTo>
                    <a:pt x="0" y="1"/>
                  </a:moveTo>
                  <a:lnTo>
                    <a:pt x="0" y="10776"/>
                  </a:lnTo>
                  <a:lnTo>
                    <a:pt x="3179" y="10776"/>
                  </a:lnTo>
                  <a:lnTo>
                    <a:pt x="317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41"/>
            <p:cNvSpPr/>
            <p:nvPr/>
          </p:nvSpPr>
          <p:spPr>
            <a:xfrm>
              <a:off x="4908621" y="6140237"/>
              <a:ext cx="310750" cy="455813"/>
            </a:xfrm>
            <a:custGeom>
              <a:avLst/>
              <a:gdLst/>
              <a:ahLst/>
              <a:cxnLst/>
              <a:rect l="l" t="t" r="r" b="b"/>
              <a:pathLst>
                <a:path w="5364" h="7868" extrusionOk="0">
                  <a:moveTo>
                    <a:pt x="575" y="1"/>
                  </a:moveTo>
                  <a:lnTo>
                    <a:pt x="0" y="381"/>
                  </a:lnTo>
                  <a:lnTo>
                    <a:pt x="6" y="7867"/>
                  </a:lnTo>
                  <a:lnTo>
                    <a:pt x="5363" y="7867"/>
                  </a:lnTo>
                  <a:lnTo>
                    <a:pt x="4534" y="4498"/>
                  </a:lnTo>
                  <a:lnTo>
                    <a:pt x="3232" y="1091"/>
                  </a:lnTo>
                  <a:lnTo>
                    <a:pt x="57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41"/>
            <p:cNvSpPr/>
            <p:nvPr/>
          </p:nvSpPr>
          <p:spPr>
            <a:xfrm>
              <a:off x="4724055" y="5955382"/>
              <a:ext cx="184457" cy="19234"/>
            </a:xfrm>
            <a:custGeom>
              <a:avLst/>
              <a:gdLst/>
              <a:ahLst/>
              <a:cxnLst/>
              <a:rect l="l" t="t" r="r" b="b"/>
              <a:pathLst>
                <a:path w="3184" h="332" extrusionOk="0">
                  <a:moveTo>
                    <a:pt x="551" y="0"/>
                  </a:moveTo>
                  <a:cubicBezTo>
                    <a:pt x="277" y="0"/>
                    <a:pt x="194" y="332"/>
                    <a:pt x="1" y="332"/>
                  </a:cubicBezTo>
                  <a:lnTo>
                    <a:pt x="1061" y="332"/>
                  </a:lnTo>
                  <a:cubicBezTo>
                    <a:pt x="873" y="332"/>
                    <a:pt x="827" y="0"/>
                    <a:pt x="551" y="0"/>
                  </a:cubicBezTo>
                  <a:close/>
                  <a:moveTo>
                    <a:pt x="1610" y="0"/>
                  </a:moveTo>
                  <a:cubicBezTo>
                    <a:pt x="1337" y="0"/>
                    <a:pt x="1251" y="332"/>
                    <a:pt x="1061" y="332"/>
                  </a:cubicBezTo>
                  <a:lnTo>
                    <a:pt x="2123" y="332"/>
                  </a:lnTo>
                  <a:cubicBezTo>
                    <a:pt x="1933" y="332"/>
                    <a:pt x="1887" y="0"/>
                    <a:pt x="1610" y="0"/>
                  </a:cubicBezTo>
                  <a:close/>
                  <a:moveTo>
                    <a:pt x="2670" y="0"/>
                  </a:moveTo>
                  <a:cubicBezTo>
                    <a:pt x="2400" y="0"/>
                    <a:pt x="2292" y="332"/>
                    <a:pt x="2123" y="332"/>
                  </a:cubicBezTo>
                  <a:lnTo>
                    <a:pt x="3183" y="332"/>
                  </a:lnTo>
                  <a:cubicBezTo>
                    <a:pt x="2993" y="332"/>
                    <a:pt x="2947" y="0"/>
                    <a:pt x="26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41"/>
            <p:cNvSpPr/>
            <p:nvPr/>
          </p:nvSpPr>
          <p:spPr>
            <a:xfrm>
              <a:off x="4908447" y="5918886"/>
              <a:ext cx="44550" cy="185847"/>
            </a:xfrm>
            <a:custGeom>
              <a:avLst/>
              <a:gdLst/>
              <a:ahLst/>
              <a:cxnLst/>
              <a:rect l="l" t="t" r="r" b="b"/>
              <a:pathLst>
                <a:path w="769" h="3208" extrusionOk="0">
                  <a:moveTo>
                    <a:pt x="0" y="0"/>
                  </a:moveTo>
                  <a:lnTo>
                    <a:pt x="0" y="3207"/>
                  </a:lnTo>
                  <a:lnTo>
                    <a:pt x="768" y="3207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41"/>
            <p:cNvSpPr/>
            <p:nvPr/>
          </p:nvSpPr>
          <p:spPr>
            <a:xfrm>
              <a:off x="4953112" y="5878103"/>
              <a:ext cx="142746" cy="284449"/>
            </a:xfrm>
            <a:custGeom>
              <a:avLst/>
              <a:gdLst/>
              <a:ahLst/>
              <a:cxnLst/>
              <a:rect l="l" t="t" r="r" b="b"/>
              <a:pathLst>
                <a:path w="2464" h="4910" extrusionOk="0">
                  <a:moveTo>
                    <a:pt x="0" y="1"/>
                  </a:moveTo>
                  <a:lnTo>
                    <a:pt x="0" y="3911"/>
                  </a:lnTo>
                  <a:lnTo>
                    <a:pt x="2464" y="4910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41"/>
            <p:cNvSpPr/>
            <p:nvPr/>
          </p:nvSpPr>
          <p:spPr>
            <a:xfrm>
              <a:off x="4908621" y="6098238"/>
              <a:ext cx="447413" cy="496713"/>
            </a:xfrm>
            <a:custGeom>
              <a:avLst/>
              <a:gdLst/>
              <a:ahLst/>
              <a:cxnLst/>
              <a:rect l="l" t="t" r="r" b="b"/>
              <a:pathLst>
                <a:path w="7723" h="8574" extrusionOk="0">
                  <a:moveTo>
                    <a:pt x="0" y="1"/>
                  </a:moveTo>
                  <a:lnTo>
                    <a:pt x="0" y="1106"/>
                  </a:lnTo>
                  <a:cubicBezTo>
                    <a:pt x="2762" y="1106"/>
                    <a:pt x="3226" y="2765"/>
                    <a:pt x="3766" y="4685"/>
                  </a:cubicBezTo>
                  <a:cubicBezTo>
                    <a:pt x="4282" y="6507"/>
                    <a:pt x="4860" y="8574"/>
                    <a:pt x="7716" y="8574"/>
                  </a:cubicBezTo>
                  <a:lnTo>
                    <a:pt x="7723" y="8574"/>
                  </a:lnTo>
                  <a:lnTo>
                    <a:pt x="7723" y="7468"/>
                  </a:lnTo>
                  <a:cubicBezTo>
                    <a:pt x="5797" y="7468"/>
                    <a:pt x="5388" y="6353"/>
                    <a:pt x="4835" y="4384"/>
                  </a:cubicBezTo>
                  <a:cubicBezTo>
                    <a:pt x="4282" y="2430"/>
                    <a:pt x="3597" y="1"/>
                    <a:pt x="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41"/>
            <p:cNvSpPr/>
            <p:nvPr/>
          </p:nvSpPr>
          <p:spPr>
            <a:xfrm>
              <a:off x="5152566" y="6382443"/>
              <a:ext cx="293486" cy="213597"/>
            </a:xfrm>
            <a:custGeom>
              <a:avLst/>
              <a:gdLst/>
              <a:ahLst/>
              <a:cxnLst/>
              <a:rect l="l" t="t" r="r" b="b"/>
              <a:pathLst>
                <a:path w="5066" h="3687" extrusionOk="0">
                  <a:moveTo>
                    <a:pt x="2698" y="0"/>
                  </a:moveTo>
                  <a:lnTo>
                    <a:pt x="1509" y="1183"/>
                  </a:lnTo>
                  <a:lnTo>
                    <a:pt x="1" y="1183"/>
                  </a:lnTo>
                  <a:lnTo>
                    <a:pt x="1" y="3686"/>
                  </a:lnTo>
                  <a:lnTo>
                    <a:pt x="5066" y="3686"/>
                  </a:lnTo>
                  <a:lnTo>
                    <a:pt x="5066" y="1183"/>
                  </a:lnTo>
                  <a:lnTo>
                    <a:pt x="5066" y="0"/>
                  </a:lnTo>
                  <a:lnTo>
                    <a:pt x="3880" y="1183"/>
                  </a:lnTo>
                  <a:lnTo>
                    <a:pt x="3880" y="0"/>
                  </a:lnTo>
                  <a:lnTo>
                    <a:pt x="2698" y="1183"/>
                  </a:lnTo>
                  <a:lnTo>
                    <a:pt x="26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41"/>
            <p:cNvSpPr/>
            <p:nvPr/>
          </p:nvSpPr>
          <p:spPr>
            <a:xfrm>
              <a:off x="5379827" y="6476580"/>
              <a:ext cx="36150" cy="80121"/>
            </a:xfrm>
            <a:custGeom>
              <a:avLst/>
              <a:gdLst/>
              <a:ahLst/>
              <a:cxnLst/>
              <a:rect l="l" t="t" r="r" b="b"/>
              <a:pathLst>
                <a:path w="624" h="1383" extrusionOk="0">
                  <a:moveTo>
                    <a:pt x="0" y="0"/>
                  </a:moveTo>
                  <a:lnTo>
                    <a:pt x="0" y="1382"/>
                  </a:lnTo>
                  <a:lnTo>
                    <a:pt x="624" y="138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41"/>
            <p:cNvSpPr/>
            <p:nvPr/>
          </p:nvSpPr>
          <p:spPr>
            <a:xfrm>
              <a:off x="5317726" y="6476580"/>
              <a:ext cx="35976" cy="80121"/>
            </a:xfrm>
            <a:custGeom>
              <a:avLst/>
              <a:gdLst/>
              <a:ahLst/>
              <a:cxnLst/>
              <a:rect l="l" t="t" r="r" b="b"/>
              <a:pathLst>
                <a:path w="621" h="1383" extrusionOk="0">
                  <a:moveTo>
                    <a:pt x="0" y="0"/>
                  </a:moveTo>
                  <a:lnTo>
                    <a:pt x="0" y="1382"/>
                  </a:lnTo>
                  <a:lnTo>
                    <a:pt x="621" y="1382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41"/>
            <p:cNvSpPr/>
            <p:nvPr/>
          </p:nvSpPr>
          <p:spPr>
            <a:xfrm>
              <a:off x="5255451" y="6476580"/>
              <a:ext cx="35976" cy="80121"/>
            </a:xfrm>
            <a:custGeom>
              <a:avLst/>
              <a:gdLst/>
              <a:ahLst/>
              <a:cxnLst/>
              <a:rect l="l" t="t" r="r" b="b"/>
              <a:pathLst>
                <a:path w="621" h="1383" extrusionOk="0">
                  <a:moveTo>
                    <a:pt x="0" y="0"/>
                  </a:moveTo>
                  <a:lnTo>
                    <a:pt x="0" y="1382"/>
                  </a:lnTo>
                  <a:lnTo>
                    <a:pt x="621" y="1382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1"/>
            <p:cNvSpPr/>
            <p:nvPr/>
          </p:nvSpPr>
          <p:spPr>
            <a:xfrm>
              <a:off x="4987059" y="5802504"/>
              <a:ext cx="8111" cy="80121"/>
            </a:xfrm>
            <a:custGeom>
              <a:avLst/>
              <a:gdLst/>
              <a:ahLst/>
              <a:cxnLst/>
              <a:rect l="l" t="t" r="r" b="b"/>
              <a:pathLst>
                <a:path w="140" h="1383" extrusionOk="0">
                  <a:moveTo>
                    <a:pt x="1" y="0"/>
                  </a:moveTo>
                  <a:lnTo>
                    <a:pt x="1" y="1383"/>
                  </a:lnTo>
                  <a:lnTo>
                    <a:pt x="139" y="138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41"/>
            <p:cNvSpPr/>
            <p:nvPr/>
          </p:nvSpPr>
          <p:spPr>
            <a:xfrm>
              <a:off x="4979065" y="5788601"/>
              <a:ext cx="23926" cy="23926"/>
            </a:xfrm>
            <a:custGeom>
              <a:avLst/>
              <a:gdLst/>
              <a:ahLst/>
              <a:cxnLst/>
              <a:rect l="l" t="t" r="r" b="b"/>
              <a:pathLst>
                <a:path w="413" h="413" extrusionOk="0">
                  <a:moveTo>
                    <a:pt x="203" y="1"/>
                  </a:moveTo>
                  <a:cubicBezTo>
                    <a:pt x="93" y="1"/>
                    <a:pt x="1" y="90"/>
                    <a:pt x="1" y="207"/>
                  </a:cubicBezTo>
                  <a:cubicBezTo>
                    <a:pt x="1" y="320"/>
                    <a:pt x="90" y="412"/>
                    <a:pt x="203" y="412"/>
                  </a:cubicBezTo>
                  <a:cubicBezTo>
                    <a:pt x="320" y="412"/>
                    <a:pt x="412" y="320"/>
                    <a:pt x="412" y="207"/>
                  </a:cubicBezTo>
                  <a:cubicBezTo>
                    <a:pt x="412" y="90"/>
                    <a:pt x="320" y="1"/>
                    <a:pt x="2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41"/>
            <p:cNvSpPr/>
            <p:nvPr/>
          </p:nvSpPr>
          <p:spPr>
            <a:xfrm>
              <a:off x="5118561" y="6502533"/>
              <a:ext cx="34064" cy="93503"/>
            </a:xfrm>
            <a:custGeom>
              <a:avLst/>
              <a:gdLst/>
              <a:ahLst/>
              <a:cxnLst/>
              <a:rect l="l" t="t" r="r" b="b"/>
              <a:pathLst>
                <a:path w="588" h="1614" extrusionOk="0">
                  <a:moveTo>
                    <a:pt x="1" y="1"/>
                  </a:moveTo>
                  <a:lnTo>
                    <a:pt x="1" y="1613"/>
                  </a:lnTo>
                  <a:lnTo>
                    <a:pt x="250" y="1613"/>
                  </a:lnTo>
                  <a:lnTo>
                    <a:pt x="250" y="249"/>
                  </a:lnTo>
                  <a:lnTo>
                    <a:pt x="588" y="249"/>
                  </a:lnTo>
                  <a:lnTo>
                    <a:pt x="5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1"/>
            <p:cNvSpPr/>
            <p:nvPr/>
          </p:nvSpPr>
          <p:spPr>
            <a:xfrm>
              <a:off x="4689007" y="6594874"/>
              <a:ext cx="802307" cy="23752"/>
            </a:xfrm>
            <a:custGeom>
              <a:avLst/>
              <a:gdLst/>
              <a:ahLst/>
              <a:cxnLst/>
              <a:rect l="l" t="t" r="r" b="b"/>
              <a:pathLst>
                <a:path w="13849" h="410" extrusionOk="0">
                  <a:moveTo>
                    <a:pt x="1" y="1"/>
                  </a:moveTo>
                  <a:lnTo>
                    <a:pt x="1" y="409"/>
                  </a:lnTo>
                  <a:lnTo>
                    <a:pt x="13848" y="409"/>
                  </a:lnTo>
                  <a:lnTo>
                    <a:pt x="138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4" name="Google Shape;804;p41"/>
          <p:cNvGrpSpPr/>
          <p:nvPr/>
        </p:nvGrpSpPr>
        <p:grpSpPr>
          <a:xfrm rot="-994142">
            <a:off x="7653407" y="399546"/>
            <a:ext cx="1095136" cy="845706"/>
            <a:chOff x="8879809" y="4755125"/>
            <a:chExt cx="678471" cy="523942"/>
          </a:xfrm>
        </p:grpSpPr>
        <p:sp>
          <p:nvSpPr>
            <p:cNvPr id="805" name="Google Shape;805;p41"/>
            <p:cNvSpPr/>
            <p:nvPr/>
          </p:nvSpPr>
          <p:spPr>
            <a:xfrm>
              <a:off x="8880065" y="4755125"/>
              <a:ext cx="678216" cy="523942"/>
            </a:xfrm>
            <a:custGeom>
              <a:avLst/>
              <a:gdLst/>
              <a:ahLst/>
              <a:cxnLst/>
              <a:rect l="l" t="t" r="r" b="b"/>
              <a:pathLst>
                <a:path w="11707" h="9044" extrusionOk="0">
                  <a:moveTo>
                    <a:pt x="848" y="0"/>
                  </a:moveTo>
                  <a:lnTo>
                    <a:pt x="0" y="7228"/>
                  </a:lnTo>
                  <a:lnTo>
                    <a:pt x="4936" y="7228"/>
                  </a:lnTo>
                  <a:lnTo>
                    <a:pt x="4936" y="8309"/>
                  </a:lnTo>
                  <a:lnTo>
                    <a:pt x="4414" y="8309"/>
                  </a:lnTo>
                  <a:lnTo>
                    <a:pt x="4414" y="9043"/>
                  </a:lnTo>
                  <a:lnTo>
                    <a:pt x="7292" y="9043"/>
                  </a:lnTo>
                  <a:lnTo>
                    <a:pt x="7292" y="8309"/>
                  </a:lnTo>
                  <a:lnTo>
                    <a:pt x="6770" y="8309"/>
                  </a:lnTo>
                  <a:lnTo>
                    <a:pt x="6770" y="7228"/>
                  </a:lnTo>
                  <a:lnTo>
                    <a:pt x="11706" y="7228"/>
                  </a:lnTo>
                  <a:lnTo>
                    <a:pt x="10862" y="0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1"/>
            <p:cNvSpPr/>
            <p:nvPr/>
          </p:nvSpPr>
          <p:spPr>
            <a:xfrm>
              <a:off x="8879809" y="4755125"/>
              <a:ext cx="678390" cy="418736"/>
            </a:xfrm>
            <a:custGeom>
              <a:avLst/>
              <a:gdLst/>
              <a:ahLst/>
              <a:cxnLst/>
              <a:rect l="l" t="t" r="r" b="b"/>
              <a:pathLst>
                <a:path w="11710" h="7228" extrusionOk="0">
                  <a:moveTo>
                    <a:pt x="848" y="0"/>
                  </a:moveTo>
                  <a:lnTo>
                    <a:pt x="1" y="7228"/>
                  </a:lnTo>
                  <a:lnTo>
                    <a:pt x="11710" y="7228"/>
                  </a:lnTo>
                  <a:lnTo>
                    <a:pt x="108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41"/>
            <p:cNvSpPr/>
            <p:nvPr/>
          </p:nvSpPr>
          <p:spPr>
            <a:xfrm>
              <a:off x="8913061" y="4784496"/>
              <a:ext cx="612057" cy="360050"/>
            </a:xfrm>
            <a:custGeom>
              <a:avLst/>
              <a:gdLst/>
              <a:ahLst/>
              <a:cxnLst/>
              <a:rect l="l" t="t" r="r" b="b"/>
              <a:pathLst>
                <a:path w="10565" h="6215" extrusionOk="0">
                  <a:moveTo>
                    <a:pt x="726" y="0"/>
                  </a:moveTo>
                  <a:lnTo>
                    <a:pt x="1" y="6214"/>
                  </a:lnTo>
                  <a:lnTo>
                    <a:pt x="10565" y="6214"/>
                  </a:lnTo>
                  <a:lnTo>
                    <a:pt x="9837" y="0"/>
                  </a:lnTo>
                  <a:close/>
                </a:path>
              </a:pathLst>
            </a:custGeom>
            <a:solidFill>
              <a:srgbClr val="B0C5D9">
                <a:alpha val="5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1"/>
            <p:cNvSpPr/>
            <p:nvPr/>
          </p:nvSpPr>
          <p:spPr>
            <a:xfrm>
              <a:off x="9214183" y="4784496"/>
              <a:ext cx="9849" cy="360050"/>
            </a:xfrm>
            <a:custGeom>
              <a:avLst/>
              <a:gdLst/>
              <a:ahLst/>
              <a:cxnLst/>
              <a:rect l="l" t="t" r="r" b="b"/>
              <a:pathLst>
                <a:path w="170" h="6215" extrusionOk="0">
                  <a:moveTo>
                    <a:pt x="0" y="0"/>
                  </a:moveTo>
                  <a:lnTo>
                    <a:pt x="0" y="6214"/>
                  </a:lnTo>
                  <a:lnTo>
                    <a:pt x="169" y="621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41"/>
            <p:cNvSpPr/>
            <p:nvPr/>
          </p:nvSpPr>
          <p:spPr>
            <a:xfrm>
              <a:off x="9301890" y="4783916"/>
              <a:ext cx="23926" cy="360282"/>
            </a:xfrm>
            <a:custGeom>
              <a:avLst/>
              <a:gdLst/>
              <a:ahLst/>
              <a:cxnLst/>
              <a:rect l="l" t="t" r="r" b="b"/>
              <a:pathLst>
                <a:path w="413" h="6219" extrusionOk="0">
                  <a:moveTo>
                    <a:pt x="170" y="1"/>
                  </a:moveTo>
                  <a:lnTo>
                    <a:pt x="1" y="7"/>
                  </a:lnTo>
                  <a:lnTo>
                    <a:pt x="243" y="6218"/>
                  </a:lnTo>
                  <a:lnTo>
                    <a:pt x="412" y="6212"/>
                  </a:lnTo>
                  <a:lnTo>
                    <a:pt x="17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41"/>
            <p:cNvSpPr/>
            <p:nvPr/>
          </p:nvSpPr>
          <p:spPr>
            <a:xfrm>
              <a:off x="9390350" y="4784264"/>
              <a:ext cx="37772" cy="360630"/>
            </a:xfrm>
            <a:custGeom>
              <a:avLst/>
              <a:gdLst/>
              <a:ahLst/>
              <a:cxnLst/>
              <a:rect l="l" t="t" r="r" b="b"/>
              <a:pathLst>
                <a:path w="652" h="6225" extrusionOk="0">
                  <a:moveTo>
                    <a:pt x="166" y="1"/>
                  </a:moveTo>
                  <a:lnTo>
                    <a:pt x="0" y="13"/>
                  </a:lnTo>
                  <a:lnTo>
                    <a:pt x="483" y="6224"/>
                  </a:lnTo>
                  <a:lnTo>
                    <a:pt x="652" y="621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1"/>
            <p:cNvSpPr/>
            <p:nvPr/>
          </p:nvSpPr>
          <p:spPr>
            <a:xfrm>
              <a:off x="9111878" y="4784496"/>
              <a:ext cx="23868" cy="360224"/>
            </a:xfrm>
            <a:custGeom>
              <a:avLst/>
              <a:gdLst/>
              <a:ahLst/>
              <a:cxnLst/>
              <a:rect l="l" t="t" r="r" b="b"/>
              <a:pathLst>
                <a:path w="412" h="6218" extrusionOk="0">
                  <a:moveTo>
                    <a:pt x="243" y="0"/>
                  </a:moveTo>
                  <a:lnTo>
                    <a:pt x="0" y="6211"/>
                  </a:lnTo>
                  <a:lnTo>
                    <a:pt x="169" y="6217"/>
                  </a:lnTo>
                  <a:lnTo>
                    <a:pt x="412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1"/>
            <p:cNvSpPr/>
            <p:nvPr/>
          </p:nvSpPr>
          <p:spPr>
            <a:xfrm>
              <a:off x="9009689" y="4784264"/>
              <a:ext cx="38004" cy="360630"/>
            </a:xfrm>
            <a:custGeom>
              <a:avLst/>
              <a:gdLst/>
              <a:ahLst/>
              <a:cxnLst/>
              <a:rect l="l" t="t" r="r" b="b"/>
              <a:pathLst>
                <a:path w="656" h="6225" extrusionOk="0">
                  <a:moveTo>
                    <a:pt x="489" y="1"/>
                  </a:moveTo>
                  <a:lnTo>
                    <a:pt x="1" y="6212"/>
                  </a:lnTo>
                  <a:lnTo>
                    <a:pt x="170" y="6224"/>
                  </a:lnTo>
                  <a:lnTo>
                    <a:pt x="655" y="13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41"/>
            <p:cNvSpPr/>
            <p:nvPr/>
          </p:nvSpPr>
          <p:spPr>
            <a:xfrm>
              <a:off x="8946545" y="4851405"/>
              <a:ext cx="544971" cy="9791"/>
            </a:xfrm>
            <a:custGeom>
              <a:avLst/>
              <a:gdLst/>
              <a:ahLst/>
              <a:cxnLst/>
              <a:rect l="l" t="t" r="r" b="b"/>
              <a:pathLst>
                <a:path w="9407" h="169" extrusionOk="0">
                  <a:moveTo>
                    <a:pt x="0" y="0"/>
                  </a:moveTo>
                  <a:lnTo>
                    <a:pt x="0" y="169"/>
                  </a:lnTo>
                  <a:lnTo>
                    <a:pt x="9406" y="169"/>
                  </a:lnTo>
                  <a:lnTo>
                    <a:pt x="94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41"/>
            <p:cNvSpPr/>
            <p:nvPr/>
          </p:nvSpPr>
          <p:spPr>
            <a:xfrm>
              <a:off x="8938203" y="4923470"/>
              <a:ext cx="561656" cy="9849"/>
            </a:xfrm>
            <a:custGeom>
              <a:avLst/>
              <a:gdLst/>
              <a:ahLst/>
              <a:cxnLst/>
              <a:rect l="l" t="t" r="r" b="b"/>
              <a:pathLst>
                <a:path w="9695" h="170" extrusionOk="0">
                  <a:moveTo>
                    <a:pt x="0" y="0"/>
                  </a:moveTo>
                  <a:lnTo>
                    <a:pt x="0" y="169"/>
                  </a:lnTo>
                  <a:lnTo>
                    <a:pt x="9694" y="169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41"/>
            <p:cNvSpPr/>
            <p:nvPr/>
          </p:nvSpPr>
          <p:spPr>
            <a:xfrm>
              <a:off x="8929977" y="4995362"/>
              <a:ext cx="578398" cy="9791"/>
            </a:xfrm>
            <a:custGeom>
              <a:avLst/>
              <a:gdLst/>
              <a:ahLst/>
              <a:cxnLst/>
              <a:rect l="l" t="t" r="r" b="b"/>
              <a:pathLst>
                <a:path w="9984" h="169" extrusionOk="0">
                  <a:moveTo>
                    <a:pt x="1" y="0"/>
                  </a:moveTo>
                  <a:lnTo>
                    <a:pt x="1" y="169"/>
                  </a:lnTo>
                  <a:lnTo>
                    <a:pt x="9984" y="169"/>
                  </a:lnTo>
                  <a:lnTo>
                    <a:pt x="99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41"/>
            <p:cNvSpPr/>
            <p:nvPr/>
          </p:nvSpPr>
          <p:spPr>
            <a:xfrm>
              <a:off x="8921461" y="5067427"/>
              <a:ext cx="595314" cy="9849"/>
            </a:xfrm>
            <a:custGeom>
              <a:avLst/>
              <a:gdLst/>
              <a:ahLst/>
              <a:cxnLst/>
              <a:rect l="l" t="t" r="r" b="b"/>
              <a:pathLst>
                <a:path w="10276" h="170" extrusionOk="0">
                  <a:moveTo>
                    <a:pt x="0" y="0"/>
                  </a:moveTo>
                  <a:lnTo>
                    <a:pt x="0" y="169"/>
                  </a:lnTo>
                  <a:lnTo>
                    <a:pt x="10275" y="169"/>
                  </a:lnTo>
                  <a:lnTo>
                    <a:pt x="102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41"/>
            <p:cNvSpPr/>
            <p:nvPr/>
          </p:nvSpPr>
          <p:spPr>
            <a:xfrm>
              <a:off x="9165927" y="5172397"/>
              <a:ext cx="106132" cy="85450"/>
            </a:xfrm>
            <a:custGeom>
              <a:avLst/>
              <a:gdLst/>
              <a:ahLst/>
              <a:cxnLst/>
              <a:rect l="l" t="t" r="r" b="b"/>
              <a:pathLst>
                <a:path w="1832" h="1475" extrusionOk="0">
                  <a:moveTo>
                    <a:pt x="1" y="0"/>
                  </a:moveTo>
                  <a:lnTo>
                    <a:pt x="1" y="1475"/>
                  </a:lnTo>
                  <a:lnTo>
                    <a:pt x="1832" y="1475"/>
                  </a:lnTo>
                  <a:lnTo>
                    <a:pt x="183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1"/>
            <p:cNvSpPr/>
            <p:nvPr/>
          </p:nvSpPr>
          <p:spPr>
            <a:xfrm>
              <a:off x="9135688" y="5236468"/>
              <a:ext cx="166440" cy="42580"/>
            </a:xfrm>
            <a:custGeom>
              <a:avLst/>
              <a:gdLst/>
              <a:ahLst/>
              <a:cxnLst/>
              <a:rect l="l" t="t" r="r" b="b"/>
              <a:pathLst>
                <a:path w="2873" h="735" extrusionOk="0">
                  <a:moveTo>
                    <a:pt x="1" y="0"/>
                  </a:moveTo>
                  <a:lnTo>
                    <a:pt x="1" y="734"/>
                  </a:lnTo>
                  <a:lnTo>
                    <a:pt x="2873" y="734"/>
                  </a:lnTo>
                  <a:lnTo>
                    <a:pt x="28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1"/>
            <p:cNvSpPr/>
            <p:nvPr/>
          </p:nvSpPr>
          <p:spPr>
            <a:xfrm>
              <a:off x="9219190" y="4755125"/>
              <a:ext cx="339021" cy="523942"/>
            </a:xfrm>
            <a:custGeom>
              <a:avLst/>
              <a:gdLst/>
              <a:ahLst/>
              <a:cxnLst/>
              <a:rect l="l" t="t" r="r" b="b"/>
              <a:pathLst>
                <a:path w="5852" h="9044" extrusionOk="0">
                  <a:moveTo>
                    <a:pt x="0" y="0"/>
                  </a:moveTo>
                  <a:lnTo>
                    <a:pt x="0" y="9043"/>
                  </a:lnTo>
                  <a:lnTo>
                    <a:pt x="1435" y="9043"/>
                  </a:lnTo>
                  <a:lnTo>
                    <a:pt x="1435" y="8309"/>
                  </a:lnTo>
                  <a:lnTo>
                    <a:pt x="913" y="8309"/>
                  </a:lnTo>
                  <a:lnTo>
                    <a:pt x="913" y="7228"/>
                  </a:lnTo>
                  <a:lnTo>
                    <a:pt x="5852" y="7228"/>
                  </a:lnTo>
                  <a:lnTo>
                    <a:pt x="5007" y="0"/>
                  </a:lnTo>
                  <a:close/>
                </a:path>
              </a:pathLst>
            </a:custGeom>
            <a:solidFill>
              <a:srgbClr val="FFFFFF">
                <a:alpha val="28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7" name="Google Shape;837;p41"/>
          <p:cNvGrpSpPr/>
          <p:nvPr/>
        </p:nvGrpSpPr>
        <p:grpSpPr>
          <a:xfrm rot="-1443877">
            <a:off x="240959" y="3456780"/>
            <a:ext cx="927187" cy="537475"/>
            <a:chOff x="753489" y="4226263"/>
            <a:chExt cx="924843" cy="536117"/>
          </a:xfrm>
        </p:grpSpPr>
        <p:sp>
          <p:nvSpPr>
            <p:cNvPr id="838" name="Google Shape;838;p41"/>
            <p:cNvSpPr/>
            <p:nvPr/>
          </p:nvSpPr>
          <p:spPr>
            <a:xfrm>
              <a:off x="753511" y="4226263"/>
              <a:ext cx="924821" cy="535167"/>
            </a:xfrm>
            <a:custGeom>
              <a:avLst/>
              <a:gdLst/>
              <a:ahLst/>
              <a:cxnLst/>
              <a:rect l="l" t="t" r="r" b="b"/>
              <a:pathLst>
                <a:path w="9726" h="5628" extrusionOk="0">
                  <a:moveTo>
                    <a:pt x="6009" y="1"/>
                  </a:moveTo>
                  <a:cubicBezTo>
                    <a:pt x="5404" y="1"/>
                    <a:pt x="4854" y="246"/>
                    <a:pt x="4454" y="636"/>
                  </a:cubicBezTo>
                  <a:cubicBezTo>
                    <a:pt x="4304" y="642"/>
                    <a:pt x="4163" y="661"/>
                    <a:pt x="4021" y="692"/>
                  </a:cubicBezTo>
                  <a:cubicBezTo>
                    <a:pt x="3905" y="673"/>
                    <a:pt x="3785" y="658"/>
                    <a:pt x="3662" y="658"/>
                  </a:cubicBezTo>
                  <a:cubicBezTo>
                    <a:pt x="2753" y="658"/>
                    <a:pt x="1988" y="1266"/>
                    <a:pt x="1748" y="2095"/>
                  </a:cubicBezTo>
                  <a:cubicBezTo>
                    <a:pt x="1687" y="2089"/>
                    <a:pt x="1625" y="2086"/>
                    <a:pt x="1564" y="2086"/>
                  </a:cubicBezTo>
                  <a:cubicBezTo>
                    <a:pt x="698" y="2086"/>
                    <a:pt x="0" y="2783"/>
                    <a:pt x="0" y="3647"/>
                  </a:cubicBezTo>
                  <a:lnTo>
                    <a:pt x="0" y="5210"/>
                  </a:lnTo>
                  <a:lnTo>
                    <a:pt x="541" y="5210"/>
                  </a:lnTo>
                  <a:lnTo>
                    <a:pt x="541" y="5628"/>
                  </a:lnTo>
                  <a:lnTo>
                    <a:pt x="2258" y="5628"/>
                  </a:lnTo>
                  <a:cubicBezTo>
                    <a:pt x="2654" y="5628"/>
                    <a:pt x="3020" y="5496"/>
                    <a:pt x="3309" y="5269"/>
                  </a:cubicBezTo>
                  <a:cubicBezTo>
                    <a:pt x="3674" y="5474"/>
                    <a:pt x="4092" y="5597"/>
                    <a:pt x="4544" y="5597"/>
                  </a:cubicBezTo>
                  <a:cubicBezTo>
                    <a:pt x="5173" y="5597"/>
                    <a:pt x="5745" y="5364"/>
                    <a:pt x="6184" y="4980"/>
                  </a:cubicBezTo>
                  <a:cubicBezTo>
                    <a:pt x="6516" y="5152"/>
                    <a:pt x="6896" y="5253"/>
                    <a:pt x="7296" y="5253"/>
                  </a:cubicBezTo>
                  <a:cubicBezTo>
                    <a:pt x="8641" y="5253"/>
                    <a:pt x="9725" y="4163"/>
                    <a:pt x="9725" y="2820"/>
                  </a:cubicBezTo>
                  <a:cubicBezTo>
                    <a:pt x="9725" y="1481"/>
                    <a:pt x="8641" y="391"/>
                    <a:pt x="7296" y="391"/>
                  </a:cubicBezTo>
                  <a:lnTo>
                    <a:pt x="7265" y="391"/>
                  </a:lnTo>
                  <a:cubicBezTo>
                    <a:pt x="6909" y="145"/>
                    <a:pt x="6473" y="1"/>
                    <a:pt x="6009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41"/>
            <p:cNvSpPr/>
            <p:nvPr/>
          </p:nvSpPr>
          <p:spPr>
            <a:xfrm>
              <a:off x="753489" y="4226548"/>
              <a:ext cx="782000" cy="495514"/>
            </a:xfrm>
            <a:custGeom>
              <a:avLst/>
              <a:gdLst/>
              <a:ahLst/>
              <a:cxnLst/>
              <a:rect l="l" t="t" r="r" b="b"/>
              <a:pathLst>
                <a:path w="8224" h="5211" extrusionOk="0">
                  <a:moveTo>
                    <a:pt x="6009" y="1"/>
                  </a:moveTo>
                  <a:cubicBezTo>
                    <a:pt x="5336" y="1"/>
                    <a:pt x="4734" y="302"/>
                    <a:pt x="4326" y="772"/>
                  </a:cubicBezTo>
                  <a:cubicBezTo>
                    <a:pt x="4120" y="701"/>
                    <a:pt x="3893" y="658"/>
                    <a:pt x="3662" y="658"/>
                  </a:cubicBezTo>
                  <a:cubicBezTo>
                    <a:pt x="2753" y="658"/>
                    <a:pt x="1988" y="1269"/>
                    <a:pt x="1745" y="2099"/>
                  </a:cubicBezTo>
                  <a:cubicBezTo>
                    <a:pt x="1684" y="2089"/>
                    <a:pt x="1623" y="2086"/>
                    <a:pt x="1561" y="2086"/>
                  </a:cubicBezTo>
                  <a:cubicBezTo>
                    <a:pt x="698" y="2086"/>
                    <a:pt x="1" y="2784"/>
                    <a:pt x="1" y="3650"/>
                  </a:cubicBezTo>
                  <a:lnTo>
                    <a:pt x="1" y="5210"/>
                  </a:lnTo>
                  <a:lnTo>
                    <a:pt x="1561" y="5210"/>
                  </a:lnTo>
                  <a:cubicBezTo>
                    <a:pt x="2120" y="5210"/>
                    <a:pt x="2606" y="4918"/>
                    <a:pt x="2882" y="4482"/>
                  </a:cubicBezTo>
                  <a:cubicBezTo>
                    <a:pt x="3122" y="4584"/>
                    <a:pt x="3386" y="4639"/>
                    <a:pt x="3662" y="4639"/>
                  </a:cubicBezTo>
                  <a:cubicBezTo>
                    <a:pt x="4157" y="4639"/>
                    <a:pt x="4608" y="4458"/>
                    <a:pt x="4955" y="4163"/>
                  </a:cubicBezTo>
                  <a:cubicBezTo>
                    <a:pt x="5272" y="4332"/>
                    <a:pt x="5628" y="4427"/>
                    <a:pt x="6009" y="4427"/>
                  </a:cubicBezTo>
                  <a:cubicBezTo>
                    <a:pt x="7232" y="4427"/>
                    <a:pt x="8224" y="3438"/>
                    <a:pt x="8224" y="2212"/>
                  </a:cubicBezTo>
                  <a:cubicBezTo>
                    <a:pt x="8224" y="993"/>
                    <a:pt x="7228" y="1"/>
                    <a:pt x="60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41"/>
            <p:cNvSpPr/>
            <p:nvPr/>
          </p:nvSpPr>
          <p:spPr>
            <a:xfrm>
              <a:off x="804646" y="4263347"/>
              <a:ext cx="873664" cy="499032"/>
            </a:xfrm>
            <a:custGeom>
              <a:avLst/>
              <a:gdLst/>
              <a:ahLst/>
              <a:cxnLst/>
              <a:rect l="l" t="t" r="r" b="b"/>
              <a:pathLst>
                <a:path w="9188" h="5248" extrusionOk="0">
                  <a:moveTo>
                    <a:pt x="6758" y="1"/>
                  </a:moveTo>
                  <a:cubicBezTo>
                    <a:pt x="6168" y="1"/>
                    <a:pt x="5628" y="213"/>
                    <a:pt x="5207" y="560"/>
                  </a:cubicBezTo>
                  <a:cubicBezTo>
                    <a:pt x="4847" y="360"/>
                    <a:pt x="4439" y="246"/>
                    <a:pt x="4000" y="246"/>
                  </a:cubicBezTo>
                  <a:cubicBezTo>
                    <a:pt x="2952" y="246"/>
                    <a:pt x="2058" y="898"/>
                    <a:pt x="1693" y="1819"/>
                  </a:cubicBezTo>
                  <a:cubicBezTo>
                    <a:pt x="756" y="1828"/>
                    <a:pt x="0" y="2593"/>
                    <a:pt x="0" y="3530"/>
                  </a:cubicBezTo>
                  <a:lnTo>
                    <a:pt x="0" y="5247"/>
                  </a:lnTo>
                  <a:lnTo>
                    <a:pt x="1720" y="5247"/>
                  </a:lnTo>
                  <a:cubicBezTo>
                    <a:pt x="2114" y="5247"/>
                    <a:pt x="2479" y="5112"/>
                    <a:pt x="2771" y="4885"/>
                  </a:cubicBezTo>
                  <a:cubicBezTo>
                    <a:pt x="3137" y="5094"/>
                    <a:pt x="3554" y="5216"/>
                    <a:pt x="4003" y="5216"/>
                  </a:cubicBezTo>
                  <a:cubicBezTo>
                    <a:pt x="4632" y="5216"/>
                    <a:pt x="5207" y="4983"/>
                    <a:pt x="5643" y="4599"/>
                  </a:cubicBezTo>
                  <a:cubicBezTo>
                    <a:pt x="5978" y="4771"/>
                    <a:pt x="6356" y="4869"/>
                    <a:pt x="6758" y="4869"/>
                  </a:cubicBezTo>
                  <a:cubicBezTo>
                    <a:pt x="8100" y="4869"/>
                    <a:pt x="9188" y="3779"/>
                    <a:pt x="9188" y="2440"/>
                  </a:cubicBezTo>
                  <a:cubicBezTo>
                    <a:pt x="9188" y="1091"/>
                    <a:pt x="8100" y="1"/>
                    <a:pt x="675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63AFF21-231D-9146-4F32-103BD5931973}"/>
              </a:ext>
            </a:extLst>
          </p:cNvPr>
          <p:cNvSpPr txBox="1"/>
          <p:nvPr/>
        </p:nvSpPr>
        <p:spPr>
          <a:xfrm>
            <a:off x="8665431" y="4735576"/>
            <a:ext cx="27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ar-P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0"/>
          <p:cNvSpPr txBox="1">
            <a:spLocks noGrp="1"/>
          </p:cNvSpPr>
          <p:nvPr>
            <p:ph type="title"/>
          </p:nvPr>
        </p:nvSpPr>
        <p:spPr>
          <a:xfrm>
            <a:off x="297878" y="-32202"/>
            <a:ext cx="3595466" cy="95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 Factors</a:t>
            </a:r>
            <a:endParaRPr lang="en-US" b="1" i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31" name="Google Shape;631;p40"/>
          <p:cNvGrpSpPr/>
          <p:nvPr/>
        </p:nvGrpSpPr>
        <p:grpSpPr>
          <a:xfrm rot="-1118640">
            <a:off x="295030" y="172998"/>
            <a:ext cx="387186" cy="741133"/>
            <a:chOff x="6692313" y="4433554"/>
            <a:chExt cx="421445" cy="806710"/>
          </a:xfrm>
        </p:grpSpPr>
        <p:sp>
          <p:nvSpPr>
            <p:cNvPr id="632" name="Google Shape;632;p40"/>
            <p:cNvSpPr/>
            <p:nvPr/>
          </p:nvSpPr>
          <p:spPr>
            <a:xfrm>
              <a:off x="6692313" y="4433554"/>
              <a:ext cx="421111" cy="806536"/>
            </a:xfrm>
            <a:custGeom>
              <a:avLst/>
              <a:gdLst/>
              <a:ahLst/>
              <a:cxnLst/>
              <a:rect l="l" t="t" r="r" b="b"/>
              <a:pathLst>
                <a:path w="7269" h="13922" extrusionOk="0">
                  <a:moveTo>
                    <a:pt x="4114" y="3960"/>
                  </a:moveTo>
                  <a:cubicBezTo>
                    <a:pt x="4197" y="4000"/>
                    <a:pt x="4277" y="4034"/>
                    <a:pt x="4350" y="4061"/>
                  </a:cubicBezTo>
                  <a:cubicBezTo>
                    <a:pt x="4363" y="4166"/>
                    <a:pt x="4366" y="4267"/>
                    <a:pt x="4363" y="4369"/>
                  </a:cubicBezTo>
                  <a:cubicBezTo>
                    <a:pt x="4363" y="4544"/>
                    <a:pt x="4323" y="4713"/>
                    <a:pt x="4289" y="4882"/>
                  </a:cubicBezTo>
                  <a:cubicBezTo>
                    <a:pt x="4240" y="5047"/>
                    <a:pt x="4184" y="5210"/>
                    <a:pt x="4114" y="5358"/>
                  </a:cubicBezTo>
                  <a:cubicBezTo>
                    <a:pt x="4043" y="5508"/>
                    <a:pt x="3960" y="5643"/>
                    <a:pt x="3874" y="5772"/>
                  </a:cubicBezTo>
                  <a:cubicBezTo>
                    <a:pt x="3785" y="5895"/>
                    <a:pt x="3699" y="6012"/>
                    <a:pt x="3610" y="6107"/>
                  </a:cubicBezTo>
                  <a:cubicBezTo>
                    <a:pt x="3537" y="6186"/>
                    <a:pt x="3464" y="6259"/>
                    <a:pt x="3397" y="6321"/>
                  </a:cubicBezTo>
                  <a:lnTo>
                    <a:pt x="3397" y="6321"/>
                  </a:lnTo>
                  <a:lnTo>
                    <a:pt x="2480" y="6322"/>
                  </a:lnTo>
                  <a:lnTo>
                    <a:pt x="4114" y="3960"/>
                  </a:lnTo>
                  <a:close/>
                  <a:moveTo>
                    <a:pt x="4983" y="1"/>
                  </a:moveTo>
                  <a:lnTo>
                    <a:pt x="4012" y="1490"/>
                  </a:lnTo>
                  <a:cubicBezTo>
                    <a:pt x="3395" y="848"/>
                    <a:pt x="2538" y="483"/>
                    <a:pt x="2301" y="277"/>
                  </a:cubicBezTo>
                  <a:lnTo>
                    <a:pt x="2301" y="277"/>
                  </a:lnTo>
                  <a:cubicBezTo>
                    <a:pt x="2301" y="277"/>
                    <a:pt x="2102" y="1082"/>
                    <a:pt x="2320" y="2099"/>
                  </a:cubicBezTo>
                  <a:cubicBezTo>
                    <a:pt x="2403" y="2492"/>
                    <a:pt x="2639" y="2845"/>
                    <a:pt x="2934" y="3143"/>
                  </a:cubicBezTo>
                  <a:lnTo>
                    <a:pt x="673" y="6608"/>
                  </a:lnTo>
                  <a:lnTo>
                    <a:pt x="1" y="7631"/>
                  </a:lnTo>
                  <a:lnTo>
                    <a:pt x="1217" y="7631"/>
                  </a:lnTo>
                  <a:lnTo>
                    <a:pt x="4750" y="7637"/>
                  </a:lnTo>
                  <a:lnTo>
                    <a:pt x="1217" y="13922"/>
                  </a:lnTo>
                  <a:lnTo>
                    <a:pt x="6439" y="7345"/>
                  </a:lnTo>
                  <a:lnTo>
                    <a:pt x="7268" y="6304"/>
                  </a:lnTo>
                  <a:lnTo>
                    <a:pt x="5886" y="6307"/>
                  </a:lnTo>
                  <a:lnTo>
                    <a:pt x="4301" y="6310"/>
                  </a:lnTo>
                  <a:lnTo>
                    <a:pt x="4301" y="6310"/>
                  </a:lnTo>
                  <a:cubicBezTo>
                    <a:pt x="4338" y="6258"/>
                    <a:pt x="4378" y="6199"/>
                    <a:pt x="4421" y="6141"/>
                  </a:cubicBezTo>
                  <a:cubicBezTo>
                    <a:pt x="4479" y="6080"/>
                    <a:pt x="4535" y="6000"/>
                    <a:pt x="4614" y="5941"/>
                  </a:cubicBezTo>
                  <a:cubicBezTo>
                    <a:pt x="4654" y="5911"/>
                    <a:pt x="4691" y="5877"/>
                    <a:pt x="4731" y="5846"/>
                  </a:cubicBezTo>
                  <a:cubicBezTo>
                    <a:pt x="4759" y="5825"/>
                    <a:pt x="4783" y="5803"/>
                    <a:pt x="4814" y="5785"/>
                  </a:cubicBezTo>
                  <a:cubicBezTo>
                    <a:pt x="5072" y="5919"/>
                    <a:pt x="5321" y="5978"/>
                    <a:pt x="5555" y="5978"/>
                  </a:cubicBezTo>
                  <a:cubicBezTo>
                    <a:pt x="6434" y="5978"/>
                    <a:pt x="7111" y="5150"/>
                    <a:pt x="7268" y="4372"/>
                  </a:cubicBezTo>
                  <a:lnTo>
                    <a:pt x="7268" y="4372"/>
                  </a:lnTo>
                  <a:cubicBezTo>
                    <a:pt x="7249" y="4374"/>
                    <a:pt x="7227" y="4375"/>
                    <a:pt x="7204" y="4375"/>
                  </a:cubicBezTo>
                  <a:cubicBezTo>
                    <a:pt x="6957" y="4375"/>
                    <a:pt x="6490" y="4254"/>
                    <a:pt x="6028" y="4254"/>
                  </a:cubicBezTo>
                  <a:cubicBezTo>
                    <a:pt x="5373" y="4254"/>
                    <a:pt x="4727" y="4498"/>
                    <a:pt x="4734" y="5677"/>
                  </a:cubicBezTo>
                  <a:cubicBezTo>
                    <a:pt x="4657" y="5723"/>
                    <a:pt x="4590" y="5782"/>
                    <a:pt x="4522" y="5834"/>
                  </a:cubicBezTo>
                  <a:cubicBezTo>
                    <a:pt x="4439" y="5895"/>
                    <a:pt x="4375" y="5981"/>
                    <a:pt x="4304" y="6049"/>
                  </a:cubicBezTo>
                  <a:cubicBezTo>
                    <a:pt x="4243" y="6126"/>
                    <a:pt x="4194" y="6202"/>
                    <a:pt x="4144" y="6273"/>
                  </a:cubicBezTo>
                  <a:lnTo>
                    <a:pt x="4120" y="6319"/>
                  </a:lnTo>
                  <a:lnTo>
                    <a:pt x="3618" y="6320"/>
                  </a:lnTo>
                  <a:lnTo>
                    <a:pt x="3618" y="6320"/>
                  </a:lnTo>
                  <a:cubicBezTo>
                    <a:pt x="3654" y="6287"/>
                    <a:pt x="3688" y="6254"/>
                    <a:pt x="3724" y="6212"/>
                  </a:cubicBezTo>
                  <a:cubicBezTo>
                    <a:pt x="3816" y="6107"/>
                    <a:pt x="3908" y="5987"/>
                    <a:pt x="4000" y="5858"/>
                  </a:cubicBezTo>
                  <a:cubicBezTo>
                    <a:pt x="4086" y="5726"/>
                    <a:pt x="4178" y="5582"/>
                    <a:pt x="4249" y="5425"/>
                  </a:cubicBezTo>
                  <a:cubicBezTo>
                    <a:pt x="4326" y="5272"/>
                    <a:pt x="4384" y="5097"/>
                    <a:pt x="4433" y="4922"/>
                  </a:cubicBezTo>
                  <a:cubicBezTo>
                    <a:pt x="4476" y="4743"/>
                    <a:pt x="4510" y="4559"/>
                    <a:pt x="4516" y="4372"/>
                  </a:cubicBezTo>
                  <a:cubicBezTo>
                    <a:pt x="4522" y="4280"/>
                    <a:pt x="4510" y="4184"/>
                    <a:pt x="4507" y="4092"/>
                  </a:cubicBezTo>
                  <a:cubicBezTo>
                    <a:pt x="4501" y="4043"/>
                    <a:pt x="4492" y="4000"/>
                    <a:pt x="4485" y="3957"/>
                  </a:cubicBezTo>
                  <a:cubicBezTo>
                    <a:pt x="4599" y="3665"/>
                    <a:pt x="4661" y="3398"/>
                    <a:pt x="4676" y="3146"/>
                  </a:cubicBezTo>
                  <a:lnTo>
                    <a:pt x="6519" y="452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0"/>
            <p:cNvSpPr/>
            <p:nvPr/>
          </p:nvSpPr>
          <p:spPr>
            <a:xfrm>
              <a:off x="6692704" y="4433554"/>
              <a:ext cx="421053" cy="806710"/>
            </a:xfrm>
            <a:custGeom>
              <a:avLst/>
              <a:gdLst/>
              <a:ahLst/>
              <a:cxnLst/>
              <a:rect l="l" t="t" r="r" b="b"/>
              <a:pathLst>
                <a:path w="7268" h="13925" extrusionOk="0">
                  <a:moveTo>
                    <a:pt x="4989" y="1"/>
                  </a:moveTo>
                  <a:lnTo>
                    <a:pt x="673" y="6608"/>
                  </a:lnTo>
                  <a:lnTo>
                    <a:pt x="0" y="7637"/>
                  </a:lnTo>
                  <a:lnTo>
                    <a:pt x="1217" y="7637"/>
                  </a:lnTo>
                  <a:lnTo>
                    <a:pt x="4749" y="7643"/>
                  </a:lnTo>
                  <a:lnTo>
                    <a:pt x="1217" y="13925"/>
                  </a:lnTo>
                  <a:lnTo>
                    <a:pt x="6442" y="7348"/>
                  </a:lnTo>
                  <a:lnTo>
                    <a:pt x="7268" y="6307"/>
                  </a:lnTo>
                  <a:lnTo>
                    <a:pt x="5886" y="6307"/>
                  </a:lnTo>
                  <a:lnTo>
                    <a:pt x="2476" y="6316"/>
                  </a:lnTo>
                  <a:lnTo>
                    <a:pt x="2476" y="6316"/>
                  </a:lnTo>
                  <a:lnTo>
                    <a:pt x="6525" y="452"/>
                  </a:lnTo>
                  <a:lnTo>
                    <a:pt x="68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0"/>
            <p:cNvSpPr/>
            <p:nvPr/>
          </p:nvSpPr>
          <p:spPr>
            <a:xfrm>
              <a:off x="6814590" y="4449601"/>
              <a:ext cx="196855" cy="220317"/>
            </a:xfrm>
            <a:custGeom>
              <a:avLst/>
              <a:gdLst/>
              <a:ahLst/>
              <a:cxnLst/>
              <a:rect l="l" t="t" r="r" b="b"/>
              <a:pathLst>
                <a:path w="3398" h="3803" extrusionOk="0">
                  <a:moveTo>
                    <a:pt x="197" y="0"/>
                  </a:moveTo>
                  <a:cubicBezTo>
                    <a:pt x="197" y="0"/>
                    <a:pt x="0" y="805"/>
                    <a:pt x="215" y="1828"/>
                  </a:cubicBezTo>
                  <a:cubicBezTo>
                    <a:pt x="430" y="2844"/>
                    <a:pt x="1671" y="3594"/>
                    <a:pt x="2323" y="3803"/>
                  </a:cubicBezTo>
                  <a:cubicBezTo>
                    <a:pt x="3398" y="1361"/>
                    <a:pt x="655" y="402"/>
                    <a:pt x="1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0"/>
            <p:cNvSpPr/>
            <p:nvPr/>
          </p:nvSpPr>
          <p:spPr>
            <a:xfrm>
              <a:off x="6965267" y="4679526"/>
              <a:ext cx="148481" cy="100165"/>
            </a:xfrm>
            <a:custGeom>
              <a:avLst/>
              <a:gdLst/>
              <a:ahLst/>
              <a:cxnLst/>
              <a:rect l="l" t="t" r="r" b="b"/>
              <a:pathLst>
                <a:path w="2563" h="1729" extrusionOk="0">
                  <a:moveTo>
                    <a:pt x="1321" y="0"/>
                  </a:moveTo>
                  <a:cubicBezTo>
                    <a:pt x="655" y="0"/>
                    <a:pt x="1" y="254"/>
                    <a:pt x="29" y="1490"/>
                  </a:cubicBezTo>
                  <a:cubicBezTo>
                    <a:pt x="315" y="1656"/>
                    <a:pt x="592" y="1728"/>
                    <a:pt x="852" y="1728"/>
                  </a:cubicBezTo>
                  <a:cubicBezTo>
                    <a:pt x="1730" y="1728"/>
                    <a:pt x="2406" y="902"/>
                    <a:pt x="2563" y="120"/>
                  </a:cubicBezTo>
                  <a:lnTo>
                    <a:pt x="2563" y="120"/>
                  </a:lnTo>
                  <a:cubicBezTo>
                    <a:pt x="2544" y="122"/>
                    <a:pt x="2522" y="123"/>
                    <a:pt x="2499" y="123"/>
                  </a:cubicBezTo>
                  <a:cubicBezTo>
                    <a:pt x="2252" y="123"/>
                    <a:pt x="1784" y="0"/>
                    <a:pt x="1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0"/>
            <p:cNvSpPr/>
            <p:nvPr/>
          </p:nvSpPr>
          <p:spPr>
            <a:xfrm>
              <a:off x="6873679" y="4542116"/>
              <a:ext cx="80816" cy="257394"/>
            </a:xfrm>
            <a:custGeom>
              <a:avLst/>
              <a:gdLst/>
              <a:ahLst/>
              <a:cxnLst/>
              <a:rect l="l" t="t" r="r" b="b"/>
              <a:pathLst>
                <a:path w="1395" h="4443" extrusionOk="0">
                  <a:moveTo>
                    <a:pt x="9" y="0"/>
                  </a:moveTo>
                  <a:lnTo>
                    <a:pt x="0" y="3"/>
                  </a:lnTo>
                  <a:cubicBezTo>
                    <a:pt x="0" y="3"/>
                    <a:pt x="55" y="71"/>
                    <a:pt x="160" y="194"/>
                  </a:cubicBezTo>
                  <a:cubicBezTo>
                    <a:pt x="212" y="265"/>
                    <a:pt x="283" y="344"/>
                    <a:pt x="360" y="440"/>
                  </a:cubicBezTo>
                  <a:cubicBezTo>
                    <a:pt x="424" y="523"/>
                    <a:pt x="492" y="606"/>
                    <a:pt x="565" y="707"/>
                  </a:cubicBezTo>
                  <a:cubicBezTo>
                    <a:pt x="648" y="814"/>
                    <a:pt x="728" y="931"/>
                    <a:pt x="811" y="1063"/>
                  </a:cubicBezTo>
                  <a:cubicBezTo>
                    <a:pt x="888" y="1198"/>
                    <a:pt x="974" y="1337"/>
                    <a:pt x="1038" y="1490"/>
                  </a:cubicBezTo>
                  <a:cubicBezTo>
                    <a:pt x="1084" y="1598"/>
                    <a:pt x="1131" y="1711"/>
                    <a:pt x="1161" y="1828"/>
                  </a:cubicBezTo>
                  <a:cubicBezTo>
                    <a:pt x="1177" y="1877"/>
                    <a:pt x="1189" y="1923"/>
                    <a:pt x="1195" y="1969"/>
                  </a:cubicBezTo>
                  <a:cubicBezTo>
                    <a:pt x="1226" y="2138"/>
                    <a:pt x="1238" y="2313"/>
                    <a:pt x="1235" y="2488"/>
                  </a:cubicBezTo>
                  <a:cubicBezTo>
                    <a:pt x="1235" y="2660"/>
                    <a:pt x="1201" y="2833"/>
                    <a:pt x="1161" y="3001"/>
                  </a:cubicBezTo>
                  <a:cubicBezTo>
                    <a:pt x="1112" y="3167"/>
                    <a:pt x="1057" y="3333"/>
                    <a:pt x="986" y="3478"/>
                  </a:cubicBezTo>
                  <a:cubicBezTo>
                    <a:pt x="916" y="3631"/>
                    <a:pt x="833" y="3766"/>
                    <a:pt x="747" y="3892"/>
                  </a:cubicBezTo>
                  <a:cubicBezTo>
                    <a:pt x="657" y="4015"/>
                    <a:pt x="571" y="4126"/>
                    <a:pt x="482" y="4227"/>
                  </a:cubicBezTo>
                  <a:cubicBezTo>
                    <a:pt x="406" y="4310"/>
                    <a:pt x="335" y="4381"/>
                    <a:pt x="267" y="4442"/>
                  </a:cubicBezTo>
                  <a:lnTo>
                    <a:pt x="489" y="4442"/>
                  </a:lnTo>
                  <a:cubicBezTo>
                    <a:pt x="525" y="4408"/>
                    <a:pt x="562" y="4368"/>
                    <a:pt x="596" y="4332"/>
                  </a:cubicBezTo>
                  <a:cubicBezTo>
                    <a:pt x="688" y="4227"/>
                    <a:pt x="780" y="4107"/>
                    <a:pt x="873" y="3978"/>
                  </a:cubicBezTo>
                  <a:cubicBezTo>
                    <a:pt x="962" y="3843"/>
                    <a:pt x="1051" y="3702"/>
                    <a:pt x="1124" y="3542"/>
                  </a:cubicBezTo>
                  <a:cubicBezTo>
                    <a:pt x="1201" y="3385"/>
                    <a:pt x="1256" y="3216"/>
                    <a:pt x="1309" y="3041"/>
                  </a:cubicBezTo>
                  <a:cubicBezTo>
                    <a:pt x="1349" y="2863"/>
                    <a:pt x="1389" y="2679"/>
                    <a:pt x="1389" y="2492"/>
                  </a:cubicBezTo>
                  <a:cubicBezTo>
                    <a:pt x="1395" y="2396"/>
                    <a:pt x="1385" y="2304"/>
                    <a:pt x="1389" y="2212"/>
                  </a:cubicBezTo>
                  <a:cubicBezTo>
                    <a:pt x="1373" y="2114"/>
                    <a:pt x="1358" y="2034"/>
                    <a:pt x="1330" y="1942"/>
                  </a:cubicBezTo>
                  <a:cubicBezTo>
                    <a:pt x="1312" y="1862"/>
                    <a:pt x="1284" y="1782"/>
                    <a:pt x="1253" y="1705"/>
                  </a:cubicBezTo>
                  <a:cubicBezTo>
                    <a:pt x="1220" y="1613"/>
                    <a:pt x="1180" y="1527"/>
                    <a:pt x="1140" y="1444"/>
                  </a:cubicBezTo>
                  <a:cubicBezTo>
                    <a:pt x="1063" y="1290"/>
                    <a:pt x="968" y="1152"/>
                    <a:pt x="882" y="1020"/>
                  </a:cubicBezTo>
                  <a:cubicBezTo>
                    <a:pt x="790" y="894"/>
                    <a:pt x="700" y="774"/>
                    <a:pt x="611" y="670"/>
                  </a:cubicBezTo>
                  <a:cubicBezTo>
                    <a:pt x="528" y="575"/>
                    <a:pt x="452" y="486"/>
                    <a:pt x="381" y="409"/>
                  </a:cubicBezTo>
                  <a:cubicBezTo>
                    <a:pt x="304" y="323"/>
                    <a:pt x="231" y="246"/>
                    <a:pt x="175" y="185"/>
                  </a:cubicBezTo>
                  <a:cubicBezTo>
                    <a:pt x="68" y="68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0"/>
            <p:cNvSpPr/>
            <p:nvPr/>
          </p:nvSpPr>
          <p:spPr>
            <a:xfrm>
              <a:off x="6931146" y="4718803"/>
              <a:ext cx="151146" cy="79947"/>
            </a:xfrm>
            <a:custGeom>
              <a:avLst/>
              <a:gdLst/>
              <a:ahLst/>
              <a:cxnLst/>
              <a:rect l="l" t="t" r="r" b="b"/>
              <a:pathLst>
                <a:path w="2609" h="1380" extrusionOk="0">
                  <a:moveTo>
                    <a:pt x="2608" y="1"/>
                  </a:moveTo>
                  <a:cubicBezTo>
                    <a:pt x="2605" y="1"/>
                    <a:pt x="2593" y="10"/>
                    <a:pt x="2568" y="13"/>
                  </a:cubicBezTo>
                  <a:cubicBezTo>
                    <a:pt x="2550" y="25"/>
                    <a:pt x="2519" y="47"/>
                    <a:pt x="2473" y="62"/>
                  </a:cubicBezTo>
                  <a:cubicBezTo>
                    <a:pt x="2390" y="105"/>
                    <a:pt x="2258" y="139"/>
                    <a:pt x="2101" y="182"/>
                  </a:cubicBezTo>
                  <a:cubicBezTo>
                    <a:pt x="1785" y="268"/>
                    <a:pt x="1361" y="369"/>
                    <a:pt x="956" y="554"/>
                  </a:cubicBezTo>
                  <a:cubicBezTo>
                    <a:pt x="857" y="600"/>
                    <a:pt x="756" y="646"/>
                    <a:pt x="664" y="707"/>
                  </a:cubicBezTo>
                  <a:cubicBezTo>
                    <a:pt x="572" y="762"/>
                    <a:pt x="486" y="830"/>
                    <a:pt x="403" y="898"/>
                  </a:cubicBezTo>
                  <a:cubicBezTo>
                    <a:pt x="320" y="962"/>
                    <a:pt x="255" y="1042"/>
                    <a:pt x="185" y="1113"/>
                  </a:cubicBezTo>
                  <a:cubicBezTo>
                    <a:pt x="123" y="1189"/>
                    <a:pt x="74" y="1266"/>
                    <a:pt x="25" y="1334"/>
                  </a:cubicBezTo>
                  <a:lnTo>
                    <a:pt x="0" y="1380"/>
                  </a:lnTo>
                  <a:lnTo>
                    <a:pt x="185" y="1380"/>
                  </a:lnTo>
                  <a:cubicBezTo>
                    <a:pt x="218" y="1328"/>
                    <a:pt x="258" y="1269"/>
                    <a:pt x="304" y="1211"/>
                  </a:cubicBezTo>
                  <a:cubicBezTo>
                    <a:pt x="369" y="1149"/>
                    <a:pt x="424" y="1073"/>
                    <a:pt x="501" y="1011"/>
                  </a:cubicBezTo>
                  <a:cubicBezTo>
                    <a:pt x="538" y="980"/>
                    <a:pt x="578" y="947"/>
                    <a:pt x="615" y="916"/>
                  </a:cubicBezTo>
                  <a:cubicBezTo>
                    <a:pt x="655" y="885"/>
                    <a:pt x="701" y="858"/>
                    <a:pt x="741" y="827"/>
                  </a:cubicBezTo>
                  <a:cubicBezTo>
                    <a:pt x="824" y="765"/>
                    <a:pt x="919" y="716"/>
                    <a:pt x="1011" y="661"/>
                  </a:cubicBezTo>
                  <a:cubicBezTo>
                    <a:pt x="1392" y="461"/>
                    <a:pt x="1810" y="335"/>
                    <a:pt x="2117" y="231"/>
                  </a:cubicBezTo>
                  <a:cubicBezTo>
                    <a:pt x="2270" y="179"/>
                    <a:pt x="2399" y="133"/>
                    <a:pt x="2485" y="87"/>
                  </a:cubicBezTo>
                  <a:cubicBezTo>
                    <a:pt x="2528" y="62"/>
                    <a:pt x="2559" y="41"/>
                    <a:pt x="2577" y="25"/>
                  </a:cubicBezTo>
                  <a:cubicBezTo>
                    <a:pt x="2593" y="13"/>
                    <a:pt x="2605" y="7"/>
                    <a:pt x="2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89" name="Google Shape;689;p40"/>
          <p:cNvCxnSpPr>
            <a:cxnSpLocks/>
          </p:cNvCxnSpPr>
          <p:nvPr/>
        </p:nvCxnSpPr>
        <p:spPr>
          <a:xfrm>
            <a:off x="575907" y="922398"/>
            <a:ext cx="26602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FB51680-1485-FFED-9F21-197640535F68}"/>
              </a:ext>
            </a:extLst>
          </p:cNvPr>
          <p:cNvSpPr txBox="1"/>
          <p:nvPr/>
        </p:nvSpPr>
        <p:spPr>
          <a:xfrm>
            <a:off x="1160780" y="103492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Monofacial </a:t>
            </a:r>
            <a:endParaRPr lang="ar-P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19DB94-4D59-B603-0C07-448A786A3311}"/>
              </a:ext>
            </a:extLst>
          </p:cNvPr>
          <p:cNvSpPr txBox="1"/>
          <p:nvPr/>
        </p:nvSpPr>
        <p:spPr>
          <a:xfrm>
            <a:off x="1160780" y="299273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Bifacial </a:t>
            </a:r>
            <a:endParaRPr lang="ar-P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2A11135-B899-6764-9841-E650E1415E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107104"/>
              </p:ext>
            </p:extLst>
          </p:nvPr>
        </p:nvGraphicFramePr>
        <p:xfrm>
          <a:off x="1160780" y="1342704"/>
          <a:ext cx="6656070" cy="1263396"/>
        </p:xfrm>
        <a:graphic>
          <a:graphicData uri="http://schemas.openxmlformats.org/drawingml/2006/table">
            <a:tbl>
              <a:tblPr firstRow="1" firstCol="1" bandRow="1">
                <a:tableStyleId>{89672690-0B82-4C97-88DD-8FDD5D00FE6C}</a:tableStyleId>
              </a:tblPr>
              <a:tblGrid>
                <a:gridCol w="1663065">
                  <a:extLst>
                    <a:ext uri="{9D8B030D-6E8A-4147-A177-3AD203B41FA5}">
                      <a16:colId xmlns:a16="http://schemas.microsoft.com/office/drawing/2014/main" val="2588374555"/>
                    </a:ext>
                  </a:extLst>
                </a:gridCol>
                <a:gridCol w="1663065">
                  <a:extLst>
                    <a:ext uri="{9D8B030D-6E8A-4147-A177-3AD203B41FA5}">
                      <a16:colId xmlns:a16="http://schemas.microsoft.com/office/drawing/2014/main" val="170057160"/>
                    </a:ext>
                  </a:extLst>
                </a:gridCol>
                <a:gridCol w="1664970">
                  <a:extLst>
                    <a:ext uri="{9D8B030D-6E8A-4147-A177-3AD203B41FA5}">
                      <a16:colId xmlns:a16="http://schemas.microsoft.com/office/drawing/2014/main" val="1475559780"/>
                    </a:ext>
                  </a:extLst>
                </a:gridCol>
                <a:gridCol w="1664970">
                  <a:extLst>
                    <a:ext uri="{9D8B030D-6E8A-4147-A177-3AD203B41FA5}">
                      <a16:colId xmlns:a16="http://schemas.microsoft.com/office/drawing/2014/main" val="2619493763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Type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Albedo</a:t>
                      </a: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global incident in coll. plane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Module Quality 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7146834"/>
                  </a:ext>
                </a:extLst>
              </a:tr>
              <a:tr h="3683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Black Asphalt 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+10.5%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+0.37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8196683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Artificial Green Grass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+11.3%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+0.37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6084572"/>
                  </a:ext>
                </a:extLst>
              </a:tr>
              <a:tr h="3683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Sand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+11.8%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+0.37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5188107"/>
                  </a:ext>
                </a:extLst>
              </a:tr>
              <a:tr h="3683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 Paint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+15.0%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+0.37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6321284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2A82C36-D5A3-7A2D-EAD1-440D9E45F4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966459"/>
              </p:ext>
            </p:extLst>
          </p:nvPr>
        </p:nvGraphicFramePr>
        <p:xfrm>
          <a:off x="1165860" y="3300507"/>
          <a:ext cx="6650990" cy="1209802"/>
        </p:xfrm>
        <a:graphic>
          <a:graphicData uri="http://schemas.openxmlformats.org/drawingml/2006/table">
            <a:tbl>
              <a:tblPr firstRow="1" firstCol="1" bandRow="1">
                <a:tableStyleId>{89672690-0B82-4C97-88DD-8FDD5D00FE6C}</a:tableStyleId>
              </a:tblPr>
              <a:tblGrid>
                <a:gridCol w="1662430">
                  <a:extLst>
                    <a:ext uri="{9D8B030D-6E8A-4147-A177-3AD203B41FA5}">
                      <a16:colId xmlns:a16="http://schemas.microsoft.com/office/drawing/2014/main" val="1644753270"/>
                    </a:ext>
                  </a:extLst>
                </a:gridCol>
                <a:gridCol w="1662430">
                  <a:extLst>
                    <a:ext uri="{9D8B030D-6E8A-4147-A177-3AD203B41FA5}">
                      <a16:colId xmlns:a16="http://schemas.microsoft.com/office/drawing/2014/main" val="1189493459"/>
                    </a:ext>
                  </a:extLst>
                </a:gridCol>
                <a:gridCol w="1663065">
                  <a:extLst>
                    <a:ext uri="{9D8B030D-6E8A-4147-A177-3AD203B41FA5}">
                      <a16:colId xmlns:a16="http://schemas.microsoft.com/office/drawing/2014/main" val="858384250"/>
                    </a:ext>
                  </a:extLst>
                </a:gridCol>
                <a:gridCol w="1663065">
                  <a:extLst>
                    <a:ext uri="{9D8B030D-6E8A-4147-A177-3AD203B41FA5}">
                      <a16:colId xmlns:a16="http://schemas.microsoft.com/office/drawing/2014/main" val="833716946"/>
                    </a:ext>
                  </a:extLst>
                </a:gridCol>
              </a:tblGrid>
              <a:tr h="43751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Type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Albedo</a:t>
                      </a: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global incident in coll. plane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Module Quality 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3764709"/>
                  </a:ext>
                </a:extLst>
              </a:tr>
              <a:tr h="8382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Black Asphalt 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+10.5%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+0.75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7573969"/>
                  </a:ext>
                </a:extLst>
              </a:tr>
              <a:tr h="8636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Artificial Green Grass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+11.3%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+0.75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3133584"/>
                  </a:ext>
                </a:extLst>
              </a:tr>
              <a:tr h="3683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Sand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+11.8%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+0.75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8252307"/>
                  </a:ext>
                </a:extLst>
              </a:tr>
              <a:tr h="3683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 Paint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+15.0%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+0.75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36792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15B8A5F-31A7-8D60-0D41-12A2ED27F500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44267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40"/>
          <p:cNvSpPr txBox="1">
            <a:spLocks noGrp="1"/>
          </p:cNvSpPr>
          <p:nvPr>
            <p:ph type="title"/>
          </p:nvPr>
        </p:nvSpPr>
        <p:spPr>
          <a:xfrm>
            <a:off x="297878" y="-89195"/>
            <a:ext cx="3716910" cy="954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Losses Factors</a:t>
            </a:r>
            <a:endParaRPr lang="en-US" b="1" i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31" name="Google Shape;631;p40"/>
          <p:cNvGrpSpPr/>
          <p:nvPr/>
        </p:nvGrpSpPr>
        <p:grpSpPr>
          <a:xfrm rot="-1118640">
            <a:off x="295030" y="172998"/>
            <a:ext cx="387186" cy="741133"/>
            <a:chOff x="6692313" y="4433554"/>
            <a:chExt cx="421445" cy="806710"/>
          </a:xfrm>
        </p:grpSpPr>
        <p:sp>
          <p:nvSpPr>
            <p:cNvPr id="632" name="Google Shape;632;p40"/>
            <p:cNvSpPr/>
            <p:nvPr/>
          </p:nvSpPr>
          <p:spPr>
            <a:xfrm>
              <a:off x="6692313" y="4433554"/>
              <a:ext cx="421111" cy="806536"/>
            </a:xfrm>
            <a:custGeom>
              <a:avLst/>
              <a:gdLst/>
              <a:ahLst/>
              <a:cxnLst/>
              <a:rect l="l" t="t" r="r" b="b"/>
              <a:pathLst>
                <a:path w="7269" h="13922" extrusionOk="0">
                  <a:moveTo>
                    <a:pt x="4114" y="3960"/>
                  </a:moveTo>
                  <a:cubicBezTo>
                    <a:pt x="4197" y="4000"/>
                    <a:pt x="4277" y="4034"/>
                    <a:pt x="4350" y="4061"/>
                  </a:cubicBezTo>
                  <a:cubicBezTo>
                    <a:pt x="4363" y="4166"/>
                    <a:pt x="4366" y="4267"/>
                    <a:pt x="4363" y="4369"/>
                  </a:cubicBezTo>
                  <a:cubicBezTo>
                    <a:pt x="4363" y="4544"/>
                    <a:pt x="4323" y="4713"/>
                    <a:pt x="4289" y="4882"/>
                  </a:cubicBezTo>
                  <a:cubicBezTo>
                    <a:pt x="4240" y="5047"/>
                    <a:pt x="4184" y="5210"/>
                    <a:pt x="4114" y="5358"/>
                  </a:cubicBezTo>
                  <a:cubicBezTo>
                    <a:pt x="4043" y="5508"/>
                    <a:pt x="3960" y="5643"/>
                    <a:pt x="3874" y="5772"/>
                  </a:cubicBezTo>
                  <a:cubicBezTo>
                    <a:pt x="3785" y="5895"/>
                    <a:pt x="3699" y="6012"/>
                    <a:pt x="3610" y="6107"/>
                  </a:cubicBezTo>
                  <a:cubicBezTo>
                    <a:pt x="3537" y="6186"/>
                    <a:pt x="3464" y="6259"/>
                    <a:pt x="3397" y="6321"/>
                  </a:cubicBezTo>
                  <a:lnTo>
                    <a:pt x="3397" y="6321"/>
                  </a:lnTo>
                  <a:lnTo>
                    <a:pt x="2480" y="6322"/>
                  </a:lnTo>
                  <a:lnTo>
                    <a:pt x="4114" y="3960"/>
                  </a:lnTo>
                  <a:close/>
                  <a:moveTo>
                    <a:pt x="4983" y="1"/>
                  </a:moveTo>
                  <a:lnTo>
                    <a:pt x="4012" y="1490"/>
                  </a:lnTo>
                  <a:cubicBezTo>
                    <a:pt x="3395" y="848"/>
                    <a:pt x="2538" y="483"/>
                    <a:pt x="2301" y="277"/>
                  </a:cubicBezTo>
                  <a:lnTo>
                    <a:pt x="2301" y="277"/>
                  </a:lnTo>
                  <a:cubicBezTo>
                    <a:pt x="2301" y="277"/>
                    <a:pt x="2102" y="1082"/>
                    <a:pt x="2320" y="2099"/>
                  </a:cubicBezTo>
                  <a:cubicBezTo>
                    <a:pt x="2403" y="2492"/>
                    <a:pt x="2639" y="2845"/>
                    <a:pt x="2934" y="3143"/>
                  </a:cubicBezTo>
                  <a:lnTo>
                    <a:pt x="673" y="6608"/>
                  </a:lnTo>
                  <a:lnTo>
                    <a:pt x="1" y="7631"/>
                  </a:lnTo>
                  <a:lnTo>
                    <a:pt x="1217" y="7631"/>
                  </a:lnTo>
                  <a:lnTo>
                    <a:pt x="4750" y="7637"/>
                  </a:lnTo>
                  <a:lnTo>
                    <a:pt x="1217" y="13922"/>
                  </a:lnTo>
                  <a:lnTo>
                    <a:pt x="6439" y="7345"/>
                  </a:lnTo>
                  <a:lnTo>
                    <a:pt x="7268" y="6304"/>
                  </a:lnTo>
                  <a:lnTo>
                    <a:pt x="5886" y="6307"/>
                  </a:lnTo>
                  <a:lnTo>
                    <a:pt x="4301" y="6310"/>
                  </a:lnTo>
                  <a:lnTo>
                    <a:pt x="4301" y="6310"/>
                  </a:lnTo>
                  <a:cubicBezTo>
                    <a:pt x="4338" y="6258"/>
                    <a:pt x="4378" y="6199"/>
                    <a:pt x="4421" y="6141"/>
                  </a:cubicBezTo>
                  <a:cubicBezTo>
                    <a:pt x="4479" y="6080"/>
                    <a:pt x="4535" y="6000"/>
                    <a:pt x="4614" y="5941"/>
                  </a:cubicBezTo>
                  <a:cubicBezTo>
                    <a:pt x="4654" y="5911"/>
                    <a:pt x="4691" y="5877"/>
                    <a:pt x="4731" y="5846"/>
                  </a:cubicBezTo>
                  <a:cubicBezTo>
                    <a:pt x="4759" y="5825"/>
                    <a:pt x="4783" y="5803"/>
                    <a:pt x="4814" y="5785"/>
                  </a:cubicBezTo>
                  <a:cubicBezTo>
                    <a:pt x="5072" y="5919"/>
                    <a:pt x="5321" y="5978"/>
                    <a:pt x="5555" y="5978"/>
                  </a:cubicBezTo>
                  <a:cubicBezTo>
                    <a:pt x="6434" y="5978"/>
                    <a:pt x="7111" y="5150"/>
                    <a:pt x="7268" y="4372"/>
                  </a:cubicBezTo>
                  <a:lnTo>
                    <a:pt x="7268" y="4372"/>
                  </a:lnTo>
                  <a:cubicBezTo>
                    <a:pt x="7249" y="4374"/>
                    <a:pt x="7227" y="4375"/>
                    <a:pt x="7204" y="4375"/>
                  </a:cubicBezTo>
                  <a:cubicBezTo>
                    <a:pt x="6957" y="4375"/>
                    <a:pt x="6490" y="4254"/>
                    <a:pt x="6028" y="4254"/>
                  </a:cubicBezTo>
                  <a:cubicBezTo>
                    <a:pt x="5373" y="4254"/>
                    <a:pt x="4727" y="4498"/>
                    <a:pt x="4734" y="5677"/>
                  </a:cubicBezTo>
                  <a:cubicBezTo>
                    <a:pt x="4657" y="5723"/>
                    <a:pt x="4590" y="5782"/>
                    <a:pt x="4522" y="5834"/>
                  </a:cubicBezTo>
                  <a:cubicBezTo>
                    <a:pt x="4439" y="5895"/>
                    <a:pt x="4375" y="5981"/>
                    <a:pt x="4304" y="6049"/>
                  </a:cubicBezTo>
                  <a:cubicBezTo>
                    <a:pt x="4243" y="6126"/>
                    <a:pt x="4194" y="6202"/>
                    <a:pt x="4144" y="6273"/>
                  </a:cubicBezTo>
                  <a:lnTo>
                    <a:pt x="4120" y="6319"/>
                  </a:lnTo>
                  <a:lnTo>
                    <a:pt x="3618" y="6320"/>
                  </a:lnTo>
                  <a:lnTo>
                    <a:pt x="3618" y="6320"/>
                  </a:lnTo>
                  <a:cubicBezTo>
                    <a:pt x="3654" y="6287"/>
                    <a:pt x="3688" y="6254"/>
                    <a:pt x="3724" y="6212"/>
                  </a:cubicBezTo>
                  <a:cubicBezTo>
                    <a:pt x="3816" y="6107"/>
                    <a:pt x="3908" y="5987"/>
                    <a:pt x="4000" y="5858"/>
                  </a:cubicBezTo>
                  <a:cubicBezTo>
                    <a:pt x="4086" y="5726"/>
                    <a:pt x="4178" y="5582"/>
                    <a:pt x="4249" y="5425"/>
                  </a:cubicBezTo>
                  <a:cubicBezTo>
                    <a:pt x="4326" y="5272"/>
                    <a:pt x="4384" y="5097"/>
                    <a:pt x="4433" y="4922"/>
                  </a:cubicBezTo>
                  <a:cubicBezTo>
                    <a:pt x="4476" y="4743"/>
                    <a:pt x="4510" y="4559"/>
                    <a:pt x="4516" y="4372"/>
                  </a:cubicBezTo>
                  <a:cubicBezTo>
                    <a:pt x="4522" y="4280"/>
                    <a:pt x="4510" y="4184"/>
                    <a:pt x="4507" y="4092"/>
                  </a:cubicBezTo>
                  <a:cubicBezTo>
                    <a:pt x="4501" y="4043"/>
                    <a:pt x="4492" y="4000"/>
                    <a:pt x="4485" y="3957"/>
                  </a:cubicBezTo>
                  <a:cubicBezTo>
                    <a:pt x="4599" y="3665"/>
                    <a:pt x="4661" y="3398"/>
                    <a:pt x="4676" y="3146"/>
                  </a:cubicBezTo>
                  <a:lnTo>
                    <a:pt x="6519" y="452"/>
                  </a:lnTo>
                  <a:lnTo>
                    <a:pt x="6835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0"/>
            <p:cNvSpPr/>
            <p:nvPr/>
          </p:nvSpPr>
          <p:spPr>
            <a:xfrm>
              <a:off x="6692704" y="4433554"/>
              <a:ext cx="421053" cy="806710"/>
            </a:xfrm>
            <a:custGeom>
              <a:avLst/>
              <a:gdLst/>
              <a:ahLst/>
              <a:cxnLst/>
              <a:rect l="l" t="t" r="r" b="b"/>
              <a:pathLst>
                <a:path w="7268" h="13925" extrusionOk="0">
                  <a:moveTo>
                    <a:pt x="4989" y="1"/>
                  </a:moveTo>
                  <a:lnTo>
                    <a:pt x="673" y="6608"/>
                  </a:lnTo>
                  <a:lnTo>
                    <a:pt x="0" y="7637"/>
                  </a:lnTo>
                  <a:lnTo>
                    <a:pt x="1217" y="7637"/>
                  </a:lnTo>
                  <a:lnTo>
                    <a:pt x="4749" y="7643"/>
                  </a:lnTo>
                  <a:lnTo>
                    <a:pt x="1217" y="13925"/>
                  </a:lnTo>
                  <a:lnTo>
                    <a:pt x="6442" y="7348"/>
                  </a:lnTo>
                  <a:lnTo>
                    <a:pt x="7268" y="6307"/>
                  </a:lnTo>
                  <a:lnTo>
                    <a:pt x="5886" y="6307"/>
                  </a:lnTo>
                  <a:lnTo>
                    <a:pt x="2476" y="6316"/>
                  </a:lnTo>
                  <a:lnTo>
                    <a:pt x="2476" y="6316"/>
                  </a:lnTo>
                  <a:lnTo>
                    <a:pt x="6525" y="452"/>
                  </a:lnTo>
                  <a:lnTo>
                    <a:pt x="683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0"/>
            <p:cNvSpPr/>
            <p:nvPr/>
          </p:nvSpPr>
          <p:spPr>
            <a:xfrm>
              <a:off x="6814590" y="4449601"/>
              <a:ext cx="196855" cy="220317"/>
            </a:xfrm>
            <a:custGeom>
              <a:avLst/>
              <a:gdLst/>
              <a:ahLst/>
              <a:cxnLst/>
              <a:rect l="l" t="t" r="r" b="b"/>
              <a:pathLst>
                <a:path w="3398" h="3803" extrusionOk="0">
                  <a:moveTo>
                    <a:pt x="197" y="0"/>
                  </a:moveTo>
                  <a:cubicBezTo>
                    <a:pt x="197" y="0"/>
                    <a:pt x="0" y="805"/>
                    <a:pt x="215" y="1828"/>
                  </a:cubicBezTo>
                  <a:cubicBezTo>
                    <a:pt x="430" y="2844"/>
                    <a:pt x="1671" y="3594"/>
                    <a:pt x="2323" y="3803"/>
                  </a:cubicBezTo>
                  <a:cubicBezTo>
                    <a:pt x="3398" y="1361"/>
                    <a:pt x="655" y="402"/>
                    <a:pt x="1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0"/>
            <p:cNvSpPr/>
            <p:nvPr/>
          </p:nvSpPr>
          <p:spPr>
            <a:xfrm>
              <a:off x="6965267" y="4679526"/>
              <a:ext cx="148481" cy="100165"/>
            </a:xfrm>
            <a:custGeom>
              <a:avLst/>
              <a:gdLst/>
              <a:ahLst/>
              <a:cxnLst/>
              <a:rect l="l" t="t" r="r" b="b"/>
              <a:pathLst>
                <a:path w="2563" h="1729" extrusionOk="0">
                  <a:moveTo>
                    <a:pt x="1321" y="0"/>
                  </a:moveTo>
                  <a:cubicBezTo>
                    <a:pt x="655" y="0"/>
                    <a:pt x="1" y="254"/>
                    <a:pt x="29" y="1490"/>
                  </a:cubicBezTo>
                  <a:cubicBezTo>
                    <a:pt x="315" y="1656"/>
                    <a:pt x="592" y="1728"/>
                    <a:pt x="852" y="1728"/>
                  </a:cubicBezTo>
                  <a:cubicBezTo>
                    <a:pt x="1730" y="1728"/>
                    <a:pt x="2406" y="902"/>
                    <a:pt x="2563" y="120"/>
                  </a:cubicBezTo>
                  <a:lnTo>
                    <a:pt x="2563" y="120"/>
                  </a:lnTo>
                  <a:cubicBezTo>
                    <a:pt x="2544" y="122"/>
                    <a:pt x="2522" y="123"/>
                    <a:pt x="2499" y="123"/>
                  </a:cubicBezTo>
                  <a:cubicBezTo>
                    <a:pt x="2252" y="123"/>
                    <a:pt x="1784" y="0"/>
                    <a:pt x="13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0"/>
            <p:cNvSpPr/>
            <p:nvPr/>
          </p:nvSpPr>
          <p:spPr>
            <a:xfrm>
              <a:off x="6873679" y="4542116"/>
              <a:ext cx="80816" cy="257394"/>
            </a:xfrm>
            <a:custGeom>
              <a:avLst/>
              <a:gdLst/>
              <a:ahLst/>
              <a:cxnLst/>
              <a:rect l="l" t="t" r="r" b="b"/>
              <a:pathLst>
                <a:path w="1395" h="4443" extrusionOk="0">
                  <a:moveTo>
                    <a:pt x="9" y="0"/>
                  </a:moveTo>
                  <a:lnTo>
                    <a:pt x="0" y="3"/>
                  </a:lnTo>
                  <a:cubicBezTo>
                    <a:pt x="0" y="3"/>
                    <a:pt x="55" y="71"/>
                    <a:pt x="160" y="194"/>
                  </a:cubicBezTo>
                  <a:cubicBezTo>
                    <a:pt x="212" y="265"/>
                    <a:pt x="283" y="344"/>
                    <a:pt x="360" y="440"/>
                  </a:cubicBezTo>
                  <a:cubicBezTo>
                    <a:pt x="424" y="523"/>
                    <a:pt x="492" y="606"/>
                    <a:pt x="565" y="707"/>
                  </a:cubicBezTo>
                  <a:cubicBezTo>
                    <a:pt x="648" y="814"/>
                    <a:pt x="728" y="931"/>
                    <a:pt x="811" y="1063"/>
                  </a:cubicBezTo>
                  <a:cubicBezTo>
                    <a:pt x="888" y="1198"/>
                    <a:pt x="974" y="1337"/>
                    <a:pt x="1038" y="1490"/>
                  </a:cubicBezTo>
                  <a:cubicBezTo>
                    <a:pt x="1084" y="1598"/>
                    <a:pt x="1131" y="1711"/>
                    <a:pt x="1161" y="1828"/>
                  </a:cubicBezTo>
                  <a:cubicBezTo>
                    <a:pt x="1177" y="1877"/>
                    <a:pt x="1189" y="1923"/>
                    <a:pt x="1195" y="1969"/>
                  </a:cubicBezTo>
                  <a:cubicBezTo>
                    <a:pt x="1226" y="2138"/>
                    <a:pt x="1238" y="2313"/>
                    <a:pt x="1235" y="2488"/>
                  </a:cubicBezTo>
                  <a:cubicBezTo>
                    <a:pt x="1235" y="2660"/>
                    <a:pt x="1201" y="2833"/>
                    <a:pt x="1161" y="3001"/>
                  </a:cubicBezTo>
                  <a:cubicBezTo>
                    <a:pt x="1112" y="3167"/>
                    <a:pt x="1057" y="3333"/>
                    <a:pt x="986" y="3478"/>
                  </a:cubicBezTo>
                  <a:cubicBezTo>
                    <a:pt x="916" y="3631"/>
                    <a:pt x="833" y="3766"/>
                    <a:pt x="747" y="3892"/>
                  </a:cubicBezTo>
                  <a:cubicBezTo>
                    <a:pt x="657" y="4015"/>
                    <a:pt x="571" y="4126"/>
                    <a:pt x="482" y="4227"/>
                  </a:cubicBezTo>
                  <a:cubicBezTo>
                    <a:pt x="406" y="4310"/>
                    <a:pt x="335" y="4381"/>
                    <a:pt x="267" y="4442"/>
                  </a:cubicBezTo>
                  <a:lnTo>
                    <a:pt x="489" y="4442"/>
                  </a:lnTo>
                  <a:cubicBezTo>
                    <a:pt x="525" y="4408"/>
                    <a:pt x="562" y="4368"/>
                    <a:pt x="596" y="4332"/>
                  </a:cubicBezTo>
                  <a:cubicBezTo>
                    <a:pt x="688" y="4227"/>
                    <a:pt x="780" y="4107"/>
                    <a:pt x="873" y="3978"/>
                  </a:cubicBezTo>
                  <a:cubicBezTo>
                    <a:pt x="962" y="3843"/>
                    <a:pt x="1051" y="3702"/>
                    <a:pt x="1124" y="3542"/>
                  </a:cubicBezTo>
                  <a:cubicBezTo>
                    <a:pt x="1201" y="3385"/>
                    <a:pt x="1256" y="3216"/>
                    <a:pt x="1309" y="3041"/>
                  </a:cubicBezTo>
                  <a:cubicBezTo>
                    <a:pt x="1349" y="2863"/>
                    <a:pt x="1389" y="2679"/>
                    <a:pt x="1389" y="2492"/>
                  </a:cubicBezTo>
                  <a:cubicBezTo>
                    <a:pt x="1395" y="2396"/>
                    <a:pt x="1385" y="2304"/>
                    <a:pt x="1389" y="2212"/>
                  </a:cubicBezTo>
                  <a:cubicBezTo>
                    <a:pt x="1373" y="2114"/>
                    <a:pt x="1358" y="2034"/>
                    <a:pt x="1330" y="1942"/>
                  </a:cubicBezTo>
                  <a:cubicBezTo>
                    <a:pt x="1312" y="1862"/>
                    <a:pt x="1284" y="1782"/>
                    <a:pt x="1253" y="1705"/>
                  </a:cubicBezTo>
                  <a:cubicBezTo>
                    <a:pt x="1220" y="1613"/>
                    <a:pt x="1180" y="1527"/>
                    <a:pt x="1140" y="1444"/>
                  </a:cubicBezTo>
                  <a:cubicBezTo>
                    <a:pt x="1063" y="1290"/>
                    <a:pt x="968" y="1152"/>
                    <a:pt x="882" y="1020"/>
                  </a:cubicBezTo>
                  <a:cubicBezTo>
                    <a:pt x="790" y="894"/>
                    <a:pt x="700" y="774"/>
                    <a:pt x="611" y="670"/>
                  </a:cubicBezTo>
                  <a:cubicBezTo>
                    <a:pt x="528" y="575"/>
                    <a:pt x="452" y="486"/>
                    <a:pt x="381" y="409"/>
                  </a:cubicBezTo>
                  <a:cubicBezTo>
                    <a:pt x="304" y="323"/>
                    <a:pt x="231" y="246"/>
                    <a:pt x="175" y="185"/>
                  </a:cubicBezTo>
                  <a:cubicBezTo>
                    <a:pt x="68" y="68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0"/>
            <p:cNvSpPr/>
            <p:nvPr/>
          </p:nvSpPr>
          <p:spPr>
            <a:xfrm>
              <a:off x="6931146" y="4718803"/>
              <a:ext cx="151146" cy="79947"/>
            </a:xfrm>
            <a:custGeom>
              <a:avLst/>
              <a:gdLst/>
              <a:ahLst/>
              <a:cxnLst/>
              <a:rect l="l" t="t" r="r" b="b"/>
              <a:pathLst>
                <a:path w="2609" h="1380" extrusionOk="0">
                  <a:moveTo>
                    <a:pt x="2608" y="1"/>
                  </a:moveTo>
                  <a:cubicBezTo>
                    <a:pt x="2605" y="1"/>
                    <a:pt x="2593" y="10"/>
                    <a:pt x="2568" y="13"/>
                  </a:cubicBezTo>
                  <a:cubicBezTo>
                    <a:pt x="2550" y="25"/>
                    <a:pt x="2519" y="47"/>
                    <a:pt x="2473" y="62"/>
                  </a:cubicBezTo>
                  <a:cubicBezTo>
                    <a:pt x="2390" y="105"/>
                    <a:pt x="2258" y="139"/>
                    <a:pt x="2101" y="182"/>
                  </a:cubicBezTo>
                  <a:cubicBezTo>
                    <a:pt x="1785" y="268"/>
                    <a:pt x="1361" y="369"/>
                    <a:pt x="956" y="554"/>
                  </a:cubicBezTo>
                  <a:cubicBezTo>
                    <a:pt x="857" y="600"/>
                    <a:pt x="756" y="646"/>
                    <a:pt x="664" y="707"/>
                  </a:cubicBezTo>
                  <a:cubicBezTo>
                    <a:pt x="572" y="762"/>
                    <a:pt x="486" y="830"/>
                    <a:pt x="403" y="898"/>
                  </a:cubicBezTo>
                  <a:cubicBezTo>
                    <a:pt x="320" y="962"/>
                    <a:pt x="255" y="1042"/>
                    <a:pt x="185" y="1113"/>
                  </a:cubicBezTo>
                  <a:cubicBezTo>
                    <a:pt x="123" y="1189"/>
                    <a:pt x="74" y="1266"/>
                    <a:pt x="25" y="1334"/>
                  </a:cubicBezTo>
                  <a:lnTo>
                    <a:pt x="0" y="1380"/>
                  </a:lnTo>
                  <a:lnTo>
                    <a:pt x="185" y="1380"/>
                  </a:lnTo>
                  <a:cubicBezTo>
                    <a:pt x="218" y="1328"/>
                    <a:pt x="258" y="1269"/>
                    <a:pt x="304" y="1211"/>
                  </a:cubicBezTo>
                  <a:cubicBezTo>
                    <a:pt x="369" y="1149"/>
                    <a:pt x="424" y="1073"/>
                    <a:pt x="501" y="1011"/>
                  </a:cubicBezTo>
                  <a:cubicBezTo>
                    <a:pt x="538" y="980"/>
                    <a:pt x="578" y="947"/>
                    <a:pt x="615" y="916"/>
                  </a:cubicBezTo>
                  <a:cubicBezTo>
                    <a:pt x="655" y="885"/>
                    <a:pt x="701" y="858"/>
                    <a:pt x="741" y="827"/>
                  </a:cubicBezTo>
                  <a:cubicBezTo>
                    <a:pt x="824" y="765"/>
                    <a:pt x="919" y="716"/>
                    <a:pt x="1011" y="661"/>
                  </a:cubicBezTo>
                  <a:cubicBezTo>
                    <a:pt x="1392" y="461"/>
                    <a:pt x="1810" y="335"/>
                    <a:pt x="2117" y="231"/>
                  </a:cubicBezTo>
                  <a:cubicBezTo>
                    <a:pt x="2270" y="179"/>
                    <a:pt x="2399" y="133"/>
                    <a:pt x="2485" y="87"/>
                  </a:cubicBezTo>
                  <a:cubicBezTo>
                    <a:pt x="2528" y="62"/>
                    <a:pt x="2559" y="41"/>
                    <a:pt x="2577" y="25"/>
                  </a:cubicBezTo>
                  <a:cubicBezTo>
                    <a:pt x="2593" y="13"/>
                    <a:pt x="2605" y="7"/>
                    <a:pt x="26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89" name="Google Shape;689;p40"/>
          <p:cNvCxnSpPr>
            <a:cxnSpLocks/>
          </p:cNvCxnSpPr>
          <p:nvPr/>
        </p:nvCxnSpPr>
        <p:spPr>
          <a:xfrm>
            <a:off x="790180" y="750948"/>
            <a:ext cx="26602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FB51680-1485-FFED-9F21-197640535F68}"/>
              </a:ext>
            </a:extLst>
          </p:cNvPr>
          <p:cNvSpPr txBox="1"/>
          <p:nvPr/>
        </p:nvSpPr>
        <p:spPr>
          <a:xfrm>
            <a:off x="449461" y="918806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Monofacial </a:t>
            </a:r>
            <a:endParaRPr lang="ar-P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19DB94-4D59-B603-0C07-448A786A3311}"/>
              </a:ext>
            </a:extLst>
          </p:cNvPr>
          <p:cNvSpPr txBox="1"/>
          <p:nvPr/>
        </p:nvSpPr>
        <p:spPr>
          <a:xfrm>
            <a:off x="415913" y="2946784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Bifacial </a:t>
            </a:r>
            <a:endParaRPr lang="ar-P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0DD687E-9AF1-D9CE-01A4-D63BD1F2D1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381376"/>
              </p:ext>
            </p:extLst>
          </p:nvPr>
        </p:nvGraphicFramePr>
        <p:xfrm>
          <a:off x="376487" y="1176210"/>
          <a:ext cx="8303814" cy="1750949"/>
        </p:xfrm>
        <a:graphic>
          <a:graphicData uri="http://schemas.openxmlformats.org/drawingml/2006/table">
            <a:tbl>
              <a:tblPr firstRow="1" firstCol="1" bandRow="1">
                <a:tableStyleId>{89672690-0B82-4C97-88DD-8FDD5D00FE6C}</a:tableStyleId>
              </a:tblPr>
              <a:tblGrid>
                <a:gridCol w="1132781">
                  <a:extLst>
                    <a:ext uri="{9D8B030D-6E8A-4147-A177-3AD203B41FA5}">
                      <a16:colId xmlns:a16="http://schemas.microsoft.com/office/drawing/2014/main" val="2705253526"/>
                    </a:ext>
                  </a:extLst>
                </a:gridCol>
                <a:gridCol w="1027442">
                  <a:extLst>
                    <a:ext uri="{9D8B030D-6E8A-4147-A177-3AD203B41FA5}">
                      <a16:colId xmlns:a16="http://schemas.microsoft.com/office/drawing/2014/main" val="1688116025"/>
                    </a:ext>
                  </a:extLst>
                </a:gridCol>
                <a:gridCol w="1028253">
                  <a:extLst>
                    <a:ext uri="{9D8B030D-6E8A-4147-A177-3AD203B41FA5}">
                      <a16:colId xmlns:a16="http://schemas.microsoft.com/office/drawing/2014/main" val="2483951915"/>
                    </a:ext>
                  </a:extLst>
                </a:gridCol>
                <a:gridCol w="718724">
                  <a:extLst>
                    <a:ext uri="{9D8B030D-6E8A-4147-A177-3AD203B41FA5}">
                      <a16:colId xmlns:a16="http://schemas.microsoft.com/office/drawing/2014/main" val="300909004"/>
                    </a:ext>
                  </a:extLst>
                </a:gridCol>
                <a:gridCol w="884023">
                  <a:extLst>
                    <a:ext uri="{9D8B030D-6E8A-4147-A177-3AD203B41FA5}">
                      <a16:colId xmlns:a16="http://schemas.microsoft.com/office/drawing/2014/main" val="114838762"/>
                    </a:ext>
                  </a:extLst>
                </a:gridCol>
                <a:gridCol w="1106041">
                  <a:extLst>
                    <a:ext uri="{9D8B030D-6E8A-4147-A177-3AD203B41FA5}">
                      <a16:colId xmlns:a16="http://schemas.microsoft.com/office/drawing/2014/main" val="3330854500"/>
                    </a:ext>
                  </a:extLst>
                </a:gridCol>
                <a:gridCol w="924537">
                  <a:extLst>
                    <a:ext uri="{9D8B030D-6E8A-4147-A177-3AD203B41FA5}">
                      <a16:colId xmlns:a16="http://schemas.microsoft.com/office/drawing/2014/main" val="3848448394"/>
                    </a:ext>
                  </a:extLst>
                </a:gridCol>
                <a:gridCol w="700897">
                  <a:extLst>
                    <a:ext uri="{9D8B030D-6E8A-4147-A177-3AD203B41FA5}">
                      <a16:colId xmlns:a16="http://schemas.microsoft.com/office/drawing/2014/main" val="2707181411"/>
                    </a:ext>
                  </a:extLst>
                </a:gridCol>
                <a:gridCol w="781116">
                  <a:extLst>
                    <a:ext uri="{9D8B030D-6E8A-4147-A177-3AD203B41FA5}">
                      <a16:colId xmlns:a16="http://schemas.microsoft.com/office/drawing/2014/main" val="1997286879"/>
                    </a:ext>
                  </a:extLst>
                </a:gridCol>
              </a:tblGrid>
              <a:tr h="68173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Type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Albedo</a:t>
                      </a: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  <a:r>
                        <a:rPr lang="ar-SA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Shadings: irradiance loss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IAM factor on global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PV loss due to irradiance level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PV loss due to temperature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Mismatch loss, modules and strings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Ohmic wiring loss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Inverter Loss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817396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Black Asphalt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-0.90%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-2.00%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-0.35%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-10.87%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-2.15%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-1.25%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-2.38%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1764627"/>
                  </a:ext>
                </a:extLst>
              </a:tr>
              <a:tr h="10350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Artificial Green Grass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-1.08%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-2.04%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-0.35%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-10.93%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-2.15%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-1.26%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-2.38%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2566593"/>
                  </a:ext>
                </a:extLst>
              </a:tr>
              <a:tr h="4572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Sand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-1.20%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-2.06%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-0.35%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-10.97%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-2.15%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-1.27%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-2.38%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756739"/>
                  </a:ext>
                </a:extLst>
              </a:tr>
              <a:tr h="3492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 Paint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-1.89%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-2.19%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-0.35%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-11.21%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-2.15%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-1.29%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-2.40%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311769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31CF96-D96C-236E-846D-C35709B8CE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954941"/>
              </p:ext>
            </p:extLst>
          </p:nvPr>
        </p:nvGraphicFramePr>
        <p:xfrm>
          <a:off x="376486" y="3220593"/>
          <a:ext cx="8303815" cy="1697609"/>
        </p:xfrm>
        <a:graphic>
          <a:graphicData uri="http://schemas.openxmlformats.org/drawingml/2006/table">
            <a:tbl>
              <a:tblPr firstRow="1" firstCol="1" bandRow="1">
                <a:tableStyleId>{89672690-0B82-4C97-88DD-8FDD5D00FE6C}</a:tableStyleId>
              </a:tblPr>
              <a:tblGrid>
                <a:gridCol w="1140958">
                  <a:extLst>
                    <a:ext uri="{9D8B030D-6E8A-4147-A177-3AD203B41FA5}">
                      <a16:colId xmlns:a16="http://schemas.microsoft.com/office/drawing/2014/main" val="2931974896"/>
                    </a:ext>
                  </a:extLst>
                </a:gridCol>
                <a:gridCol w="1042159">
                  <a:extLst>
                    <a:ext uri="{9D8B030D-6E8A-4147-A177-3AD203B41FA5}">
                      <a16:colId xmlns:a16="http://schemas.microsoft.com/office/drawing/2014/main" val="1217598547"/>
                    </a:ext>
                  </a:extLst>
                </a:gridCol>
                <a:gridCol w="937784">
                  <a:extLst>
                    <a:ext uri="{9D8B030D-6E8A-4147-A177-3AD203B41FA5}">
                      <a16:colId xmlns:a16="http://schemas.microsoft.com/office/drawing/2014/main" val="2431131654"/>
                    </a:ext>
                  </a:extLst>
                </a:gridCol>
                <a:gridCol w="729034">
                  <a:extLst>
                    <a:ext uri="{9D8B030D-6E8A-4147-A177-3AD203B41FA5}">
                      <a16:colId xmlns:a16="http://schemas.microsoft.com/office/drawing/2014/main" val="1515202012"/>
                    </a:ext>
                  </a:extLst>
                </a:gridCol>
                <a:gridCol w="896354">
                  <a:extLst>
                    <a:ext uri="{9D8B030D-6E8A-4147-A177-3AD203B41FA5}">
                      <a16:colId xmlns:a16="http://schemas.microsoft.com/office/drawing/2014/main" val="4041059497"/>
                    </a:ext>
                  </a:extLst>
                </a:gridCol>
                <a:gridCol w="1120242">
                  <a:extLst>
                    <a:ext uri="{9D8B030D-6E8A-4147-A177-3AD203B41FA5}">
                      <a16:colId xmlns:a16="http://schemas.microsoft.com/office/drawing/2014/main" val="3454655226"/>
                    </a:ext>
                  </a:extLst>
                </a:gridCol>
                <a:gridCol w="886792">
                  <a:extLst>
                    <a:ext uri="{9D8B030D-6E8A-4147-A177-3AD203B41FA5}">
                      <a16:colId xmlns:a16="http://schemas.microsoft.com/office/drawing/2014/main" val="4174435112"/>
                    </a:ext>
                  </a:extLst>
                </a:gridCol>
                <a:gridCol w="759311">
                  <a:extLst>
                    <a:ext uri="{9D8B030D-6E8A-4147-A177-3AD203B41FA5}">
                      <a16:colId xmlns:a16="http://schemas.microsoft.com/office/drawing/2014/main" val="3839439263"/>
                    </a:ext>
                  </a:extLst>
                </a:gridCol>
                <a:gridCol w="791181">
                  <a:extLst>
                    <a:ext uri="{9D8B030D-6E8A-4147-A177-3AD203B41FA5}">
                      <a16:colId xmlns:a16="http://schemas.microsoft.com/office/drawing/2014/main" val="1332876090"/>
                    </a:ext>
                  </a:extLst>
                </a:gridCol>
              </a:tblGrid>
              <a:tr h="422211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 Type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Albedo</a:t>
                      </a:r>
                    </a:p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Near Shadings: irradiance loss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IAM factor on global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PV loss due to irradiance level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PV loss due to temperature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Mismatch loss, modules and strings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Ohmic wiring loss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Inverter Loss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0326751"/>
                  </a:ext>
                </a:extLst>
              </a:tr>
              <a:tr h="15684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Black Asphalt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-0.90%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-1.75%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-0.42%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-9.28%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-2.15%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-1.23%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-2.31%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0834718"/>
                  </a:ext>
                </a:extLst>
              </a:tr>
              <a:tr h="27876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Artificial Green Grass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-1.08%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-1.79%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-0.42%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-9.33%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-2.15%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-1.24%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-2.31%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4115937"/>
                  </a:ext>
                </a:extLst>
              </a:tr>
              <a:tr h="4000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Sand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-1.20%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-1.81%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-0.41%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-9.36%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-2.15%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-1.25%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-2.33%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1460726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White Paint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-1.89%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-1.96%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-0.41%</a:t>
                      </a:r>
                      <a:endParaRPr lang="en-US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-9.56%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-2.15%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-1.27%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-2.32%</a:t>
                      </a:r>
                      <a:endParaRPr lang="en-US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912768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AED8334-FE7F-DEBB-8268-CA5967DED997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3029483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41"/>
          <p:cNvSpPr txBox="1">
            <a:spLocks noGrp="1"/>
          </p:cNvSpPr>
          <p:nvPr>
            <p:ph type="subTitle" idx="3"/>
          </p:nvPr>
        </p:nvSpPr>
        <p:spPr>
          <a:xfrm>
            <a:off x="249195" y="2426629"/>
            <a:ext cx="8645609" cy="7666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kern="100" dirty="0">
                <a:solidFill>
                  <a:srgbClr val="394A6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The bifacial module consistently outperforms the monofacial module, with an average increase of </a:t>
            </a:r>
            <a:r>
              <a:rPr lang="en-US" sz="1800" b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6.81% </a:t>
            </a:r>
            <a:r>
              <a:rPr lang="en-US" sz="1800" b="1" kern="100" dirty="0">
                <a:solidFill>
                  <a:srgbClr val="394A6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energy production and higher specific production</a:t>
            </a:r>
            <a:endParaRPr b="1" dirty="0">
              <a:solidFill>
                <a:srgbClr val="394A6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0B1EEC-A5BC-59D0-4E8C-85B63D9D60D2}"/>
              </a:ext>
            </a:extLst>
          </p:cNvPr>
          <p:cNvSpPr txBox="1"/>
          <p:nvPr/>
        </p:nvSpPr>
        <p:spPr>
          <a:xfrm>
            <a:off x="8665430" y="4735576"/>
            <a:ext cx="40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4098254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41"/>
          <p:cNvSpPr txBox="1">
            <a:spLocks noGrp="1"/>
          </p:cNvSpPr>
          <p:nvPr>
            <p:ph type="subTitle" idx="3"/>
          </p:nvPr>
        </p:nvSpPr>
        <p:spPr>
          <a:xfrm>
            <a:off x="192045" y="1805123"/>
            <a:ext cx="8645609" cy="7666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75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endParaRPr sz="7500" b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oogle Shape;5365;p70">
            <a:extLst>
              <a:ext uri="{FF2B5EF4-FFF2-40B4-BE49-F238E27FC236}">
                <a16:creationId xmlns:a16="http://schemas.microsoft.com/office/drawing/2014/main" id="{C2927A7A-9A1D-FB11-620F-ECEA764F79F9}"/>
              </a:ext>
            </a:extLst>
          </p:cNvPr>
          <p:cNvGrpSpPr/>
          <p:nvPr/>
        </p:nvGrpSpPr>
        <p:grpSpPr>
          <a:xfrm>
            <a:off x="0" y="3609933"/>
            <a:ext cx="3248879" cy="1532544"/>
            <a:chOff x="5171775" y="2969512"/>
            <a:chExt cx="2461801" cy="1161106"/>
          </a:xfrm>
        </p:grpSpPr>
        <p:sp>
          <p:nvSpPr>
            <p:cNvPr id="3" name="Google Shape;5366;p70">
              <a:extLst>
                <a:ext uri="{FF2B5EF4-FFF2-40B4-BE49-F238E27FC236}">
                  <a16:creationId xmlns:a16="http://schemas.microsoft.com/office/drawing/2014/main" id="{B714E992-3569-7370-D542-9BCC28F437F4}"/>
                </a:ext>
              </a:extLst>
            </p:cNvPr>
            <p:cNvSpPr/>
            <p:nvPr/>
          </p:nvSpPr>
          <p:spPr>
            <a:xfrm>
              <a:off x="5173184" y="2969512"/>
              <a:ext cx="2459001" cy="1160827"/>
            </a:xfrm>
            <a:custGeom>
              <a:avLst/>
              <a:gdLst/>
              <a:ahLst/>
              <a:cxnLst/>
              <a:rect l="l" t="t" r="r" b="b"/>
              <a:pathLst>
                <a:path w="25470" h="12024" extrusionOk="0">
                  <a:moveTo>
                    <a:pt x="11283" y="4372"/>
                  </a:moveTo>
                  <a:lnTo>
                    <a:pt x="11283" y="4372"/>
                  </a:lnTo>
                  <a:cubicBezTo>
                    <a:pt x="11323" y="4412"/>
                    <a:pt x="11369" y="4455"/>
                    <a:pt x="11415" y="4507"/>
                  </a:cubicBezTo>
                  <a:cubicBezTo>
                    <a:pt x="11372" y="4522"/>
                    <a:pt x="11329" y="4532"/>
                    <a:pt x="11289" y="4547"/>
                  </a:cubicBezTo>
                  <a:lnTo>
                    <a:pt x="11283" y="4372"/>
                  </a:lnTo>
                  <a:close/>
                  <a:moveTo>
                    <a:pt x="10890" y="3788"/>
                  </a:moveTo>
                  <a:lnTo>
                    <a:pt x="10850" y="4694"/>
                  </a:lnTo>
                  <a:cubicBezTo>
                    <a:pt x="10788" y="4719"/>
                    <a:pt x="10742" y="4774"/>
                    <a:pt x="10730" y="4839"/>
                  </a:cubicBezTo>
                  <a:lnTo>
                    <a:pt x="10730" y="4845"/>
                  </a:lnTo>
                  <a:cubicBezTo>
                    <a:pt x="10730" y="4845"/>
                    <a:pt x="10730" y="4848"/>
                    <a:pt x="10727" y="4848"/>
                  </a:cubicBezTo>
                  <a:cubicBezTo>
                    <a:pt x="10732" y="4849"/>
                    <a:pt x="10739" y="4849"/>
                    <a:pt x="10748" y="4849"/>
                  </a:cubicBezTo>
                  <a:cubicBezTo>
                    <a:pt x="10770" y="4849"/>
                    <a:pt x="10802" y="4847"/>
                    <a:pt x="10844" y="4845"/>
                  </a:cubicBezTo>
                  <a:lnTo>
                    <a:pt x="10844" y="4845"/>
                  </a:lnTo>
                  <a:lnTo>
                    <a:pt x="10822" y="5235"/>
                  </a:lnTo>
                  <a:cubicBezTo>
                    <a:pt x="10326" y="4937"/>
                    <a:pt x="9733" y="4745"/>
                    <a:pt x="8955" y="4745"/>
                  </a:cubicBezTo>
                  <a:cubicBezTo>
                    <a:pt x="8915" y="4745"/>
                    <a:pt x="8873" y="4746"/>
                    <a:pt x="8832" y="4747"/>
                  </a:cubicBezTo>
                  <a:cubicBezTo>
                    <a:pt x="8746" y="4753"/>
                    <a:pt x="8666" y="4759"/>
                    <a:pt x="8586" y="4777"/>
                  </a:cubicBezTo>
                  <a:cubicBezTo>
                    <a:pt x="8392" y="4526"/>
                    <a:pt x="8211" y="4286"/>
                    <a:pt x="8082" y="4117"/>
                  </a:cubicBezTo>
                  <a:cubicBezTo>
                    <a:pt x="9010" y="4096"/>
                    <a:pt x="10450" y="4025"/>
                    <a:pt x="10684" y="4016"/>
                  </a:cubicBezTo>
                  <a:cubicBezTo>
                    <a:pt x="10705" y="4016"/>
                    <a:pt x="10724" y="4003"/>
                    <a:pt x="10739" y="3988"/>
                  </a:cubicBezTo>
                  <a:lnTo>
                    <a:pt x="10890" y="3788"/>
                  </a:lnTo>
                  <a:close/>
                  <a:moveTo>
                    <a:pt x="7541" y="4440"/>
                  </a:moveTo>
                  <a:cubicBezTo>
                    <a:pt x="7667" y="4559"/>
                    <a:pt x="7879" y="4753"/>
                    <a:pt x="8110" y="4968"/>
                  </a:cubicBezTo>
                  <a:cubicBezTo>
                    <a:pt x="7928" y="5066"/>
                    <a:pt x="7747" y="5192"/>
                    <a:pt x="7563" y="5346"/>
                  </a:cubicBezTo>
                  <a:lnTo>
                    <a:pt x="7541" y="4440"/>
                  </a:lnTo>
                  <a:close/>
                  <a:moveTo>
                    <a:pt x="13602" y="4357"/>
                  </a:moveTo>
                  <a:lnTo>
                    <a:pt x="13522" y="6129"/>
                  </a:lnTo>
                  <a:cubicBezTo>
                    <a:pt x="13461" y="6126"/>
                    <a:pt x="13399" y="6126"/>
                    <a:pt x="13335" y="6126"/>
                  </a:cubicBezTo>
                  <a:cubicBezTo>
                    <a:pt x="13092" y="5751"/>
                    <a:pt x="12702" y="5168"/>
                    <a:pt x="12355" y="4661"/>
                  </a:cubicBezTo>
                  <a:cubicBezTo>
                    <a:pt x="12889" y="4587"/>
                    <a:pt x="13372" y="4516"/>
                    <a:pt x="13491" y="4498"/>
                  </a:cubicBezTo>
                  <a:cubicBezTo>
                    <a:pt x="13507" y="4495"/>
                    <a:pt x="13522" y="4486"/>
                    <a:pt x="13534" y="4470"/>
                  </a:cubicBezTo>
                  <a:lnTo>
                    <a:pt x="13602" y="4357"/>
                  </a:lnTo>
                  <a:close/>
                  <a:moveTo>
                    <a:pt x="11651" y="4753"/>
                  </a:moveTo>
                  <a:cubicBezTo>
                    <a:pt x="12088" y="5198"/>
                    <a:pt x="12659" y="5785"/>
                    <a:pt x="13003" y="6138"/>
                  </a:cubicBezTo>
                  <a:cubicBezTo>
                    <a:pt x="12696" y="6157"/>
                    <a:pt x="12370" y="6212"/>
                    <a:pt x="12035" y="6283"/>
                  </a:cubicBezTo>
                  <a:cubicBezTo>
                    <a:pt x="11805" y="6037"/>
                    <a:pt x="11572" y="5800"/>
                    <a:pt x="11313" y="5588"/>
                  </a:cubicBezTo>
                  <a:lnTo>
                    <a:pt x="11292" y="4799"/>
                  </a:lnTo>
                  <a:cubicBezTo>
                    <a:pt x="11403" y="4787"/>
                    <a:pt x="11522" y="4771"/>
                    <a:pt x="11651" y="4753"/>
                  </a:cubicBezTo>
                  <a:close/>
                  <a:moveTo>
                    <a:pt x="12496" y="1"/>
                  </a:moveTo>
                  <a:cubicBezTo>
                    <a:pt x="12352" y="151"/>
                    <a:pt x="11043" y="2689"/>
                    <a:pt x="10890" y="2990"/>
                  </a:cubicBezTo>
                  <a:cubicBezTo>
                    <a:pt x="10880" y="3008"/>
                    <a:pt x="10877" y="3027"/>
                    <a:pt x="10883" y="3048"/>
                  </a:cubicBezTo>
                  <a:lnTo>
                    <a:pt x="10997" y="3309"/>
                  </a:lnTo>
                  <a:cubicBezTo>
                    <a:pt x="10930" y="3328"/>
                    <a:pt x="10877" y="3371"/>
                    <a:pt x="10844" y="3423"/>
                  </a:cubicBezTo>
                  <a:lnTo>
                    <a:pt x="10629" y="3266"/>
                  </a:lnTo>
                  <a:cubicBezTo>
                    <a:pt x="10617" y="3257"/>
                    <a:pt x="10600" y="3253"/>
                    <a:pt x="10584" y="3253"/>
                  </a:cubicBezTo>
                  <a:cubicBezTo>
                    <a:pt x="10579" y="3253"/>
                    <a:pt x="10574" y="3253"/>
                    <a:pt x="10570" y="3254"/>
                  </a:cubicBezTo>
                  <a:cubicBezTo>
                    <a:pt x="10315" y="3312"/>
                    <a:pt x="8561" y="3696"/>
                    <a:pt x="7809" y="3862"/>
                  </a:cubicBezTo>
                  <a:lnTo>
                    <a:pt x="7597" y="3853"/>
                  </a:lnTo>
                  <a:lnTo>
                    <a:pt x="7597" y="3841"/>
                  </a:lnTo>
                  <a:cubicBezTo>
                    <a:pt x="7597" y="3791"/>
                    <a:pt x="7581" y="3745"/>
                    <a:pt x="7557" y="3708"/>
                  </a:cubicBezTo>
                  <a:lnTo>
                    <a:pt x="7560" y="3708"/>
                  </a:lnTo>
                  <a:lnTo>
                    <a:pt x="7790" y="3592"/>
                  </a:lnTo>
                  <a:cubicBezTo>
                    <a:pt x="7806" y="3586"/>
                    <a:pt x="7818" y="3570"/>
                    <a:pt x="7821" y="3555"/>
                  </a:cubicBezTo>
                  <a:cubicBezTo>
                    <a:pt x="7889" y="3294"/>
                    <a:pt x="8454" y="1131"/>
                    <a:pt x="8497" y="959"/>
                  </a:cubicBezTo>
                  <a:cubicBezTo>
                    <a:pt x="8515" y="882"/>
                    <a:pt x="8494" y="806"/>
                    <a:pt x="8438" y="747"/>
                  </a:cubicBezTo>
                  <a:lnTo>
                    <a:pt x="8435" y="744"/>
                  </a:lnTo>
                  <a:lnTo>
                    <a:pt x="8435" y="738"/>
                  </a:lnTo>
                  <a:cubicBezTo>
                    <a:pt x="8316" y="873"/>
                    <a:pt x="7317" y="3079"/>
                    <a:pt x="7197" y="3340"/>
                  </a:cubicBezTo>
                  <a:cubicBezTo>
                    <a:pt x="7191" y="3355"/>
                    <a:pt x="7191" y="3374"/>
                    <a:pt x="7197" y="3389"/>
                  </a:cubicBezTo>
                  <a:lnTo>
                    <a:pt x="7305" y="3610"/>
                  </a:lnTo>
                  <a:cubicBezTo>
                    <a:pt x="7250" y="3622"/>
                    <a:pt x="7204" y="3656"/>
                    <a:pt x="7167" y="3702"/>
                  </a:cubicBezTo>
                  <a:lnTo>
                    <a:pt x="6989" y="3586"/>
                  </a:lnTo>
                  <a:cubicBezTo>
                    <a:pt x="6977" y="3579"/>
                    <a:pt x="6965" y="3575"/>
                    <a:pt x="6951" y="3575"/>
                  </a:cubicBezTo>
                  <a:cubicBezTo>
                    <a:pt x="6947" y="3575"/>
                    <a:pt x="6942" y="3576"/>
                    <a:pt x="6936" y="3576"/>
                  </a:cubicBezTo>
                  <a:cubicBezTo>
                    <a:pt x="6675" y="3650"/>
                    <a:pt x="4522" y="4237"/>
                    <a:pt x="4350" y="4286"/>
                  </a:cubicBezTo>
                  <a:cubicBezTo>
                    <a:pt x="4276" y="4311"/>
                    <a:pt x="4215" y="4369"/>
                    <a:pt x="4196" y="4440"/>
                  </a:cubicBezTo>
                  <a:lnTo>
                    <a:pt x="4196" y="4446"/>
                  </a:lnTo>
                  <a:lnTo>
                    <a:pt x="4193" y="4449"/>
                  </a:lnTo>
                  <a:cubicBezTo>
                    <a:pt x="4205" y="4451"/>
                    <a:pt x="4226" y="4452"/>
                    <a:pt x="4256" y="4452"/>
                  </a:cubicBezTo>
                  <a:cubicBezTo>
                    <a:pt x="4679" y="4452"/>
                    <a:pt x="6795" y="4244"/>
                    <a:pt x="7059" y="4218"/>
                  </a:cubicBezTo>
                  <a:cubicBezTo>
                    <a:pt x="7081" y="4218"/>
                    <a:pt x="7096" y="4206"/>
                    <a:pt x="7102" y="4191"/>
                  </a:cubicBezTo>
                  <a:lnTo>
                    <a:pt x="7188" y="4065"/>
                  </a:lnTo>
                  <a:lnTo>
                    <a:pt x="7114" y="5751"/>
                  </a:lnTo>
                  <a:cubicBezTo>
                    <a:pt x="6227" y="6657"/>
                    <a:pt x="5321" y="8009"/>
                    <a:pt x="4347" y="9062"/>
                  </a:cubicBezTo>
                  <a:cubicBezTo>
                    <a:pt x="3871" y="9582"/>
                    <a:pt x="3281" y="9889"/>
                    <a:pt x="2740" y="10138"/>
                  </a:cubicBezTo>
                  <a:cubicBezTo>
                    <a:pt x="65" y="10405"/>
                    <a:pt x="0" y="11701"/>
                    <a:pt x="0" y="11806"/>
                  </a:cubicBezTo>
                  <a:lnTo>
                    <a:pt x="0" y="11809"/>
                  </a:lnTo>
                  <a:lnTo>
                    <a:pt x="10499" y="11898"/>
                  </a:lnTo>
                  <a:lnTo>
                    <a:pt x="20848" y="11987"/>
                  </a:lnTo>
                  <a:lnTo>
                    <a:pt x="21042" y="11987"/>
                  </a:lnTo>
                  <a:lnTo>
                    <a:pt x="25453" y="12024"/>
                  </a:lnTo>
                  <a:cubicBezTo>
                    <a:pt x="25453" y="12024"/>
                    <a:pt x="25453" y="12024"/>
                    <a:pt x="25453" y="12024"/>
                  </a:cubicBezTo>
                  <a:cubicBezTo>
                    <a:pt x="25470" y="12024"/>
                    <a:pt x="24909" y="10361"/>
                    <a:pt x="21628" y="9744"/>
                  </a:cubicBezTo>
                  <a:lnTo>
                    <a:pt x="19647" y="7600"/>
                  </a:lnTo>
                  <a:cubicBezTo>
                    <a:pt x="19555" y="7502"/>
                    <a:pt x="19423" y="7444"/>
                    <a:pt x="19285" y="7444"/>
                  </a:cubicBezTo>
                  <a:lnTo>
                    <a:pt x="16474" y="7419"/>
                  </a:lnTo>
                  <a:cubicBezTo>
                    <a:pt x="15943" y="7014"/>
                    <a:pt x="15316" y="6617"/>
                    <a:pt x="14385" y="6289"/>
                  </a:cubicBezTo>
                  <a:cubicBezTo>
                    <a:pt x="14253" y="6243"/>
                    <a:pt x="14115" y="6203"/>
                    <a:pt x="13964" y="6175"/>
                  </a:cubicBezTo>
                  <a:lnTo>
                    <a:pt x="13921" y="4670"/>
                  </a:lnTo>
                  <a:lnTo>
                    <a:pt x="13921" y="4670"/>
                  </a:lnTo>
                  <a:cubicBezTo>
                    <a:pt x="14324" y="5014"/>
                    <a:pt x="15691" y="6169"/>
                    <a:pt x="15810" y="6267"/>
                  </a:cubicBezTo>
                  <a:cubicBezTo>
                    <a:pt x="15851" y="6300"/>
                    <a:pt x="15903" y="6317"/>
                    <a:pt x="15954" y="6317"/>
                  </a:cubicBezTo>
                  <a:cubicBezTo>
                    <a:pt x="15976" y="6317"/>
                    <a:pt x="15998" y="6314"/>
                    <a:pt x="16019" y="6307"/>
                  </a:cubicBezTo>
                  <a:lnTo>
                    <a:pt x="16026" y="6307"/>
                  </a:lnTo>
                  <a:cubicBezTo>
                    <a:pt x="15958" y="6150"/>
                    <a:pt x="14453" y="4357"/>
                    <a:pt x="14272" y="4145"/>
                  </a:cubicBezTo>
                  <a:cubicBezTo>
                    <a:pt x="14259" y="4132"/>
                    <a:pt x="14244" y="4126"/>
                    <a:pt x="14225" y="4126"/>
                  </a:cubicBezTo>
                  <a:lnTo>
                    <a:pt x="13980" y="4126"/>
                  </a:lnTo>
                  <a:lnTo>
                    <a:pt x="13980" y="4111"/>
                  </a:lnTo>
                  <a:cubicBezTo>
                    <a:pt x="13980" y="4059"/>
                    <a:pt x="13964" y="4019"/>
                    <a:pt x="13940" y="3979"/>
                  </a:cubicBezTo>
                  <a:lnTo>
                    <a:pt x="14152" y="3859"/>
                  </a:lnTo>
                  <a:cubicBezTo>
                    <a:pt x="14167" y="3853"/>
                    <a:pt x="14176" y="3837"/>
                    <a:pt x="14179" y="3822"/>
                  </a:cubicBezTo>
                  <a:cubicBezTo>
                    <a:pt x="14232" y="3564"/>
                    <a:pt x="14686" y="1454"/>
                    <a:pt x="14720" y="1285"/>
                  </a:cubicBezTo>
                  <a:cubicBezTo>
                    <a:pt x="14735" y="1211"/>
                    <a:pt x="14714" y="1134"/>
                    <a:pt x="14656" y="1085"/>
                  </a:cubicBezTo>
                  <a:lnTo>
                    <a:pt x="14652" y="1082"/>
                  </a:lnTo>
                  <a:lnTo>
                    <a:pt x="14652" y="1076"/>
                  </a:lnTo>
                  <a:cubicBezTo>
                    <a:pt x="14545" y="1211"/>
                    <a:pt x="13676" y="3386"/>
                    <a:pt x="13571" y="3641"/>
                  </a:cubicBezTo>
                  <a:cubicBezTo>
                    <a:pt x="13565" y="3656"/>
                    <a:pt x="13568" y="3678"/>
                    <a:pt x="13577" y="3693"/>
                  </a:cubicBezTo>
                  <a:lnTo>
                    <a:pt x="13685" y="3893"/>
                  </a:lnTo>
                  <a:cubicBezTo>
                    <a:pt x="13630" y="3911"/>
                    <a:pt x="13583" y="3948"/>
                    <a:pt x="13556" y="3994"/>
                  </a:cubicBezTo>
                  <a:lnTo>
                    <a:pt x="13381" y="3893"/>
                  </a:lnTo>
                  <a:cubicBezTo>
                    <a:pt x="13371" y="3887"/>
                    <a:pt x="13361" y="3883"/>
                    <a:pt x="13351" y="3883"/>
                  </a:cubicBezTo>
                  <a:cubicBezTo>
                    <a:pt x="13346" y="3883"/>
                    <a:pt x="13340" y="3884"/>
                    <a:pt x="13335" y="3887"/>
                  </a:cubicBezTo>
                  <a:cubicBezTo>
                    <a:pt x="13212" y="3927"/>
                    <a:pt x="12650" y="4108"/>
                    <a:pt x="12094" y="4286"/>
                  </a:cubicBezTo>
                  <a:cubicBezTo>
                    <a:pt x="11888" y="3988"/>
                    <a:pt x="11728" y="3755"/>
                    <a:pt x="11676" y="3678"/>
                  </a:cubicBezTo>
                  <a:cubicBezTo>
                    <a:pt x="11664" y="3662"/>
                    <a:pt x="11645" y="3650"/>
                    <a:pt x="11627" y="3647"/>
                  </a:cubicBezTo>
                  <a:lnTo>
                    <a:pt x="11350" y="3619"/>
                  </a:lnTo>
                  <a:cubicBezTo>
                    <a:pt x="11353" y="3604"/>
                    <a:pt x="11353" y="3589"/>
                    <a:pt x="11353" y="3573"/>
                  </a:cubicBezTo>
                  <a:cubicBezTo>
                    <a:pt x="11353" y="3518"/>
                    <a:pt x="11338" y="3469"/>
                    <a:pt x="11310" y="3426"/>
                  </a:cubicBezTo>
                  <a:lnTo>
                    <a:pt x="11565" y="3315"/>
                  </a:lnTo>
                  <a:cubicBezTo>
                    <a:pt x="11584" y="3309"/>
                    <a:pt x="11596" y="3294"/>
                    <a:pt x="11602" y="3272"/>
                  </a:cubicBezTo>
                  <a:cubicBezTo>
                    <a:pt x="11697" y="2971"/>
                    <a:pt x="12496" y="459"/>
                    <a:pt x="12554" y="259"/>
                  </a:cubicBezTo>
                  <a:cubicBezTo>
                    <a:pt x="12582" y="170"/>
                    <a:pt x="12564" y="75"/>
                    <a:pt x="12502" y="10"/>
                  </a:cubicBezTo>
                  <a:lnTo>
                    <a:pt x="12496" y="7"/>
                  </a:lnTo>
                  <a:lnTo>
                    <a:pt x="12496" y="1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5367;p70">
              <a:extLst>
                <a:ext uri="{FF2B5EF4-FFF2-40B4-BE49-F238E27FC236}">
                  <a16:creationId xmlns:a16="http://schemas.microsoft.com/office/drawing/2014/main" id="{0BD2AAB3-2A38-2F2B-BD6E-AC481DD698DC}"/>
                </a:ext>
              </a:extLst>
            </p:cNvPr>
            <p:cNvSpPr/>
            <p:nvPr/>
          </p:nvSpPr>
          <p:spPr>
            <a:xfrm>
              <a:off x="6811390" y="3077154"/>
              <a:ext cx="315026" cy="313570"/>
            </a:xfrm>
            <a:custGeom>
              <a:avLst/>
              <a:gdLst/>
              <a:ahLst/>
              <a:cxnLst/>
              <a:rect l="l" t="t" r="r" b="b"/>
              <a:pathLst>
                <a:path w="3263" h="3248" extrusionOk="0">
                  <a:moveTo>
                    <a:pt x="1629" y="1"/>
                  </a:moveTo>
                  <a:cubicBezTo>
                    <a:pt x="740" y="1"/>
                    <a:pt x="15" y="719"/>
                    <a:pt x="9" y="1611"/>
                  </a:cubicBezTo>
                  <a:cubicBezTo>
                    <a:pt x="0" y="2504"/>
                    <a:pt x="719" y="3242"/>
                    <a:pt x="1616" y="3248"/>
                  </a:cubicBezTo>
                  <a:cubicBezTo>
                    <a:pt x="1621" y="3248"/>
                    <a:pt x="1627" y="3248"/>
                    <a:pt x="1633" y="3248"/>
                  </a:cubicBezTo>
                  <a:cubicBezTo>
                    <a:pt x="2525" y="3248"/>
                    <a:pt x="3250" y="2529"/>
                    <a:pt x="3256" y="1641"/>
                  </a:cubicBezTo>
                  <a:cubicBezTo>
                    <a:pt x="3262" y="741"/>
                    <a:pt x="2543" y="7"/>
                    <a:pt x="1646" y="1"/>
                  </a:cubicBezTo>
                  <a:cubicBezTo>
                    <a:pt x="1641" y="1"/>
                    <a:pt x="1635" y="1"/>
                    <a:pt x="1629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5368;p70">
              <a:extLst>
                <a:ext uri="{FF2B5EF4-FFF2-40B4-BE49-F238E27FC236}">
                  <a16:creationId xmlns:a16="http://schemas.microsoft.com/office/drawing/2014/main" id="{8E8E4B54-4A61-84B2-E4A6-5F58F9F0AA81}"/>
                </a:ext>
              </a:extLst>
            </p:cNvPr>
            <p:cNvSpPr/>
            <p:nvPr/>
          </p:nvSpPr>
          <p:spPr>
            <a:xfrm>
              <a:off x="5297475" y="3428080"/>
              <a:ext cx="1846230" cy="617486"/>
            </a:xfrm>
            <a:custGeom>
              <a:avLst/>
              <a:gdLst/>
              <a:ahLst/>
              <a:cxnLst/>
              <a:rect l="l" t="t" r="r" b="b"/>
              <a:pathLst>
                <a:path w="19123" h="6396" extrusionOk="0">
                  <a:moveTo>
                    <a:pt x="7704" y="1"/>
                  </a:moveTo>
                  <a:cubicBezTo>
                    <a:pt x="7658" y="1"/>
                    <a:pt x="7611" y="1"/>
                    <a:pt x="7563" y="3"/>
                  </a:cubicBezTo>
                  <a:cubicBezTo>
                    <a:pt x="6119" y="43"/>
                    <a:pt x="4700" y="2586"/>
                    <a:pt x="3094" y="4319"/>
                  </a:cubicBezTo>
                  <a:cubicBezTo>
                    <a:pt x="2025" y="5474"/>
                    <a:pt x="406" y="5584"/>
                    <a:pt x="1" y="6331"/>
                  </a:cubicBezTo>
                  <a:lnTo>
                    <a:pt x="2599" y="6257"/>
                  </a:lnTo>
                  <a:lnTo>
                    <a:pt x="19122" y="6395"/>
                  </a:lnTo>
                  <a:cubicBezTo>
                    <a:pt x="19122" y="6395"/>
                    <a:pt x="18492" y="4518"/>
                    <a:pt x="14643" y="4005"/>
                  </a:cubicBezTo>
                  <a:cubicBezTo>
                    <a:pt x="10954" y="3518"/>
                    <a:pt x="11013" y="1"/>
                    <a:pt x="77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369;p70">
              <a:extLst>
                <a:ext uri="{FF2B5EF4-FFF2-40B4-BE49-F238E27FC236}">
                  <a16:creationId xmlns:a16="http://schemas.microsoft.com/office/drawing/2014/main" id="{3F29F53F-B99C-F758-C521-83DFC4B2F06B}"/>
                </a:ext>
              </a:extLst>
            </p:cNvPr>
            <p:cNvSpPr/>
            <p:nvPr/>
          </p:nvSpPr>
          <p:spPr>
            <a:xfrm>
              <a:off x="5171775" y="3561017"/>
              <a:ext cx="2461801" cy="569601"/>
            </a:xfrm>
            <a:custGeom>
              <a:avLst/>
              <a:gdLst/>
              <a:ahLst/>
              <a:cxnLst/>
              <a:rect l="l" t="t" r="r" b="b"/>
              <a:pathLst>
                <a:path w="25499" h="5900" extrusionOk="0">
                  <a:moveTo>
                    <a:pt x="13364" y="1"/>
                  </a:moveTo>
                  <a:cubicBezTo>
                    <a:pt x="11618" y="1"/>
                    <a:pt x="9307" y="1040"/>
                    <a:pt x="7891" y="2158"/>
                  </a:cubicBezTo>
                  <a:cubicBezTo>
                    <a:pt x="6540" y="3224"/>
                    <a:pt x="4903" y="3888"/>
                    <a:pt x="3183" y="3986"/>
                  </a:cubicBezTo>
                  <a:cubicBezTo>
                    <a:pt x="0" y="4161"/>
                    <a:pt x="49" y="5685"/>
                    <a:pt x="46" y="5685"/>
                  </a:cubicBezTo>
                  <a:lnTo>
                    <a:pt x="25498" y="5900"/>
                  </a:lnTo>
                  <a:cubicBezTo>
                    <a:pt x="25498" y="5900"/>
                    <a:pt x="24869" y="4023"/>
                    <a:pt x="21023" y="3513"/>
                  </a:cubicBezTo>
                  <a:cubicBezTo>
                    <a:pt x="17279" y="3018"/>
                    <a:pt x="17444" y="1237"/>
                    <a:pt x="14419" y="162"/>
                  </a:cubicBezTo>
                  <a:cubicBezTo>
                    <a:pt x="14105" y="51"/>
                    <a:pt x="13748" y="1"/>
                    <a:pt x="133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5370;p70">
              <a:extLst>
                <a:ext uri="{FF2B5EF4-FFF2-40B4-BE49-F238E27FC236}">
                  <a16:creationId xmlns:a16="http://schemas.microsoft.com/office/drawing/2014/main" id="{76C52F8A-1D3B-BE22-53C7-1735FC8821AE}"/>
                </a:ext>
              </a:extLst>
            </p:cNvPr>
            <p:cNvSpPr/>
            <p:nvPr/>
          </p:nvSpPr>
          <p:spPr>
            <a:xfrm>
              <a:off x="5774983" y="3701387"/>
              <a:ext cx="1854147" cy="429228"/>
            </a:xfrm>
            <a:custGeom>
              <a:avLst/>
              <a:gdLst/>
              <a:ahLst/>
              <a:cxnLst/>
              <a:rect l="l" t="t" r="r" b="b"/>
              <a:pathLst>
                <a:path w="19205" h="4446" extrusionOk="0">
                  <a:moveTo>
                    <a:pt x="2660" y="1"/>
                  </a:moveTo>
                  <a:cubicBezTo>
                    <a:pt x="2288" y="222"/>
                    <a:pt x="1941" y="462"/>
                    <a:pt x="1640" y="698"/>
                  </a:cubicBezTo>
                  <a:cubicBezTo>
                    <a:pt x="1127" y="1104"/>
                    <a:pt x="581" y="1445"/>
                    <a:pt x="0" y="1724"/>
                  </a:cubicBezTo>
                  <a:cubicBezTo>
                    <a:pt x="433" y="2093"/>
                    <a:pt x="237" y="2474"/>
                    <a:pt x="710" y="2799"/>
                  </a:cubicBezTo>
                  <a:cubicBezTo>
                    <a:pt x="1481" y="3331"/>
                    <a:pt x="2983" y="3967"/>
                    <a:pt x="3898" y="4225"/>
                  </a:cubicBezTo>
                  <a:cubicBezTo>
                    <a:pt x="4030" y="4261"/>
                    <a:pt x="4162" y="4292"/>
                    <a:pt x="4297" y="4320"/>
                  </a:cubicBezTo>
                  <a:lnTo>
                    <a:pt x="19204" y="4446"/>
                  </a:lnTo>
                  <a:cubicBezTo>
                    <a:pt x="18790" y="4068"/>
                    <a:pt x="18311" y="3767"/>
                    <a:pt x="17730" y="3653"/>
                  </a:cubicBezTo>
                  <a:cubicBezTo>
                    <a:pt x="17476" y="3603"/>
                    <a:pt x="17201" y="3585"/>
                    <a:pt x="16919" y="3585"/>
                  </a:cubicBezTo>
                  <a:cubicBezTo>
                    <a:pt x="16377" y="3585"/>
                    <a:pt x="15809" y="3650"/>
                    <a:pt x="15309" y="3675"/>
                  </a:cubicBezTo>
                  <a:cubicBezTo>
                    <a:pt x="14993" y="3691"/>
                    <a:pt x="14648" y="3720"/>
                    <a:pt x="14304" y="3720"/>
                  </a:cubicBezTo>
                  <a:cubicBezTo>
                    <a:pt x="13753" y="3720"/>
                    <a:pt x="13202" y="3646"/>
                    <a:pt x="12763" y="3331"/>
                  </a:cubicBezTo>
                  <a:cubicBezTo>
                    <a:pt x="12130" y="2876"/>
                    <a:pt x="11642" y="2351"/>
                    <a:pt x="11203" y="1721"/>
                  </a:cubicBezTo>
                  <a:cubicBezTo>
                    <a:pt x="10514" y="1935"/>
                    <a:pt x="9763" y="2010"/>
                    <a:pt x="9010" y="2010"/>
                  </a:cubicBezTo>
                  <a:cubicBezTo>
                    <a:pt x="8345" y="2010"/>
                    <a:pt x="7680" y="1951"/>
                    <a:pt x="7056" y="1878"/>
                  </a:cubicBezTo>
                  <a:cubicBezTo>
                    <a:pt x="5495" y="1690"/>
                    <a:pt x="4125" y="1297"/>
                    <a:pt x="2915" y="237"/>
                  </a:cubicBezTo>
                  <a:cubicBezTo>
                    <a:pt x="2826" y="161"/>
                    <a:pt x="2743" y="81"/>
                    <a:pt x="2660" y="1"/>
                  </a:cubicBezTo>
                  <a:close/>
                </a:path>
              </a:pathLst>
            </a:custGeom>
            <a:solidFill>
              <a:srgbClr val="2C3A4C">
                <a:alpha val="23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5371;p70">
              <a:extLst>
                <a:ext uri="{FF2B5EF4-FFF2-40B4-BE49-F238E27FC236}">
                  <a16:creationId xmlns:a16="http://schemas.microsoft.com/office/drawing/2014/main" id="{4D31B156-0D48-D985-8AAE-E005788FB2FB}"/>
                </a:ext>
              </a:extLst>
            </p:cNvPr>
            <p:cNvSpPr/>
            <p:nvPr/>
          </p:nvSpPr>
          <p:spPr>
            <a:xfrm>
              <a:off x="5173512" y="3965040"/>
              <a:ext cx="355672" cy="147807"/>
            </a:xfrm>
            <a:custGeom>
              <a:avLst/>
              <a:gdLst/>
              <a:ahLst/>
              <a:cxnLst/>
              <a:rect l="l" t="t" r="r" b="b"/>
              <a:pathLst>
                <a:path w="3684" h="1531" extrusionOk="0">
                  <a:moveTo>
                    <a:pt x="1779" y="1"/>
                  </a:moveTo>
                  <a:cubicBezTo>
                    <a:pt x="1" y="465"/>
                    <a:pt x="31" y="1500"/>
                    <a:pt x="31" y="1500"/>
                  </a:cubicBezTo>
                  <a:lnTo>
                    <a:pt x="3684" y="1530"/>
                  </a:lnTo>
                  <a:cubicBezTo>
                    <a:pt x="3189" y="1082"/>
                    <a:pt x="2673" y="594"/>
                    <a:pt x="2203" y="277"/>
                  </a:cubicBezTo>
                  <a:cubicBezTo>
                    <a:pt x="2065" y="185"/>
                    <a:pt x="1920" y="87"/>
                    <a:pt x="1779" y="1"/>
                  </a:cubicBezTo>
                  <a:close/>
                </a:path>
              </a:pathLst>
            </a:custGeom>
            <a:solidFill>
              <a:srgbClr val="2C3A4C">
                <a:alpha val="23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372;p70">
              <a:extLst>
                <a:ext uri="{FF2B5EF4-FFF2-40B4-BE49-F238E27FC236}">
                  <a16:creationId xmlns:a16="http://schemas.microsoft.com/office/drawing/2014/main" id="{BDA8DE84-BC49-42FF-B248-20A790E5A37C}"/>
                </a:ext>
              </a:extLst>
            </p:cNvPr>
            <p:cNvSpPr/>
            <p:nvPr/>
          </p:nvSpPr>
          <p:spPr>
            <a:xfrm>
              <a:off x="6991440" y="4030880"/>
              <a:ext cx="69512" cy="94998"/>
            </a:xfrm>
            <a:custGeom>
              <a:avLst/>
              <a:gdLst/>
              <a:ahLst/>
              <a:cxnLst/>
              <a:rect l="l" t="t" r="r" b="b"/>
              <a:pathLst>
                <a:path w="720" h="984" extrusionOk="0">
                  <a:moveTo>
                    <a:pt x="486" y="1"/>
                  </a:moveTo>
                  <a:cubicBezTo>
                    <a:pt x="455" y="71"/>
                    <a:pt x="46" y="894"/>
                    <a:pt x="0" y="980"/>
                  </a:cubicBezTo>
                  <a:lnTo>
                    <a:pt x="320" y="984"/>
                  </a:lnTo>
                  <a:cubicBezTo>
                    <a:pt x="415" y="735"/>
                    <a:pt x="691" y="111"/>
                    <a:pt x="719" y="44"/>
                  </a:cubicBezTo>
                  <a:lnTo>
                    <a:pt x="486" y="1"/>
                  </a:lnTo>
                  <a:close/>
                </a:path>
              </a:pathLst>
            </a:custGeom>
            <a:solidFill>
              <a:srgbClr val="2C3A4C">
                <a:alpha val="23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373;p70">
              <a:extLst>
                <a:ext uri="{FF2B5EF4-FFF2-40B4-BE49-F238E27FC236}">
                  <a16:creationId xmlns:a16="http://schemas.microsoft.com/office/drawing/2014/main" id="{8027B807-442F-ECC2-FF21-7DDE2D8392C4}"/>
                </a:ext>
              </a:extLst>
            </p:cNvPr>
            <p:cNvSpPr/>
            <p:nvPr/>
          </p:nvSpPr>
          <p:spPr>
            <a:xfrm>
              <a:off x="6596381" y="4022288"/>
              <a:ext cx="81677" cy="100308"/>
            </a:xfrm>
            <a:custGeom>
              <a:avLst/>
              <a:gdLst/>
              <a:ahLst/>
              <a:cxnLst/>
              <a:rect l="l" t="t" r="r" b="b"/>
              <a:pathLst>
                <a:path w="846" h="1039" extrusionOk="0">
                  <a:moveTo>
                    <a:pt x="664" y="1"/>
                  </a:moveTo>
                  <a:cubicBezTo>
                    <a:pt x="575" y="212"/>
                    <a:pt x="96" y="873"/>
                    <a:pt x="1" y="1036"/>
                  </a:cubicBezTo>
                  <a:lnTo>
                    <a:pt x="369" y="1039"/>
                  </a:lnTo>
                  <a:cubicBezTo>
                    <a:pt x="514" y="729"/>
                    <a:pt x="692" y="415"/>
                    <a:pt x="845" y="108"/>
                  </a:cubicBezTo>
                  <a:cubicBezTo>
                    <a:pt x="772" y="74"/>
                    <a:pt x="713" y="56"/>
                    <a:pt x="664" y="1"/>
                  </a:cubicBezTo>
                  <a:close/>
                </a:path>
              </a:pathLst>
            </a:custGeom>
            <a:solidFill>
              <a:srgbClr val="2C3A4C">
                <a:alpha val="23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5374;p70">
              <a:extLst>
                <a:ext uri="{FF2B5EF4-FFF2-40B4-BE49-F238E27FC236}">
                  <a16:creationId xmlns:a16="http://schemas.microsoft.com/office/drawing/2014/main" id="{C1B6B027-85DA-C6E2-D96D-247E800196C9}"/>
                </a:ext>
              </a:extLst>
            </p:cNvPr>
            <p:cNvSpPr/>
            <p:nvPr/>
          </p:nvSpPr>
          <p:spPr>
            <a:xfrm>
              <a:off x="6877808" y="4075675"/>
              <a:ext cx="50493" cy="49044"/>
            </a:xfrm>
            <a:custGeom>
              <a:avLst/>
              <a:gdLst/>
              <a:ahLst/>
              <a:cxnLst/>
              <a:rect l="l" t="t" r="r" b="b"/>
              <a:pathLst>
                <a:path w="523" h="508" extrusionOk="0">
                  <a:moveTo>
                    <a:pt x="311" y="0"/>
                  </a:moveTo>
                  <a:cubicBezTo>
                    <a:pt x="286" y="71"/>
                    <a:pt x="65" y="403"/>
                    <a:pt x="1" y="504"/>
                  </a:cubicBezTo>
                  <a:lnTo>
                    <a:pt x="283" y="507"/>
                  </a:lnTo>
                  <a:lnTo>
                    <a:pt x="523" y="56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2C3A4C">
                <a:alpha val="23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375;p70">
              <a:extLst>
                <a:ext uri="{FF2B5EF4-FFF2-40B4-BE49-F238E27FC236}">
                  <a16:creationId xmlns:a16="http://schemas.microsoft.com/office/drawing/2014/main" id="{2887B4DB-F05F-55AA-C7FF-F40F47F96043}"/>
                </a:ext>
              </a:extLst>
            </p:cNvPr>
            <p:cNvSpPr/>
            <p:nvPr/>
          </p:nvSpPr>
          <p:spPr>
            <a:xfrm>
              <a:off x="7201424" y="4077123"/>
              <a:ext cx="50203" cy="50202"/>
            </a:xfrm>
            <a:custGeom>
              <a:avLst/>
              <a:gdLst/>
              <a:ahLst/>
              <a:cxnLst/>
              <a:rect l="l" t="t" r="r" b="b"/>
              <a:pathLst>
                <a:path w="520" h="520" extrusionOk="0">
                  <a:moveTo>
                    <a:pt x="344" y="1"/>
                  </a:moveTo>
                  <a:cubicBezTo>
                    <a:pt x="252" y="179"/>
                    <a:pt x="18" y="498"/>
                    <a:pt x="0" y="517"/>
                  </a:cubicBezTo>
                  <a:lnTo>
                    <a:pt x="298" y="520"/>
                  </a:lnTo>
                  <a:cubicBezTo>
                    <a:pt x="319" y="474"/>
                    <a:pt x="467" y="167"/>
                    <a:pt x="519" y="56"/>
                  </a:cubicBezTo>
                  <a:cubicBezTo>
                    <a:pt x="452" y="32"/>
                    <a:pt x="399" y="47"/>
                    <a:pt x="344" y="1"/>
                  </a:cubicBezTo>
                  <a:close/>
                </a:path>
              </a:pathLst>
            </a:custGeom>
            <a:solidFill>
              <a:srgbClr val="2C3A4C">
                <a:alpha val="23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376;p70">
              <a:extLst>
                <a:ext uri="{FF2B5EF4-FFF2-40B4-BE49-F238E27FC236}">
                  <a16:creationId xmlns:a16="http://schemas.microsoft.com/office/drawing/2014/main" id="{504E550C-0D2F-D70B-666F-5A8B8DAC188C}"/>
                </a:ext>
              </a:extLst>
            </p:cNvPr>
            <p:cNvSpPr/>
            <p:nvPr/>
          </p:nvSpPr>
          <p:spPr>
            <a:xfrm>
              <a:off x="6359172" y="3956737"/>
              <a:ext cx="175036" cy="163833"/>
            </a:xfrm>
            <a:custGeom>
              <a:avLst/>
              <a:gdLst/>
              <a:ahLst/>
              <a:cxnLst/>
              <a:rect l="l" t="t" r="r" b="b"/>
              <a:pathLst>
                <a:path w="1813" h="1697" extrusionOk="0">
                  <a:moveTo>
                    <a:pt x="1112" y="1"/>
                  </a:moveTo>
                  <a:cubicBezTo>
                    <a:pt x="756" y="551"/>
                    <a:pt x="443" y="1063"/>
                    <a:pt x="0" y="1690"/>
                  </a:cubicBezTo>
                  <a:lnTo>
                    <a:pt x="983" y="1696"/>
                  </a:lnTo>
                  <a:cubicBezTo>
                    <a:pt x="1214" y="1125"/>
                    <a:pt x="1512" y="618"/>
                    <a:pt x="1813" y="59"/>
                  </a:cubicBezTo>
                  <a:lnTo>
                    <a:pt x="1112" y="1"/>
                  </a:lnTo>
                  <a:close/>
                </a:path>
              </a:pathLst>
            </a:custGeom>
            <a:solidFill>
              <a:srgbClr val="2C3A4C">
                <a:alpha val="23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377;p70">
              <a:extLst>
                <a:ext uri="{FF2B5EF4-FFF2-40B4-BE49-F238E27FC236}">
                  <a16:creationId xmlns:a16="http://schemas.microsoft.com/office/drawing/2014/main" id="{3101D0B8-3874-4EA3-90DB-0B94226E5A7E}"/>
                </a:ext>
              </a:extLst>
            </p:cNvPr>
            <p:cNvSpPr/>
            <p:nvPr/>
          </p:nvSpPr>
          <p:spPr>
            <a:xfrm>
              <a:off x="5610375" y="3935691"/>
              <a:ext cx="307592" cy="178893"/>
            </a:xfrm>
            <a:custGeom>
              <a:avLst/>
              <a:gdLst/>
              <a:ahLst/>
              <a:cxnLst/>
              <a:rect l="l" t="t" r="r" b="b"/>
              <a:pathLst>
                <a:path w="3186" h="1853" extrusionOk="0">
                  <a:moveTo>
                    <a:pt x="2878" y="1"/>
                  </a:moveTo>
                  <a:cubicBezTo>
                    <a:pt x="2860" y="7"/>
                    <a:pt x="2845" y="19"/>
                    <a:pt x="2823" y="25"/>
                  </a:cubicBezTo>
                  <a:cubicBezTo>
                    <a:pt x="1954" y="385"/>
                    <a:pt x="206" y="1742"/>
                    <a:pt x="0" y="1844"/>
                  </a:cubicBezTo>
                  <a:lnTo>
                    <a:pt x="1490" y="1853"/>
                  </a:lnTo>
                  <a:cubicBezTo>
                    <a:pt x="1794" y="1512"/>
                    <a:pt x="3186" y="222"/>
                    <a:pt x="3186" y="222"/>
                  </a:cubicBezTo>
                  <a:cubicBezTo>
                    <a:pt x="3109" y="173"/>
                    <a:pt x="2940" y="71"/>
                    <a:pt x="2878" y="1"/>
                  </a:cubicBezTo>
                  <a:close/>
                </a:path>
              </a:pathLst>
            </a:custGeom>
            <a:solidFill>
              <a:srgbClr val="2C3A4C">
                <a:alpha val="23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378;p70">
              <a:extLst>
                <a:ext uri="{FF2B5EF4-FFF2-40B4-BE49-F238E27FC236}">
                  <a16:creationId xmlns:a16="http://schemas.microsoft.com/office/drawing/2014/main" id="{A575D40B-8F70-B6FC-1A08-FEA209218306}"/>
                </a:ext>
              </a:extLst>
            </p:cNvPr>
            <p:cNvSpPr/>
            <p:nvPr/>
          </p:nvSpPr>
          <p:spPr>
            <a:xfrm>
              <a:off x="6123990" y="4020550"/>
              <a:ext cx="159299" cy="98184"/>
            </a:xfrm>
            <a:custGeom>
              <a:avLst/>
              <a:gdLst/>
              <a:ahLst/>
              <a:cxnLst/>
              <a:rect l="l" t="t" r="r" b="b"/>
              <a:pathLst>
                <a:path w="1650" h="1017" extrusionOk="0">
                  <a:moveTo>
                    <a:pt x="1160" y="1"/>
                  </a:moveTo>
                  <a:cubicBezTo>
                    <a:pt x="1022" y="1"/>
                    <a:pt x="897" y="12"/>
                    <a:pt x="897" y="12"/>
                  </a:cubicBezTo>
                  <a:cubicBezTo>
                    <a:pt x="897" y="12"/>
                    <a:pt x="74" y="937"/>
                    <a:pt x="0" y="1011"/>
                  </a:cubicBezTo>
                  <a:lnTo>
                    <a:pt x="980" y="1017"/>
                  </a:lnTo>
                  <a:cubicBezTo>
                    <a:pt x="1103" y="860"/>
                    <a:pt x="1549" y="335"/>
                    <a:pt x="1650" y="224"/>
                  </a:cubicBezTo>
                  <a:cubicBezTo>
                    <a:pt x="1567" y="172"/>
                    <a:pt x="1506" y="111"/>
                    <a:pt x="1460" y="34"/>
                  </a:cubicBezTo>
                  <a:cubicBezTo>
                    <a:pt x="1388" y="8"/>
                    <a:pt x="1269" y="1"/>
                    <a:pt x="1160" y="1"/>
                  </a:cubicBezTo>
                  <a:close/>
                </a:path>
              </a:pathLst>
            </a:custGeom>
            <a:solidFill>
              <a:srgbClr val="2C3A4C">
                <a:alpha val="23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379;p70">
              <a:extLst>
                <a:ext uri="{FF2B5EF4-FFF2-40B4-BE49-F238E27FC236}">
                  <a16:creationId xmlns:a16="http://schemas.microsoft.com/office/drawing/2014/main" id="{7AA7A095-977E-48DD-CF0B-C3569706D0AC}"/>
                </a:ext>
              </a:extLst>
            </p:cNvPr>
            <p:cNvSpPr/>
            <p:nvPr/>
          </p:nvSpPr>
          <p:spPr>
            <a:xfrm>
              <a:off x="6655370" y="3721853"/>
              <a:ext cx="25391" cy="310577"/>
            </a:xfrm>
            <a:custGeom>
              <a:avLst/>
              <a:gdLst/>
              <a:ahLst/>
              <a:cxnLst/>
              <a:rect l="l" t="t" r="r" b="b"/>
              <a:pathLst>
                <a:path w="263" h="3217" extrusionOk="0">
                  <a:moveTo>
                    <a:pt x="26" y="1"/>
                  </a:moveTo>
                  <a:lnTo>
                    <a:pt x="1" y="3217"/>
                  </a:lnTo>
                  <a:lnTo>
                    <a:pt x="234" y="3217"/>
                  </a:lnTo>
                  <a:lnTo>
                    <a:pt x="262" y="47"/>
                  </a:lnTo>
                  <a:cubicBezTo>
                    <a:pt x="176" y="38"/>
                    <a:pt x="99" y="19"/>
                    <a:pt x="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380;p70">
              <a:extLst>
                <a:ext uri="{FF2B5EF4-FFF2-40B4-BE49-F238E27FC236}">
                  <a16:creationId xmlns:a16="http://schemas.microsoft.com/office/drawing/2014/main" id="{74265B55-F0C8-C064-A2C8-76AB9958486C}"/>
                </a:ext>
              </a:extLst>
            </p:cNvPr>
            <p:cNvSpPr/>
            <p:nvPr/>
          </p:nvSpPr>
          <p:spPr>
            <a:xfrm>
              <a:off x="7037975" y="3798410"/>
              <a:ext cx="24716" cy="237012"/>
            </a:xfrm>
            <a:custGeom>
              <a:avLst/>
              <a:gdLst/>
              <a:ahLst/>
              <a:cxnLst/>
              <a:rect l="l" t="t" r="r" b="b"/>
              <a:pathLst>
                <a:path w="256" h="2455" extrusionOk="0">
                  <a:moveTo>
                    <a:pt x="22" y="0"/>
                  </a:moveTo>
                  <a:lnTo>
                    <a:pt x="0" y="2455"/>
                  </a:lnTo>
                  <a:lnTo>
                    <a:pt x="234" y="2455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381;p70">
              <a:extLst>
                <a:ext uri="{FF2B5EF4-FFF2-40B4-BE49-F238E27FC236}">
                  <a16:creationId xmlns:a16="http://schemas.microsoft.com/office/drawing/2014/main" id="{894B13F6-9BCF-5401-F639-7B71ADE9F756}"/>
                </a:ext>
              </a:extLst>
            </p:cNvPr>
            <p:cNvSpPr/>
            <p:nvPr/>
          </p:nvSpPr>
          <p:spPr>
            <a:xfrm>
              <a:off x="7230773" y="3943125"/>
              <a:ext cx="23750" cy="140083"/>
            </a:xfrm>
            <a:custGeom>
              <a:avLst/>
              <a:gdLst/>
              <a:ahLst/>
              <a:cxnLst/>
              <a:rect l="l" t="t" r="r" b="b"/>
              <a:pathLst>
                <a:path w="246" h="1451" extrusionOk="0">
                  <a:moveTo>
                    <a:pt x="12" y="0"/>
                  </a:moveTo>
                  <a:lnTo>
                    <a:pt x="0" y="1450"/>
                  </a:lnTo>
                  <a:lnTo>
                    <a:pt x="234" y="1450"/>
                  </a:lnTo>
                  <a:lnTo>
                    <a:pt x="246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5382;p70">
              <a:extLst>
                <a:ext uri="{FF2B5EF4-FFF2-40B4-BE49-F238E27FC236}">
                  <a16:creationId xmlns:a16="http://schemas.microsoft.com/office/drawing/2014/main" id="{B61B1570-72A2-1471-6657-E74A6D45AC3A}"/>
                </a:ext>
              </a:extLst>
            </p:cNvPr>
            <p:cNvSpPr/>
            <p:nvPr/>
          </p:nvSpPr>
          <p:spPr>
            <a:xfrm>
              <a:off x="6905709" y="3940422"/>
              <a:ext cx="23847" cy="140083"/>
            </a:xfrm>
            <a:custGeom>
              <a:avLst/>
              <a:gdLst/>
              <a:ahLst/>
              <a:cxnLst/>
              <a:rect l="l" t="t" r="r" b="b"/>
              <a:pathLst>
                <a:path w="247" h="1451" extrusionOk="0">
                  <a:moveTo>
                    <a:pt x="13" y="1"/>
                  </a:moveTo>
                  <a:lnTo>
                    <a:pt x="1" y="1448"/>
                  </a:lnTo>
                  <a:lnTo>
                    <a:pt x="234" y="1451"/>
                  </a:lnTo>
                  <a:lnTo>
                    <a:pt x="246" y="4"/>
                  </a:lnTo>
                  <a:lnTo>
                    <a:pt x="1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5383;p70">
              <a:extLst>
                <a:ext uri="{FF2B5EF4-FFF2-40B4-BE49-F238E27FC236}">
                  <a16:creationId xmlns:a16="http://schemas.microsoft.com/office/drawing/2014/main" id="{05173A82-38C4-D605-2C0D-DB93CC23F228}"/>
                </a:ext>
              </a:extLst>
            </p:cNvPr>
            <p:cNvSpPr/>
            <p:nvPr/>
          </p:nvSpPr>
          <p:spPr>
            <a:xfrm>
              <a:off x="6592519" y="3684782"/>
              <a:ext cx="731715" cy="302661"/>
            </a:xfrm>
            <a:custGeom>
              <a:avLst/>
              <a:gdLst/>
              <a:ahLst/>
              <a:cxnLst/>
              <a:rect l="l" t="t" r="r" b="b"/>
              <a:pathLst>
                <a:path w="7579" h="3135" extrusionOk="0">
                  <a:moveTo>
                    <a:pt x="139" y="1"/>
                  </a:moveTo>
                  <a:cubicBezTo>
                    <a:pt x="47" y="1"/>
                    <a:pt x="1" y="108"/>
                    <a:pt x="62" y="176"/>
                  </a:cubicBezTo>
                  <a:lnTo>
                    <a:pt x="2618" y="2937"/>
                  </a:lnTo>
                  <a:cubicBezTo>
                    <a:pt x="2710" y="3036"/>
                    <a:pt x="2839" y="3094"/>
                    <a:pt x="2977" y="3094"/>
                  </a:cubicBezTo>
                  <a:lnTo>
                    <a:pt x="7440" y="3134"/>
                  </a:lnTo>
                  <a:cubicBezTo>
                    <a:pt x="7533" y="3134"/>
                    <a:pt x="7579" y="3027"/>
                    <a:pt x="7517" y="2956"/>
                  </a:cubicBezTo>
                  <a:lnTo>
                    <a:pt x="4962" y="194"/>
                  </a:lnTo>
                  <a:cubicBezTo>
                    <a:pt x="4872" y="96"/>
                    <a:pt x="4747" y="38"/>
                    <a:pt x="4613" y="38"/>
                  </a:cubicBezTo>
                  <a:cubicBezTo>
                    <a:pt x="4609" y="38"/>
                    <a:pt x="4606" y="38"/>
                    <a:pt x="4602" y="38"/>
                  </a:cubicBezTo>
                  <a:lnTo>
                    <a:pt x="13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5384;p70">
              <a:extLst>
                <a:ext uri="{FF2B5EF4-FFF2-40B4-BE49-F238E27FC236}">
                  <a16:creationId xmlns:a16="http://schemas.microsoft.com/office/drawing/2014/main" id="{4CF9789C-67A2-539C-3CF5-E4F0C96AB360}"/>
                </a:ext>
              </a:extLst>
            </p:cNvPr>
            <p:cNvSpPr/>
            <p:nvPr/>
          </p:nvSpPr>
          <p:spPr>
            <a:xfrm>
              <a:off x="6615980" y="3697236"/>
              <a:ext cx="401627" cy="272346"/>
            </a:xfrm>
            <a:custGeom>
              <a:avLst/>
              <a:gdLst/>
              <a:ahLst/>
              <a:cxnLst/>
              <a:rect l="l" t="t" r="r" b="b"/>
              <a:pathLst>
                <a:path w="4160" h="2821" extrusionOk="0">
                  <a:moveTo>
                    <a:pt x="4144" y="2793"/>
                  </a:moveTo>
                  <a:cubicBezTo>
                    <a:pt x="4145" y="2794"/>
                    <a:pt x="4145" y="2795"/>
                    <a:pt x="4146" y="2797"/>
                  </a:cubicBezTo>
                  <a:lnTo>
                    <a:pt x="4146" y="2797"/>
                  </a:lnTo>
                  <a:cubicBezTo>
                    <a:pt x="4146" y="2796"/>
                    <a:pt x="4145" y="2794"/>
                    <a:pt x="4144" y="2793"/>
                  </a:cubicBezTo>
                  <a:close/>
                  <a:moveTo>
                    <a:pt x="0" y="1"/>
                  </a:moveTo>
                  <a:lnTo>
                    <a:pt x="2578" y="2808"/>
                  </a:lnTo>
                  <a:lnTo>
                    <a:pt x="4160" y="2821"/>
                  </a:lnTo>
                  <a:cubicBezTo>
                    <a:pt x="4157" y="2813"/>
                    <a:pt x="4150" y="2803"/>
                    <a:pt x="4146" y="2797"/>
                  </a:cubicBezTo>
                  <a:lnTo>
                    <a:pt x="4146" y="2797"/>
                  </a:lnTo>
                  <a:cubicBezTo>
                    <a:pt x="4147" y="2798"/>
                    <a:pt x="4147" y="2799"/>
                    <a:pt x="4146" y="2799"/>
                  </a:cubicBezTo>
                  <a:cubicBezTo>
                    <a:pt x="4135" y="2799"/>
                    <a:pt x="4038" y="2711"/>
                    <a:pt x="4024" y="2698"/>
                  </a:cubicBezTo>
                  <a:cubicBezTo>
                    <a:pt x="3966" y="2643"/>
                    <a:pt x="3914" y="2584"/>
                    <a:pt x="3855" y="2520"/>
                  </a:cubicBezTo>
                  <a:cubicBezTo>
                    <a:pt x="3806" y="2468"/>
                    <a:pt x="3760" y="2400"/>
                    <a:pt x="3714" y="2335"/>
                  </a:cubicBezTo>
                  <a:cubicBezTo>
                    <a:pt x="3714" y="2332"/>
                    <a:pt x="3711" y="2329"/>
                    <a:pt x="3705" y="2323"/>
                  </a:cubicBezTo>
                  <a:lnTo>
                    <a:pt x="3653" y="2271"/>
                  </a:lnTo>
                  <a:cubicBezTo>
                    <a:pt x="3613" y="2237"/>
                    <a:pt x="3573" y="2200"/>
                    <a:pt x="3545" y="2170"/>
                  </a:cubicBezTo>
                  <a:cubicBezTo>
                    <a:pt x="3453" y="2068"/>
                    <a:pt x="3392" y="1976"/>
                    <a:pt x="3296" y="1887"/>
                  </a:cubicBezTo>
                  <a:cubicBezTo>
                    <a:pt x="3238" y="1838"/>
                    <a:pt x="3192" y="1786"/>
                    <a:pt x="3149" y="1733"/>
                  </a:cubicBezTo>
                  <a:cubicBezTo>
                    <a:pt x="2965" y="1549"/>
                    <a:pt x="2768" y="1377"/>
                    <a:pt x="2599" y="1156"/>
                  </a:cubicBezTo>
                  <a:cubicBezTo>
                    <a:pt x="2424" y="935"/>
                    <a:pt x="2224" y="726"/>
                    <a:pt x="2052" y="495"/>
                  </a:cubicBezTo>
                  <a:cubicBezTo>
                    <a:pt x="2025" y="486"/>
                    <a:pt x="1997" y="471"/>
                    <a:pt x="1966" y="446"/>
                  </a:cubicBezTo>
                  <a:cubicBezTo>
                    <a:pt x="1874" y="366"/>
                    <a:pt x="1776" y="280"/>
                    <a:pt x="1687" y="173"/>
                  </a:cubicBezTo>
                  <a:cubicBezTo>
                    <a:pt x="1675" y="167"/>
                    <a:pt x="1668" y="154"/>
                    <a:pt x="1659" y="142"/>
                  </a:cubicBezTo>
                  <a:cubicBezTo>
                    <a:pt x="1613" y="111"/>
                    <a:pt x="1570" y="65"/>
                    <a:pt x="1533" y="1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B7D4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5385;p70">
              <a:extLst>
                <a:ext uri="{FF2B5EF4-FFF2-40B4-BE49-F238E27FC236}">
                  <a16:creationId xmlns:a16="http://schemas.microsoft.com/office/drawing/2014/main" id="{16A98C85-3A87-4241-5A23-F6B12FFC739A}"/>
                </a:ext>
              </a:extLst>
            </p:cNvPr>
            <p:cNvSpPr/>
            <p:nvPr/>
          </p:nvSpPr>
          <p:spPr>
            <a:xfrm>
              <a:off x="6762727" y="3698201"/>
              <a:ext cx="119619" cy="128498"/>
            </a:xfrm>
            <a:custGeom>
              <a:avLst/>
              <a:gdLst/>
              <a:ahLst/>
              <a:cxnLst/>
              <a:rect l="l" t="t" r="r" b="b"/>
              <a:pathLst>
                <a:path w="1239" h="1331" extrusionOk="0">
                  <a:moveTo>
                    <a:pt x="1" y="0"/>
                  </a:moveTo>
                  <a:lnTo>
                    <a:pt x="1233" y="1330"/>
                  </a:lnTo>
                  <a:lnTo>
                    <a:pt x="1239" y="1330"/>
                  </a:lnTo>
                  <a:cubicBezTo>
                    <a:pt x="1184" y="1275"/>
                    <a:pt x="1131" y="1213"/>
                    <a:pt x="1079" y="1146"/>
                  </a:cubicBezTo>
                  <a:cubicBezTo>
                    <a:pt x="904" y="925"/>
                    <a:pt x="704" y="716"/>
                    <a:pt x="532" y="485"/>
                  </a:cubicBezTo>
                  <a:cubicBezTo>
                    <a:pt x="505" y="476"/>
                    <a:pt x="477" y="461"/>
                    <a:pt x="446" y="436"/>
                  </a:cubicBezTo>
                  <a:cubicBezTo>
                    <a:pt x="354" y="356"/>
                    <a:pt x="256" y="270"/>
                    <a:pt x="167" y="163"/>
                  </a:cubicBezTo>
                  <a:cubicBezTo>
                    <a:pt x="155" y="157"/>
                    <a:pt x="148" y="144"/>
                    <a:pt x="139" y="132"/>
                  </a:cubicBezTo>
                  <a:cubicBezTo>
                    <a:pt x="93" y="101"/>
                    <a:pt x="50" y="55"/>
                    <a:pt x="13" y="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386;p70">
              <a:extLst>
                <a:ext uri="{FF2B5EF4-FFF2-40B4-BE49-F238E27FC236}">
                  <a16:creationId xmlns:a16="http://schemas.microsoft.com/office/drawing/2014/main" id="{392C0659-2B95-DF1F-598C-D3A1A5001346}"/>
                </a:ext>
              </a:extLst>
            </p:cNvPr>
            <p:cNvSpPr/>
            <p:nvPr/>
          </p:nvSpPr>
          <p:spPr>
            <a:xfrm>
              <a:off x="6893255" y="3840792"/>
              <a:ext cx="124350" cy="129077"/>
            </a:xfrm>
            <a:custGeom>
              <a:avLst/>
              <a:gdLst/>
              <a:ahLst/>
              <a:cxnLst/>
              <a:rect l="l" t="t" r="r" b="b"/>
              <a:pathLst>
                <a:path w="1288" h="1337" extrusionOk="0">
                  <a:moveTo>
                    <a:pt x="1272" y="1309"/>
                  </a:moveTo>
                  <a:cubicBezTo>
                    <a:pt x="1273" y="1311"/>
                    <a:pt x="1274" y="1313"/>
                    <a:pt x="1275" y="1315"/>
                  </a:cubicBezTo>
                  <a:lnTo>
                    <a:pt x="1275" y="1315"/>
                  </a:lnTo>
                  <a:cubicBezTo>
                    <a:pt x="1275" y="1314"/>
                    <a:pt x="1274" y="1312"/>
                    <a:pt x="1272" y="1309"/>
                  </a:cubicBezTo>
                  <a:close/>
                  <a:moveTo>
                    <a:pt x="1" y="1"/>
                  </a:moveTo>
                  <a:lnTo>
                    <a:pt x="1238" y="1337"/>
                  </a:lnTo>
                  <a:lnTo>
                    <a:pt x="1288" y="1337"/>
                  </a:lnTo>
                  <a:cubicBezTo>
                    <a:pt x="1285" y="1329"/>
                    <a:pt x="1279" y="1322"/>
                    <a:pt x="1275" y="1315"/>
                  </a:cubicBezTo>
                  <a:lnTo>
                    <a:pt x="1275" y="1315"/>
                  </a:lnTo>
                  <a:cubicBezTo>
                    <a:pt x="1275" y="1315"/>
                    <a:pt x="1274" y="1315"/>
                    <a:pt x="1274" y="1315"/>
                  </a:cubicBezTo>
                  <a:cubicBezTo>
                    <a:pt x="1263" y="1315"/>
                    <a:pt x="1166" y="1227"/>
                    <a:pt x="1152" y="1214"/>
                  </a:cubicBezTo>
                  <a:cubicBezTo>
                    <a:pt x="1094" y="1159"/>
                    <a:pt x="1042" y="1103"/>
                    <a:pt x="983" y="1036"/>
                  </a:cubicBezTo>
                  <a:cubicBezTo>
                    <a:pt x="934" y="984"/>
                    <a:pt x="888" y="919"/>
                    <a:pt x="842" y="851"/>
                  </a:cubicBezTo>
                  <a:cubicBezTo>
                    <a:pt x="842" y="848"/>
                    <a:pt x="839" y="845"/>
                    <a:pt x="833" y="842"/>
                  </a:cubicBezTo>
                  <a:lnTo>
                    <a:pt x="781" y="787"/>
                  </a:lnTo>
                  <a:cubicBezTo>
                    <a:pt x="741" y="753"/>
                    <a:pt x="701" y="719"/>
                    <a:pt x="673" y="689"/>
                  </a:cubicBezTo>
                  <a:cubicBezTo>
                    <a:pt x="581" y="584"/>
                    <a:pt x="520" y="492"/>
                    <a:pt x="424" y="403"/>
                  </a:cubicBezTo>
                  <a:cubicBezTo>
                    <a:pt x="366" y="354"/>
                    <a:pt x="320" y="305"/>
                    <a:pt x="277" y="249"/>
                  </a:cubicBezTo>
                  <a:cubicBezTo>
                    <a:pt x="194" y="166"/>
                    <a:pt x="108" y="84"/>
                    <a:pt x="25" y="1"/>
                  </a:cubicBezTo>
                  <a:close/>
                </a:path>
              </a:pathLst>
            </a:custGeom>
            <a:solidFill>
              <a:srgbClr val="347CC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387;p70">
              <a:extLst>
                <a:ext uri="{FF2B5EF4-FFF2-40B4-BE49-F238E27FC236}">
                  <a16:creationId xmlns:a16="http://schemas.microsoft.com/office/drawing/2014/main" id="{60796A79-CAEC-AE7F-E0C8-325C8B6C6DA8}"/>
                </a:ext>
              </a:extLst>
            </p:cNvPr>
            <p:cNvSpPr/>
            <p:nvPr/>
          </p:nvSpPr>
          <p:spPr>
            <a:xfrm>
              <a:off x="6615980" y="3697236"/>
              <a:ext cx="254493" cy="129463"/>
            </a:xfrm>
            <a:custGeom>
              <a:avLst/>
              <a:gdLst/>
              <a:ahLst/>
              <a:cxnLst/>
              <a:rect l="l" t="t" r="r" b="b"/>
              <a:pathLst>
                <a:path w="2636" h="1341" extrusionOk="0">
                  <a:moveTo>
                    <a:pt x="0" y="1"/>
                  </a:moveTo>
                  <a:lnTo>
                    <a:pt x="1217" y="1328"/>
                  </a:lnTo>
                  <a:lnTo>
                    <a:pt x="2636" y="1340"/>
                  </a:lnTo>
                  <a:lnTo>
                    <a:pt x="1407" y="1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388;p70">
              <a:extLst>
                <a:ext uri="{FF2B5EF4-FFF2-40B4-BE49-F238E27FC236}">
                  <a16:creationId xmlns:a16="http://schemas.microsoft.com/office/drawing/2014/main" id="{2603DD48-3405-9D40-B879-7C2AD7082A70}"/>
                </a:ext>
              </a:extLst>
            </p:cNvPr>
            <p:cNvSpPr/>
            <p:nvPr/>
          </p:nvSpPr>
          <p:spPr>
            <a:xfrm>
              <a:off x="6627275" y="3702931"/>
              <a:ext cx="232287" cy="118361"/>
            </a:xfrm>
            <a:custGeom>
              <a:avLst/>
              <a:gdLst/>
              <a:ahLst/>
              <a:cxnLst/>
              <a:rect l="l" t="t" r="r" b="b"/>
              <a:pathLst>
                <a:path w="2406" h="1226" extrusionOk="0">
                  <a:moveTo>
                    <a:pt x="0" y="0"/>
                  </a:moveTo>
                  <a:lnTo>
                    <a:pt x="1121" y="1217"/>
                  </a:lnTo>
                  <a:lnTo>
                    <a:pt x="2405" y="1226"/>
                  </a:lnTo>
                  <a:lnTo>
                    <a:pt x="128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389;p70">
              <a:extLst>
                <a:ext uri="{FF2B5EF4-FFF2-40B4-BE49-F238E27FC236}">
                  <a16:creationId xmlns:a16="http://schemas.microsoft.com/office/drawing/2014/main" id="{28F80AA8-AE37-4C7A-1C1C-F9BF60FCE545}"/>
                </a:ext>
              </a:extLst>
            </p:cNvPr>
            <p:cNvSpPr/>
            <p:nvPr/>
          </p:nvSpPr>
          <p:spPr>
            <a:xfrm>
              <a:off x="6714165" y="3699939"/>
              <a:ext cx="119233" cy="123478"/>
            </a:xfrm>
            <a:custGeom>
              <a:avLst/>
              <a:gdLst/>
              <a:ahLst/>
              <a:cxnLst/>
              <a:rect l="l" t="t" r="r" b="b"/>
              <a:pathLst>
                <a:path w="1235" h="1279" extrusionOk="0">
                  <a:moveTo>
                    <a:pt x="0" y="1"/>
                  </a:moveTo>
                  <a:lnTo>
                    <a:pt x="1183" y="1278"/>
                  </a:lnTo>
                  <a:lnTo>
                    <a:pt x="1235" y="1278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390;p70">
              <a:extLst>
                <a:ext uri="{FF2B5EF4-FFF2-40B4-BE49-F238E27FC236}">
                  <a16:creationId xmlns:a16="http://schemas.microsoft.com/office/drawing/2014/main" id="{CF7208A2-BCCB-B6F7-5838-27B801FD0808}"/>
                </a:ext>
              </a:extLst>
            </p:cNvPr>
            <p:cNvSpPr/>
            <p:nvPr/>
          </p:nvSpPr>
          <p:spPr>
            <a:xfrm>
              <a:off x="6683850" y="3699359"/>
              <a:ext cx="118750" cy="124057"/>
            </a:xfrm>
            <a:custGeom>
              <a:avLst/>
              <a:gdLst/>
              <a:ahLst/>
              <a:cxnLst/>
              <a:rect l="l" t="t" r="r" b="b"/>
              <a:pathLst>
                <a:path w="1230" h="1285" extrusionOk="0">
                  <a:moveTo>
                    <a:pt x="1" y="0"/>
                  </a:moveTo>
                  <a:lnTo>
                    <a:pt x="1183" y="1281"/>
                  </a:lnTo>
                  <a:lnTo>
                    <a:pt x="1230" y="1284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391;p70">
              <a:extLst>
                <a:ext uri="{FF2B5EF4-FFF2-40B4-BE49-F238E27FC236}">
                  <a16:creationId xmlns:a16="http://schemas.microsoft.com/office/drawing/2014/main" id="{B9061426-E630-E59C-9E53-AB492BC64E4C}"/>
                </a:ext>
              </a:extLst>
            </p:cNvPr>
            <p:cNvSpPr/>
            <p:nvPr/>
          </p:nvSpPr>
          <p:spPr>
            <a:xfrm>
              <a:off x="6645040" y="3727260"/>
              <a:ext cx="135935" cy="6855"/>
            </a:xfrm>
            <a:custGeom>
              <a:avLst/>
              <a:gdLst/>
              <a:ahLst/>
              <a:cxnLst/>
              <a:rect l="l" t="t" r="r" b="b"/>
              <a:pathLst>
                <a:path w="1408" h="71" extrusionOk="0">
                  <a:moveTo>
                    <a:pt x="0" y="0"/>
                  </a:moveTo>
                  <a:lnTo>
                    <a:pt x="56" y="62"/>
                  </a:lnTo>
                  <a:lnTo>
                    <a:pt x="1407" y="71"/>
                  </a:lnTo>
                  <a:cubicBezTo>
                    <a:pt x="1386" y="55"/>
                    <a:pt x="1367" y="31"/>
                    <a:pt x="1346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392;p70">
              <a:extLst>
                <a:ext uri="{FF2B5EF4-FFF2-40B4-BE49-F238E27FC236}">
                  <a16:creationId xmlns:a16="http://schemas.microsoft.com/office/drawing/2014/main" id="{4E5A72E0-714E-3BF2-B901-4AA30E851995}"/>
                </a:ext>
              </a:extLst>
            </p:cNvPr>
            <p:cNvSpPr/>
            <p:nvPr/>
          </p:nvSpPr>
          <p:spPr>
            <a:xfrm>
              <a:off x="6674968" y="3758925"/>
              <a:ext cx="135935" cy="6661"/>
            </a:xfrm>
            <a:custGeom>
              <a:avLst/>
              <a:gdLst/>
              <a:ahLst/>
              <a:cxnLst/>
              <a:rect l="l" t="t" r="r" b="b"/>
              <a:pathLst>
                <a:path w="1408" h="69" extrusionOk="0">
                  <a:moveTo>
                    <a:pt x="1" y="1"/>
                  </a:moveTo>
                  <a:lnTo>
                    <a:pt x="59" y="62"/>
                  </a:lnTo>
                  <a:lnTo>
                    <a:pt x="1408" y="68"/>
                  </a:lnTo>
                  <a:cubicBezTo>
                    <a:pt x="1386" y="53"/>
                    <a:pt x="1368" y="32"/>
                    <a:pt x="1349" y="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393;p70">
              <a:extLst>
                <a:ext uri="{FF2B5EF4-FFF2-40B4-BE49-F238E27FC236}">
                  <a16:creationId xmlns:a16="http://schemas.microsoft.com/office/drawing/2014/main" id="{A155C68A-D749-1118-8BB8-8BD9067AB395}"/>
                </a:ext>
              </a:extLst>
            </p:cNvPr>
            <p:cNvSpPr/>
            <p:nvPr/>
          </p:nvSpPr>
          <p:spPr>
            <a:xfrm>
              <a:off x="6704897" y="3790108"/>
              <a:ext cx="136515" cy="6565"/>
            </a:xfrm>
            <a:custGeom>
              <a:avLst/>
              <a:gdLst/>
              <a:ahLst/>
              <a:cxnLst/>
              <a:rect l="l" t="t" r="r" b="b"/>
              <a:pathLst>
                <a:path w="1414" h="68" extrusionOk="0">
                  <a:moveTo>
                    <a:pt x="1" y="0"/>
                  </a:moveTo>
                  <a:lnTo>
                    <a:pt x="59" y="59"/>
                  </a:lnTo>
                  <a:lnTo>
                    <a:pt x="1414" y="68"/>
                  </a:lnTo>
                  <a:cubicBezTo>
                    <a:pt x="1392" y="53"/>
                    <a:pt x="1371" y="28"/>
                    <a:pt x="1353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5394;p70">
              <a:extLst>
                <a:ext uri="{FF2B5EF4-FFF2-40B4-BE49-F238E27FC236}">
                  <a16:creationId xmlns:a16="http://schemas.microsoft.com/office/drawing/2014/main" id="{4A69D00F-14C3-31C7-D3E1-A6C265E1591C}"/>
                </a:ext>
              </a:extLst>
            </p:cNvPr>
            <p:cNvSpPr/>
            <p:nvPr/>
          </p:nvSpPr>
          <p:spPr>
            <a:xfrm>
              <a:off x="6653342" y="3699359"/>
              <a:ext cx="118750" cy="123767"/>
            </a:xfrm>
            <a:custGeom>
              <a:avLst/>
              <a:gdLst/>
              <a:ahLst/>
              <a:cxnLst/>
              <a:rect l="l" t="t" r="r" b="b"/>
              <a:pathLst>
                <a:path w="1230" h="1282" extrusionOk="0">
                  <a:moveTo>
                    <a:pt x="0" y="0"/>
                  </a:moveTo>
                  <a:lnTo>
                    <a:pt x="1183" y="1281"/>
                  </a:lnTo>
                  <a:lnTo>
                    <a:pt x="1229" y="128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5395;p70">
              <a:extLst>
                <a:ext uri="{FF2B5EF4-FFF2-40B4-BE49-F238E27FC236}">
                  <a16:creationId xmlns:a16="http://schemas.microsoft.com/office/drawing/2014/main" id="{4A47F51C-2CDF-317A-91BC-9D6ED79273D3}"/>
                </a:ext>
              </a:extLst>
            </p:cNvPr>
            <p:cNvSpPr/>
            <p:nvPr/>
          </p:nvSpPr>
          <p:spPr>
            <a:xfrm>
              <a:off x="6745832" y="3839633"/>
              <a:ext cx="255458" cy="129946"/>
            </a:xfrm>
            <a:custGeom>
              <a:avLst/>
              <a:gdLst/>
              <a:ahLst/>
              <a:cxnLst/>
              <a:rect l="l" t="t" r="r" b="b"/>
              <a:pathLst>
                <a:path w="2646" h="1346" extrusionOk="0">
                  <a:moveTo>
                    <a:pt x="1" y="0"/>
                  </a:moveTo>
                  <a:lnTo>
                    <a:pt x="1233" y="1333"/>
                  </a:lnTo>
                  <a:lnTo>
                    <a:pt x="2646" y="1346"/>
                  </a:lnTo>
                  <a:lnTo>
                    <a:pt x="1408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5396;p70">
              <a:extLst>
                <a:ext uri="{FF2B5EF4-FFF2-40B4-BE49-F238E27FC236}">
                  <a16:creationId xmlns:a16="http://schemas.microsoft.com/office/drawing/2014/main" id="{53B1D9A7-ED6C-6DA0-B209-8D10426F560A}"/>
                </a:ext>
              </a:extLst>
            </p:cNvPr>
            <p:cNvSpPr/>
            <p:nvPr/>
          </p:nvSpPr>
          <p:spPr>
            <a:xfrm>
              <a:off x="6756838" y="3845232"/>
              <a:ext cx="233156" cy="118747"/>
            </a:xfrm>
            <a:custGeom>
              <a:avLst/>
              <a:gdLst/>
              <a:ahLst/>
              <a:cxnLst/>
              <a:rect l="l" t="t" r="r" b="b"/>
              <a:pathLst>
                <a:path w="2415" h="1230" extrusionOk="0">
                  <a:moveTo>
                    <a:pt x="1" y="1"/>
                  </a:moveTo>
                  <a:lnTo>
                    <a:pt x="1125" y="1220"/>
                  </a:lnTo>
                  <a:lnTo>
                    <a:pt x="2415" y="1229"/>
                  </a:lnTo>
                  <a:lnTo>
                    <a:pt x="1288" y="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5397;p70">
              <a:extLst>
                <a:ext uri="{FF2B5EF4-FFF2-40B4-BE49-F238E27FC236}">
                  <a16:creationId xmlns:a16="http://schemas.microsoft.com/office/drawing/2014/main" id="{AB7DFD79-5DC4-96E2-3DBD-7081ED62A460}"/>
                </a:ext>
              </a:extLst>
            </p:cNvPr>
            <p:cNvSpPr/>
            <p:nvPr/>
          </p:nvSpPr>
          <p:spPr>
            <a:xfrm>
              <a:off x="6844307" y="3842240"/>
              <a:ext cx="119619" cy="123767"/>
            </a:xfrm>
            <a:custGeom>
              <a:avLst/>
              <a:gdLst/>
              <a:ahLst/>
              <a:cxnLst/>
              <a:rect l="l" t="t" r="r" b="b"/>
              <a:pathLst>
                <a:path w="1239" h="1282" extrusionOk="0">
                  <a:moveTo>
                    <a:pt x="1" y="1"/>
                  </a:moveTo>
                  <a:lnTo>
                    <a:pt x="1186" y="1282"/>
                  </a:lnTo>
                  <a:lnTo>
                    <a:pt x="1239" y="1282"/>
                  </a:lnTo>
                  <a:lnTo>
                    <a:pt x="5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5398;p70">
              <a:extLst>
                <a:ext uri="{FF2B5EF4-FFF2-40B4-BE49-F238E27FC236}">
                  <a16:creationId xmlns:a16="http://schemas.microsoft.com/office/drawing/2014/main" id="{B5379047-BBBA-B077-CB1F-09CB400AE074}"/>
                </a:ext>
              </a:extLst>
            </p:cNvPr>
            <p:cNvSpPr/>
            <p:nvPr/>
          </p:nvSpPr>
          <p:spPr>
            <a:xfrm>
              <a:off x="6814088" y="3841950"/>
              <a:ext cx="119040" cy="124057"/>
            </a:xfrm>
            <a:custGeom>
              <a:avLst/>
              <a:gdLst/>
              <a:ahLst/>
              <a:cxnLst/>
              <a:rect l="l" t="t" r="r" b="b"/>
              <a:pathLst>
                <a:path w="1233" h="1285" extrusionOk="0">
                  <a:moveTo>
                    <a:pt x="0" y="1"/>
                  </a:moveTo>
                  <a:lnTo>
                    <a:pt x="1186" y="1285"/>
                  </a:lnTo>
                  <a:lnTo>
                    <a:pt x="1232" y="1285"/>
                  </a:lnTo>
                  <a:lnTo>
                    <a:pt x="4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5399;p70">
              <a:extLst>
                <a:ext uri="{FF2B5EF4-FFF2-40B4-BE49-F238E27FC236}">
                  <a16:creationId xmlns:a16="http://schemas.microsoft.com/office/drawing/2014/main" id="{A67A8A45-4ABE-73E6-BB91-277884933D5A}"/>
                </a:ext>
              </a:extLst>
            </p:cNvPr>
            <p:cNvSpPr/>
            <p:nvPr/>
          </p:nvSpPr>
          <p:spPr>
            <a:xfrm>
              <a:off x="6774892" y="3869561"/>
              <a:ext cx="136515" cy="7241"/>
            </a:xfrm>
            <a:custGeom>
              <a:avLst/>
              <a:gdLst/>
              <a:ahLst/>
              <a:cxnLst/>
              <a:rect l="l" t="t" r="r" b="b"/>
              <a:pathLst>
                <a:path w="1414" h="75" extrusionOk="0">
                  <a:moveTo>
                    <a:pt x="1" y="1"/>
                  </a:moveTo>
                  <a:lnTo>
                    <a:pt x="59" y="62"/>
                  </a:lnTo>
                  <a:lnTo>
                    <a:pt x="1414" y="74"/>
                  </a:lnTo>
                  <a:cubicBezTo>
                    <a:pt x="1392" y="59"/>
                    <a:pt x="1371" y="37"/>
                    <a:pt x="1352" y="13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5400;p70">
              <a:extLst>
                <a:ext uri="{FF2B5EF4-FFF2-40B4-BE49-F238E27FC236}">
                  <a16:creationId xmlns:a16="http://schemas.microsoft.com/office/drawing/2014/main" id="{1DEA3119-B29A-981E-0776-35DEE4CF70F8}"/>
                </a:ext>
              </a:extLst>
            </p:cNvPr>
            <p:cNvSpPr/>
            <p:nvPr/>
          </p:nvSpPr>
          <p:spPr>
            <a:xfrm>
              <a:off x="6805206" y="3901323"/>
              <a:ext cx="136804" cy="6855"/>
            </a:xfrm>
            <a:custGeom>
              <a:avLst/>
              <a:gdLst/>
              <a:ahLst/>
              <a:cxnLst/>
              <a:rect l="l" t="t" r="r" b="b"/>
              <a:pathLst>
                <a:path w="1417" h="71" extrusionOk="0">
                  <a:moveTo>
                    <a:pt x="0" y="0"/>
                  </a:moveTo>
                  <a:lnTo>
                    <a:pt x="55" y="59"/>
                  </a:lnTo>
                  <a:lnTo>
                    <a:pt x="1416" y="71"/>
                  </a:lnTo>
                  <a:cubicBezTo>
                    <a:pt x="1392" y="56"/>
                    <a:pt x="1373" y="34"/>
                    <a:pt x="1355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5401;p70">
              <a:extLst>
                <a:ext uri="{FF2B5EF4-FFF2-40B4-BE49-F238E27FC236}">
                  <a16:creationId xmlns:a16="http://schemas.microsoft.com/office/drawing/2014/main" id="{C5935CB7-2852-A834-8A6F-4E8D910E4D45}"/>
                </a:ext>
              </a:extLst>
            </p:cNvPr>
            <p:cNvSpPr/>
            <p:nvPr/>
          </p:nvSpPr>
          <p:spPr>
            <a:xfrm>
              <a:off x="6835425" y="3932409"/>
              <a:ext cx="136804" cy="6951"/>
            </a:xfrm>
            <a:custGeom>
              <a:avLst/>
              <a:gdLst/>
              <a:ahLst/>
              <a:cxnLst/>
              <a:rect l="l" t="t" r="r" b="b"/>
              <a:pathLst>
                <a:path w="1417" h="72" extrusionOk="0">
                  <a:moveTo>
                    <a:pt x="1" y="1"/>
                  </a:moveTo>
                  <a:lnTo>
                    <a:pt x="59" y="62"/>
                  </a:lnTo>
                  <a:lnTo>
                    <a:pt x="1417" y="71"/>
                  </a:lnTo>
                  <a:cubicBezTo>
                    <a:pt x="1395" y="56"/>
                    <a:pt x="1377" y="35"/>
                    <a:pt x="1355" y="1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5402;p70">
              <a:extLst>
                <a:ext uri="{FF2B5EF4-FFF2-40B4-BE49-F238E27FC236}">
                  <a16:creationId xmlns:a16="http://schemas.microsoft.com/office/drawing/2014/main" id="{9FC73486-7539-35EF-12B7-92B013CE54E2}"/>
                </a:ext>
              </a:extLst>
            </p:cNvPr>
            <p:cNvSpPr/>
            <p:nvPr/>
          </p:nvSpPr>
          <p:spPr>
            <a:xfrm>
              <a:off x="6783194" y="3841371"/>
              <a:ext cx="119330" cy="124347"/>
            </a:xfrm>
            <a:custGeom>
              <a:avLst/>
              <a:gdLst/>
              <a:ahLst/>
              <a:cxnLst/>
              <a:rect l="l" t="t" r="r" b="b"/>
              <a:pathLst>
                <a:path w="1236" h="1288" extrusionOk="0">
                  <a:moveTo>
                    <a:pt x="1" y="1"/>
                  </a:moveTo>
                  <a:lnTo>
                    <a:pt x="1187" y="1288"/>
                  </a:lnTo>
                  <a:lnTo>
                    <a:pt x="1236" y="1288"/>
                  </a:lnTo>
                  <a:lnTo>
                    <a:pt x="50" y="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5403;p70">
              <a:extLst>
                <a:ext uri="{FF2B5EF4-FFF2-40B4-BE49-F238E27FC236}">
                  <a16:creationId xmlns:a16="http://schemas.microsoft.com/office/drawing/2014/main" id="{F64E0922-7A31-1D12-C1E9-1125EFF281C4}"/>
                </a:ext>
              </a:extLst>
            </p:cNvPr>
            <p:cNvSpPr/>
            <p:nvPr/>
          </p:nvSpPr>
          <p:spPr>
            <a:xfrm>
              <a:off x="6762148" y="3698201"/>
              <a:ext cx="534859" cy="273795"/>
            </a:xfrm>
            <a:custGeom>
              <a:avLst/>
              <a:gdLst/>
              <a:ahLst/>
              <a:cxnLst/>
              <a:rect l="l" t="t" r="r" b="b"/>
              <a:pathLst>
                <a:path w="5540" h="2836" extrusionOk="0">
                  <a:moveTo>
                    <a:pt x="1" y="0"/>
                  </a:moveTo>
                  <a:lnTo>
                    <a:pt x="2584" y="2814"/>
                  </a:lnTo>
                  <a:lnTo>
                    <a:pt x="5539" y="2835"/>
                  </a:lnTo>
                  <a:lnTo>
                    <a:pt x="2937" y="1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7D4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5404;p70">
              <a:extLst>
                <a:ext uri="{FF2B5EF4-FFF2-40B4-BE49-F238E27FC236}">
                  <a16:creationId xmlns:a16="http://schemas.microsoft.com/office/drawing/2014/main" id="{131118F5-B959-708C-3803-4DEA7CF8B16E}"/>
                </a:ext>
              </a:extLst>
            </p:cNvPr>
            <p:cNvSpPr/>
            <p:nvPr/>
          </p:nvSpPr>
          <p:spPr>
            <a:xfrm>
              <a:off x="6908123" y="3697236"/>
              <a:ext cx="257486" cy="131491"/>
            </a:xfrm>
            <a:custGeom>
              <a:avLst/>
              <a:gdLst/>
              <a:ahLst/>
              <a:cxnLst/>
              <a:rect l="l" t="t" r="r" b="b"/>
              <a:pathLst>
                <a:path w="2667" h="1362" extrusionOk="0">
                  <a:moveTo>
                    <a:pt x="0" y="1"/>
                  </a:moveTo>
                  <a:lnTo>
                    <a:pt x="1247" y="1352"/>
                  </a:lnTo>
                  <a:lnTo>
                    <a:pt x="2666" y="1362"/>
                  </a:lnTo>
                  <a:lnTo>
                    <a:pt x="1425" y="2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5405;p70">
              <a:extLst>
                <a:ext uri="{FF2B5EF4-FFF2-40B4-BE49-F238E27FC236}">
                  <a16:creationId xmlns:a16="http://schemas.microsoft.com/office/drawing/2014/main" id="{9D5C9D02-2C1C-8960-A577-FB8857991F52}"/>
                </a:ext>
              </a:extLst>
            </p:cNvPr>
            <p:cNvSpPr/>
            <p:nvPr/>
          </p:nvSpPr>
          <p:spPr>
            <a:xfrm>
              <a:off x="6920287" y="3704669"/>
              <a:ext cx="234025" cy="118458"/>
            </a:xfrm>
            <a:custGeom>
              <a:avLst/>
              <a:gdLst/>
              <a:ahLst/>
              <a:cxnLst/>
              <a:rect l="l" t="t" r="r" b="b"/>
              <a:pathLst>
                <a:path w="2424" h="1227" extrusionOk="0">
                  <a:moveTo>
                    <a:pt x="0" y="1"/>
                  </a:moveTo>
                  <a:lnTo>
                    <a:pt x="1130" y="1217"/>
                  </a:lnTo>
                  <a:lnTo>
                    <a:pt x="2424" y="1226"/>
                  </a:lnTo>
                  <a:lnTo>
                    <a:pt x="2424" y="1226"/>
                  </a:lnTo>
                  <a:lnTo>
                    <a:pt x="1290" y="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5406;p70">
              <a:extLst>
                <a:ext uri="{FF2B5EF4-FFF2-40B4-BE49-F238E27FC236}">
                  <a16:creationId xmlns:a16="http://schemas.microsoft.com/office/drawing/2014/main" id="{06927AB6-E111-6665-2FA3-6277EBEF7D61}"/>
                </a:ext>
              </a:extLst>
            </p:cNvPr>
            <p:cNvSpPr/>
            <p:nvPr/>
          </p:nvSpPr>
          <p:spPr>
            <a:xfrm>
              <a:off x="7007756" y="3701387"/>
              <a:ext cx="120199" cy="123767"/>
            </a:xfrm>
            <a:custGeom>
              <a:avLst/>
              <a:gdLst/>
              <a:ahLst/>
              <a:cxnLst/>
              <a:rect l="l" t="t" r="r" b="b"/>
              <a:pathLst>
                <a:path w="1245" h="1282" extrusionOk="0">
                  <a:moveTo>
                    <a:pt x="0" y="1"/>
                  </a:moveTo>
                  <a:lnTo>
                    <a:pt x="1195" y="1282"/>
                  </a:lnTo>
                  <a:lnTo>
                    <a:pt x="1244" y="1282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5407;p70">
              <a:extLst>
                <a:ext uri="{FF2B5EF4-FFF2-40B4-BE49-F238E27FC236}">
                  <a16:creationId xmlns:a16="http://schemas.microsoft.com/office/drawing/2014/main" id="{66BAE185-DE76-D0F6-E7BE-CC7E8049BC70}"/>
                </a:ext>
              </a:extLst>
            </p:cNvPr>
            <p:cNvSpPr/>
            <p:nvPr/>
          </p:nvSpPr>
          <p:spPr>
            <a:xfrm>
              <a:off x="6977441" y="3701097"/>
              <a:ext cx="119909" cy="124057"/>
            </a:xfrm>
            <a:custGeom>
              <a:avLst/>
              <a:gdLst/>
              <a:ahLst/>
              <a:cxnLst/>
              <a:rect l="l" t="t" r="r" b="b"/>
              <a:pathLst>
                <a:path w="1242" h="1285" extrusionOk="0">
                  <a:moveTo>
                    <a:pt x="1" y="1"/>
                  </a:moveTo>
                  <a:lnTo>
                    <a:pt x="1190" y="1285"/>
                  </a:lnTo>
                  <a:lnTo>
                    <a:pt x="1242" y="1285"/>
                  </a:lnTo>
                  <a:lnTo>
                    <a:pt x="50" y="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5408;p70">
              <a:extLst>
                <a:ext uri="{FF2B5EF4-FFF2-40B4-BE49-F238E27FC236}">
                  <a16:creationId xmlns:a16="http://schemas.microsoft.com/office/drawing/2014/main" id="{D6FEF5C9-93C3-0FA1-63FC-F67EB2E8AC35}"/>
                </a:ext>
              </a:extLst>
            </p:cNvPr>
            <p:cNvSpPr/>
            <p:nvPr/>
          </p:nvSpPr>
          <p:spPr>
            <a:xfrm>
              <a:off x="6938631" y="3729287"/>
              <a:ext cx="136804" cy="6661"/>
            </a:xfrm>
            <a:custGeom>
              <a:avLst/>
              <a:gdLst/>
              <a:ahLst/>
              <a:cxnLst/>
              <a:rect l="l" t="t" r="r" b="b"/>
              <a:pathLst>
                <a:path w="1417" h="69" extrusionOk="0">
                  <a:moveTo>
                    <a:pt x="0" y="1"/>
                  </a:moveTo>
                  <a:lnTo>
                    <a:pt x="56" y="62"/>
                  </a:lnTo>
                  <a:lnTo>
                    <a:pt x="1417" y="68"/>
                  </a:lnTo>
                  <a:cubicBezTo>
                    <a:pt x="1392" y="53"/>
                    <a:pt x="1374" y="31"/>
                    <a:pt x="1355" y="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5409;p70">
              <a:extLst>
                <a:ext uri="{FF2B5EF4-FFF2-40B4-BE49-F238E27FC236}">
                  <a16:creationId xmlns:a16="http://schemas.microsoft.com/office/drawing/2014/main" id="{324249AC-6608-236F-2347-1A2A44D5E19E}"/>
                </a:ext>
              </a:extLst>
            </p:cNvPr>
            <p:cNvSpPr/>
            <p:nvPr/>
          </p:nvSpPr>
          <p:spPr>
            <a:xfrm>
              <a:off x="6968559" y="3760470"/>
              <a:ext cx="137094" cy="6565"/>
            </a:xfrm>
            <a:custGeom>
              <a:avLst/>
              <a:gdLst/>
              <a:ahLst/>
              <a:cxnLst/>
              <a:rect l="l" t="t" r="r" b="b"/>
              <a:pathLst>
                <a:path w="1420" h="68" extrusionOk="0">
                  <a:moveTo>
                    <a:pt x="1" y="0"/>
                  </a:moveTo>
                  <a:lnTo>
                    <a:pt x="59" y="59"/>
                  </a:lnTo>
                  <a:lnTo>
                    <a:pt x="1420" y="68"/>
                  </a:lnTo>
                  <a:cubicBezTo>
                    <a:pt x="1398" y="52"/>
                    <a:pt x="1380" y="28"/>
                    <a:pt x="1358" y="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5410;p70">
              <a:extLst>
                <a:ext uri="{FF2B5EF4-FFF2-40B4-BE49-F238E27FC236}">
                  <a16:creationId xmlns:a16="http://schemas.microsoft.com/office/drawing/2014/main" id="{EDC47EA1-9821-51B4-0656-4FDD5B943D86}"/>
                </a:ext>
              </a:extLst>
            </p:cNvPr>
            <p:cNvSpPr/>
            <p:nvPr/>
          </p:nvSpPr>
          <p:spPr>
            <a:xfrm>
              <a:off x="6998874" y="3791845"/>
              <a:ext cx="137384" cy="6661"/>
            </a:xfrm>
            <a:custGeom>
              <a:avLst/>
              <a:gdLst/>
              <a:ahLst/>
              <a:cxnLst/>
              <a:rect l="l" t="t" r="r" b="b"/>
              <a:pathLst>
                <a:path w="1423" h="69" extrusionOk="0">
                  <a:moveTo>
                    <a:pt x="0" y="1"/>
                  </a:moveTo>
                  <a:lnTo>
                    <a:pt x="58" y="62"/>
                  </a:lnTo>
                  <a:lnTo>
                    <a:pt x="1422" y="68"/>
                  </a:lnTo>
                  <a:cubicBezTo>
                    <a:pt x="1398" y="53"/>
                    <a:pt x="1379" y="32"/>
                    <a:pt x="1361" y="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5411;p70">
              <a:extLst>
                <a:ext uri="{FF2B5EF4-FFF2-40B4-BE49-F238E27FC236}">
                  <a16:creationId xmlns:a16="http://schemas.microsoft.com/office/drawing/2014/main" id="{9DB5FBC5-30B5-83B2-E0DD-5689F8D86D27}"/>
                </a:ext>
              </a:extLst>
            </p:cNvPr>
            <p:cNvSpPr/>
            <p:nvPr/>
          </p:nvSpPr>
          <p:spPr>
            <a:xfrm>
              <a:off x="6946644" y="3701097"/>
              <a:ext cx="119909" cy="123767"/>
            </a:xfrm>
            <a:custGeom>
              <a:avLst/>
              <a:gdLst/>
              <a:ahLst/>
              <a:cxnLst/>
              <a:rect l="l" t="t" r="r" b="b"/>
              <a:pathLst>
                <a:path w="1242" h="1282" extrusionOk="0">
                  <a:moveTo>
                    <a:pt x="0" y="1"/>
                  </a:moveTo>
                  <a:lnTo>
                    <a:pt x="1192" y="1282"/>
                  </a:lnTo>
                  <a:lnTo>
                    <a:pt x="1241" y="1282"/>
                  </a:lnTo>
                  <a:lnTo>
                    <a:pt x="5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5412;p70">
              <a:extLst>
                <a:ext uri="{FF2B5EF4-FFF2-40B4-BE49-F238E27FC236}">
                  <a16:creationId xmlns:a16="http://schemas.microsoft.com/office/drawing/2014/main" id="{3B3E7B87-F742-EB52-EE4B-CC0B413F01A9}"/>
                </a:ext>
              </a:extLst>
            </p:cNvPr>
            <p:cNvSpPr/>
            <p:nvPr/>
          </p:nvSpPr>
          <p:spPr>
            <a:xfrm>
              <a:off x="7040002" y="3841371"/>
              <a:ext cx="257003" cy="130622"/>
            </a:xfrm>
            <a:custGeom>
              <a:avLst/>
              <a:gdLst/>
              <a:ahLst/>
              <a:cxnLst/>
              <a:rect l="l" t="t" r="r" b="b"/>
              <a:pathLst>
                <a:path w="2662" h="1353" extrusionOk="0">
                  <a:moveTo>
                    <a:pt x="1" y="1"/>
                  </a:moveTo>
                  <a:lnTo>
                    <a:pt x="1242" y="1343"/>
                  </a:lnTo>
                  <a:lnTo>
                    <a:pt x="2661" y="1352"/>
                  </a:lnTo>
                  <a:lnTo>
                    <a:pt x="1429" y="1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5413;p70">
              <a:extLst>
                <a:ext uri="{FF2B5EF4-FFF2-40B4-BE49-F238E27FC236}">
                  <a16:creationId xmlns:a16="http://schemas.microsoft.com/office/drawing/2014/main" id="{44EDA2F8-8EA1-BFBE-B46D-E2F3E3538CA2}"/>
                </a:ext>
              </a:extLst>
            </p:cNvPr>
            <p:cNvSpPr/>
            <p:nvPr/>
          </p:nvSpPr>
          <p:spPr>
            <a:xfrm>
              <a:off x="7051298" y="3847067"/>
              <a:ext cx="234701" cy="119230"/>
            </a:xfrm>
            <a:custGeom>
              <a:avLst/>
              <a:gdLst/>
              <a:ahLst/>
              <a:cxnLst/>
              <a:rect l="l" t="t" r="r" b="b"/>
              <a:pathLst>
                <a:path w="2431" h="1235" extrusionOk="0">
                  <a:moveTo>
                    <a:pt x="1" y="0"/>
                  </a:moveTo>
                  <a:lnTo>
                    <a:pt x="1131" y="1226"/>
                  </a:lnTo>
                  <a:lnTo>
                    <a:pt x="2430" y="1235"/>
                  </a:lnTo>
                  <a:lnTo>
                    <a:pt x="1294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5414;p70">
              <a:extLst>
                <a:ext uri="{FF2B5EF4-FFF2-40B4-BE49-F238E27FC236}">
                  <a16:creationId xmlns:a16="http://schemas.microsoft.com/office/drawing/2014/main" id="{3968E59E-B92C-118B-C614-553FDF6C3EE4}"/>
                </a:ext>
              </a:extLst>
            </p:cNvPr>
            <p:cNvSpPr/>
            <p:nvPr/>
          </p:nvSpPr>
          <p:spPr>
            <a:xfrm>
              <a:off x="7139056" y="3844074"/>
              <a:ext cx="120585" cy="124636"/>
            </a:xfrm>
            <a:custGeom>
              <a:avLst/>
              <a:gdLst/>
              <a:ahLst/>
              <a:cxnLst/>
              <a:rect l="l" t="t" r="r" b="b"/>
              <a:pathLst>
                <a:path w="1249" h="1291" extrusionOk="0">
                  <a:moveTo>
                    <a:pt x="1" y="0"/>
                  </a:moveTo>
                  <a:lnTo>
                    <a:pt x="1199" y="1291"/>
                  </a:lnTo>
                  <a:lnTo>
                    <a:pt x="1248" y="129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5415;p70">
              <a:extLst>
                <a:ext uri="{FF2B5EF4-FFF2-40B4-BE49-F238E27FC236}">
                  <a16:creationId xmlns:a16="http://schemas.microsoft.com/office/drawing/2014/main" id="{29630CD3-024A-E168-DC0B-3660B34E95F1}"/>
                </a:ext>
              </a:extLst>
            </p:cNvPr>
            <p:cNvSpPr/>
            <p:nvPr/>
          </p:nvSpPr>
          <p:spPr>
            <a:xfrm>
              <a:off x="7108259" y="3844074"/>
              <a:ext cx="120488" cy="124347"/>
            </a:xfrm>
            <a:custGeom>
              <a:avLst/>
              <a:gdLst/>
              <a:ahLst/>
              <a:cxnLst/>
              <a:rect l="l" t="t" r="r" b="b"/>
              <a:pathLst>
                <a:path w="1248" h="1288" extrusionOk="0">
                  <a:moveTo>
                    <a:pt x="0" y="0"/>
                  </a:moveTo>
                  <a:lnTo>
                    <a:pt x="1198" y="1287"/>
                  </a:lnTo>
                  <a:lnTo>
                    <a:pt x="1248" y="128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5416;p70">
              <a:extLst>
                <a:ext uri="{FF2B5EF4-FFF2-40B4-BE49-F238E27FC236}">
                  <a16:creationId xmlns:a16="http://schemas.microsoft.com/office/drawing/2014/main" id="{4D300770-F183-50CB-2D48-F7CA5A757BA1}"/>
                </a:ext>
              </a:extLst>
            </p:cNvPr>
            <p:cNvSpPr/>
            <p:nvPr/>
          </p:nvSpPr>
          <p:spPr>
            <a:xfrm>
              <a:off x="7069448" y="3871974"/>
              <a:ext cx="137673" cy="7144"/>
            </a:xfrm>
            <a:custGeom>
              <a:avLst/>
              <a:gdLst/>
              <a:ahLst/>
              <a:cxnLst/>
              <a:rect l="l" t="t" r="r" b="b"/>
              <a:pathLst>
                <a:path w="1426" h="74" extrusionOk="0">
                  <a:moveTo>
                    <a:pt x="0" y="0"/>
                  </a:moveTo>
                  <a:lnTo>
                    <a:pt x="58" y="62"/>
                  </a:lnTo>
                  <a:lnTo>
                    <a:pt x="1425" y="74"/>
                  </a:lnTo>
                  <a:cubicBezTo>
                    <a:pt x="1401" y="59"/>
                    <a:pt x="1382" y="34"/>
                    <a:pt x="1364" y="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5417;p70">
              <a:extLst>
                <a:ext uri="{FF2B5EF4-FFF2-40B4-BE49-F238E27FC236}">
                  <a16:creationId xmlns:a16="http://schemas.microsoft.com/office/drawing/2014/main" id="{9A88E518-9CE8-B4D3-40AD-F06EE865D925}"/>
                </a:ext>
              </a:extLst>
            </p:cNvPr>
            <p:cNvSpPr/>
            <p:nvPr/>
          </p:nvSpPr>
          <p:spPr>
            <a:xfrm>
              <a:off x="7099666" y="3903350"/>
              <a:ext cx="137673" cy="7241"/>
            </a:xfrm>
            <a:custGeom>
              <a:avLst/>
              <a:gdLst/>
              <a:ahLst/>
              <a:cxnLst/>
              <a:rect l="l" t="t" r="r" b="b"/>
              <a:pathLst>
                <a:path w="1426" h="75" extrusionOk="0">
                  <a:moveTo>
                    <a:pt x="0" y="1"/>
                  </a:moveTo>
                  <a:lnTo>
                    <a:pt x="59" y="62"/>
                  </a:lnTo>
                  <a:lnTo>
                    <a:pt x="1426" y="74"/>
                  </a:lnTo>
                  <a:cubicBezTo>
                    <a:pt x="1404" y="59"/>
                    <a:pt x="1383" y="35"/>
                    <a:pt x="1364" y="1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5418;p70">
              <a:extLst>
                <a:ext uri="{FF2B5EF4-FFF2-40B4-BE49-F238E27FC236}">
                  <a16:creationId xmlns:a16="http://schemas.microsoft.com/office/drawing/2014/main" id="{3ED2F99E-1922-C81B-745B-D5C90769C3EB}"/>
                </a:ext>
              </a:extLst>
            </p:cNvPr>
            <p:cNvSpPr/>
            <p:nvPr/>
          </p:nvSpPr>
          <p:spPr>
            <a:xfrm>
              <a:off x="7130174" y="3934822"/>
              <a:ext cx="137770" cy="7241"/>
            </a:xfrm>
            <a:custGeom>
              <a:avLst/>
              <a:gdLst/>
              <a:ahLst/>
              <a:cxnLst/>
              <a:rect l="l" t="t" r="r" b="b"/>
              <a:pathLst>
                <a:path w="1427" h="75" extrusionOk="0">
                  <a:moveTo>
                    <a:pt x="1" y="0"/>
                  </a:moveTo>
                  <a:lnTo>
                    <a:pt x="59" y="62"/>
                  </a:lnTo>
                  <a:lnTo>
                    <a:pt x="1426" y="74"/>
                  </a:lnTo>
                  <a:cubicBezTo>
                    <a:pt x="1401" y="59"/>
                    <a:pt x="1383" y="37"/>
                    <a:pt x="1365" y="1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5419;p70">
              <a:extLst>
                <a:ext uri="{FF2B5EF4-FFF2-40B4-BE49-F238E27FC236}">
                  <a16:creationId xmlns:a16="http://schemas.microsoft.com/office/drawing/2014/main" id="{15AF14AB-F9BD-D010-C2DD-6FE4C6C20FF0}"/>
                </a:ext>
              </a:extLst>
            </p:cNvPr>
            <p:cNvSpPr/>
            <p:nvPr/>
          </p:nvSpPr>
          <p:spPr>
            <a:xfrm>
              <a:off x="7078040" y="3843784"/>
              <a:ext cx="120199" cy="124636"/>
            </a:xfrm>
            <a:custGeom>
              <a:avLst/>
              <a:gdLst/>
              <a:ahLst/>
              <a:cxnLst/>
              <a:rect l="l" t="t" r="r" b="b"/>
              <a:pathLst>
                <a:path w="1245" h="1291" extrusionOk="0">
                  <a:moveTo>
                    <a:pt x="0" y="0"/>
                  </a:moveTo>
                  <a:lnTo>
                    <a:pt x="1192" y="1287"/>
                  </a:lnTo>
                  <a:lnTo>
                    <a:pt x="1244" y="129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5420;p70">
              <a:extLst>
                <a:ext uri="{FF2B5EF4-FFF2-40B4-BE49-F238E27FC236}">
                  <a16:creationId xmlns:a16="http://schemas.microsoft.com/office/drawing/2014/main" id="{867CAA1E-5EFD-BC0D-A751-1DB7FFADBE69}"/>
                </a:ext>
              </a:extLst>
            </p:cNvPr>
            <p:cNvSpPr/>
            <p:nvPr/>
          </p:nvSpPr>
          <p:spPr>
            <a:xfrm>
              <a:off x="6762148" y="3698201"/>
              <a:ext cx="255168" cy="129657"/>
            </a:xfrm>
            <a:custGeom>
              <a:avLst/>
              <a:gdLst/>
              <a:ahLst/>
              <a:cxnLst/>
              <a:rect l="l" t="t" r="r" b="b"/>
              <a:pathLst>
                <a:path w="2643" h="1343" extrusionOk="0">
                  <a:moveTo>
                    <a:pt x="1" y="0"/>
                  </a:moveTo>
                  <a:lnTo>
                    <a:pt x="1233" y="1330"/>
                  </a:lnTo>
                  <a:lnTo>
                    <a:pt x="2642" y="1342"/>
                  </a:lnTo>
                  <a:lnTo>
                    <a:pt x="1405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5421;p70">
              <a:extLst>
                <a:ext uri="{FF2B5EF4-FFF2-40B4-BE49-F238E27FC236}">
                  <a16:creationId xmlns:a16="http://schemas.microsoft.com/office/drawing/2014/main" id="{A8BE3EFB-FDE1-6274-0C50-2247AB9B9A15}"/>
                </a:ext>
              </a:extLst>
            </p:cNvPr>
            <p:cNvSpPr/>
            <p:nvPr/>
          </p:nvSpPr>
          <p:spPr>
            <a:xfrm>
              <a:off x="6772864" y="3703511"/>
              <a:ext cx="233446" cy="118747"/>
            </a:xfrm>
            <a:custGeom>
              <a:avLst/>
              <a:gdLst/>
              <a:ahLst/>
              <a:cxnLst/>
              <a:rect l="l" t="t" r="r" b="b"/>
              <a:pathLst>
                <a:path w="2418" h="1230" extrusionOk="0">
                  <a:moveTo>
                    <a:pt x="0" y="0"/>
                  </a:moveTo>
                  <a:lnTo>
                    <a:pt x="1128" y="1220"/>
                  </a:lnTo>
                  <a:lnTo>
                    <a:pt x="2418" y="1229"/>
                  </a:lnTo>
                  <a:lnTo>
                    <a:pt x="1287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5422;p70">
              <a:extLst>
                <a:ext uri="{FF2B5EF4-FFF2-40B4-BE49-F238E27FC236}">
                  <a16:creationId xmlns:a16="http://schemas.microsoft.com/office/drawing/2014/main" id="{D4AA83D8-C9B9-E4E9-D97D-45CD4AA681F2}"/>
                </a:ext>
              </a:extLst>
            </p:cNvPr>
            <p:cNvSpPr/>
            <p:nvPr/>
          </p:nvSpPr>
          <p:spPr>
            <a:xfrm>
              <a:off x="6860333" y="3700518"/>
              <a:ext cx="119330" cy="124057"/>
            </a:xfrm>
            <a:custGeom>
              <a:avLst/>
              <a:gdLst/>
              <a:ahLst/>
              <a:cxnLst/>
              <a:rect l="l" t="t" r="r" b="b"/>
              <a:pathLst>
                <a:path w="1236" h="1285" extrusionOk="0">
                  <a:moveTo>
                    <a:pt x="1" y="1"/>
                  </a:moveTo>
                  <a:lnTo>
                    <a:pt x="1189" y="1285"/>
                  </a:lnTo>
                  <a:lnTo>
                    <a:pt x="1235" y="1285"/>
                  </a:lnTo>
                  <a:lnTo>
                    <a:pt x="5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5423;p70">
              <a:extLst>
                <a:ext uri="{FF2B5EF4-FFF2-40B4-BE49-F238E27FC236}">
                  <a16:creationId xmlns:a16="http://schemas.microsoft.com/office/drawing/2014/main" id="{55C357E1-6570-C27E-1D94-DE8A76431A53}"/>
                </a:ext>
              </a:extLst>
            </p:cNvPr>
            <p:cNvSpPr/>
            <p:nvPr/>
          </p:nvSpPr>
          <p:spPr>
            <a:xfrm>
              <a:off x="6829825" y="3700228"/>
              <a:ext cx="119619" cy="124057"/>
            </a:xfrm>
            <a:custGeom>
              <a:avLst/>
              <a:gdLst/>
              <a:ahLst/>
              <a:cxnLst/>
              <a:rect l="l" t="t" r="r" b="b"/>
              <a:pathLst>
                <a:path w="1239" h="1285" extrusionOk="0">
                  <a:moveTo>
                    <a:pt x="0" y="1"/>
                  </a:moveTo>
                  <a:lnTo>
                    <a:pt x="1189" y="1285"/>
                  </a:lnTo>
                  <a:lnTo>
                    <a:pt x="1238" y="1285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5424;p70">
              <a:extLst>
                <a:ext uri="{FF2B5EF4-FFF2-40B4-BE49-F238E27FC236}">
                  <a16:creationId xmlns:a16="http://schemas.microsoft.com/office/drawing/2014/main" id="{2ACC6896-5E03-957E-4DF2-DB4FA4A8E9CD}"/>
                </a:ext>
              </a:extLst>
            </p:cNvPr>
            <p:cNvSpPr/>
            <p:nvPr/>
          </p:nvSpPr>
          <p:spPr>
            <a:xfrm>
              <a:off x="6790918" y="3728418"/>
              <a:ext cx="136515" cy="6661"/>
            </a:xfrm>
            <a:custGeom>
              <a:avLst/>
              <a:gdLst/>
              <a:ahLst/>
              <a:cxnLst/>
              <a:rect l="l" t="t" r="r" b="b"/>
              <a:pathLst>
                <a:path w="1414" h="69" extrusionOk="0">
                  <a:moveTo>
                    <a:pt x="1" y="0"/>
                  </a:moveTo>
                  <a:lnTo>
                    <a:pt x="59" y="62"/>
                  </a:lnTo>
                  <a:lnTo>
                    <a:pt x="1414" y="68"/>
                  </a:lnTo>
                  <a:cubicBezTo>
                    <a:pt x="1392" y="53"/>
                    <a:pt x="1371" y="31"/>
                    <a:pt x="1352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5425;p70">
              <a:extLst>
                <a:ext uri="{FF2B5EF4-FFF2-40B4-BE49-F238E27FC236}">
                  <a16:creationId xmlns:a16="http://schemas.microsoft.com/office/drawing/2014/main" id="{5244C8EC-4DEF-AD60-7150-B72D4E498683}"/>
                </a:ext>
              </a:extLst>
            </p:cNvPr>
            <p:cNvSpPr/>
            <p:nvPr/>
          </p:nvSpPr>
          <p:spPr>
            <a:xfrm>
              <a:off x="6821522" y="3759504"/>
              <a:ext cx="136804" cy="6661"/>
            </a:xfrm>
            <a:custGeom>
              <a:avLst/>
              <a:gdLst/>
              <a:ahLst/>
              <a:cxnLst/>
              <a:rect l="l" t="t" r="r" b="b"/>
              <a:pathLst>
                <a:path w="1417" h="69" extrusionOk="0">
                  <a:moveTo>
                    <a:pt x="0" y="1"/>
                  </a:moveTo>
                  <a:lnTo>
                    <a:pt x="55" y="62"/>
                  </a:lnTo>
                  <a:lnTo>
                    <a:pt x="1416" y="69"/>
                  </a:lnTo>
                  <a:cubicBezTo>
                    <a:pt x="1392" y="53"/>
                    <a:pt x="1373" y="32"/>
                    <a:pt x="1355" y="1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5426;p70">
              <a:extLst>
                <a:ext uri="{FF2B5EF4-FFF2-40B4-BE49-F238E27FC236}">
                  <a16:creationId xmlns:a16="http://schemas.microsoft.com/office/drawing/2014/main" id="{C7E06B12-F5C3-85DE-0231-46C0649A7713}"/>
                </a:ext>
              </a:extLst>
            </p:cNvPr>
            <p:cNvSpPr/>
            <p:nvPr/>
          </p:nvSpPr>
          <p:spPr>
            <a:xfrm>
              <a:off x="6851451" y="3790687"/>
              <a:ext cx="136804" cy="6951"/>
            </a:xfrm>
            <a:custGeom>
              <a:avLst/>
              <a:gdLst/>
              <a:ahLst/>
              <a:cxnLst/>
              <a:rect l="l" t="t" r="r" b="b"/>
              <a:pathLst>
                <a:path w="1417" h="72" extrusionOk="0">
                  <a:moveTo>
                    <a:pt x="0" y="1"/>
                  </a:moveTo>
                  <a:lnTo>
                    <a:pt x="59" y="62"/>
                  </a:lnTo>
                  <a:lnTo>
                    <a:pt x="1416" y="71"/>
                  </a:lnTo>
                  <a:cubicBezTo>
                    <a:pt x="1395" y="53"/>
                    <a:pt x="1373" y="31"/>
                    <a:pt x="1355" y="1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5427;p70">
              <a:extLst>
                <a:ext uri="{FF2B5EF4-FFF2-40B4-BE49-F238E27FC236}">
                  <a16:creationId xmlns:a16="http://schemas.microsoft.com/office/drawing/2014/main" id="{2AA8182A-B5AB-48D4-FEE7-F08A37D6C543}"/>
                </a:ext>
              </a:extLst>
            </p:cNvPr>
            <p:cNvSpPr/>
            <p:nvPr/>
          </p:nvSpPr>
          <p:spPr>
            <a:xfrm>
              <a:off x="6799510" y="3700228"/>
              <a:ext cx="119330" cy="124057"/>
            </a:xfrm>
            <a:custGeom>
              <a:avLst/>
              <a:gdLst/>
              <a:ahLst/>
              <a:cxnLst/>
              <a:rect l="l" t="t" r="r" b="b"/>
              <a:pathLst>
                <a:path w="1236" h="1285" extrusionOk="0">
                  <a:moveTo>
                    <a:pt x="1" y="1"/>
                  </a:moveTo>
                  <a:lnTo>
                    <a:pt x="1187" y="1285"/>
                  </a:lnTo>
                  <a:lnTo>
                    <a:pt x="1236" y="1285"/>
                  </a:lnTo>
                  <a:lnTo>
                    <a:pt x="5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5428;p70">
              <a:extLst>
                <a:ext uri="{FF2B5EF4-FFF2-40B4-BE49-F238E27FC236}">
                  <a16:creationId xmlns:a16="http://schemas.microsoft.com/office/drawing/2014/main" id="{8F004905-3897-BC30-83CA-D61D91A1AF5D}"/>
                </a:ext>
              </a:extLst>
            </p:cNvPr>
            <p:cNvSpPr/>
            <p:nvPr/>
          </p:nvSpPr>
          <p:spPr>
            <a:xfrm>
              <a:off x="6892096" y="3840792"/>
              <a:ext cx="256327" cy="130332"/>
            </a:xfrm>
            <a:custGeom>
              <a:avLst/>
              <a:gdLst/>
              <a:ahLst/>
              <a:cxnLst/>
              <a:rect l="l" t="t" r="r" b="b"/>
              <a:pathLst>
                <a:path w="2655" h="1350" extrusionOk="0">
                  <a:moveTo>
                    <a:pt x="0" y="1"/>
                  </a:moveTo>
                  <a:lnTo>
                    <a:pt x="1238" y="1337"/>
                  </a:lnTo>
                  <a:lnTo>
                    <a:pt x="2654" y="1349"/>
                  </a:lnTo>
                  <a:lnTo>
                    <a:pt x="1413" y="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5429;p70">
              <a:extLst>
                <a:ext uri="{FF2B5EF4-FFF2-40B4-BE49-F238E27FC236}">
                  <a16:creationId xmlns:a16="http://schemas.microsoft.com/office/drawing/2014/main" id="{D281CC07-EE0E-F832-044B-53684E41AEE3}"/>
                </a:ext>
              </a:extLst>
            </p:cNvPr>
            <p:cNvSpPr/>
            <p:nvPr/>
          </p:nvSpPr>
          <p:spPr>
            <a:xfrm>
              <a:off x="6903295" y="3846391"/>
              <a:ext cx="234122" cy="119037"/>
            </a:xfrm>
            <a:custGeom>
              <a:avLst/>
              <a:gdLst/>
              <a:ahLst/>
              <a:cxnLst/>
              <a:rect l="l" t="t" r="r" b="b"/>
              <a:pathLst>
                <a:path w="2425" h="1233" extrusionOk="0">
                  <a:moveTo>
                    <a:pt x="1" y="1"/>
                  </a:moveTo>
                  <a:lnTo>
                    <a:pt x="1128" y="1220"/>
                  </a:lnTo>
                  <a:lnTo>
                    <a:pt x="2425" y="1233"/>
                  </a:lnTo>
                  <a:lnTo>
                    <a:pt x="2425" y="1233"/>
                  </a:lnTo>
                  <a:lnTo>
                    <a:pt x="1291" y="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5430;p70">
              <a:extLst>
                <a:ext uri="{FF2B5EF4-FFF2-40B4-BE49-F238E27FC236}">
                  <a16:creationId xmlns:a16="http://schemas.microsoft.com/office/drawing/2014/main" id="{2F789A13-2ACD-3188-ED5A-A83F021DE802}"/>
                </a:ext>
              </a:extLst>
            </p:cNvPr>
            <p:cNvSpPr/>
            <p:nvPr/>
          </p:nvSpPr>
          <p:spPr>
            <a:xfrm>
              <a:off x="6991151" y="3842916"/>
              <a:ext cx="119909" cy="124636"/>
            </a:xfrm>
            <a:custGeom>
              <a:avLst/>
              <a:gdLst/>
              <a:ahLst/>
              <a:cxnLst/>
              <a:rect l="l" t="t" r="r" b="b"/>
              <a:pathLst>
                <a:path w="1242" h="1291" extrusionOk="0">
                  <a:moveTo>
                    <a:pt x="0" y="0"/>
                  </a:moveTo>
                  <a:lnTo>
                    <a:pt x="1192" y="1287"/>
                  </a:lnTo>
                  <a:lnTo>
                    <a:pt x="1241" y="129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5431;p70">
              <a:extLst>
                <a:ext uri="{FF2B5EF4-FFF2-40B4-BE49-F238E27FC236}">
                  <a16:creationId xmlns:a16="http://schemas.microsoft.com/office/drawing/2014/main" id="{6AC3A09B-21BC-849A-3BCD-0D59E7F6CF77}"/>
                </a:ext>
              </a:extLst>
            </p:cNvPr>
            <p:cNvSpPr/>
            <p:nvPr/>
          </p:nvSpPr>
          <p:spPr>
            <a:xfrm>
              <a:off x="6960256" y="3842916"/>
              <a:ext cx="119909" cy="124347"/>
            </a:xfrm>
            <a:custGeom>
              <a:avLst/>
              <a:gdLst/>
              <a:ahLst/>
              <a:cxnLst/>
              <a:rect l="l" t="t" r="r" b="b"/>
              <a:pathLst>
                <a:path w="1242" h="1288" extrusionOk="0">
                  <a:moveTo>
                    <a:pt x="1" y="0"/>
                  </a:moveTo>
                  <a:lnTo>
                    <a:pt x="1193" y="1287"/>
                  </a:lnTo>
                  <a:lnTo>
                    <a:pt x="1242" y="1287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5432;p70">
              <a:extLst>
                <a:ext uri="{FF2B5EF4-FFF2-40B4-BE49-F238E27FC236}">
                  <a16:creationId xmlns:a16="http://schemas.microsoft.com/office/drawing/2014/main" id="{4FF771AA-5AAE-59BB-3DD2-E130265760A8}"/>
                </a:ext>
              </a:extLst>
            </p:cNvPr>
            <p:cNvSpPr/>
            <p:nvPr/>
          </p:nvSpPr>
          <p:spPr>
            <a:xfrm>
              <a:off x="6921446" y="3870719"/>
              <a:ext cx="136804" cy="7241"/>
            </a:xfrm>
            <a:custGeom>
              <a:avLst/>
              <a:gdLst/>
              <a:ahLst/>
              <a:cxnLst/>
              <a:rect l="l" t="t" r="r" b="b"/>
              <a:pathLst>
                <a:path w="1417" h="75" extrusionOk="0">
                  <a:moveTo>
                    <a:pt x="0" y="1"/>
                  </a:moveTo>
                  <a:lnTo>
                    <a:pt x="59" y="62"/>
                  </a:lnTo>
                  <a:lnTo>
                    <a:pt x="1416" y="75"/>
                  </a:lnTo>
                  <a:cubicBezTo>
                    <a:pt x="1395" y="59"/>
                    <a:pt x="1376" y="35"/>
                    <a:pt x="1355" y="1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5433;p70">
              <a:extLst>
                <a:ext uri="{FF2B5EF4-FFF2-40B4-BE49-F238E27FC236}">
                  <a16:creationId xmlns:a16="http://schemas.microsoft.com/office/drawing/2014/main" id="{49CA9856-0BA8-980E-732C-97D6960E89C7}"/>
                </a:ext>
              </a:extLst>
            </p:cNvPr>
            <p:cNvSpPr/>
            <p:nvPr/>
          </p:nvSpPr>
          <p:spPr>
            <a:xfrm>
              <a:off x="6951954" y="3902192"/>
              <a:ext cx="137094" cy="7241"/>
            </a:xfrm>
            <a:custGeom>
              <a:avLst/>
              <a:gdLst/>
              <a:ahLst/>
              <a:cxnLst/>
              <a:rect l="l" t="t" r="r" b="b"/>
              <a:pathLst>
                <a:path w="1420" h="75" extrusionOk="0">
                  <a:moveTo>
                    <a:pt x="1" y="0"/>
                  </a:moveTo>
                  <a:lnTo>
                    <a:pt x="56" y="62"/>
                  </a:lnTo>
                  <a:lnTo>
                    <a:pt x="1420" y="74"/>
                  </a:lnTo>
                  <a:cubicBezTo>
                    <a:pt x="1398" y="59"/>
                    <a:pt x="1377" y="37"/>
                    <a:pt x="1358" y="1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5434;p70">
              <a:extLst>
                <a:ext uri="{FF2B5EF4-FFF2-40B4-BE49-F238E27FC236}">
                  <a16:creationId xmlns:a16="http://schemas.microsoft.com/office/drawing/2014/main" id="{3A292ECD-06AD-ADD4-155B-1BFFBBFF2F0D}"/>
                </a:ext>
              </a:extLst>
            </p:cNvPr>
            <p:cNvSpPr/>
            <p:nvPr/>
          </p:nvSpPr>
          <p:spPr>
            <a:xfrm>
              <a:off x="6981882" y="3933374"/>
              <a:ext cx="137190" cy="7144"/>
            </a:xfrm>
            <a:custGeom>
              <a:avLst/>
              <a:gdLst/>
              <a:ahLst/>
              <a:cxnLst/>
              <a:rect l="l" t="t" r="r" b="b"/>
              <a:pathLst>
                <a:path w="1421" h="74" extrusionOk="0">
                  <a:moveTo>
                    <a:pt x="1" y="0"/>
                  </a:moveTo>
                  <a:lnTo>
                    <a:pt x="59" y="61"/>
                  </a:lnTo>
                  <a:lnTo>
                    <a:pt x="1420" y="74"/>
                  </a:lnTo>
                  <a:cubicBezTo>
                    <a:pt x="1399" y="58"/>
                    <a:pt x="1380" y="37"/>
                    <a:pt x="1359" y="1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5435;p70">
              <a:extLst>
                <a:ext uri="{FF2B5EF4-FFF2-40B4-BE49-F238E27FC236}">
                  <a16:creationId xmlns:a16="http://schemas.microsoft.com/office/drawing/2014/main" id="{C3447DDB-71B1-04FF-54BF-C3C858B1B2B3}"/>
                </a:ext>
              </a:extLst>
            </p:cNvPr>
            <p:cNvSpPr/>
            <p:nvPr/>
          </p:nvSpPr>
          <p:spPr>
            <a:xfrm>
              <a:off x="6930038" y="3842626"/>
              <a:ext cx="119909" cy="124347"/>
            </a:xfrm>
            <a:custGeom>
              <a:avLst/>
              <a:gdLst/>
              <a:ahLst/>
              <a:cxnLst/>
              <a:rect l="l" t="t" r="r" b="b"/>
              <a:pathLst>
                <a:path w="1242" h="1288" extrusionOk="0">
                  <a:moveTo>
                    <a:pt x="0" y="0"/>
                  </a:moveTo>
                  <a:lnTo>
                    <a:pt x="1189" y="1287"/>
                  </a:lnTo>
                  <a:lnTo>
                    <a:pt x="1241" y="1287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5436;p70">
              <a:extLst>
                <a:ext uri="{FF2B5EF4-FFF2-40B4-BE49-F238E27FC236}">
                  <a16:creationId xmlns:a16="http://schemas.microsoft.com/office/drawing/2014/main" id="{99E35622-48B5-813B-9495-BFC52AD52693}"/>
                </a:ext>
              </a:extLst>
            </p:cNvPr>
            <p:cNvSpPr/>
            <p:nvPr/>
          </p:nvSpPr>
          <p:spPr>
            <a:xfrm>
              <a:off x="6810516" y="3077154"/>
              <a:ext cx="315316" cy="313570"/>
            </a:xfrm>
            <a:custGeom>
              <a:avLst/>
              <a:gdLst/>
              <a:ahLst/>
              <a:cxnLst/>
              <a:rect l="l" t="t" r="r" b="b"/>
              <a:pathLst>
                <a:path w="3266" h="3248" extrusionOk="0">
                  <a:moveTo>
                    <a:pt x="1633" y="1"/>
                  </a:moveTo>
                  <a:cubicBezTo>
                    <a:pt x="741" y="1"/>
                    <a:pt x="16" y="716"/>
                    <a:pt x="10" y="1611"/>
                  </a:cubicBezTo>
                  <a:cubicBezTo>
                    <a:pt x="0" y="2507"/>
                    <a:pt x="719" y="3242"/>
                    <a:pt x="1619" y="3248"/>
                  </a:cubicBezTo>
                  <a:cubicBezTo>
                    <a:pt x="1625" y="3248"/>
                    <a:pt x="1631" y="3248"/>
                    <a:pt x="1636" y="3248"/>
                  </a:cubicBezTo>
                  <a:cubicBezTo>
                    <a:pt x="2526" y="3248"/>
                    <a:pt x="3250" y="2532"/>
                    <a:pt x="3257" y="1641"/>
                  </a:cubicBezTo>
                  <a:cubicBezTo>
                    <a:pt x="3266" y="741"/>
                    <a:pt x="2547" y="7"/>
                    <a:pt x="1650" y="1"/>
                  </a:cubicBezTo>
                  <a:cubicBezTo>
                    <a:pt x="1644" y="1"/>
                    <a:pt x="1639" y="1"/>
                    <a:pt x="16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5437;p70">
              <a:extLst>
                <a:ext uri="{FF2B5EF4-FFF2-40B4-BE49-F238E27FC236}">
                  <a16:creationId xmlns:a16="http://schemas.microsoft.com/office/drawing/2014/main" id="{89386D3E-12BB-2430-0843-1DB4659A76C0}"/>
                </a:ext>
              </a:extLst>
            </p:cNvPr>
            <p:cNvSpPr/>
            <p:nvPr/>
          </p:nvSpPr>
          <p:spPr>
            <a:xfrm>
              <a:off x="6462667" y="3375272"/>
              <a:ext cx="71540" cy="587268"/>
            </a:xfrm>
            <a:custGeom>
              <a:avLst/>
              <a:gdLst/>
              <a:ahLst/>
              <a:cxnLst/>
              <a:rect l="l" t="t" r="r" b="b"/>
              <a:pathLst>
                <a:path w="741" h="6083" extrusionOk="0">
                  <a:moveTo>
                    <a:pt x="268" y="0"/>
                  </a:moveTo>
                  <a:lnTo>
                    <a:pt x="0" y="6079"/>
                  </a:lnTo>
                  <a:lnTo>
                    <a:pt x="741" y="6082"/>
                  </a:lnTo>
                  <a:lnTo>
                    <a:pt x="5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5438;p70">
              <a:extLst>
                <a:ext uri="{FF2B5EF4-FFF2-40B4-BE49-F238E27FC236}">
                  <a16:creationId xmlns:a16="http://schemas.microsoft.com/office/drawing/2014/main" id="{62FA55F4-70EA-7D5F-D32F-A21C2ADCBADE}"/>
                </a:ext>
              </a:extLst>
            </p:cNvPr>
            <p:cNvSpPr/>
            <p:nvPr/>
          </p:nvSpPr>
          <p:spPr>
            <a:xfrm>
              <a:off x="6475122" y="3375272"/>
              <a:ext cx="27708" cy="587268"/>
            </a:xfrm>
            <a:custGeom>
              <a:avLst/>
              <a:gdLst/>
              <a:ahLst/>
              <a:cxnLst/>
              <a:rect l="l" t="t" r="r" b="b"/>
              <a:pathLst>
                <a:path w="287" h="6083" extrusionOk="0">
                  <a:moveTo>
                    <a:pt x="197" y="0"/>
                  </a:moveTo>
                  <a:lnTo>
                    <a:pt x="0" y="6079"/>
                  </a:lnTo>
                  <a:lnTo>
                    <a:pt x="286" y="6082"/>
                  </a:lnTo>
                  <a:lnTo>
                    <a:pt x="286" y="6082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rgbClr val="FFFFFF">
                <a:alpha val="28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5439;p70">
              <a:extLst>
                <a:ext uri="{FF2B5EF4-FFF2-40B4-BE49-F238E27FC236}">
                  <a16:creationId xmlns:a16="http://schemas.microsoft.com/office/drawing/2014/main" id="{EC395C19-6798-FF6E-F543-E828DECC7960}"/>
                </a:ext>
              </a:extLst>
            </p:cNvPr>
            <p:cNvSpPr/>
            <p:nvPr/>
          </p:nvSpPr>
          <p:spPr>
            <a:xfrm>
              <a:off x="6484873" y="3375272"/>
              <a:ext cx="34853" cy="81868"/>
            </a:xfrm>
            <a:custGeom>
              <a:avLst/>
              <a:gdLst/>
              <a:ahLst/>
              <a:cxnLst/>
              <a:rect l="l" t="t" r="r" b="b"/>
              <a:pathLst>
                <a:path w="361" h="848" extrusionOk="0">
                  <a:moveTo>
                    <a:pt x="38" y="0"/>
                  </a:moveTo>
                  <a:lnTo>
                    <a:pt x="1" y="848"/>
                  </a:lnTo>
                  <a:lnTo>
                    <a:pt x="360" y="599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394A66">
                <a:alpha val="45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5440;p70">
              <a:extLst>
                <a:ext uri="{FF2B5EF4-FFF2-40B4-BE49-F238E27FC236}">
                  <a16:creationId xmlns:a16="http://schemas.microsoft.com/office/drawing/2014/main" id="{2E929052-129B-5CD8-6133-C8EF935C7CEC}"/>
                </a:ext>
              </a:extLst>
            </p:cNvPr>
            <p:cNvSpPr/>
            <p:nvPr/>
          </p:nvSpPr>
          <p:spPr>
            <a:xfrm>
              <a:off x="6481011" y="3343510"/>
              <a:ext cx="44314" cy="44313"/>
            </a:xfrm>
            <a:custGeom>
              <a:avLst/>
              <a:gdLst/>
              <a:ahLst/>
              <a:cxnLst/>
              <a:rect l="l" t="t" r="r" b="b"/>
              <a:pathLst>
                <a:path w="459" h="459" extrusionOk="0">
                  <a:moveTo>
                    <a:pt x="231" y="0"/>
                  </a:moveTo>
                  <a:cubicBezTo>
                    <a:pt x="105" y="0"/>
                    <a:pt x="1" y="102"/>
                    <a:pt x="1" y="228"/>
                  </a:cubicBezTo>
                  <a:cubicBezTo>
                    <a:pt x="1" y="357"/>
                    <a:pt x="102" y="458"/>
                    <a:pt x="228" y="458"/>
                  </a:cubicBezTo>
                  <a:cubicBezTo>
                    <a:pt x="354" y="458"/>
                    <a:pt x="459" y="360"/>
                    <a:pt x="459" y="231"/>
                  </a:cubicBezTo>
                  <a:cubicBezTo>
                    <a:pt x="459" y="105"/>
                    <a:pt x="357" y="0"/>
                    <a:pt x="2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5441;p70">
              <a:extLst>
                <a:ext uri="{FF2B5EF4-FFF2-40B4-BE49-F238E27FC236}">
                  <a16:creationId xmlns:a16="http://schemas.microsoft.com/office/drawing/2014/main" id="{F76B5413-3BD6-76FE-7AA0-B3D3F42E096B}"/>
                </a:ext>
              </a:extLst>
            </p:cNvPr>
            <p:cNvSpPr/>
            <p:nvPr/>
          </p:nvSpPr>
          <p:spPr>
            <a:xfrm>
              <a:off x="6484873" y="3073003"/>
              <a:ext cx="113151" cy="281132"/>
            </a:xfrm>
            <a:custGeom>
              <a:avLst/>
              <a:gdLst/>
              <a:ahLst/>
              <a:cxnLst/>
              <a:rect l="l" t="t" r="r" b="b"/>
              <a:pathLst>
                <a:path w="1172" h="2912" extrusionOk="0">
                  <a:moveTo>
                    <a:pt x="1085" y="1"/>
                  </a:moveTo>
                  <a:cubicBezTo>
                    <a:pt x="978" y="136"/>
                    <a:pt x="111" y="2308"/>
                    <a:pt x="7" y="2566"/>
                  </a:cubicBezTo>
                  <a:cubicBezTo>
                    <a:pt x="1" y="2581"/>
                    <a:pt x="4" y="2600"/>
                    <a:pt x="10" y="2615"/>
                  </a:cubicBezTo>
                  <a:lnTo>
                    <a:pt x="130" y="2836"/>
                  </a:lnTo>
                  <a:cubicBezTo>
                    <a:pt x="139" y="2851"/>
                    <a:pt x="148" y="2858"/>
                    <a:pt x="164" y="2861"/>
                  </a:cubicBezTo>
                  <a:lnTo>
                    <a:pt x="326" y="2907"/>
                  </a:lnTo>
                  <a:cubicBezTo>
                    <a:pt x="333" y="2910"/>
                    <a:pt x="340" y="2911"/>
                    <a:pt x="347" y="2911"/>
                  </a:cubicBezTo>
                  <a:cubicBezTo>
                    <a:pt x="356" y="2911"/>
                    <a:pt x="364" y="2909"/>
                    <a:pt x="372" y="2904"/>
                  </a:cubicBezTo>
                  <a:lnTo>
                    <a:pt x="591" y="2781"/>
                  </a:lnTo>
                  <a:cubicBezTo>
                    <a:pt x="606" y="2775"/>
                    <a:pt x="612" y="2759"/>
                    <a:pt x="618" y="2744"/>
                  </a:cubicBezTo>
                  <a:cubicBezTo>
                    <a:pt x="670" y="2492"/>
                    <a:pt x="1125" y="382"/>
                    <a:pt x="1156" y="210"/>
                  </a:cubicBezTo>
                  <a:cubicBezTo>
                    <a:pt x="1171" y="136"/>
                    <a:pt x="1147" y="59"/>
                    <a:pt x="1091" y="10"/>
                  </a:cubicBezTo>
                  <a:lnTo>
                    <a:pt x="1085" y="4"/>
                  </a:lnTo>
                  <a:lnTo>
                    <a:pt x="108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5442;p70">
              <a:extLst>
                <a:ext uri="{FF2B5EF4-FFF2-40B4-BE49-F238E27FC236}">
                  <a16:creationId xmlns:a16="http://schemas.microsoft.com/office/drawing/2014/main" id="{F2809186-66EB-7913-6E22-5F4C124563D0}"/>
                </a:ext>
              </a:extLst>
            </p:cNvPr>
            <p:cNvSpPr/>
            <p:nvPr/>
          </p:nvSpPr>
          <p:spPr>
            <a:xfrm>
              <a:off x="6210011" y="3344765"/>
              <a:ext cx="284808" cy="92970"/>
            </a:xfrm>
            <a:custGeom>
              <a:avLst/>
              <a:gdLst/>
              <a:ahLst/>
              <a:cxnLst/>
              <a:rect l="l" t="t" r="r" b="b"/>
              <a:pathLst>
                <a:path w="2950" h="963" extrusionOk="0">
                  <a:moveTo>
                    <a:pt x="2640" y="0"/>
                  </a:moveTo>
                  <a:cubicBezTo>
                    <a:pt x="2633" y="0"/>
                    <a:pt x="2627" y="2"/>
                    <a:pt x="2620" y="6"/>
                  </a:cubicBezTo>
                  <a:cubicBezTo>
                    <a:pt x="2365" y="76"/>
                    <a:pt x="314" y="743"/>
                    <a:pt x="148" y="795"/>
                  </a:cubicBezTo>
                  <a:cubicBezTo>
                    <a:pt x="74" y="817"/>
                    <a:pt x="22" y="878"/>
                    <a:pt x="6" y="952"/>
                  </a:cubicBezTo>
                  <a:lnTo>
                    <a:pt x="6" y="955"/>
                  </a:lnTo>
                  <a:cubicBezTo>
                    <a:pt x="6" y="955"/>
                    <a:pt x="6" y="961"/>
                    <a:pt x="0" y="961"/>
                  </a:cubicBezTo>
                  <a:cubicBezTo>
                    <a:pt x="6" y="962"/>
                    <a:pt x="15" y="962"/>
                    <a:pt x="26" y="962"/>
                  </a:cubicBezTo>
                  <a:cubicBezTo>
                    <a:pt x="332" y="962"/>
                    <a:pt x="2498" y="652"/>
                    <a:pt x="2765" y="611"/>
                  </a:cubicBezTo>
                  <a:cubicBezTo>
                    <a:pt x="2780" y="608"/>
                    <a:pt x="2796" y="599"/>
                    <a:pt x="2808" y="583"/>
                  </a:cubicBezTo>
                  <a:lnTo>
                    <a:pt x="2940" y="371"/>
                  </a:lnTo>
                  <a:cubicBezTo>
                    <a:pt x="2946" y="362"/>
                    <a:pt x="2949" y="341"/>
                    <a:pt x="2946" y="331"/>
                  </a:cubicBezTo>
                  <a:lnTo>
                    <a:pt x="2909" y="169"/>
                  </a:lnTo>
                  <a:cubicBezTo>
                    <a:pt x="2903" y="153"/>
                    <a:pt x="2897" y="144"/>
                    <a:pt x="2882" y="135"/>
                  </a:cubicBezTo>
                  <a:lnTo>
                    <a:pt x="2667" y="9"/>
                  </a:lnTo>
                  <a:cubicBezTo>
                    <a:pt x="2658" y="3"/>
                    <a:pt x="2649" y="0"/>
                    <a:pt x="26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5443;p70">
              <a:extLst>
                <a:ext uri="{FF2B5EF4-FFF2-40B4-BE49-F238E27FC236}">
                  <a16:creationId xmlns:a16="http://schemas.microsoft.com/office/drawing/2014/main" id="{3D7B5DE6-2B8D-20A1-A9A9-99E901EC3722}"/>
                </a:ext>
              </a:extLst>
            </p:cNvPr>
            <p:cNvSpPr/>
            <p:nvPr/>
          </p:nvSpPr>
          <p:spPr>
            <a:xfrm>
              <a:off x="6507464" y="3367839"/>
              <a:ext cx="215102" cy="211525"/>
            </a:xfrm>
            <a:custGeom>
              <a:avLst/>
              <a:gdLst/>
              <a:ahLst/>
              <a:cxnLst/>
              <a:rect l="l" t="t" r="r" b="b"/>
              <a:pathLst>
                <a:path w="2228" h="2191" extrusionOk="0">
                  <a:moveTo>
                    <a:pt x="175" y="0"/>
                  </a:moveTo>
                  <a:cubicBezTo>
                    <a:pt x="160" y="0"/>
                    <a:pt x="145" y="6"/>
                    <a:pt x="135" y="19"/>
                  </a:cubicBezTo>
                  <a:lnTo>
                    <a:pt x="16" y="138"/>
                  </a:lnTo>
                  <a:cubicBezTo>
                    <a:pt x="3" y="151"/>
                    <a:pt x="0" y="163"/>
                    <a:pt x="0" y="178"/>
                  </a:cubicBezTo>
                  <a:lnTo>
                    <a:pt x="3" y="430"/>
                  </a:lnTo>
                  <a:cubicBezTo>
                    <a:pt x="3" y="446"/>
                    <a:pt x="12" y="461"/>
                    <a:pt x="22" y="470"/>
                  </a:cubicBezTo>
                  <a:cubicBezTo>
                    <a:pt x="228" y="636"/>
                    <a:pt x="1877" y="2031"/>
                    <a:pt x="2012" y="2141"/>
                  </a:cubicBezTo>
                  <a:cubicBezTo>
                    <a:pt x="2053" y="2174"/>
                    <a:pt x="2105" y="2191"/>
                    <a:pt x="2155" y="2191"/>
                  </a:cubicBezTo>
                  <a:cubicBezTo>
                    <a:pt x="2176" y="2191"/>
                    <a:pt x="2198" y="2188"/>
                    <a:pt x="2218" y="2181"/>
                  </a:cubicBezTo>
                  <a:lnTo>
                    <a:pt x="2227" y="2181"/>
                  </a:lnTo>
                  <a:cubicBezTo>
                    <a:pt x="2157" y="2024"/>
                    <a:pt x="651" y="231"/>
                    <a:pt x="473" y="19"/>
                  </a:cubicBezTo>
                  <a:cubicBezTo>
                    <a:pt x="461" y="6"/>
                    <a:pt x="446" y="0"/>
                    <a:pt x="42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5444;p70">
              <a:extLst>
                <a:ext uri="{FF2B5EF4-FFF2-40B4-BE49-F238E27FC236}">
                  <a16:creationId xmlns:a16="http://schemas.microsoft.com/office/drawing/2014/main" id="{04390DF0-9DDF-9AED-1854-C00CB451A008}"/>
                </a:ext>
              </a:extLst>
            </p:cNvPr>
            <p:cNvSpPr/>
            <p:nvPr/>
          </p:nvSpPr>
          <p:spPr>
            <a:xfrm>
              <a:off x="6194854" y="3326036"/>
              <a:ext cx="87277" cy="716249"/>
            </a:xfrm>
            <a:custGeom>
              <a:avLst/>
              <a:gdLst/>
              <a:ahLst/>
              <a:cxnLst/>
              <a:rect l="l" t="t" r="r" b="b"/>
              <a:pathLst>
                <a:path w="904" h="7419" extrusionOk="0">
                  <a:moveTo>
                    <a:pt x="326" y="0"/>
                  </a:moveTo>
                  <a:lnTo>
                    <a:pt x="1" y="7409"/>
                  </a:lnTo>
                  <a:lnTo>
                    <a:pt x="904" y="7418"/>
                  </a:lnTo>
                  <a:lnTo>
                    <a:pt x="701" y="3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5445;p70">
              <a:extLst>
                <a:ext uri="{FF2B5EF4-FFF2-40B4-BE49-F238E27FC236}">
                  <a16:creationId xmlns:a16="http://schemas.microsoft.com/office/drawing/2014/main" id="{1D069349-CB92-BD83-0D20-D361FD592997}"/>
                </a:ext>
              </a:extLst>
            </p:cNvPr>
            <p:cNvSpPr/>
            <p:nvPr/>
          </p:nvSpPr>
          <p:spPr>
            <a:xfrm>
              <a:off x="6221886" y="3326036"/>
              <a:ext cx="42480" cy="100018"/>
            </a:xfrm>
            <a:custGeom>
              <a:avLst/>
              <a:gdLst/>
              <a:ahLst/>
              <a:cxnLst/>
              <a:rect l="l" t="t" r="r" b="b"/>
              <a:pathLst>
                <a:path w="440" h="1036" extrusionOk="0">
                  <a:moveTo>
                    <a:pt x="46" y="0"/>
                  </a:moveTo>
                  <a:lnTo>
                    <a:pt x="0" y="1035"/>
                  </a:lnTo>
                  <a:lnTo>
                    <a:pt x="439" y="731"/>
                  </a:lnTo>
                  <a:lnTo>
                    <a:pt x="421" y="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394A66">
                <a:alpha val="45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5446;p70">
              <a:extLst>
                <a:ext uri="{FF2B5EF4-FFF2-40B4-BE49-F238E27FC236}">
                  <a16:creationId xmlns:a16="http://schemas.microsoft.com/office/drawing/2014/main" id="{059E1EA9-D73A-5B0E-0190-53CC14238578}"/>
                </a:ext>
              </a:extLst>
            </p:cNvPr>
            <p:cNvSpPr/>
            <p:nvPr/>
          </p:nvSpPr>
          <p:spPr>
            <a:xfrm>
              <a:off x="5844302" y="3349979"/>
              <a:ext cx="73664" cy="607156"/>
            </a:xfrm>
            <a:custGeom>
              <a:avLst/>
              <a:gdLst/>
              <a:ahLst/>
              <a:cxnLst/>
              <a:rect l="l" t="t" r="r" b="b"/>
              <a:pathLst>
                <a:path w="763" h="6289" extrusionOk="0">
                  <a:moveTo>
                    <a:pt x="277" y="1"/>
                  </a:moveTo>
                  <a:lnTo>
                    <a:pt x="1" y="6286"/>
                  </a:lnTo>
                  <a:lnTo>
                    <a:pt x="763" y="6289"/>
                  </a:lnTo>
                  <a:lnTo>
                    <a:pt x="763" y="6289"/>
                  </a:lnTo>
                  <a:lnTo>
                    <a:pt x="591" y="4"/>
                  </a:lnTo>
                  <a:lnTo>
                    <a:pt x="27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5447;p70">
              <a:extLst>
                <a:ext uri="{FF2B5EF4-FFF2-40B4-BE49-F238E27FC236}">
                  <a16:creationId xmlns:a16="http://schemas.microsoft.com/office/drawing/2014/main" id="{01463A2F-BFED-4651-8C04-0BC67EFB946E}"/>
                </a:ext>
              </a:extLst>
            </p:cNvPr>
            <p:cNvSpPr/>
            <p:nvPr/>
          </p:nvSpPr>
          <p:spPr>
            <a:xfrm>
              <a:off x="6211459" y="3327774"/>
              <a:ext cx="30991" cy="714511"/>
            </a:xfrm>
            <a:custGeom>
              <a:avLst/>
              <a:gdLst/>
              <a:ahLst/>
              <a:cxnLst/>
              <a:rect l="l" t="t" r="r" b="b"/>
              <a:pathLst>
                <a:path w="321" h="7401" extrusionOk="0">
                  <a:moveTo>
                    <a:pt x="240" y="1"/>
                  </a:moveTo>
                  <a:lnTo>
                    <a:pt x="1" y="7394"/>
                  </a:lnTo>
                  <a:lnTo>
                    <a:pt x="320" y="7400"/>
                  </a:lnTo>
                  <a:lnTo>
                    <a:pt x="320" y="1"/>
                  </a:lnTo>
                  <a:close/>
                </a:path>
              </a:pathLst>
            </a:custGeom>
            <a:solidFill>
              <a:srgbClr val="FFFFFF">
                <a:alpha val="28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5448;p70">
              <a:extLst>
                <a:ext uri="{FF2B5EF4-FFF2-40B4-BE49-F238E27FC236}">
                  <a16:creationId xmlns:a16="http://schemas.microsoft.com/office/drawing/2014/main" id="{8DB21A50-85F3-3355-664F-58F613815A89}"/>
                </a:ext>
              </a:extLst>
            </p:cNvPr>
            <p:cNvSpPr/>
            <p:nvPr/>
          </p:nvSpPr>
          <p:spPr>
            <a:xfrm>
              <a:off x="5861583" y="3349979"/>
              <a:ext cx="30894" cy="607156"/>
            </a:xfrm>
            <a:custGeom>
              <a:avLst/>
              <a:gdLst/>
              <a:ahLst/>
              <a:cxnLst/>
              <a:rect l="l" t="t" r="r" b="b"/>
              <a:pathLst>
                <a:path w="320" h="6289" extrusionOk="0">
                  <a:moveTo>
                    <a:pt x="175" y="1"/>
                  </a:moveTo>
                  <a:lnTo>
                    <a:pt x="0" y="6286"/>
                  </a:lnTo>
                  <a:lnTo>
                    <a:pt x="319" y="6289"/>
                  </a:lnTo>
                  <a:lnTo>
                    <a:pt x="255" y="1"/>
                  </a:lnTo>
                  <a:close/>
                </a:path>
              </a:pathLst>
            </a:custGeom>
            <a:solidFill>
              <a:srgbClr val="FFFFFF">
                <a:alpha val="28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5449;p70">
              <a:extLst>
                <a:ext uri="{FF2B5EF4-FFF2-40B4-BE49-F238E27FC236}">
                  <a16:creationId xmlns:a16="http://schemas.microsoft.com/office/drawing/2014/main" id="{F41CB4F1-BE4B-85B6-7788-8BAE02855733}"/>
                </a:ext>
              </a:extLst>
            </p:cNvPr>
            <p:cNvSpPr/>
            <p:nvPr/>
          </p:nvSpPr>
          <p:spPr>
            <a:xfrm>
              <a:off x="5867183" y="3349979"/>
              <a:ext cx="36011" cy="84957"/>
            </a:xfrm>
            <a:custGeom>
              <a:avLst/>
              <a:gdLst/>
              <a:ahLst/>
              <a:cxnLst/>
              <a:rect l="l" t="t" r="r" b="b"/>
              <a:pathLst>
                <a:path w="373" h="880" extrusionOk="0">
                  <a:moveTo>
                    <a:pt x="40" y="1"/>
                  </a:moveTo>
                  <a:lnTo>
                    <a:pt x="0" y="879"/>
                  </a:lnTo>
                  <a:lnTo>
                    <a:pt x="0" y="879"/>
                  </a:lnTo>
                  <a:lnTo>
                    <a:pt x="372" y="618"/>
                  </a:lnTo>
                  <a:lnTo>
                    <a:pt x="354" y="4"/>
                  </a:lnTo>
                  <a:lnTo>
                    <a:pt x="40" y="1"/>
                  </a:lnTo>
                  <a:close/>
                </a:path>
              </a:pathLst>
            </a:custGeom>
            <a:solidFill>
              <a:srgbClr val="394A66">
                <a:alpha val="45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5450;p70">
              <a:extLst>
                <a:ext uri="{FF2B5EF4-FFF2-40B4-BE49-F238E27FC236}">
                  <a16:creationId xmlns:a16="http://schemas.microsoft.com/office/drawing/2014/main" id="{52ECE308-9FF4-91E5-428F-706877CED834}"/>
                </a:ext>
              </a:extLst>
            </p:cNvPr>
            <p:cNvSpPr/>
            <p:nvPr/>
          </p:nvSpPr>
          <p:spPr>
            <a:xfrm>
              <a:off x="5863611" y="3317444"/>
              <a:ext cx="45473" cy="45761"/>
            </a:xfrm>
            <a:custGeom>
              <a:avLst/>
              <a:gdLst/>
              <a:ahLst/>
              <a:cxnLst/>
              <a:rect l="l" t="t" r="r" b="b"/>
              <a:pathLst>
                <a:path w="471" h="474" extrusionOk="0">
                  <a:moveTo>
                    <a:pt x="237" y="0"/>
                  </a:moveTo>
                  <a:cubicBezTo>
                    <a:pt x="108" y="0"/>
                    <a:pt x="1" y="104"/>
                    <a:pt x="1" y="233"/>
                  </a:cubicBezTo>
                  <a:cubicBezTo>
                    <a:pt x="1" y="366"/>
                    <a:pt x="102" y="473"/>
                    <a:pt x="234" y="473"/>
                  </a:cubicBezTo>
                  <a:cubicBezTo>
                    <a:pt x="363" y="473"/>
                    <a:pt x="470" y="369"/>
                    <a:pt x="470" y="237"/>
                  </a:cubicBezTo>
                  <a:cubicBezTo>
                    <a:pt x="470" y="108"/>
                    <a:pt x="369" y="3"/>
                    <a:pt x="2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5451;p70">
              <a:extLst>
                <a:ext uri="{FF2B5EF4-FFF2-40B4-BE49-F238E27FC236}">
                  <a16:creationId xmlns:a16="http://schemas.microsoft.com/office/drawing/2014/main" id="{9DE646E0-2899-49F0-6A31-8B694A59FE01}"/>
                </a:ext>
              </a:extLst>
            </p:cNvPr>
            <p:cNvSpPr/>
            <p:nvPr/>
          </p:nvSpPr>
          <p:spPr>
            <a:xfrm>
              <a:off x="5869886" y="3040469"/>
              <a:ext cx="127826" cy="286924"/>
            </a:xfrm>
            <a:custGeom>
              <a:avLst/>
              <a:gdLst/>
              <a:ahLst/>
              <a:cxnLst/>
              <a:rect l="l" t="t" r="r" b="b"/>
              <a:pathLst>
                <a:path w="1324" h="2972" extrusionOk="0">
                  <a:moveTo>
                    <a:pt x="1244" y="0"/>
                  </a:moveTo>
                  <a:cubicBezTo>
                    <a:pt x="1124" y="135"/>
                    <a:pt x="126" y="2338"/>
                    <a:pt x="6" y="2599"/>
                  </a:cubicBezTo>
                  <a:cubicBezTo>
                    <a:pt x="0" y="2614"/>
                    <a:pt x="0" y="2636"/>
                    <a:pt x="6" y="2651"/>
                  </a:cubicBezTo>
                  <a:lnTo>
                    <a:pt x="120" y="2881"/>
                  </a:lnTo>
                  <a:cubicBezTo>
                    <a:pt x="126" y="2897"/>
                    <a:pt x="138" y="2906"/>
                    <a:pt x="154" y="2912"/>
                  </a:cubicBezTo>
                  <a:lnTo>
                    <a:pt x="319" y="2967"/>
                  </a:lnTo>
                  <a:cubicBezTo>
                    <a:pt x="326" y="2970"/>
                    <a:pt x="333" y="2972"/>
                    <a:pt x="340" y="2972"/>
                  </a:cubicBezTo>
                  <a:cubicBezTo>
                    <a:pt x="349" y="2972"/>
                    <a:pt x="357" y="2969"/>
                    <a:pt x="366" y="2964"/>
                  </a:cubicBezTo>
                  <a:lnTo>
                    <a:pt x="596" y="2851"/>
                  </a:lnTo>
                  <a:cubicBezTo>
                    <a:pt x="611" y="2841"/>
                    <a:pt x="621" y="2826"/>
                    <a:pt x="627" y="2811"/>
                  </a:cubicBezTo>
                  <a:cubicBezTo>
                    <a:pt x="694" y="2553"/>
                    <a:pt x="1262" y="393"/>
                    <a:pt x="1305" y="218"/>
                  </a:cubicBezTo>
                  <a:cubicBezTo>
                    <a:pt x="1324" y="141"/>
                    <a:pt x="1302" y="65"/>
                    <a:pt x="1247" y="9"/>
                  </a:cubicBezTo>
                  <a:lnTo>
                    <a:pt x="1244" y="3"/>
                  </a:lnTo>
                  <a:lnTo>
                    <a:pt x="124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5452;p70">
              <a:extLst>
                <a:ext uri="{FF2B5EF4-FFF2-40B4-BE49-F238E27FC236}">
                  <a16:creationId xmlns:a16="http://schemas.microsoft.com/office/drawing/2014/main" id="{EB3DD538-B572-E70A-388D-3AB9CB70D11C}"/>
                </a:ext>
              </a:extLst>
            </p:cNvPr>
            <p:cNvSpPr/>
            <p:nvPr/>
          </p:nvSpPr>
          <p:spPr>
            <a:xfrm>
              <a:off x="5580736" y="3314934"/>
              <a:ext cx="296297" cy="84764"/>
            </a:xfrm>
            <a:custGeom>
              <a:avLst/>
              <a:gdLst/>
              <a:ahLst/>
              <a:cxnLst/>
              <a:rect l="l" t="t" r="r" b="b"/>
              <a:pathLst>
                <a:path w="3069" h="878" extrusionOk="0">
                  <a:moveTo>
                    <a:pt x="2750" y="0"/>
                  </a:moveTo>
                  <a:cubicBezTo>
                    <a:pt x="2746" y="0"/>
                    <a:pt x="2742" y="1"/>
                    <a:pt x="2737" y="1"/>
                  </a:cubicBezTo>
                  <a:cubicBezTo>
                    <a:pt x="2485" y="72"/>
                    <a:pt x="329" y="662"/>
                    <a:pt x="157" y="714"/>
                  </a:cubicBezTo>
                  <a:cubicBezTo>
                    <a:pt x="83" y="736"/>
                    <a:pt x="22" y="794"/>
                    <a:pt x="3" y="868"/>
                  </a:cubicBezTo>
                  <a:lnTo>
                    <a:pt x="3" y="871"/>
                  </a:lnTo>
                  <a:lnTo>
                    <a:pt x="0" y="874"/>
                  </a:lnTo>
                  <a:cubicBezTo>
                    <a:pt x="12" y="876"/>
                    <a:pt x="33" y="877"/>
                    <a:pt x="63" y="877"/>
                  </a:cubicBezTo>
                  <a:cubicBezTo>
                    <a:pt x="486" y="877"/>
                    <a:pt x="2602" y="669"/>
                    <a:pt x="2869" y="643"/>
                  </a:cubicBezTo>
                  <a:cubicBezTo>
                    <a:pt x="2888" y="643"/>
                    <a:pt x="2903" y="631"/>
                    <a:pt x="2909" y="616"/>
                  </a:cubicBezTo>
                  <a:lnTo>
                    <a:pt x="3056" y="407"/>
                  </a:lnTo>
                  <a:cubicBezTo>
                    <a:pt x="3063" y="395"/>
                    <a:pt x="3069" y="373"/>
                    <a:pt x="3063" y="361"/>
                  </a:cubicBezTo>
                  <a:lnTo>
                    <a:pt x="3029" y="192"/>
                  </a:lnTo>
                  <a:cubicBezTo>
                    <a:pt x="3026" y="177"/>
                    <a:pt x="3017" y="161"/>
                    <a:pt x="3001" y="152"/>
                  </a:cubicBezTo>
                  <a:lnTo>
                    <a:pt x="2786" y="11"/>
                  </a:lnTo>
                  <a:cubicBezTo>
                    <a:pt x="2775" y="4"/>
                    <a:pt x="2763" y="0"/>
                    <a:pt x="275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5453;p70">
              <a:extLst>
                <a:ext uri="{FF2B5EF4-FFF2-40B4-BE49-F238E27FC236}">
                  <a16:creationId xmlns:a16="http://schemas.microsoft.com/office/drawing/2014/main" id="{53894326-1EF4-69A1-32CC-D959201A29EF}"/>
                </a:ext>
              </a:extLst>
            </p:cNvPr>
            <p:cNvSpPr/>
            <p:nvPr/>
          </p:nvSpPr>
          <p:spPr>
            <a:xfrm>
              <a:off x="5889388" y="3341676"/>
              <a:ext cx="213654" cy="227840"/>
            </a:xfrm>
            <a:custGeom>
              <a:avLst/>
              <a:gdLst/>
              <a:ahLst/>
              <a:cxnLst/>
              <a:rect l="l" t="t" r="r" b="b"/>
              <a:pathLst>
                <a:path w="2213" h="2360" extrusionOk="0">
                  <a:moveTo>
                    <a:pt x="197" y="1"/>
                  </a:moveTo>
                  <a:cubicBezTo>
                    <a:pt x="182" y="1"/>
                    <a:pt x="167" y="4"/>
                    <a:pt x="154" y="16"/>
                  </a:cubicBezTo>
                  <a:lnTo>
                    <a:pt x="28" y="136"/>
                  </a:lnTo>
                  <a:cubicBezTo>
                    <a:pt x="16" y="148"/>
                    <a:pt x="10" y="164"/>
                    <a:pt x="10" y="179"/>
                  </a:cubicBezTo>
                  <a:lnTo>
                    <a:pt x="1" y="434"/>
                  </a:lnTo>
                  <a:cubicBezTo>
                    <a:pt x="1" y="449"/>
                    <a:pt x="10" y="471"/>
                    <a:pt x="19" y="480"/>
                  </a:cubicBezTo>
                  <a:cubicBezTo>
                    <a:pt x="225" y="661"/>
                    <a:pt x="1862" y="2182"/>
                    <a:pt x="1994" y="2302"/>
                  </a:cubicBezTo>
                  <a:cubicBezTo>
                    <a:pt x="2037" y="2338"/>
                    <a:pt x="2092" y="2359"/>
                    <a:pt x="2147" y="2359"/>
                  </a:cubicBezTo>
                  <a:cubicBezTo>
                    <a:pt x="2167" y="2359"/>
                    <a:pt x="2187" y="2356"/>
                    <a:pt x="2206" y="2351"/>
                  </a:cubicBezTo>
                  <a:lnTo>
                    <a:pt x="2212" y="2351"/>
                  </a:lnTo>
                  <a:cubicBezTo>
                    <a:pt x="2151" y="2188"/>
                    <a:pt x="677" y="262"/>
                    <a:pt x="501" y="38"/>
                  </a:cubicBezTo>
                  <a:cubicBezTo>
                    <a:pt x="489" y="19"/>
                    <a:pt x="474" y="13"/>
                    <a:pt x="455" y="13"/>
                  </a:cubicBezTo>
                  <a:lnTo>
                    <a:pt x="19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5454;p70">
              <a:extLst>
                <a:ext uri="{FF2B5EF4-FFF2-40B4-BE49-F238E27FC236}">
                  <a16:creationId xmlns:a16="http://schemas.microsoft.com/office/drawing/2014/main" id="{22099BB4-C82E-7920-6CD1-C35C8927E3DE}"/>
                </a:ext>
              </a:extLst>
            </p:cNvPr>
            <p:cNvSpPr/>
            <p:nvPr/>
          </p:nvSpPr>
          <p:spPr>
            <a:xfrm>
              <a:off x="6225748" y="2969512"/>
              <a:ext cx="164609" cy="332975"/>
            </a:xfrm>
            <a:custGeom>
              <a:avLst/>
              <a:gdLst/>
              <a:ahLst/>
              <a:cxnLst/>
              <a:rect l="l" t="t" r="r" b="b"/>
              <a:pathLst>
                <a:path w="1705" h="3449" extrusionOk="0">
                  <a:moveTo>
                    <a:pt x="1619" y="1"/>
                  </a:moveTo>
                  <a:cubicBezTo>
                    <a:pt x="1474" y="151"/>
                    <a:pt x="166" y="2689"/>
                    <a:pt x="12" y="2990"/>
                  </a:cubicBezTo>
                  <a:cubicBezTo>
                    <a:pt x="3" y="3008"/>
                    <a:pt x="0" y="3027"/>
                    <a:pt x="6" y="3048"/>
                  </a:cubicBezTo>
                  <a:lnTo>
                    <a:pt x="126" y="3328"/>
                  </a:lnTo>
                  <a:cubicBezTo>
                    <a:pt x="132" y="3346"/>
                    <a:pt x="148" y="3358"/>
                    <a:pt x="166" y="3364"/>
                  </a:cubicBezTo>
                  <a:lnTo>
                    <a:pt x="353" y="3441"/>
                  </a:lnTo>
                  <a:cubicBezTo>
                    <a:pt x="363" y="3446"/>
                    <a:pt x="372" y="3448"/>
                    <a:pt x="381" y="3448"/>
                  </a:cubicBezTo>
                  <a:cubicBezTo>
                    <a:pt x="389" y="3448"/>
                    <a:pt x="398" y="3446"/>
                    <a:pt x="406" y="3441"/>
                  </a:cubicBezTo>
                  <a:lnTo>
                    <a:pt x="688" y="3318"/>
                  </a:lnTo>
                  <a:cubicBezTo>
                    <a:pt x="707" y="3312"/>
                    <a:pt x="719" y="3297"/>
                    <a:pt x="725" y="3278"/>
                  </a:cubicBezTo>
                  <a:cubicBezTo>
                    <a:pt x="820" y="2971"/>
                    <a:pt x="1616" y="462"/>
                    <a:pt x="1677" y="259"/>
                  </a:cubicBezTo>
                  <a:cubicBezTo>
                    <a:pt x="1705" y="170"/>
                    <a:pt x="1683" y="75"/>
                    <a:pt x="1625" y="10"/>
                  </a:cubicBezTo>
                  <a:lnTo>
                    <a:pt x="1619" y="7"/>
                  </a:lnTo>
                  <a:lnTo>
                    <a:pt x="161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5455;p70">
              <a:extLst>
                <a:ext uri="{FF2B5EF4-FFF2-40B4-BE49-F238E27FC236}">
                  <a16:creationId xmlns:a16="http://schemas.microsoft.com/office/drawing/2014/main" id="{88534343-3B43-9FA8-CBB4-74820C5195CE}"/>
                </a:ext>
              </a:extLst>
            </p:cNvPr>
            <p:cNvSpPr/>
            <p:nvPr/>
          </p:nvSpPr>
          <p:spPr>
            <a:xfrm>
              <a:off x="5879058" y="3283462"/>
              <a:ext cx="352389" cy="84668"/>
            </a:xfrm>
            <a:custGeom>
              <a:avLst/>
              <a:gdLst/>
              <a:ahLst/>
              <a:cxnLst/>
              <a:rect l="l" t="t" r="r" b="b"/>
              <a:pathLst>
                <a:path w="3650" h="877" extrusionOk="0">
                  <a:moveTo>
                    <a:pt x="3301" y="1"/>
                  </a:moveTo>
                  <a:cubicBezTo>
                    <a:pt x="3296" y="1"/>
                    <a:pt x="3291" y="1"/>
                    <a:pt x="3287" y="2"/>
                  </a:cubicBezTo>
                  <a:cubicBezTo>
                    <a:pt x="2968" y="73"/>
                    <a:pt x="396" y="635"/>
                    <a:pt x="194" y="687"/>
                  </a:cubicBezTo>
                  <a:cubicBezTo>
                    <a:pt x="105" y="708"/>
                    <a:pt x="31" y="770"/>
                    <a:pt x="3" y="859"/>
                  </a:cubicBezTo>
                  <a:lnTo>
                    <a:pt x="3" y="862"/>
                  </a:lnTo>
                  <a:lnTo>
                    <a:pt x="0" y="865"/>
                  </a:lnTo>
                  <a:cubicBezTo>
                    <a:pt x="33" y="873"/>
                    <a:pt x="134" y="877"/>
                    <a:pt x="281" y="877"/>
                  </a:cubicBezTo>
                  <a:cubicBezTo>
                    <a:pt x="1054" y="877"/>
                    <a:pt x="3111" y="780"/>
                    <a:pt x="3394" y="767"/>
                  </a:cubicBezTo>
                  <a:cubicBezTo>
                    <a:pt x="3413" y="767"/>
                    <a:pt x="3434" y="754"/>
                    <a:pt x="3450" y="739"/>
                  </a:cubicBezTo>
                  <a:lnTo>
                    <a:pt x="3634" y="496"/>
                  </a:lnTo>
                  <a:cubicBezTo>
                    <a:pt x="3643" y="481"/>
                    <a:pt x="3649" y="463"/>
                    <a:pt x="3649" y="444"/>
                  </a:cubicBezTo>
                  <a:lnTo>
                    <a:pt x="3619" y="238"/>
                  </a:lnTo>
                  <a:cubicBezTo>
                    <a:pt x="3613" y="220"/>
                    <a:pt x="3606" y="205"/>
                    <a:pt x="3591" y="195"/>
                  </a:cubicBezTo>
                  <a:lnTo>
                    <a:pt x="3345" y="14"/>
                  </a:lnTo>
                  <a:cubicBezTo>
                    <a:pt x="3334" y="5"/>
                    <a:pt x="3316" y="1"/>
                    <a:pt x="33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5456;p70">
              <a:extLst>
                <a:ext uri="{FF2B5EF4-FFF2-40B4-BE49-F238E27FC236}">
                  <a16:creationId xmlns:a16="http://schemas.microsoft.com/office/drawing/2014/main" id="{2D09113C-CE15-CD7B-7E54-A16A31832DDF}"/>
                </a:ext>
              </a:extLst>
            </p:cNvPr>
            <p:cNvSpPr/>
            <p:nvPr/>
          </p:nvSpPr>
          <p:spPr>
            <a:xfrm>
              <a:off x="6243222" y="3318892"/>
              <a:ext cx="240301" cy="279587"/>
            </a:xfrm>
            <a:custGeom>
              <a:avLst/>
              <a:gdLst/>
              <a:ahLst/>
              <a:cxnLst/>
              <a:rect l="l" t="t" r="r" b="b"/>
              <a:pathLst>
                <a:path w="2489" h="2896" extrusionOk="0">
                  <a:moveTo>
                    <a:pt x="255" y="0"/>
                  </a:moveTo>
                  <a:cubicBezTo>
                    <a:pt x="237" y="0"/>
                    <a:pt x="218" y="3"/>
                    <a:pt x="203" y="16"/>
                  </a:cubicBezTo>
                  <a:lnTo>
                    <a:pt x="43" y="145"/>
                  </a:lnTo>
                  <a:cubicBezTo>
                    <a:pt x="28" y="157"/>
                    <a:pt x="22" y="175"/>
                    <a:pt x="22" y="197"/>
                  </a:cubicBezTo>
                  <a:lnTo>
                    <a:pt x="0" y="498"/>
                  </a:lnTo>
                  <a:cubicBezTo>
                    <a:pt x="0" y="520"/>
                    <a:pt x="3" y="538"/>
                    <a:pt x="19" y="553"/>
                  </a:cubicBezTo>
                  <a:cubicBezTo>
                    <a:pt x="246" y="784"/>
                    <a:pt x="2083" y="2670"/>
                    <a:pt x="2233" y="2817"/>
                  </a:cubicBezTo>
                  <a:cubicBezTo>
                    <a:pt x="2283" y="2869"/>
                    <a:pt x="2348" y="2895"/>
                    <a:pt x="2416" y="2895"/>
                  </a:cubicBezTo>
                  <a:cubicBezTo>
                    <a:pt x="2437" y="2895"/>
                    <a:pt x="2458" y="2893"/>
                    <a:pt x="2479" y="2888"/>
                  </a:cubicBezTo>
                  <a:lnTo>
                    <a:pt x="2488" y="2888"/>
                  </a:lnTo>
                  <a:cubicBezTo>
                    <a:pt x="2421" y="2688"/>
                    <a:pt x="805" y="338"/>
                    <a:pt x="609" y="59"/>
                  </a:cubicBezTo>
                  <a:cubicBezTo>
                    <a:pt x="599" y="43"/>
                    <a:pt x="578" y="31"/>
                    <a:pt x="559" y="28"/>
                  </a:cubicBezTo>
                  <a:lnTo>
                    <a:pt x="2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5457;p70">
              <a:extLst>
                <a:ext uri="{FF2B5EF4-FFF2-40B4-BE49-F238E27FC236}">
                  <a16:creationId xmlns:a16="http://schemas.microsoft.com/office/drawing/2014/main" id="{AA4F8BE6-A3E5-F7B7-4F24-CE571B73C188}"/>
                </a:ext>
              </a:extLst>
            </p:cNvPr>
            <p:cNvSpPr/>
            <p:nvPr/>
          </p:nvSpPr>
          <p:spPr>
            <a:xfrm>
              <a:off x="6217445" y="3287710"/>
              <a:ext cx="54065" cy="53485"/>
            </a:xfrm>
            <a:custGeom>
              <a:avLst/>
              <a:gdLst/>
              <a:ahLst/>
              <a:cxnLst/>
              <a:rect l="l" t="t" r="r" b="b"/>
              <a:pathLst>
                <a:path w="560" h="554" extrusionOk="0">
                  <a:moveTo>
                    <a:pt x="280" y="1"/>
                  </a:moveTo>
                  <a:cubicBezTo>
                    <a:pt x="129" y="1"/>
                    <a:pt x="6" y="120"/>
                    <a:pt x="6" y="271"/>
                  </a:cubicBezTo>
                  <a:cubicBezTo>
                    <a:pt x="0" y="425"/>
                    <a:pt x="123" y="554"/>
                    <a:pt x="277" y="554"/>
                  </a:cubicBezTo>
                  <a:cubicBezTo>
                    <a:pt x="278" y="554"/>
                    <a:pt x="280" y="554"/>
                    <a:pt x="282" y="554"/>
                  </a:cubicBezTo>
                  <a:cubicBezTo>
                    <a:pt x="433" y="554"/>
                    <a:pt x="559" y="432"/>
                    <a:pt x="559" y="280"/>
                  </a:cubicBezTo>
                  <a:cubicBezTo>
                    <a:pt x="559" y="127"/>
                    <a:pt x="436" y="4"/>
                    <a:pt x="286" y="1"/>
                  </a:cubicBezTo>
                  <a:cubicBezTo>
                    <a:pt x="284" y="1"/>
                    <a:pt x="282" y="1"/>
                    <a:pt x="2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90610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39"/>
          <p:cNvSpPr txBox="1">
            <a:spLocks noGrp="1"/>
          </p:cNvSpPr>
          <p:nvPr>
            <p:ph type="title" idx="15"/>
          </p:nvPr>
        </p:nvSpPr>
        <p:spPr>
          <a:xfrm>
            <a:off x="733950" y="457200"/>
            <a:ext cx="76761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37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" b="1" dirty="0">
                <a:solidFill>
                  <a:srgbClr val="37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olar </a:t>
            </a:r>
            <a:r>
              <a:rPr lang="en-US" b="1" dirty="0">
                <a:solidFill>
                  <a:srgbClr val="37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b="1" dirty="0">
              <a:solidFill>
                <a:srgbClr val="376D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63" name="Google Shape;563;p39"/>
          <p:cNvGrpSpPr/>
          <p:nvPr/>
        </p:nvGrpSpPr>
        <p:grpSpPr>
          <a:xfrm rot="455736">
            <a:off x="8312881" y="4185350"/>
            <a:ext cx="705102" cy="1077359"/>
            <a:chOff x="7425079" y="1535350"/>
            <a:chExt cx="1795775" cy="2743848"/>
          </a:xfrm>
        </p:grpSpPr>
        <p:sp>
          <p:nvSpPr>
            <p:cNvPr id="564" name="Google Shape;564;p39"/>
            <p:cNvSpPr/>
            <p:nvPr/>
          </p:nvSpPr>
          <p:spPr>
            <a:xfrm>
              <a:off x="7425625" y="1535350"/>
              <a:ext cx="1795229" cy="2743847"/>
            </a:xfrm>
            <a:custGeom>
              <a:avLst/>
              <a:gdLst/>
              <a:ahLst/>
              <a:cxnLst/>
              <a:rect l="l" t="t" r="r" b="b"/>
              <a:pathLst>
                <a:path w="10049" h="15359" extrusionOk="0">
                  <a:moveTo>
                    <a:pt x="4310" y="0"/>
                  </a:moveTo>
                  <a:lnTo>
                    <a:pt x="4310" y="5243"/>
                  </a:lnTo>
                  <a:lnTo>
                    <a:pt x="4313" y="5243"/>
                  </a:lnTo>
                  <a:cubicBezTo>
                    <a:pt x="578" y="6899"/>
                    <a:pt x="1" y="8457"/>
                    <a:pt x="1" y="8457"/>
                  </a:cubicBezTo>
                  <a:lnTo>
                    <a:pt x="4654" y="6389"/>
                  </a:lnTo>
                  <a:lnTo>
                    <a:pt x="4393" y="15359"/>
                  </a:lnTo>
                  <a:lnTo>
                    <a:pt x="5484" y="15359"/>
                  </a:lnTo>
                  <a:lnTo>
                    <a:pt x="5136" y="6405"/>
                  </a:lnTo>
                  <a:lnTo>
                    <a:pt x="5136" y="6405"/>
                  </a:lnTo>
                  <a:cubicBezTo>
                    <a:pt x="7458" y="7705"/>
                    <a:pt x="8906" y="7909"/>
                    <a:pt x="9587" y="7909"/>
                  </a:cubicBezTo>
                  <a:cubicBezTo>
                    <a:pt x="9898" y="7909"/>
                    <a:pt x="10048" y="7867"/>
                    <a:pt x="10048" y="7867"/>
                  </a:cubicBezTo>
                  <a:lnTo>
                    <a:pt x="5505" y="5243"/>
                  </a:lnTo>
                  <a:lnTo>
                    <a:pt x="5502" y="5243"/>
                  </a:lnTo>
                  <a:cubicBezTo>
                    <a:pt x="5502" y="1155"/>
                    <a:pt x="4310" y="0"/>
                    <a:pt x="4310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9"/>
            <p:cNvSpPr/>
            <p:nvPr/>
          </p:nvSpPr>
          <p:spPr>
            <a:xfrm>
              <a:off x="8209700" y="2505943"/>
              <a:ext cx="88609" cy="1773255"/>
            </a:xfrm>
            <a:custGeom>
              <a:avLst/>
              <a:gdLst/>
              <a:ahLst/>
              <a:cxnLst/>
              <a:rect l="l" t="t" r="r" b="b"/>
              <a:pathLst>
                <a:path w="496" h="9926" extrusionOk="0">
                  <a:moveTo>
                    <a:pt x="495" y="1"/>
                  </a:moveTo>
                  <a:lnTo>
                    <a:pt x="286" y="225"/>
                  </a:lnTo>
                  <a:lnTo>
                    <a:pt x="1" y="9926"/>
                  </a:lnTo>
                  <a:lnTo>
                    <a:pt x="495" y="9926"/>
                  </a:lnTo>
                  <a:lnTo>
                    <a:pt x="4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9"/>
            <p:cNvSpPr/>
            <p:nvPr/>
          </p:nvSpPr>
          <p:spPr>
            <a:xfrm>
              <a:off x="8298130" y="2505943"/>
              <a:ext cx="107188" cy="1773255"/>
            </a:xfrm>
            <a:custGeom>
              <a:avLst/>
              <a:gdLst/>
              <a:ahLst/>
              <a:cxnLst/>
              <a:rect l="l" t="t" r="r" b="b"/>
              <a:pathLst>
                <a:path w="600" h="9926" extrusionOk="0">
                  <a:moveTo>
                    <a:pt x="0" y="1"/>
                  </a:moveTo>
                  <a:lnTo>
                    <a:pt x="0" y="9926"/>
                  </a:lnTo>
                  <a:lnTo>
                    <a:pt x="599" y="9926"/>
                  </a:lnTo>
                  <a:lnTo>
                    <a:pt x="221" y="2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9"/>
            <p:cNvSpPr/>
            <p:nvPr/>
          </p:nvSpPr>
          <p:spPr>
            <a:xfrm>
              <a:off x="8194872" y="1535886"/>
              <a:ext cx="212591" cy="936827"/>
            </a:xfrm>
            <a:custGeom>
              <a:avLst/>
              <a:gdLst/>
              <a:ahLst/>
              <a:cxnLst/>
              <a:rect l="l" t="t" r="r" b="b"/>
              <a:pathLst>
                <a:path w="1190" h="5244" extrusionOk="0">
                  <a:moveTo>
                    <a:pt x="1" y="0"/>
                  </a:moveTo>
                  <a:lnTo>
                    <a:pt x="1" y="5244"/>
                  </a:lnTo>
                  <a:lnTo>
                    <a:pt x="1190" y="5244"/>
                  </a:lnTo>
                  <a:cubicBezTo>
                    <a:pt x="1190" y="1155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9"/>
            <p:cNvSpPr/>
            <p:nvPr/>
          </p:nvSpPr>
          <p:spPr>
            <a:xfrm>
              <a:off x="8301882" y="2472536"/>
              <a:ext cx="917712" cy="476453"/>
            </a:xfrm>
            <a:custGeom>
              <a:avLst/>
              <a:gdLst/>
              <a:ahLst/>
              <a:cxnLst/>
              <a:rect l="l" t="t" r="r" b="b"/>
              <a:pathLst>
                <a:path w="5137" h="2667" extrusionOk="0">
                  <a:moveTo>
                    <a:pt x="594" y="1"/>
                  </a:moveTo>
                  <a:lnTo>
                    <a:pt x="1" y="1033"/>
                  </a:lnTo>
                  <a:cubicBezTo>
                    <a:pt x="2451" y="2449"/>
                    <a:pt x="3970" y="2667"/>
                    <a:pt x="4673" y="2667"/>
                  </a:cubicBezTo>
                  <a:cubicBezTo>
                    <a:pt x="4985" y="2667"/>
                    <a:pt x="5137" y="2624"/>
                    <a:pt x="5137" y="2624"/>
                  </a:cubicBezTo>
                  <a:lnTo>
                    <a:pt x="5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9"/>
            <p:cNvSpPr/>
            <p:nvPr/>
          </p:nvSpPr>
          <p:spPr>
            <a:xfrm>
              <a:off x="7425615" y="2472000"/>
              <a:ext cx="876981" cy="574709"/>
            </a:xfrm>
            <a:custGeom>
              <a:avLst/>
              <a:gdLst/>
              <a:ahLst/>
              <a:cxnLst/>
              <a:rect l="l" t="t" r="r" b="b"/>
              <a:pathLst>
                <a:path w="4909" h="3217" extrusionOk="0">
                  <a:moveTo>
                    <a:pt x="4313" y="0"/>
                  </a:moveTo>
                  <a:cubicBezTo>
                    <a:pt x="578" y="1659"/>
                    <a:pt x="0" y="3217"/>
                    <a:pt x="0" y="3217"/>
                  </a:cubicBezTo>
                  <a:lnTo>
                    <a:pt x="4909" y="1036"/>
                  </a:lnTo>
                  <a:lnTo>
                    <a:pt x="43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9"/>
            <p:cNvSpPr/>
            <p:nvPr/>
          </p:nvSpPr>
          <p:spPr>
            <a:xfrm>
              <a:off x="8195408" y="2472536"/>
              <a:ext cx="212591" cy="184543"/>
            </a:xfrm>
            <a:custGeom>
              <a:avLst/>
              <a:gdLst/>
              <a:ahLst/>
              <a:cxnLst/>
              <a:rect l="l" t="t" r="r" b="b"/>
              <a:pathLst>
                <a:path w="1190" h="1033" extrusionOk="0">
                  <a:moveTo>
                    <a:pt x="1" y="1"/>
                  </a:moveTo>
                  <a:lnTo>
                    <a:pt x="600" y="1033"/>
                  </a:lnTo>
                  <a:lnTo>
                    <a:pt x="119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9"/>
            <p:cNvSpPr/>
            <p:nvPr/>
          </p:nvSpPr>
          <p:spPr>
            <a:xfrm>
              <a:off x="7425079" y="2533455"/>
              <a:ext cx="876981" cy="513254"/>
            </a:xfrm>
            <a:custGeom>
              <a:avLst/>
              <a:gdLst/>
              <a:ahLst/>
              <a:cxnLst/>
              <a:rect l="l" t="t" r="r" b="b"/>
              <a:pathLst>
                <a:path w="4909" h="2873" extrusionOk="0">
                  <a:moveTo>
                    <a:pt x="4903" y="1"/>
                  </a:moveTo>
                  <a:cubicBezTo>
                    <a:pt x="1938" y="1248"/>
                    <a:pt x="0" y="2873"/>
                    <a:pt x="0" y="2873"/>
                  </a:cubicBezTo>
                  <a:lnTo>
                    <a:pt x="4909" y="692"/>
                  </a:lnTo>
                  <a:lnTo>
                    <a:pt x="49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9"/>
            <p:cNvSpPr/>
            <p:nvPr/>
          </p:nvSpPr>
          <p:spPr>
            <a:xfrm>
              <a:off x="8194872" y="1535350"/>
              <a:ext cx="179719" cy="998282"/>
            </a:xfrm>
            <a:custGeom>
              <a:avLst/>
              <a:gdLst/>
              <a:ahLst/>
              <a:cxnLst/>
              <a:rect l="l" t="t" r="r" b="b"/>
              <a:pathLst>
                <a:path w="1006" h="5588" extrusionOk="0">
                  <a:moveTo>
                    <a:pt x="1" y="0"/>
                  </a:moveTo>
                  <a:lnTo>
                    <a:pt x="4" y="5243"/>
                  </a:lnTo>
                  <a:lnTo>
                    <a:pt x="603" y="5588"/>
                  </a:lnTo>
                  <a:cubicBezTo>
                    <a:pt x="1005" y="2396"/>
                    <a:pt x="1" y="3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9"/>
            <p:cNvSpPr/>
            <p:nvPr/>
          </p:nvSpPr>
          <p:spPr>
            <a:xfrm>
              <a:off x="8302418" y="2472000"/>
              <a:ext cx="917712" cy="468771"/>
            </a:xfrm>
            <a:custGeom>
              <a:avLst/>
              <a:gdLst/>
              <a:ahLst/>
              <a:cxnLst/>
              <a:rect l="l" t="t" r="r" b="b"/>
              <a:pathLst>
                <a:path w="5137" h="2624" extrusionOk="0">
                  <a:moveTo>
                    <a:pt x="578" y="0"/>
                  </a:moveTo>
                  <a:lnTo>
                    <a:pt x="1" y="378"/>
                  </a:lnTo>
                  <a:cubicBezTo>
                    <a:pt x="2643" y="2209"/>
                    <a:pt x="5134" y="2624"/>
                    <a:pt x="5137" y="2624"/>
                  </a:cubicBezTo>
                  <a:lnTo>
                    <a:pt x="57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9"/>
            <p:cNvSpPr/>
            <p:nvPr/>
          </p:nvSpPr>
          <p:spPr>
            <a:xfrm>
              <a:off x="8258649" y="2490579"/>
              <a:ext cx="85215" cy="85394"/>
            </a:xfrm>
            <a:custGeom>
              <a:avLst/>
              <a:gdLst/>
              <a:ahLst/>
              <a:cxnLst/>
              <a:rect l="l" t="t" r="r" b="b"/>
              <a:pathLst>
                <a:path w="477" h="478" extrusionOk="0">
                  <a:moveTo>
                    <a:pt x="237" y="1"/>
                  </a:moveTo>
                  <a:cubicBezTo>
                    <a:pt x="105" y="1"/>
                    <a:pt x="0" y="108"/>
                    <a:pt x="0" y="241"/>
                  </a:cubicBezTo>
                  <a:cubicBezTo>
                    <a:pt x="0" y="370"/>
                    <a:pt x="105" y="477"/>
                    <a:pt x="237" y="477"/>
                  </a:cubicBezTo>
                  <a:cubicBezTo>
                    <a:pt x="369" y="477"/>
                    <a:pt x="476" y="370"/>
                    <a:pt x="476" y="241"/>
                  </a:cubicBezTo>
                  <a:cubicBezTo>
                    <a:pt x="476" y="108"/>
                    <a:pt x="369" y="1"/>
                    <a:pt x="2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7" name="Google Shape;597;p39"/>
          <p:cNvGrpSpPr/>
          <p:nvPr/>
        </p:nvGrpSpPr>
        <p:grpSpPr>
          <a:xfrm rot="623295">
            <a:off x="337085" y="433741"/>
            <a:ext cx="764908" cy="764723"/>
            <a:chOff x="-13250" y="2940250"/>
            <a:chExt cx="995857" cy="995617"/>
          </a:xfrm>
        </p:grpSpPr>
        <p:sp>
          <p:nvSpPr>
            <p:cNvPr id="598" name="Google Shape;598;p39"/>
            <p:cNvSpPr/>
            <p:nvPr/>
          </p:nvSpPr>
          <p:spPr>
            <a:xfrm>
              <a:off x="-13250" y="2940250"/>
              <a:ext cx="995857" cy="995617"/>
            </a:xfrm>
            <a:custGeom>
              <a:avLst/>
              <a:gdLst/>
              <a:ahLst/>
              <a:cxnLst/>
              <a:rect l="l" t="t" r="r" b="b"/>
              <a:pathLst>
                <a:path w="12435" h="12432" extrusionOk="0">
                  <a:moveTo>
                    <a:pt x="6220" y="0"/>
                  </a:moveTo>
                  <a:cubicBezTo>
                    <a:pt x="5987" y="0"/>
                    <a:pt x="5793" y="190"/>
                    <a:pt x="5793" y="427"/>
                  </a:cubicBezTo>
                  <a:lnTo>
                    <a:pt x="5793" y="1834"/>
                  </a:lnTo>
                  <a:cubicBezTo>
                    <a:pt x="5793" y="1987"/>
                    <a:pt x="5873" y="2120"/>
                    <a:pt x="5993" y="2196"/>
                  </a:cubicBezTo>
                  <a:cubicBezTo>
                    <a:pt x="5627" y="2215"/>
                    <a:pt x="5274" y="2285"/>
                    <a:pt x="4942" y="2396"/>
                  </a:cubicBezTo>
                  <a:cubicBezTo>
                    <a:pt x="5022" y="2279"/>
                    <a:pt x="5044" y="2126"/>
                    <a:pt x="4992" y="1987"/>
                  </a:cubicBezTo>
                  <a:lnTo>
                    <a:pt x="4469" y="679"/>
                  </a:lnTo>
                  <a:cubicBezTo>
                    <a:pt x="4402" y="513"/>
                    <a:pt x="4241" y="411"/>
                    <a:pt x="4072" y="411"/>
                  </a:cubicBezTo>
                  <a:cubicBezTo>
                    <a:pt x="4019" y="411"/>
                    <a:pt x="3966" y="421"/>
                    <a:pt x="3913" y="442"/>
                  </a:cubicBezTo>
                  <a:cubicBezTo>
                    <a:pt x="3806" y="482"/>
                    <a:pt x="3723" y="565"/>
                    <a:pt x="3677" y="673"/>
                  </a:cubicBezTo>
                  <a:cubicBezTo>
                    <a:pt x="3631" y="774"/>
                    <a:pt x="3631" y="894"/>
                    <a:pt x="3674" y="998"/>
                  </a:cubicBezTo>
                  <a:lnTo>
                    <a:pt x="4196" y="2307"/>
                  </a:lnTo>
                  <a:cubicBezTo>
                    <a:pt x="4251" y="2445"/>
                    <a:pt x="4368" y="2540"/>
                    <a:pt x="4512" y="2568"/>
                  </a:cubicBezTo>
                  <a:cubicBezTo>
                    <a:pt x="4159" y="2734"/>
                    <a:pt x="3830" y="2949"/>
                    <a:pt x="3545" y="3201"/>
                  </a:cubicBezTo>
                  <a:cubicBezTo>
                    <a:pt x="3569" y="3069"/>
                    <a:pt x="3532" y="2918"/>
                    <a:pt x="3428" y="2814"/>
                  </a:cubicBezTo>
                  <a:lnTo>
                    <a:pt x="2430" y="1818"/>
                  </a:lnTo>
                  <a:cubicBezTo>
                    <a:pt x="2347" y="1737"/>
                    <a:pt x="2238" y="1696"/>
                    <a:pt x="2128" y="1696"/>
                  </a:cubicBezTo>
                  <a:cubicBezTo>
                    <a:pt x="2019" y="1696"/>
                    <a:pt x="1909" y="1737"/>
                    <a:pt x="1825" y="1818"/>
                  </a:cubicBezTo>
                  <a:cubicBezTo>
                    <a:pt x="1659" y="1984"/>
                    <a:pt x="1659" y="2258"/>
                    <a:pt x="1825" y="2427"/>
                  </a:cubicBezTo>
                  <a:lnTo>
                    <a:pt x="2823" y="3425"/>
                  </a:lnTo>
                  <a:cubicBezTo>
                    <a:pt x="2903" y="3505"/>
                    <a:pt x="3010" y="3551"/>
                    <a:pt x="3124" y="3551"/>
                  </a:cubicBezTo>
                  <a:cubicBezTo>
                    <a:pt x="3152" y="3551"/>
                    <a:pt x="3179" y="3548"/>
                    <a:pt x="3207" y="3545"/>
                  </a:cubicBezTo>
                  <a:lnTo>
                    <a:pt x="3207" y="3545"/>
                  </a:lnTo>
                  <a:cubicBezTo>
                    <a:pt x="2970" y="3806"/>
                    <a:pt x="2771" y="4092"/>
                    <a:pt x="2611" y="4405"/>
                  </a:cubicBezTo>
                  <a:cubicBezTo>
                    <a:pt x="2608" y="4380"/>
                    <a:pt x="2599" y="4359"/>
                    <a:pt x="2593" y="4334"/>
                  </a:cubicBezTo>
                  <a:cubicBezTo>
                    <a:pt x="2550" y="4227"/>
                    <a:pt x="2470" y="4147"/>
                    <a:pt x="2362" y="4101"/>
                  </a:cubicBezTo>
                  <a:lnTo>
                    <a:pt x="1066" y="3548"/>
                  </a:lnTo>
                  <a:cubicBezTo>
                    <a:pt x="1014" y="3524"/>
                    <a:pt x="958" y="3513"/>
                    <a:pt x="901" y="3513"/>
                  </a:cubicBezTo>
                  <a:cubicBezTo>
                    <a:pt x="847" y="3513"/>
                    <a:pt x="792" y="3524"/>
                    <a:pt x="740" y="3545"/>
                  </a:cubicBezTo>
                  <a:cubicBezTo>
                    <a:pt x="633" y="3585"/>
                    <a:pt x="553" y="3668"/>
                    <a:pt x="507" y="3775"/>
                  </a:cubicBezTo>
                  <a:cubicBezTo>
                    <a:pt x="461" y="3877"/>
                    <a:pt x="461" y="3996"/>
                    <a:pt x="504" y="4101"/>
                  </a:cubicBezTo>
                  <a:cubicBezTo>
                    <a:pt x="544" y="4205"/>
                    <a:pt x="627" y="4288"/>
                    <a:pt x="734" y="4334"/>
                  </a:cubicBezTo>
                  <a:lnTo>
                    <a:pt x="2027" y="4887"/>
                  </a:lnTo>
                  <a:cubicBezTo>
                    <a:pt x="2080" y="4912"/>
                    <a:pt x="2138" y="4921"/>
                    <a:pt x="2196" y="4921"/>
                  </a:cubicBezTo>
                  <a:cubicBezTo>
                    <a:pt x="2273" y="4921"/>
                    <a:pt x="2350" y="4899"/>
                    <a:pt x="2414" y="4866"/>
                  </a:cubicBezTo>
                  <a:lnTo>
                    <a:pt x="2414" y="4866"/>
                  </a:lnTo>
                  <a:cubicBezTo>
                    <a:pt x="2288" y="5210"/>
                    <a:pt x="2209" y="5578"/>
                    <a:pt x="2181" y="5959"/>
                  </a:cubicBezTo>
                  <a:cubicBezTo>
                    <a:pt x="2104" y="5858"/>
                    <a:pt x="1981" y="5793"/>
                    <a:pt x="1843" y="5793"/>
                  </a:cubicBezTo>
                  <a:lnTo>
                    <a:pt x="427" y="5793"/>
                  </a:lnTo>
                  <a:cubicBezTo>
                    <a:pt x="194" y="5793"/>
                    <a:pt x="0" y="5987"/>
                    <a:pt x="0" y="6220"/>
                  </a:cubicBezTo>
                  <a:cubicBezTo>
                    <a:pt x="0" y="6454"/>
                    <a:pt x="194" y="6647"/>
                    <a:pt x="427" y="6647"/>
                  </a:cubicBezTo>
                  <a:lnTo>
                    <a:pt x="1837" y="6647"/>
                  </a:lnTo>
                  <a:cubicBezTo>
                    <a:pt x="1969" y="6647"/>
                    <a:pt x="2092" y="6580"/>
                    <a:pt x="2169" y="6484"/>
                  </a:cubicBezTo>
                  <a:cubicBezTo>
                    <a:pt x="2190" y="6825"/>
                    <a:pt x="2252" y="7157"/>
                    <a:pt x="2350" y="7470"/>
                  </a:cubicBezTo>
                  <a:cubicBezTo>
                    <a:pt x="2287" y="7438"/>
                    <a:pt x="2217" y="7421"/>
                    <a:pt x="2146" y="7421"/>
                  </a:cubicBezTo>
                  <a:cubicBezTo>
                    <a:pt x="2094" y="7421"/>
                    <a:pt x="2042" y="7430"/>
                    <a:pt x="1990" y="7449"/>
                  </a:cubicBezTo>
                  <a:lnTo>
                    <a:pt x="679" y="7971"/>
                  </a:lnTo>
                  <a:cubicBezTo>
                    <a:pt x="571" y="8014"/>
                    <a:pt x="491" y="8094"/>
                    <a:pt x="445" y="8202"/>
                  </a:cubicBezTo>
                  <a:cubicBezTo>
                    <a:pt x="399" y="8306"/>
                    <a:pt x="399" y="8423"/>
                    <a:pt x="442" y="8527"/>
                  </a:cubicBezTo>
                  <a:cubicBezTo>
                    <a:pt x="507" y="8693"/>
                    <a:pt x="664" y="8797"/>
                    <a:pt x="839" y="8797"/>
                  </a:cubicBezTo>
                  <a:cubicBezTo>
                    <a:pt x="891" y="8797"/>
                    <a:pt x="946" y="8785"/>
                    <a:pt x="995" y="8767"/>
                  </a:cubicBezTo>
                  <a:lnTo>
                    <a:pt x="2304" y="8245"/>
                  </a:lnTo>
                  <a:cubicBezTo>
                    <a:pt x="2427" y="8192"/>
                    <a:pt x="2513" y="8097"/>
                    <a:pt x="2550" y="7983"/>
                  </a:cubicBezTo>
                  <a:cubicBezTo>
                    <a:pt x="2706" y="8312"/>
                    <a:pt x="2906" y="8616"/>
                    <a:pt x="3142" y="8890"/>
                  </a:cubicBezTo>
                  <a:cubicBezTo>
                    <a:pt x="3132" y="8889"/>
                    <a:pt x="3121" y="8888"/>
                    <a:pt x="3110" y="8888"/>
                  </a:cubicBezTo>
                  <a:cubicBezTo>
                    <a:pt x="3001" y="8888"/>
                    <a:pt x="2892" y="8931"/>
                    <a:pt x="2811" y="9012"/>
                  </a:cubicBezTo>
                  <a:lnTo>
                    <a:pt x="1815" y="10005"/>
                  </a:lnTo>
                  <a:cubicBezTo>
                    <a:pt x="1653" y="10170"/>
                    <a:pt x="1653" y="10444"/>
                    <a:pt x="1815" y="10613"/>
                  </a:cubicBezTo>
                  <a:cubicBezTo>
                    <a:pt x="1898" y="10693"/>
                    <a:pt x="2006" y="10739"/>
                    <a:pt x="2119" y="10739"/>
                  </a:cubicBezTo>
                  <a:cubicBezTo>
                    <a:pt x="2236" y="10739"/>
                    <a:pt x="2344" y="10693"/>
                    <a:pt x="2424" y="10613"/>
                  </a:cubicBezTo>
                  <a:lnTo>
                    <a:pt x="3419" y="9618"/>
                  </a:lnTo>
                  <a:cubicBezTo>
                    <a:pt x="3499" y="9538"/>
                    <a:pt x="3545" y="9430"/>
                    <a:pt x="3545" y="9313"/>
                  </a:cubicBezTo>
                  <a:lnTo>
                    <a:pt x="3545" y="9289"/>
                  </a:lnTo>
                  <a:cubicBezTo>
                    <a:pt x="3791" y="9504"/>
                    <a:pt x="4058" y="9688"/>
                    <a:pt x="4346" y="9842"/>
                  </a:cubicBezTo>
                  <a:cubicBezTo>
                    <a:pt x="4340" y="9845"/>
                    <a:pt x="4334" y="9845"/>
                    <a:pt x="4328" y="9848"/>
                  </a:cubicBezTo>
                  <a:cubicBezTo>
                    <a:pt x="4221" y="9891"/>
                    <a:pt x="4141" y="9971"/>
                    <a:pt x="4095" y="10078"/>
                  </a:cubicBezTo>
                  <a:lnTo>
                    <a:pt x="3542" y="11372"/>
                  </a:lnTo>
                  <a:cubicBezTo>
                    <a:pt x="3450" y="11587"/>
                    <a:pt x="3548" y="11842"/>
                    <a:pt x="3766" y="11934"/>
                  </a:cubicBezTo>
                  <a:cubicBezTo>
                    <a:pt x="3821" y="11955"/>
                    <a:pt x="3880" y="11967"/>
                    <a:pt x="3935" y="11967"/>
                  </a:cubicBezTo>
                  <a:cubicBezTo>
                    <a:pt x="4110" y="11967"/>
                    <a:pt x="4264" y="11863"/>
                    <a:pt x="4328" y="11706"/>
                  </a:cubicBezTo>
                  <a:lnTo>
                    <a:pt x="4881" y="10413"/>
                  </a:lnTo>
                  <a:cubicBezTo>
                    <a:pt x="4927" y="10309"/>
                    <a:pt x="4927" y="10189"/>
                    <a:pt x="4884" y="10088"/>
                  </a:cubicBezTo>
                  <a:cubicBezTo>
                    <a:pt x="4884" y="10081"/>
                    <a:pt x="4881" y="10078"/>
                    <a:pt x="4878" y="10072"/>
                  </a:cubicBezTo>
                  <a:lnTo>
                    <a:pt x="4878" y="10072"/>
                  </a:lnTo>
                  <a:cubicBezTo>
                    <a:pt x="5207" y="10186"/>
                    <a:pt x="5557" y="10260"/>
                    <a:pt x="5916" y="10287"/>
                  </a:cubicBezTo>
                  <a:cubicBezTo>
                    <a:pt x="5833" y="10364"/>
                    <a:pt x="5784" y="10475"/>
                    <a:pt x="5784" y="10597"/>
                  </a:cubicBezTo>
                  <a:lnTo>
                    <a:pt x="5784" y="12007"/>
                  </a:lnTo>
                  <a:cubicBezTo>
                    <a:pt x="5784" y="12241"/>
                    <a:pt x="5974" y="12431"/>
                    <a:pt x="6208" y="12431"/>
                  </a:cubicBezTo>
                  <a:cubicBezTo>
                    <a:pt x="6444" y="12431"/>
                    <a:pt x="6635" y="12241"/>
                    <a:pt x="6635" y="12007"/>
                  </a:cubicBezTo>
                  <a:lnTo>
                    <a:pt x="6635" y="10601"/>
                  </a:lnTo>
                  <a:cubicBezTo>
                    <a:pt x="6635" y="10478"/>
                    <a:pt x="6583" y="10367"/>
                    <a:pt x="6500" y="10290"/>
                  </a:cubicBezTo>
                  <a:cubicBezTo>
                    <a:pt x="6831" y="10266"/>
                    <a:pt x="7145" y="10201"/>
                    <a:pt x="7449" y="10106"/>
                  </a:cubicBezTo>
                  <a:lnTo>
                    <a:pt x="7449" y="10106"/>
                  </a:lnTo>
                  <a:cubicBezTo>
                    <a:pt x="7400" y="10210"/>
                    <a:pt x="7391" y="10333"/>
                    <a:pt x="7437" y="10447"/>
                  </a:cubicBezTo>
                  <a:lnTo>
                    <a:pt x="7959" y="11756"/>
                  </a:lnTo>
                  <a:cubicBezTo>
                    <a:pt x="8026" y="11921"/>
                    <a:pt x="8183" y="12026"/>
                    <a:pt x="8355" y="12026"/>
                  </a:cubicBezTo>
                  <a:cubicBezTo>
                    <a:pt x="8410" y="12026"/>
                    <a:pt x="8463" y="12014"/>
                    <a:pt x="8512" y="11995"/>
                  </a:cubicBezTo>
                  <a:cubicBezTo>
                    <a:pt x="8733" y="11906"/>
                    <a:pt x="8840" y="11657"/>
                    <a:pt x="8751" y="11439"/>
                  </a:cubicBezTo>
                  <a:lnTo>
                    <a:pt x="8229" y="10127"/>
                  </a:lnTo>
                  <a:cubicBezTo>
                    <a:pt x="8183" y="10014"/>
                    <a:pt x="8091" y="9928"/>
                    <a:pt x="7983" y="9888"/>
                  </a:cubicBezTo>
                  <a:cubicBezTo>
                    <a:pt x="8306" y="9728"/>
                    <a:pt x="8604" y="9525"/>
                    <a:pt x="8874" y="9292"/>
                  </a:cubicBezTo>
                  <a:lnTo>
                    <a:pt x="8874" y="9292"/>
                  </a:lnTo>
                  <a:cubicBezTo>
                    <a:pt x="8865" y="9412"/>
                    <a:pt x="8908" y="9529"/>
                    <a:pt x="8997" y="9618"/>
                  </a:cubicBezTo>
                  <a:lnTo>
                    <a:pt x="9992" y="10613"/>
                  </a:lnTo>
                  <a:cubicBezTo>
                    <a:pt x="10072" y="10693"/>
                    <a:pt x="10180" y="10739"/>
                    <a:pt x="10293" y="10739"/>
                  </a:cubicBezTo>
                  <a:cubicBezTo>
                    <a:pt x="10410" y="10739"/>
                    <a:pt x="10518" y="10693"/>
                    <a:pt x="10597" y="10613"/>
                  </a:cubicBezTo>
                  <a:cubicBezTo>
                    <a:pt x="10677" y="10533"/>
                    <a:pt x="10723" y="10425"/>
                    <a:pt x="10723" y="10309"/>
                  </a:cubicBezTo>
                  <a:cubicBezTo>
                    <a:pt x="10723" y="10195"/>
                    <a:pt x="10677" y="10088"/>
                    <a:pt x="10597" y="10005"/>
                  </a:cubicBezTo>
                  <a:lnTo>
                    <a:pt x="9602" y="9012"/>
                  </a:lnTo>
                  <a:cubicBezTo>
                    <a:pt x="9522" y="8930"/>
                    <a:pt x="9415" y="8883"/>
                    <a:pt x="9301" y="8883"/>
                  </a:cubicBezTo>
                  <a:lnTo>
                    <a:pt x="9273" y="8883"/>
                  </a:lnTo>
                  <a:cubicBezTo>
                    <a:pt x="9489" y="8635"/>
                    <a:pt x="9673" y="8361"/>
                    <a:pt x="9823" y="8066"/>
                  </a:cubicBezTo>
                  <a:cubicBezTo>
                    <a:pt x="9826" y="8079"/>
                    <a:pt x="9829" y="8091"/>
                    <a:pt x="9833" y="8097"/>
                  </a:cubicBezTo>
                  <a:cubicBezTo>
                    <a:pt x="9876" y="8205"/>
                    <a:pt x="9955" y="8284"/>
                    <a:pt x="10063" y="8331"/>
                  </a:cubicBezTo>
                  <a:lnTo>
                    <a:pt x="11359" y="8890"/>
                  </a:lnTo>
                  <a:cubicBezTo>
                    <a:pt x="11411" y="8911"/>
                    <a:pt x="11470" y="8923"/>
                    <a:pt x="11528" y="8923"/>
                  </a:cubicBezTo>
                  <a:cubicBezTo>
                    <a:pt x="11700" y="8923"/>
                    <a:pt x="11854" y="8819"/>
                    <a:pt x="11918" y="8662"/>
                  </a:cubicBezTo>
                  <a:cubicBezTo>
                    <a:pt x="11964" y="8558"/>
                    <a:pt x="11964" y="8438"/>
                    <a:pt x="11921" y="8337"/>
                  </a:cubicBezTo>
                  <a:cubicBezTo>
                    <a:pt x="11881" y="8229"/>
                    <a:pt x="11798" y="8146"/>
                    <a:pt x="11691" y="8100"/>
                  </a:cubicBezTo>
                  <a:lnTo>
                    <a:pt x="10398" y="7547"/>
                  </a:lnTo>
                  <a:cubicBezTo>
                    <a:pt x="10345" y="7524"/>
                    <a:pt x="10288" y="7512"/>
                    <a:pt x="10232" y="7512"/>
                  </a:cubicBezTo>
                  <a:cubicBezTo>
                    <a:pt x="10178" y="7512"/>
                    <a:pt x="10123" y="7523"/>
                    <a:pt x="10072" y="7544"/>
                  </a:cubicBezTo>
                  <a:cubicBezTo>
                    <a:pt x="10060" y="7547"/>
                    <a:pt x="10048" y="7556"/>
                    <a:pt x="10038" y="7560"/>
                  </a:cubicBezTo>
                  <a:cubicBezTo>
                    <a:pt x="10155" y="7219"/>
                    <a:pt x="10229" y="6856"/>
                    <a:pt x="10247" y="6481"/>
                  </a:cubicBezTo>
                  <a:cubicBezTo>
                    <a:pt x="10324" y="6580"/>
                    <a:pt x="10447" y="6641"/>
                    <a:pt x="10582" y="6641"/>
                  </a:cubicBezTo>
                  <a:lnTo>
                    <a:pt x="11992" y="6641"/>
                  </a:lnTo>
                  <a:cubicBezTo>
                    <a:pt x="12225" y="6641"/>
                    <a:pt x="12419" y="6451"/>
                    <a:pt x="12419" y="6217"/>
                  </a:cubicBezTo>
                  <a:cubicBezTo>
                    <a:pt x="12434" y="5987"/>
                    <a:pt x="12241" y="5793"/>
                    <a:pt x="12007" y="5793"/>
                  </a:cubicBezTo>
                  <a:lnTo>
                    <a:pt x="10597" y="5793"/>
                  </a:lnTo>
                  <a:cubicBezTo>
                    <a:pt x="10459" y="5793"/>
                    <a:pt x="10336" y="5858"/>
                    <a:pt x="10260" y="5959"/>
                  </a:cubicBezTo>
                  <a:cubicBezTo>
                    <a:pt x="10238" y="5609"/>
                    <a:pt x="10167" y="5274"/>
                    <a:pt x="10060" y="4958"/>
                  </a:cubicBezTo>
                  <a:lnTo>
                    <a:pt x="10060" y="4958"/>
                  </a:lnTo>
                  <a:cubicBezTo>
                    <a:pt x="10124" y="4998"/>
                    <a:pt x="10201" y="5022"/>
                    <a:pt x="10287" y="5022"/>
                  </a:cubicBezTo>
                  <a:cubicBezTo>
                    <a:pt x="10339" y="5022"/>
                    <a:pt x="10395" y="5010"/>
                    <a:pt x="10444" y="4992"/>
                  </a:cubicBezTo>
                  <a:lnTo>
                    <a:pt x="11752" y="4469"/>
                  </a:lnTo>
                  <a:cubicBezTo>
                    <a:pt x="11974" y="4380"/>
                    <a:pt x="12081" y="4131"/>
                    <a:pt x="11992" y="3913"/>
                  </a:cubicBezTo>
                  <a:cubicBezTo>
                    <a:pt x="11924" y="3745"/>
                    <a:pt x="11764" y="3642"/>
                    <a:pt x="11595" y="3642"/>
                  </a:cubicBezTo>
                  <a:cubicBezTo>
                    <a:pt x="11542" y="3642"/>
                    <a:pt x="11488" y="3653"/>
                    <a:pt x="11436" y="3674"/>
                  </a:cubicBezTo>
                  <a:lnTo>
                    <a:pt x="10124" y="4196"/>
                  </a:lnTo>
                  <a:cubicBezTo>
                    <a:pt x="10017" y="4239"/>
                    <a:pt x="9937" y="4319"/>
                    <a:pt x="9891" y="4426"/>
                  </a:cubicBezTo>
                  <a:cubicBezTo>
                    <a:pt x="9885" y="4451"/>
                    <a:pt x="9876" y="4469"/>
                    <a:pt x="9866" y="4491"/>
                  </a:cubicBezTo>
                  <a:cubicBezTo>
                    <a:pt x="9700" y="4147"/>
                    <a:pt x="9482" y="3827"/>
                    <a:pt x="9230" y="3545"/>
                  </a:cubicBezTo>
                  <a:lnTo>
                    <a:pt x="9230" y="3545"/>
                  </a:lnTo>
                  <a:cubicBezTo>
                    <a:pt x="9258" y="3548"/>
                    <a:pt x="9283" y="3551"/>
                    <a:pt x="9310" y="3551"/>
                  </a:cubicBezTo>
                  <a:cubicBezTo>
                    <a:pt x="9427" y="3551"/>
                    <a:pt x="9535" y="3505"/>
                    <a:pt x="9614" y="3425"/>
                  </a:cubicBezTo>
                  <a:lnTo>
                    <a:pt x="10610" y="2427"/>
                  </a:lnTo>
                  <a:cubicBezTo>
                    <a:pt x="10690" y="2347"/>
                    <a:pt x="10736" y="2239"/>
                    <a:pt x="10736" y="2123"/>
                  </a:cubicBezTo>
                  <a:cubicBezTo>
                    <a:pt x="10736" y="2009"/>
                    <a:pt x="10690" y="1901"/>
                    <a:pt x="10610" y="1818"/>
                  </a:cubicBezTo>
                  <a:cubicBezTo>
                    <a:pt x="10527" y="1737"/>
                    <a:pt x="10417" y="1696"/>
                    <a:pt x="10307" y="1696"/>
                  </a:cubicBezTo>
                  <a:cubicBezTo>
                    <a:pt x="10197" y="1696"/>
                    <a:pt x="10086" y="1737"/>
                    <a:pt x="10001" y="1818"/>
                  </a:cubicBezTo>
                  <a:lnTo>
                    <a:pt x="9006" y="2814"/>
                  </a:lnTo>
                  <a:cubicBezTo>
                    <a:pt x="8905" y="2918"/>
                    <a:pt x="8865" y="3069"/>
                    <a:pt x="8893" y="3201"/>
                  </a:cubicBezTo>
                  <a:cubicBezTo>
                    <a:pt x="8628" y="2967"/>
                    <a:pt x="8330" y="2768"/>
                    <a:pt x="8008" y="2608"/>
                  </a:cubicBezTo>
                  <a:cubicBezTo>
                    <a:pt x="8152" y="2583"/>
                    <a:pt x="8275" y="2488"/>
                    <a:pt x="8330" y="2353"/>
                  </a:cubicBezTo>
                  <a:lnTo>
                    <a:pt x="8890" y="1060"/>
                  </a:lnTo>
                  <a:cubicBezTo>
                    <a:pt x="8982" y="845"/>
                    <a:pt x="8880" y="590"/>
                    <a:pt x="8662" y="498"/>
                  </a:cubicBezTo>
                  <a:cubicBezTo>
                    <a:pt x="8608" y="475"/>
                    <a:pt x="8551" y="464"/>
                    <a:pt x="8495" y="464"/>
                  </a:cubicBezTo>
                  <a:cubicBezTo>
                    <a:pt x="8328" y="464"/>
                    <a:pt x="8169" y="561"/>
                    <a:pt x="8100" y="725"/>
                  </a:cubicBezTo>
                  <a:lnTo>
                    <a:pt x="7547" y="2018"/>
                  </a:lnTo>
                  <a:cubicBezTo>
                    <a:pt x="7501" y="2123"/>
                    <a:pt x="7501" y="2242"/>
                    <a:pt x="7544" y="2347"/>
                  </a:cubicBezTo>
                  <a:cubicBezTo>
                    <a:pt x="7556" y="2371"/>
                    <a:pt x="7572" y="2399"/>
                    <a:pt x="7587" y="2427"/>
                  </a:cubicBezTo>
                  <a:cubicBezTo>
                    <a:pt x="7225" y="2295"/>
                    <a:pt x="6841" y="2215"/>
                    <a:pt x="6448" y="2196"/>
                  </a:cubicBezTo>
                  <a:cubicBezTo>
                    <a:pt x="6564" y="2120"/>
                    <a:pt x="6647" y="1984"/>
                    <a:pt x="6647" y="1834"/>
                  </a:cubicBezTo>
                  <a:lnTo>
                    <a:pt x="6647" y="427"/>
                  </a:lnTo>
                  <a:cubicBezTo>
                    <a:pt x="6647" y="190"/>
                    <a:pt x="6454" y="0"/>
                    <a:pt x="6220" y="0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9"/>
            <p:cNvSpPr/>
            <p:nvPr/>
          </p:nvSpPr>
          <p:spPr>
            <a:xfrm>
              <a:off x="172689" y="3128609"/>
              <a:ext cx="312171" cy="624423"/>
            </a:xfrm>
            <a:custGeom>
              <a:avLst/>
              <a:gdLst/>
              <a:ahLst/>
              <a:cxnLst/>
              <a:rect l="l" t="t" r="r" b="b"/>
              <a:pathLst>
                <a:path w="3898" h="7797" extrusionOk="0">
                  <a:moveTo>
                    <a:pt x="3898" y="1"/>
                  </a:moveTo>
                  <a:cubicBezTo>
                    <a:pt x="1748" y="1"/>
                    <a:pt x="0" y="1746"/>
                    <a:pt x="0" y="3899"/>
                  </a:cubicBezTo>
                  <a:cubicBezTo>
                    <a:pt x="0" y="6049"/>
                    <a:pt x="1745" y="7797"/>
                    <a:pt x="3898" y="7797"/>
                  </a:cubicBezTo>
                  <a:lnTo>
                    <a:pt x="389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9"/>
            <p:cNvSpPr/>
            <p:nvPr/>
          </p:nvSpPr>
          <p:spPr>
            <a:xfrm>
              <a:off x="484856" y="3128609"/>
              <a:ext cx="312171" cy="624423"/>
            </a:xfrm>
            <a:custGeom>
              <a:avLst/>
              <a:gdLst/>
              <a:ahLst/>
              <a:cxnLst/>
              <a:rect l="l" t="t" r="r" b="b"/>
              <a:pathLst>
                <a:path w="3898" h="7797" extrusionOk="0">
                  <a:moveTo>
                    <a:pt x="0" y="1"/>
                  </a:moveTo>
                  <a:lnTo>
                    <a:pt x="0" y="7797"/>
                  </a:lnTo>
                  <a:cubicBezTo>
                    <a:pt x="2153" y="7797"/>
                    <a:pt x="3898" y="6049"/>
                    <a:pt x="3898" y="3899"/>
                  </a:cubicBezTo>
                  <a:cubicBezTo>
                    <a:pt x="3898" y="1746"/>
                    <a:pt x="2150" y="1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9"/>
            <p:cNvSpPr/>
            <p:nvPr/>
          </p:nvSpPr>
          <p:spPr>
            <a:xfrm>
              <a:off x="462913" y="2952983"/>
              <a:ext cx="43887" cy="156806"/>
            </a:xfrm>
            <a:custGeom>
              <a:avLst/>
              <a:gdLst/>
              <a:ahLst/>
              <a:cxnLst/>
              <a:rect l="l" t="t" r="r" b="b"/>
              <a:pathLst>
                <a:path w="548" h="1958" extrusionOk="0">
                  <a:moveTo>
                    <a:pt x="274" y="1"/>
                  </a:moveTo>
                  <a:cubicBezTo>
                    <a:pt x="123" y="1"/>
                    <a:pt x="1" y="124"/>
                    <a:pt x="1" y="274"/>
                  </a:cubicBezTo>
                  <a:lnTo>
                    <a:pt x="1" y="1684"/>
                  </a:lnTo>
                  <a:cubicBezTo>
                    <a:pt x="1" y="1835"/>
                    <a:pt x="123" y="1957"/>
                    <a:pt x="274" y="1957"/>
                  </a:cubicBezTo>
                  <a:cubicBezTo>
                    <a:pt x="425" y="1957"/>
                    <a:pt x="547" y="1835"/>
                    <a:pt x="547" y="1684"/>
                  </a:cubicBezTo>
                  <a:lnTo>
                    <a:pt x="547" y="274"/>
                  </a:lnTo>
                  <a:cubicBezTo>
                    <a:pt x="547" y="124"/>
                    <a:pt x="425" y="1"/>
                    <a:pt x="2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39"/>
            <p:cNvSpPr/>
            <p:nvPr/>
          </p:nvSpPr>
          <p:spPr>
            <a:xfrm>
              <a:off x="462913" y="3767285"/>
              <a:ext cx="43887" cy="156726"/>
            </a:xfrm>
            <a:custGeom>
              <a:avLst/>
              <a:gdLst/>
              <a:ahLst/>
              <a:cxnLst/>
              <a:rect l="l" t="t" r="r" b="b"/>
              <a:pathLst>
                <a:path w="548" h="1957" extrusionOk="0">
                  <a:moveTo>
                    <a:pt x="274" y="0"/>
                  </a:moveTo>
                  <a:cubicBezTo>
                    <a:pt x="123" y="0"/>
                    <a:pt x="1" y="123"/>
                    <a:pt x="1" y="274"/>
                  </a:cubicBezTo>
                  <a:lnTo>
                    <a:pt x="1" y="1683"/>
                  </a:lnTo>
                  <a:cubicBezTo>
                    <a:pt x="1" y="1834"/>
                    <a:pt x="123" y="1957"/>
                    <a:pt x="274" y="1957"/>
                  </a:cubicBezTo>
                  <a:cubicBezTo>
                    <a:pt x="425" y="1957"/>
                    <a:pt x="547" y="1834"/>
                    <a:pt x="547" y="1683"/>
                  </a:cubicBezTo>
                  <a:lnTo>
                    <a:pt x="547" y="274"/>
                  </a:lnTo>
                  <a:cubicBezTo>
                    <a:pt x="547" y="123"/>
                    <a:pt x="425" y="0"/>
                    <a:pt x="2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9"/>
            <p:cNvSpPr/>
            <p:nvPr/>
          </p:nvSpPr>
          <p:spPr>
            <a:xfrm>
              <a:off x="813681" y="3416674"/>
              <a:ext cx="156806" cy="43887"/>
            </a:xfrm>
            <a:custGeom>
              <a:avLst/>
              <a:gdLst/>
              <a:ahLst/>
              <a:cxnLst/>
              <a:rect l="l" t="t" r="r" b="b"/>
              <a:pathLst>
                <a:path w="1958" h="548" extrusionOk="0">
                  <a:moveTo>
                    <a:pt x="274" y="1"/>
                  </a:moveTo>
                  <a:cubicBezTo>
                    <a:pt x="124" y="1"/>
                    <a:pt x="1" y="124"/>
                    <a:pt x="1" y="274"/>
                  </a:cubicBezTo>
                  <a:cubicBezTo>
                    <a:pt x="1" y="425"/>
                    <a:pt x="124" y="548"/>
                    <a:pt x="274" y="548"/>
                  </a:cubicBezTo>
                  <a:lnTo>
                    <a:pt x="1684" y="548"/>
                  </a:lnTo>
                  <a:cubicBezTo>
                    <a:pt x="1835" y="548"/>
                    <a:pt x="1958" y="425"/>
                    <a:pt x="1958" y="274"/>
                  </a:cubicBezTo>
                  <a:cubicBezTo>
                    <a:pt x="1958" y="124"/>
                    <a:pt x="1835" y="1"/>
                    <a:pt x="16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9"/>
            <p:cNvSpPr/>
            <p:nvPr/>
          </p:nvSpPr>
          <p:spPr>
            <a:xfrm>
              <a:off x="-774" y="3416674"/>
              <a:ext cx="156566" cy="43887"/>
            </a:xfrm>
            <a:custGeom>
              <a:avLst/>
              <a:gdLst/>
              <a:ahLst/>
              <a:cxnLst/>
              <a:rect l="l" t="t" r="r" b="b"/>
              <a:pathLst>
                <a:path w="1955" h="548" extrusionOk="0">
                  <a:moveTo>
                    <a:pt x="274" y="1"/>
                  </a:moveTo>
                  <a:cubicBezTo>
                    <a:pt x="123" y="1"/>
                    <a:pt x="0" y="124"/>
                    <a:pt x="0" y="274"/>
                  </a:cubicBezTo>
                  <a:cubicBezTo>
                    <a:pt x="0" y="425"/>
                    <a:pt x="123" y="548"/>
                    <a:pt x="274" y="548"/>
                  </a:cubicBezTo>
                  <a:lnTo>
                    <a:pt x="1684" y="548"/>
                  </a:lnTo>
                  <a:cubicBezTo>
                    <a:pt x="1837" y="548"/>
                    <a:pt x="1954" y="425"/>
                    <a:pt x="1954" y="274"/>
                  </a:cubicBezTo>
                  <a:cubicBezTo>
                    <a:pt x="1954" y="124"/>
                    <a:pt x="1831" y="1"/>
                    <a:pt x="16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9"/>
            <p:cNvSpPr/>
            <p:nvPr/>
          </p:nvSpPr>
          <p:spPr>
            <a:xfrm>
              <a:off x="708691" y="3088727"/>
              <a:ext cx="127976" cy="123651"/>
            </a:xfrm>
            <a:custGeom>
              <a:avLst/>
              <a:gdLst/>
              <a:ahLst/>
              <a:cxnLst/>
              <a:rect l="l" t="t" r="r" b="b"/>
              <a:pathLst>
                <a:path w="1598" h="1544" extrusionOk="0">
                  <a:moveTo>
                    <a:pt x="1295" y="1"/>
                  </a:moveTo>
                  <a:cubicBezTo>
                    <a:pt x="1224" y="1"/>
                    <a:pt x="1154" y="27"/>
                    <a:pt x="1100" y="81"/>
                  </a:cubicBezTo>
                  <a:lnTo>
                    <a:pt x="108" y="1076"/>
                  </a:lnTo>
                  <a:cubicBezTo>
                    <a:pt x="0" y="1184"/>
                    <a:pt x="0" y="1356"/>
                    <a:pt x="108" y="1463"/>
                  </a:cubicBezTo>
                  <a:cubicBezTo>
                    <a:pt x="160" y="1516"/>
                    <a:pt x="234" y="1543"/>
                    <a:pt x="304" y="1543"/>
                  </a:cubicBezTo>
                  <a:cubicBezTo>
                    <a:pt x="372" y="1543"/>
                    <a:pt x="443" y="1516"/>
                    <a:pt x="495" y="1463"/>
                  </a:cubicBezTo>
                  <a:lnTo>
                    <a:pt x="1490" y="468"/>
                  </a:lnTo>
                  <a:cubicBezTo>
                    <a:pt x="1598" y="361"/>
                    <a:pt x="1598" y="189"/>
                    <a:pt x="1490" y="81"/>
                  </a:cubicBezTo>
                  <a:cubicBezTo>
                    <a:pt x="1436" y="27"/>
                    <a:pt x="1366" y="1"/>
                    <a:pt x="129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9"/>
            <p:cNvSpPr/>
            <p:nvPr/>
          </p:nvSpPr>
          <p:spPr>
            <a:xfrm>
              <a:off x="132807" y="3664616"/>
              <a:ext cx="127976" cy="123651"/>
            </a:xfrm>
            <a:custGeom>
              <a:avLst/>
              <a:gdLst/>
              <a:ahLst/>
              <a:cxnLst/>
              <a:rect l="l" t="t" r="r" b="b"/>
              <a:pathLst>
                <a:path w="1598" h="1544" extrusionOk="0">
                  <a:moveTo>
                    <a:pt x="1295" y="0"/>
                  </a:moveTo>
                  <a:cubicBezTo>
                    <a:pt x="1224" y="0"/>
                    <a:pt x="1154" y="27"/>
                    <a:pt x="1100" y="81"/>
                  </a:cubicBezTo>
                  <a:lnTo>
                    <a:pt x="108" y="1076"/>
                  </a:lnTo>
                  <a:cubicBezTo>
                    <a:pt x="0" y="1184"/>
                    <a:pt x="0" y="1356"/>
                    <a:pt x="108" y="1463"/>
                  </a:cubicBezTo>
                  <a:cubicBezTo>
                    <a:pt x="160" y="1519"/>
                    <a:pt x="234" y="1543"/>
                    <a:pt x="301" y="1543"/>
                  </a:cubicBezTo>
                  <a:cubicBezTo>
                    <a:pt x="372" y="1543"/>
                    <a:pt x="440" y="1519"/>
                    <a:pt x="495" y="1463"/>
                  </a:cubicBezTo>
                  <a:lnTo>
                    <a:pt x="1490" y="468"/>
                  </a:lnTo>
                  <a:cubicBezTo>
                    <a:pt x="1598" y="361"/>
                    <a:pt x="1598" y="189"/>
                    <a:pt x="1490" y="81"/>
                  </a:cubicBezTo>
                  <a:cubicBezTo>
                    <a:pt x="1436" y="27"/>
                    <a:pt x="1366" y="0"/>
                    <a:pt x="129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9"/>
            <p:cNvSpPr/>
            <p:nvPr/>
          </p:nvSpPr>
          <p:spPr>
            <a:xfrm>
              <a:off x="708691" y="3664616"/>
              <a:ext cx="128216" cy="123651"/>
            </a:xfrm>
            <a:custGeom>
              <a:avLst/>
              <a:gdLst/>
              <a:ahLst/>
              <a:cxnLst/>
              <a:rect l="l" t="t" r="r" b="b"/>
              <a:pathLst>
                <a:path w="1601" h="1544" extrusionOk="0">
                  <a:moveTo>
                    <a:pt x="301" y="0"/>
                  </a:moveTo>
                  <a:cubicBezTo>
                    <a:pt x="231" y="0"/>
                    <a:pt x="162" y="27"/>
                    <a:pt x="108" y="81"/>
                  </a:cubicBezTo>
                  <a:cubicBezTo>
                    <a:pt x="0" y="189"/>
                    <a:pt x="0" y="361"/>
                    <a:pt x="108" y="468"/>
                  </a:cubicBezTo>
                  <a:lnTo>
                    <a:pt x="1106" y="1463"/>
                  </a:lnTo>
                  <a:cubicBezTo>
                    <a:pt x="1155" y="1519"/>
                    <a:pt x="1229" y="1543"/>
                    <a:pt x="1297" y="1543"/>
                  </a:cubicBezTo>
                  <a:cubicBezTo>
                    <a:pt x="1367" y="1543"/>
                    <a:pt x="1441" y="1519"/>
                    <a:pt x="1493" y="1463"/>
                  </a:cubicBezTo>
                  <a:cubicBezTo>
                    <a:pt x="1601" y="1356"/>
                    <a:pt x="1601" y="1184"/>
                    <a:pt x="1493" y="1076"/>
                  </a:cubicBezTo>
                  <a:lnTo>
                    <a:pt x="495" y="81"/>
                  </a:lnTo>
                  <a:cubicBezTo>
                    <a:pt x="441" y="27"/>
                    <a:pt x="371" y="0"/>
                    <a:pt x="3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9"/>
            <p:cNvSpPr/>
            <p:nvPr/>
          </p:nvSpPr>
          <p:spPr>
            <a:xfrm>
              <a:off x="132326" y="3088727"/>
              <a:ext cx="128456" cy="123651"/>
            </a:xfrm>
            <a:custGeom>
              <a:avLst/>
              <a:gdLst/>
              <a:ahLst/>
              <a:cxnLst/>
              <a:rect l="l" t="t" r="r" b="b"/>
              <a:pathLst>
                <a:path w="1604" h="1544" extrusionOk="0">
                  <a:moveTo>
                    <a:pt x="303" y="1"/>
                  </a:moveTo>
                  <a:cubicBezTo>
                    <a:pt x="232" y="1"/>
                    <a:pt x="162" y="27"/>
                    <a:pt x="108" y="81"/>
                  </a:cubicBezTo>
                  <a:cubicBezTo>
                    <a:pt x="0" y="189"/>
                    <a:pt x="0" y="361"/>
                    <a:pt x="108" y="468"/>
                  </a:cubicBezTo>
                  <a:lnTo>
                    <a:pt x="1106" y="1463"/>
                  </a:lnTo>
                  <a:cubicBezTo>
                    <a:pt x="1161" y="1516"/>
                    <a:pt x="1235" y="1543"/>
                    <a:pt x="1303" y="1543"/>
                  </a:cubicBezTo>
                  <a:cubicBezTo>
                    <a:pt x="1376" y="1543"/>
                    <a:pt x="1444" y="1516"/>
                    <a:pt x="1496" y="1463"/>
                  </a:cubicBezTo>
                  <a:cubicBezTo>
                    <a:pt x="1604" y="1356"/>
                    <a:pt x="1604" y="1184"/>
                    <a:pt x="1496" y="1076"/>
                  </a:cubicBezTo>
                  <a:lnTo>
                    <a:pt x="498" y="81"/>
                  </a:lnTo>
                  <a:cubicBezTo>
                    <a:pt x="444" y="27"/>
                    <a:pt x="373" y="1"/>
                    <a:pt x="3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9"/>
            <p:cNvSpPr/>
            <p:nvPr/>
          </p:nvSpPr>
          <p:spPr>
            <a:xfrm>
              <a:off x="597935" y="2990143"/>
              <a:ext cx="94100" cy="147917"/>
            </a:xfrm>
            <a:custGeom>
              <a:avLst/>
              <a:gdLst/>
              <a:ahLst/>
              <a:cxnLst/>
              <a:rect l="l" t="t" r="r" b="b"/>
              <a:pathLst>
                <a:path w="1175" h="1847" extrusionOk="0">
                  <a:moveTo>
                    <a:pt x="866" y="1"/>
                  </a:moveTo>
                  <a:cubicBezTo>
                    <a:pt x="760" y="1"/>
                    <a:pt x="658" y="63"/>
                    <a:pt x="612" y="166"/>
                  </a:cubicBezTo>
                  <a:lnTo>
                    <a:pt x="59" y="1463"/>
                  </a:lnTo>
                  <a:cubicBezTo>
                    <a:pt x="1" y="1601"/>
                    <a:pt x="65" y="1761"/>
                    <a:pt x="204" y="1822"/>
                  </a:cubicBezTo>
                  <a:cubicBezTo>
                    <a:pt x="238" y="1837"/>
                    <a:pt x="277" y="1847"/>
                    <a:pt x="311" y="1847"/>
                  </a:cubicBezTo>
                  <a:cubicBezTo>
                    <a:pt x="419" y="1847"/>
                    <a:pt x="520" y="1785"/>
                    <a:pt x="563" y="1678"/>
                  </a:cubicBezTo>
                  <a:lnTo>
                    <a:pt x="1116" y="381"/>
                  </a:lnTo>
                  <a:cubicBezTo>
                    <a:pt x="1174" y="243"/>
                    <a:pt x="1110" y="84"/>
                    <a:pt x="972" y="22"/>
                  </a:cubicBezTo>
                  <a:cubicBezTo>
                    <a:pt x="937" y="7"/>
                    <a:pt x="901" y="1"/>
                    <a:pt x="8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9"/>
            <p:cNvSpPr/>
            <p:nvPr/>
          </p:nvSpPr>
          <p:spPr>
            <a:xfrm>
              <a:off x="277198" y="3738935"/>
              <a:ext cx="94020" cy="147677"/>
            </a:xfrm>
            <a:custGeom>
              <a:avLst/>
              <a:gdLst/>
              <a:ahLst/>
              <a:cxnLst/>
              <a:rect l="l" t="t" r="r" b="b"/>
              <a:pathLst>
                <a:path w="1174" h="1844" extrusionOk="0">
                  <a:moveTo>
                    <a:pt x="865" y="1"/>
                  </a:moveTo>
                  <a:cubicBezTo>
                    <a:pt x="759" y="1"/>
                    <a:pt x="658" y="63"/>
                    <a:pt x="612" y="167"/>
                  </a:cubicBezTo>
                  <a:lnTo>
                    <a:pt x="59" y="1460"/>
                  </a:lnTo>
                  <a:cubicBezTo>
                    <a:pt x="0" y="1598"/>
                    <a:pt x="65" y="1761"/>
                    <a:pt x="203" y="1822"/>
                  </a:cubicBezTo>
                  <a:cubicBezTo>
                    <a:pt x="240" y="1838"/>
                    <a:pt x="277" y="1844"/>
                    <a:pt x="311" y="1844"/>
                  </a:cubicBezTo>
                  <a:cubicBezTo>
                    <a:pt x="418" y="1844"/>
                    <a:pt x="520" y="1779"/>
                    <a:pt x="566" y="1675"/>
                  </a:cubicBezTo>
                  <a:lnTo>
                    <a:pt x="1119" y="382"/>
                  </a:lnTo>
                  <a:cubicBezTo>
                    <a:pt x="1174" y="244"/>
                    <a:pt x="1109" y="84"/>
                    <a:pt x="971" y="22"/>
                  </a:cubicBezTo>
                  <a:cubicBezTo>
                    <a:pt x="937" y="8"/>
                    <a:pt x="901" y="1"/>
                    <a:pt x="8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9"/>
            <p:cNvSpPr/>
            <p:nvPr/>
          </p:nvSpPr>
          <p:spPr>
            <a:xfrm>
              <a:off x="782449" y="3554500"/>
              <a:ext cx="153603" cy="88334"/>
            </a:xfrm>
            <a:custGeom>
              <a:avLst/>
              <a:gdLst/>
              <a:ahLst/>
              <a:cxnLst/>
              <a:rect l="l" t="t" r="r" b="b"/>
              <a:pathLst>
                <a:path w="1918" h="1103" extrusionOk="0">
                  <a:moveTo>
                    <a:pt x="313" y="0"/>
                  </a:moveTo>
                  <a:cubicBezTo>
                    <a:pt x="207" y="0"/>
                    <a:pt x="105" y="62"/>
                    <a:pt x="59" y="166"/>
                  </a:cubicBezTo>
                  <a:cubicBezTo>
                    <a:pt x="1" y="304"/>
                    <a:pt x="65" y="467"/>
                    <a:pt x="204" y="528"/>
                  </a:cubicBezTo>
                  <a:lnTo>
                    <a:pt x="1497" y="1081"/>
                  </a:lnTo>
                  <a:cubicBezTo>
                    <a:pt x="1534" y="1097"/>
                    <a:pt x="1570" y="1103"/>
                    <a:pt x="1604" y="1103"/>
                  </a:cubicBezTo>
                  <a:cubicBezTo>
                    <a:pt x="1712" y="1103"/>
                    <a:pt x="1813" y="1041"/>
                    <a:pt x="1859" y="934"/>
                  </a:cubicBezTo>
                  <a:cubicBezTo>
                    <a:pt x="1918" y="796"/>
                    <a:pt x="1850" y="636"/>
                    <a:pt x="1712" y="575"/>
                  </a:cubicBezTo>
                  <a:lnTo>
                    <a:pt x="419" y="22"/>
                  </a:lnTo>
                  <a:cubicBezTo>
                    <a:pt x="384" y="7"/>
                    <a:pt x="348" y="0"/>
                    <a:pt x="3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9"/>
            <p:cNvSpPr/>
            <p:nvPr/>
          </p:nvSpPr>
          <p:spPr>
            <a:xfrm>
              <a:off x="33663" y="3234001"/>
              <a:ext cx="153603" cy="88574"/>
            </a:xfrm>
            <a:custGeom>
              <a:avLst/>
              <a:gdLst/>
              <a:ahLst/>
              <a:cxnLst/>
              <a:rect l="l" t="t" r="r" b="b"/>
              <a:pathLst>
                <a:path w="1918" h="1106" extrusionOk="0">
                  <a:moveTo>
                    <a:pt x="315" y="0"/>
                  </a:moveTo>
                  <a:cubicBezTo>
                    <a:pt x="208" y="0"/>
                    <a:pt x="105" y="64"/>
                    <a:pt x="59" y="169"/>
                  </a:cubicBezTo>
                  <a:cubicBezTo>
                    <a:pt x="0" y="307"/>
                    <a:pt x="65" y="467"/>
                    <a:pt x="203" y="528"/>
                  </a:cubicBezTo>
                  <a:lnTo>
                    <a:pt x="1499" y="1081"/>
                  </a:lnTo>
                  <a:cubicBezTo>
                    <a:pt x="1533" y="1096"/>
                    <a:pt x="1570" y="1105"/>
                    <a:pt x="1607" y="1105"/>
                  </a:cubicBezTo>
                  <a:cubicBezTo>
                    <a:pt x="1715" y="1105"/>
                    <a:pt x="1813" y="1038"/>
                    <a:pt x="1859" y="937"/>
                  </a:cubicBezTo>
                  <a:cubicBezTo>
                    <a:pt x="1917" y="798"/>
                    <a:pt x="1853" y="636"/>
                    <a:pt x="1715" y="574"/>
                  </a:cubicBezTo>
                  <a:lnTo>
                    <a:pt x="418" y="21"/>
                  </a:lnTo>
                  <a:cubicBezTo>
                    <a:pt x="384" y="7"/>
                    <a:pt x="349" y="0"/>
                    <a:pt x="31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9"/>
            <p:cNvSpPr/>
            <p:nvPr/>
          </p:nvSpPr>
          <p:spPr>
            <a:xfrm>
              <a:off x="785412" y="3244172"/>
              <a:ext cx="155045" cy="86011"/>
            </a:xfrm>
            <a:custGeom>
              <a:avLst/>
              <a:gdLst/>
              <a:ahLst/>
              <a:cxnLst/>
              <a:rect l="l" t="t" r="r" b="b"/>
              <a:pathLst>
                <a:path w="1936" h="1074" extrusionOk="0">
                  <a:moveTo>
                    <a:pt x="1624" y="1"/>
                  </a:moveTo>
                  <a:cubicBezTo>
                    <a:pt x="1590" y="1"/>
                    <a:pt x="1555" y="7"/>
                    <a:pt x="1521" y="20"/>
                  </a:cubicBezTo>
                  <a:lnTo>
                    <a:pt x="213" y="542"/>
                  </a:lnTo>
                  <a:cubicBezTo>
                    <a:pt x="71" y="601"/>
                    <a:pt x="1" y="757"/>
                    <a:pt x="59" y="902"/>
                  </a:cubicBezTo>
                  <a:cubicBezTo>
                    <a:pt x="102" y="1009"/>
                    <a:pt x="206" y="1074"/>
                    <a:pt x="314" y="1074"/>
                  </a:cubicBezTo>
                  <a:cubicBezTo>
                    <a:pt x="348" y="1074"/>
                    <a:pt x="382" y="1064"/>
                    <a:pt x="415" y="1055"/>
                  </a:cubicBezTo>
                  <a:lnTo>
                    <a:pt x="1727" y="533"/>
                  </a:lnTo>
                  <a:cubicBezTo>
                    <a:pt x="1868" y="475"/>
                    <a:pt x="1936" y="318"/>
                    <a:pt x="1881" y="174"/>
                  </a:cubicBezTo>
                  <a:cubicBezTo>
                    <a:pt x="1836" y="66"/>
                    <a:pt x="1734" y="1"/>
                    <a:pt x="162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9"/>
            <p:cNvSpPr/>
            <p:nvPr/>
          </p:nvSpPr>
          <p:spPr>
            <a:xfrm>
              <a:off x="29258" y="3546812"/>
              <a:ext cx="155285" cy="85931"/>
            </a:xfrm>
            <a:custGeom>
              <a:avLst/>
              <a:gdLst/>
              <a:ahLst/>
              <a:cxnLst/>
              <a:rect l="l" t="t" r="r" b="b"/>
              <a:pathLst>
                <a:path w="1939" h="1073" extrusionOk="0">
                  <a:moveTo>
                    <a:pt x="1625" y="0"/>
                  </a:moveTo>
                  <a:cubicBezTo>
                    <a:pt x="1591" y="0"/>
                    <a:pt x="1557" y="6"/>
                    <a:pt x="1524" y="19"/>
                  </a:cubicBezTo>
                  <a:lnTo>
                    <a:pt x="212" y="542"/>
                  </a:lnTo>
                  <a:cubicBezTo>
                    <a:pt x="71" y="600"/>
                    <a:pt x="0" y="757"/>
                    <a:pt x="59" y="901"/>
                  </a:cubicBezTo>
                  <a:cubicBezTo>
                    <a:pt x="102" y="1008"/>
                    <a:pt x="206" y="1073"/>
                    <a:pt x="314" y="1073"/>
                  </a:cubicBezTo>
                  <a:cubicBezTo>
                    <a:pt x="347" y="1073"/>
                    <a:pt x="381" y="1064"/>
                    <a:pt x="415" y="1054"/>
                  </a:cubicBezTo>
                  <a:lnTo>
                    <a:pt x="1727" y="532"/>
                  </a:lnTo>
                  <a:cubicBezTo>
                    <a:pt x="1868" y="474"/>
                    <a:pt x="1938" y="317"/>
                    <a:pt x="1880" y="173"/>
                  </a:cubicBezTo>
                  <a:cubicBezTo>
                    <a:pt x="1836" y="65"/>
                    <a:pt x="1734" y="0"/>
                    <a:pt x="16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9"/>
            <p:cNvSpPr/>
            <p:nvPr/>
          </p:nvSpPr>
          <p:spPr>
            <a:xfrm>
              <a:off x="590087" y="3741738"/>
              <a:ext cx="92098" cy="149118"/>
            </a:xfrm>
            <a:custGeom>
              <a:avLst/>
              <a:gdLst/>
              <a:ahLst/>
              <a:cxnLst/>
              <a:rect l="l" t="t" r="r" b="b"/>
              <a:pathLst>
                <a:path w="1150" h="1862" extrusionOk="0">
                  <a:moveTo>
                    <a:pt x="315" y="1"/>
                  </a:moveTo>
                  <a:cubicBezTo>
                    <a:pt x="281" y="1"/>
                    <a:pt x="246" y="7"/>
                    <a:pt x="213" y="21"/>
                  </a:cubicBezTo>
                  <a:cubicBezTo>
                    <a:pt x="71" y="80"/>
                    <a:pt x="1" y="236"/>
                    <a:pt x="59" y="378"/>
                  </a:cubicBezTo>
                  <a:lnTo>
                    <a:pt x="581" y="1686"/>
                  </a:lnTo>
                  <a:cubicBezTo>
                    <a:pt x="624" y="1794"/>
                    <a:pt x="729" y="1861"/>
                    <a:pt x="836" y="1861"/>
                  </a:cubicBezTo>
                  <a:cubicBezTo>
                    <a:pt x="870" y="1861"/>
                    <a:pt x="904" y="1855"/>
                    <a:pt x="941" y="1840"/>
                  </a:cubicBezTo>
                  <a:cubicBezTo>
                    <a:pt x="1082" y="1784"/>
                    <a:pt x="1150" y="1625"/>
                    <a:pt x="1094" y="1483"/>
                  </a:cubicBezTo>
                  <a:lnTo>
                    <a:pt x="569" y="175"/>
                  </a:lnTo>
                  <a:cubicBezTo>
                    <a:pt x="527" y="67"/>
                    <a:pt x="424" y="1"/>
                    <a:pt x="3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9"/>
            <p:cNvSpPr/>
            <p:nvPr/>
          </p:nvSpPr>
          <p:spPr>
            <a:xfrm>
              <a:off x="287769" y="2985898"/>
              <a:ext cx="91857" cy="148958"/>
            </a:xfrm>
            <a:custGeom>
              <a:avLst/>
              <a:gdLst/>
              <a:ahLst/>
              <a:cxnLst/>
              <a:rect l="l" t="t" r="r" b="b"/>
              <a:pathLst>
                <a:path w="1147" h="1860" extrusionOk="0">
                  <a:moveTo>
                    <a:pt x="311" y="1"/>
                  </a:moveTo>
                  <a:cubicBezTo>
                    <a:pt x="277" y="1"/>
                    <a:pt x="243" y="7"/>
                    <a:pt x="209" y="20"/>
                  </a:cubicBezTo>
                  <a:cubicBezTo>
                    <a:pt x="68" y="78"/>
                    <a:pt x="1" y="235"/>
                    <a:pt x="56" y="379"/>
                  </a:cubicBezTo>
                  <a:lnTo>
                    <a:pt x="578" y="1688"/>
                  </a:lnTo>
                  <a:cubicBezTo>
                    <a:pt x="621" y="1795"/>
                    <a:pt x="725" y="1860"/>
                    <a:pt x="833" y="1860"/>
                  </a:cubicBezTo>
                  <a:cubicBezTo>
                    <a:pt x="867" y="1860"/>
                    <a:pt x="901" y="1854"/>
                    <a:pt x="937" y="1841"/>
                  </a:cubicBezTo>
                  <a:cubicBezTo>
                    <a:pt x="1079" y="1783"/>
                    <a:pt x="1146" y="1626"/>
                    <a:pt x="1091" y="1485"/>
                  </a:cubicBezTo>
                  <a:lnTo>
                    <a:pt x="569" y="173"/>
                  </a:lnTo>
                  <a:cubicBezTo>
                    <a:pt x="524" y="65"/>
                    <a:pt x="421" y="1"/>
                    <a:pt x="3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9"/>
            <p:cNvSpPr/>
            <p:nvPr/>
          </p:nvSpPr>
          <p:spPr>
            <a:xfrm>
              <a:off x="177614" y="3128609"/>
              <a:ext cx="312171" cy="624423"/>
            </a:xfrm>
            <a:custGeom>
              <a:avLst/>
              <a:gdLst/>
              <a:ahLst/>
              <a:cxnLst/>
              <a:rect l="l" t="t" r="r" b="b"/>
              <a:pathLst>
                <a:path w="3898" h="7797" extrusionOk="0">
                  <a:moveTo>
                    <a:pt x="3898" y="1"/>
                  </a:moveTo>
                  <a:cubicBezTo>
                    <a:pt x="1748" y="1"/>
                    <a:pt x="0" y="1746"/>
                    <a:pt x="0" y="3899"/>
                  </a:cubicBezTo>
                  <a:cubicBezTo>
                    <a:pt x="0" y="6049"/>
                    <a:pt x="1745" y="7797"/>
                    <a:pt x="3898" y="7797"/>
                  </a:cubicBezTo>
                  <a:lnTo>
                    <a:pt x="3898" y="1"/>
                  </a:lnTo>
                  <a:close/>
                </a:path>
              </a:pathLst>
            </a:custGeom>
            <a:solidFill>
              <a:srgbClr val="FF9200">
                <a:alpha val="49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0DDDF92-C448-19F7-5ED6-6C6CBB6F2A2A}"/>
              </a:ext>
            </a:extLst>
          </p:cNvPr>
          <p:cNvSpPr txBox="1"/>
          <p:nvPr/>
        </p:nvSpPr>
        <p:spPr>
          <a:xfrm>
            <a:off x="423867" y="1912965"/>
            <a:ext cx="23234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37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Renewable</a:t>
            </a:r>
            <a:endParaRPr lang="ar-PS" sz="3200" b="1" dirty="0">
              <a:solidFill>
                <a:srgbClr val="376D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825F2B-8C81-CA2E-9FE9-A0CA19B9CFA8}"/>
              </a:ext>
            </a:extLst>
          </p:cNvPr>
          <p:cNvSpPr txBox="1"/>
          <p:nvPr/>
        </p:nvSpPr>
        <p:spPr>
          <a:xfrm>
            <a:off x="3009791" y="1910736"/>
            <a:ext cx="23234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endParaRPr lang="ar-PS" sz="3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5FD79D-B534-6FA9-C622-05A0F5F4F82C}"/>
              </a:ext>
            </a:extLst>
          </p:cNvPr>
          <p:cNvSpPr txBox="1"/>
          <p:nvPr/>
        </p:nvSpPr>
        <p:spPr>
          <a:xfrm>
            <a:off x="5595715" y="1903804"/>
            <a:ext cx="32631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37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sz="3200" b="1" dirty="0">
                <a:solidFill>
                  <a:srgbClr val="FFB7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SDGs</a:t>
            </a:r>
            <a:r>
              <a:rPr lang="en-US" sz="3200" b="1" dirty="0">
                <a:solidFill>
                  <a:srgbClr val="376D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Goals </a:t>
            </a:r>
            <a:endParaRPr lang="ar-PS" sz="3200" b="1" dirty="0">
              <a:solidFill>
                <a:srgbClr val="376D00"/>
              </a:solidFill>
            </a:endParaRPr>
          </a:p>
        </p:txBody>
      </p:sp>
      <p:pic>
        <p:nvPicPr>
          <p:cNvPr id="512" name="Picture 511">
            <a:extLst>
              <a:ext uri="{FF2B5EF4-FFF2-40B4-BE49-F238E27FC236}">
                <a16:creationId xmlns:a16="http://schemas.microsoft.com/office/drawing/2014/main" id="{E00F6622-5483-2CB6-B98B-F63D7AA3F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084" y="2827928"/>
            <a:ext cx="2396447" cy="976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13" name="Google Shape;741;p41">
            <a:extLst>
              <a:ext uri="{FF2B5EF4-FFF2-40B4-BE49-F238E27FC236}">
                <a16:creationId xmlns:a16="http://schemas.microsoft.com/office/drawing/2014/main" id="{AAC24CEE-F299-563A-EDE1-ADF4A968FAE5}"/>
              </a:ext>
            </a:extLst>
          </p:cNvPr>
          <p:cNvGrpSpPr/>
          <p:nvPr/>
        </p:nvGrpSpPr>
        <p:grpSpPr>
          <a:xfrm rot="1123768">
            <a:off x="3978474" y="2824895"/>
            <a:ext cx="401062" cy="961203"/>
            <a:chOff x="1358750" y="1482752"/>
            <a:chExt cx="538725" cy="1291133"/>
          </a:xfrm>
        </p:grpSpPr>
        <p:sp>
          <p:nvSpPr>
            <p:cNvPr id="514" name="Google Shape;742;p41">
              <a:extLst>
                <a:ext uri="{FF2B5EF4-FFF2-40B4-BE49-F238E27FC236}">
                  <a16:creationId xmlns:a16="http://schemas.microsoft.com/office/drawing/2014/main" id="{6A531FCB-CFD8-F6C2-9D13-6DEDCAE22CEA}"/>
                </a:ext>
              </a:extLst>
            </p:cNvPr>
            <p:cNvSpPr/>
            <p:nvPr/>
          </p:nvSpPr>
          <p:spPr>
            <a:xfrm>
              <a:off x="1358750" y="1483220"/>
              <a:ext cx="533755" cy="1290662"/>
            </a:xfrm>
            <a:custGeom>
              <a:avLst/>
              <a:gdLst/>
              <a:ahLst/>
              <a:cxnLst/>
              <a:rect l="l" t="t" r="r" b="b"/>
              <a:pathLst>
                <a:path w="6836" h="16530" extrusionOk="0">
                  <a:moveTo>
                    <a:pt x="2658" y="9308"/>
                  </a:moveTo>
                  <a:lnTo>
                    <a:pt x="2658" y="12269"/>
                  </a:lnTo>
                  <a:lnTo>
                    <a:pt x="2390" y="12269"/>
                  </a:lnTo>
                  <a:cubicBezTo>
                    <a:pt x="1414" y="12269"/>
                    <a:pt x="624" y="11602"/>
                    <a:pt x="624" y="10785"/>
                  </a:cubicBezTo>
                  <a:cubicBezTo>
                    <a:pt x="624" y="9968"/>
                    <a:pt x="1414" y="9308"/>
                    <a:pt x="2390" y="9308"/>
                  </a:cubicBezTo>
                  <a:close/>
                  <a:moveTo>
                    <a:pt x="4792" y="12539"/>
                  </a:moveTo>
                  <a:cubicBezTo>
                    <a:pt x="5769" y="12539"/>
                    <a:pt x="6559" y="13332"/>
                    <a:pt x="6559" y="14306"/>
                  </a:cubicBezTo>
                  <a:lnTo>
                    <a:pt x="6559" y="14499"/>
                  </a:lnTo>
                  <a:cubicBezTo>
                    <a:pt x="6559" y="15473"/>
                    <a:pt x="5769" y="16265"/>
                    <a:pt x="4792" y="16265"/>
                  </a:cubicBezTo>
                  <a:lnTo>
                    <a:pt x="4691" y="16265"/>
                  </a:lnTo>
                  <a:cubicBezTo>
                    <a:pt x="4221" y="16265"/>
                    <a:pt x="3776" y="16081"/>
                    <a:pt x="3441" y="15746"/>
                  </a:cubicBezTo>
                  <a:cubicBezTo>
                    <a:pt x="3109" y="15411"/>
                    <a:pt x="2925" y="14969"/>
                    <a:pt x="2925" y="14499"/>
                  </a:cubicBezTo>
                  <a:lnTo>
                    <a:pt x="2928" y="12539"/>
                  </a:lnTo>
                  <a:close/>
                  <a:moveTo>
                    <a:pt x="1546" y="1"/>
                  </a:moveTo>
                  <a:cubicBezTo>
                    <a:pt x="1441" y="1"/>
                    <a:pt x="1358" y="84"/>
                    <a:pt x="1358" y="188"/>
                  </a:cubicBezTo>
                  <a:lnTo>
                    <a:pt x="1358" y="2295"/>
                  </a:lnTo>
                  <a:lnTo>
                    <a:pt x="1" y="2295"/>
                  </a:lnTo>
                  <a:lnTo>
                    <a:pt x="1" y="2999"/>
                  </a:lnTo>
                  <a:lnTo>
                    <a:pt x="486" y="2999"/>
                  </a:lnTo>
                  <a:lnTo>
                    <a:pt x="486" y="3413"/>
                  </a:lnTo>
                  <a:lnTo>
                    <a:pt x="486" y="4912"/>
                  </a:lnTo>
                  <a:cubicBezTo>
                    <a:pt x="486" y="5619"/>
                    <a:pt x="1057" y="6190"/>
                    <a:pt x="1764" y="6190"/>
                  </a:cubicBezTo>
                  <a:lnTo>
                    <a:pt x="2658" y="6190"/>
                  </a:lnTo>
                  <a:lnTo>
                    <a:pt x="2658" y="9035"/>
                  </a:lnTo>
                  <a:lnTo>
                    <a:pt x="2390" y="9035"/>
                  </a:lnTo>
                  <a:cubicBezTo>
                    <a:pt x="1269" y="9035"/>
                    <a:pt x="354" y="9821"/>
                    <a:pt x="354" y="10785"/>
                  </a:cubicBezTo>
                  <a:cubicBezTo>
                    <a:pt x="354" y="11750"/>
                    <a:pt x="1269" y="12536"/>
                    <a:pt x="2390" y="12536"/>
                  </a:cubicBezTo>
                  <a:lnTo>
                    <a:pt x="2658" y="12536"/>
                  </a:lnTo>
                  <a:lnTo>
                    <a:pt x="2658" y="14490"/>
                  </a:lnTo>
                  <a:cubicBezTo>
                    <a:pt x="2658" y="15034"/>
                    <a:pt x="2870" y="15544"/>
                    <a:pt x="3257" y="15931"/>
                  </a:cubicBezTo>
                  <a:cubicBezTo>
                    <a:pt x="3641" y="16315"/>
                    <a:pt x="4154" y="16530"/>
                    <a:pt x="4697" y="16530"/>
                  </a:cubicBezTo>
                  <a:lnTo>
                    <a:pt x="4802" y="16530"/>
                  </a:lnTo>
                  <a:cubicBezTo>
                    <a:pt x="5923" y="16530"/>
                    <a:pt x="6835" y="15617"/>
                    <a:pt x="6835" y="14496"/>
                  </a:cubicBezTo>
                  <a:lnTo>
                    <a:pt x="6835" y="14303"/>
                  </a:lnTo>
                  <a:cubicBezTo>
                    <a:pt x="6835" y="13181"/>
                    <a:pt x="5923" y="12269"/>
                    <a:pt x="4802" y="12269"/>
                  </a:cubicBezTo>
                  <a:lnTo>
                    <a:pt x="2934" y="12269"/>
                  </a:lnTo>
                  <a:lnTo>
                    <a:pt x="2934" y="9308"/>
                  </a:lnTo>
                  <a:lnTo>
                    <a:pt x="6703" y="9308"/>
                  </a:lnTo>
                  <a:lnTo>
                    <a:pt x="6703" y="9035"/>
                  </a:lnTo>
                  <a:lnTo>
                    <a:pt x="5305" y="9035"/>
                  </a:lnTo>
                  <a:cubicBezTo>
                    <a:pt x="6728" y="8494"/>
                    <a:pt x="6138" y="6190"/>
                    <a:pt x="6138" y="6190"/>
                  </a:cubicBezTo>
                  <a:lnTo>
                    <a:pt x="6138" y="6190"/>
                  </a:lnTo>
                  <a:cubicBezTo>
                    <a:pt x="6138" y="6190"/>
                    <a:pt x="5198" y="6774"/>
                    <a:pt x="4614" y="7446"/>
                  </a:cubicBezTo>
                  <a:cubicBezTo>
                    <a:pt x="4147" y="7984"/>
                    <a:pt x="4430" y="8752"/>
                    <a:pt x="4556" y="9035"/>
                  </a:cubicBezTo>
                  <a:lnTo>
                    <a:pt x="2934" y="9035"/>
                  </a:lnTo>
                  <a:lnTo>
                    <a:pt x="2934" y="6190"/>
                  </a:lnTo>
                  <a:lnTo>
                    <a:pt x="3846" y="6190"/>
                  </a:lnTo>
                  <a:cubicBezTo>
                    <a:pt x="4553" y="6190"/>
                    <a:pt x="5124" y="5619"/>
                    <a:pt x="5124" y="4912"/>
                  </a:cubicBezTo>
                  <a:lnTo>
                    <a:pt x="5124" y="3413"/>
                  </a:lnTo>
                  <a:lnTo>
                    <a:pt x="5124" y="2999"/>
                  </a:lnTo>
                  <a:lnTo>
                    <a:pt x="5597" y="2999"/>
                  </a:lnTo>
                  <a:lnTo>
                    <a:pt x="5597" y="2295"/>
                  </a:lnTo>
                  <a:lnTo>
                    <a:pt x="4230" y="2295"/>
                  </a:lnTo>
                  <a:lnTo>
                    <a:pt x="4230" y="188"/>
                  </a:lnTo>
                  <a:cubicBezTo>
                    <a:pt x="4230" y="84"/>
                    <a:pt x="4144" y="1"/>
                    <a:pt x="4040" y="1"/>
                  </a:cubicBezTo>
                  <a:lnTo>
                    <a:pt x="3883" y="1"/>
                  </a:lnTo>
                  <a:cubicBezTo>
                    <a:pt x="3779" y="1"/>
                    <a:pt x="3696" y="84"/>
                    <a:pt x="3696" y="188"/>
                  </a:cubicBezTo>
                  <a:lnTo>
                    <a:pt x="3696" y="2295"/>
                  </a:lnTo>
                  <a:lnTo>
                    <a:pt x="1890" y="2295"/>
                  </a:lnTo>
                  <a:lnTo>
                    <a:pt x="1890" y="188"/>
                  </a:lnTo>
                  <a:cubicBezTo>
                    <a:pt x="1890" y="84"/>
                    <a:pt x="1807" y="1"/>
                    <a:pt x="1702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743;p41">
              <a:extLst>
                <a:ext uri="{FF2B5EF4-FFF2-40B4-BE49-F238E27FC236}">
                  <a16:creationId xmlns:a16="http://schemas.microsoft.com/office/drawing/2014/main" id="{4D03819C-1728-6429-CB28-E55DEACBC8E0}"/>
                </a:ext>
              </a:extLst>
            </p:cNvPr>
            <p:cNvSpPr/>
            <p:nvPr/>
          </p:nvSpPr>
          <p:spPr>
            <a:xfrm>
              <a:off x="1397446" y="1715665"/>
              <a:ext cx="181614" cy="251183"/>
            </a:xfrm>
            <a:custGeom>
              <a:avLst/>
              <a:gdLst/>
              <a:ahLst/>
              <a:cxnLst/>
              <a:rect l="l" t="t" r="r" b="b"/>
              <a:pathLst>
                <a:path w="2326" h="3217" extrusionOk="0">
                  <a:moveTo>
                    <a:pt x="0" y="0"/>
                  </a:moveTo>
                  <a:lnTo>
                    <a:pt x="0" y="1938"/>
                  </a:lnTo>
                  <a:cubicBezTo>
                    <a:pt x="0" y="2645"/>
                    <a:pt x="575" y="3216"/>
                    <a:pt x="1281" y="3216"/>
                  </a:cubicBezTo>
                  <a:lnTo>
                    <a:pt x="2326" y="3216"/>
                  </a:lnTo>
                  <a:lnTo>
                    <a:pt x="23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744;p41">
              <a:extLst>
                <a:ext uri="{FF2B5EF4-FFF2-40B4-BE49-F238E27FC236}">
                  <a16:creationId xmlns:a16="http://schemas.microsoft.com/office/drawing/2014/main" id="{D9805C02-DD78-CF67-B6B5-384AAB327ECC}"/>
                </a:ext>
              </a:extLst>
            </p:cNvPr>
            <p:cNvSpPr/>
            <p:nvPr/>
          </p:nvSpPr>
          <p:spPr>
            <a:xfrm>
              <a:off x="1578048" y="1715665"/>
              <a:ext cx="181380" cy="251183"/>
            </a:xfrm>
            <a:custGeom>
              <a:avLst/>
              <a:gdLst/>
              <a:ahLst/>
              <a:cxnLst/>
              <a:rect l="l" t="t" r="r" b="b"/>
              <a:pathLst>
                <a:path w="2323" h="3217" extrusionOk="0">
                  <a:moveTo>
                    <a:pt x="0" y="0"/>
                  </a:moveTo>
                  <a:lnTo>
                    <a:pt x="0" y="3216"/>
                  </a:lnTo>
                  <a:lnTo>
                    <a:pt x="1045" y="3216"/>
                  </a:lnTo>
                  <a:cubicBezTo>
                    <a:pt x="1751" y="3216"/>
                    <a:pt x="2323" y="2645"/>
                    <a:pt x="2323" y="1938"/>
                  </a:cubicBezTo>
                  <a:lnTo>
                    <a:pt x="23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745;p41">
              <a:extLst>
                <a:ext uri="{FF2B5EF4-FFF2-40B4-BE49-F238E27FC236}">
                  <a16:creationId xmlns:a16="http://schemas.microsoft.com/office/drawing/2014/main" id="{1F082B51-8905-E8C1-1EC9-D060285BD65D}"/>
                </a:ext>
              </a:extLst>
            </p:cNvPr>
            <p:cNvSpPr/>
            <p:nvPr/>
          </p:nvSpPr>
          <p:spPr>
            <a:xfrm>
              <a:off x="1465298" y="1482752"/>
              <a:ext cx="41851" cy="232991"/>
            </a:xfrm>
            <a:custGeom>
              <a:avLst/>
              <a:gdLst/>
              <a:ahLst/>
              <a:cxnLst/>
              <a:rect l="l" t="t" r="r" b="b"/>
              <a:pathLst>
                <a:path w="536" h="2984" extrusionOk="0">
                  <a:moveTo>
                    <a:pt x="188" y="0"/>
                  </a:moveTo>
                  <a:cubicBezTo>
                    <a:pt x="84" y="0"/>
                    <a:pt x="1" y="86"/>
                    <a:pt x="1" y="191"/>
                  </a:cubicBezTo>
                  <a:lnTo>
                    <a:pt x="1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746;p41">
              <a:extLst>
                <a:ext uri="{FF2B5EF4-FFF2-40B4-BE49-F238E27FC236}">
                  <a16:creationId xmlns:a16="http://schemas.microsoft.com/office/drawing/2014/main" id="{F3FCADF4-FD2D-320F-4AA2-3D09A429E3C8}"/>
                </a:ext>
              </a:extLst>
            </p:cNvPr>
            <p:cNvSpPr/>
            <p:nvPr/>
          </p:nvSpPr>
          <p:spPr>
            <a:xfrm>
              <a:off x="1647852" y="1482752"/>
              <a:ext cx="41773" cy="232991"/>
            </a:xfrm>
            <a:custGeom>
              <a:avLst/>
              <a:gdLst/>
              <a:ahLst/>
              <a:cxnLst/>
              <a:rect l="l" t="t" r="r" b="b"/>
              <a:pathLst>
                <a:path w="535" h="2984" extrusionOk="0">
                  <a:moveTo>
                    <a:pt x="188" y="0"/>
                  </a:moveTo>
                  <a:cubicBezTo>
                    <a:pt x="86" y="0"/>
                    <a:pt x="0" y="86"/>
                    <a:pt x="0" y="191"/>
                  </a:cubicBezTo>
                  <a:lnTo>
                    <a:pt x="0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747;p41">
              <a:extLst>
                <a:ext uri="{FF2B5EF4-FFF2-40B4-BE49-F238E27FC236}">
                  <a16:creationId xmlns:a16="http://schemas.microsoft.com/office/drawing/2014/main" id="{C5E652C6-E99F-1E42-587C-D9A3E3E3A78C}"/>
                </a:ext>
              </a:extLst>
            </p:cNvPr>
            <p:cNvSpPr/>
            <p:nvPr/>
          </p:nvSpPr>
          <p:spPr>
            <a:xfrm>
              <a:off x="1359342" y="1662180"/>
              <a:ext cx="218780" cy="54968"/>
            </a:xfrm>
            <a:custGeom>
              <a:avLst/>
              <a:gdLst/>
              <a:ahLst/>
              <a:cxnLst/>
              <a:rect l="l" t="t" r="r" b="b"/>
              <a:pathLst>
                <a:path w="2802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801" y="704"/>
                  </a:lnTo>
                  <a:lnTo>
                    <a:pt x="28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748;p41">
              <a:extLst>
                <a:ext uri="{FF2B5EF4-FFF2-40B4-BE49-F238E27FC236}">
                  <a16:creationId xmlns:a16="http://schemas.microsoft.com/office/drawing/2014/main" id="{F00D8C95-CE4E-D376-11D7-97951C03B548}"/>
                </a:ext>
              </a:extLst>
            </p:cNvPr>
            <p:cNvSpPr/>
            <p:nvPr/>
          </p:nvSpPr>
          <p:spPr>
            <a:xfrm>
              <a:off x="1577345" y="1662180"/>
              <a:ext cx="218546" cy="54968"/>
            </a:xfrm>
            <a:custGeom>
              <a:avLst/>
              <a:gdLst/>
              <a:ahLst/>
              <a:cxnLst/>
              <a:rect l="l" t="t" r="r" b="b"/>
              <a:pathLst>
                <a:path w="2799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799" y="704"/>
                  </a:lnTo>
                  <a:lnTo>
                    <a:pt x="27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749;p41">
              <a:extLst>
                <a:ext uri="{FF2B5EF4-FFF2-40B4-BE49-F238E27FC236}">
                  <a16:creationId xmlns:a16="http://schemas.microsoft.com/office/drawing/2014/main" id="{16DCECD7-088C-5A5E-C8E3-5E541ED93FEE}"/>
                </a:ext>
              </a:extLst>
            </p:cNvPr>
            <p:cNvSpPr/>
            <p:nvPr/>
          </p:nvSpPr>
          <p:spPr>
            <a:xfrm>
              <a:off x="1397446" y="1717305"/>
              <a:ext cx="361745" cy="32481"/>
            </a:xfrm>
            <a:custGeom>
              <a:avLst/>
              <a:gdLst/>
              <a:ahLst/>
              <a:cxnLst/>
              <a:rect l="l" t="t" r="r" b="b"/>
              <a:pathLst>
                <a:path w="4633" h="416" extrusionOk="0">
                  <a:moveTo>
                    <a:pt x="0" y="1"/>
                  </a:moveTo>
                  <a:lnTo>
                    <a:pt x="0" y="415"/>
                  </a:lnTo>
                  <a:lnTo>
                    <a:pt x="4633" y="415"/>
                  </a:lnTo>
                  <a:lnTo>
                    <a:pt x="46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750;p41">
              <a:extLst>
                <a:ext uri="{FF2B5EF4-FFF2-40B4-BE49-F238E27FC236}">
                  <a16:creationId xmlns:a16="http://schemas.microsoft.com/office/drawing/2014/main" id="{1FF60524-FE97-EE73-87EF-C6E0E910994C}"/>
                </a:ext>
              </a:extLst>
            </p:cNvPr>
            <p:cNvSpPr/>
            <p:nvPr/>
          </p:nvSpPr>
          <p:spPr>
            <a:xfrm>
              <a:off x="1387139" y="1966537"/>
              <a:ext cx="505646" cy="807347"/>
            </a:xfrm>
            <a:custGeom>
              <a:avLst/>
              <a:gdLst/>
              <a:ahLst/>
              <a:cxnLst/>
              <a:rect l="l" t="t" r="r" b="b"/>
              <a:pathLst>
                <a:path w="6476" h="10340" extrusionOk="0">
                  <a:moveTo>
                    <a:pt x="2034" y="3118"/>
                  </a:moveTo>
                  <a:lnTo>
                    <a:pt x="2034" y="3121"/>
                  </a:lnTo>
                  <a:lnTo>
                    <a:pt x="2304" y="3121"/>
                  </a:lnTo>
                  <a:lnTo>
                    <a:pt x="2304" y="6082"/>
                  </a:lnTo>
                  <a:lnTo>
                    <a:pt x="2034" y="6082"/>
                  </a:lnTo>
                  <a:cubicBezTo>
                    <a:pt x="1060" y="6082"/>
                    <a:pt x="268" y="5419"/>
                    <a:pt x="268" y="4598"/>
                  </a:cubicBezTo>
                  <a:cubicBezTo>
                    <a:pt x="268" y="3781"/>
                    <a:pt x="1060" y="3118"/>
                    <a:pt x="2034" y="3118"/>
                  </a:cubicBezTo>
                  <a:close/>
                  <a:moveTo>
                    <a:pt x="4445" y="6346"/>
                  </a:moveTo>
                  <a:cubicBezTo>
                    <a:pt x="5422" y="6346"/>
                    <a:pt x="6211" y="7139"/>
                    <a:pt x="6211" y="8113"/>
                  </a:cubicBezTo>
                  <a:lnTo>
                    <a:pt x="6211" y="8306"/>
                  </a:lnTo>
                  <a:cubicBezTo>
                    <a:pt x="6211" y="9280"/>
                    <a:pt x="5422" y="10072"/>
                    <a:pt x="4445" y="10072"/>
                  </a:cubicBezTo>
                  <a:lnTo>
                    <a:pt x="4341" y="10072"/>
                  </a:lnTo>
                  <a:cubicBezTo>
                    <a:pt x="3868" y="10072"/>
                    <a:pt x="3428" y="9888"/>
                    <a:pt x="3094" y="9553"/>
                  </a:cubicBezTo>
                  <a:cubicBezTo>
                    <a:pt x="2759" y="9218"/>
                    <a:pt x="2574" y="8773"/>
                    <a:pt x="2574" y="8306"/>
                  </a:cubicBezTo>
                  <a:lnTo>
                    <a:pt x="2574" y="6349"/>
                  </a:lnTo>
                  <a:lnTo>
                    <a:pt x="2574" y="6346"/>
                  </a:lnTo>
                  <a:close/>
                  <a:moveTo>
                    <a:pt x="2304" y="0"/>
                  </a:moveTo>
                  <a:lnTo>
                    <a:pt x="2304" y="2845"/>
                  </a:lnTo>
                  <a:lnTo>
                    <a:pt x="2034" y="2845"/>
                  </a:lnTo>
                  <a:cubicBezTo>
                    <a:pt x="913" y="2845"/>
                    <a:pt x="0" y="3631"/>
                    <a:pt x="0" y="4595"/>
                  </a:cubicBezTo>
                  <a:cubicBezTo>
                    <a:pt x="0" y="5560"/>
                    <a:pt x="913" y="6346"/>
                    <a:pt x="2034" y="6346"/>
                  </a:cubicBezTo>
                  <a:lnTo>
                    <a:pt x="2304" y="6346"/>
                  </a:lnTo>
                  <a:lnTo>
                    <a:pt x="2304" y="8300"/>
                  </a:lnTo>
                  <a:cubicBezTo>
                    <a:pt x="2304" y="8847"/>
                    <a:pt x="2519" y="9357"/>
                    <a:pt x="2903" y="9741"/>
                  </a:cubicBezTo>
                  <a:cubicBezTo>
                    <a:pt x="3287" y="10128"/>
                    <a:pt x="3797" y="10340"/>
                    <a:pt x="4338" y="10340"/>
                  </a:cubicBezTo>
                  <a:lnTo>
                    <a:pt x="4442" y="10340"/>
                  </a:lnTo>
                  <a:cubicBezTo>
                    <a:pt x="5563" y="10340"/>
                    <a:pt x="6476" y="9427"/>
                    <a:pt x="6472" y="8306"/>
                  </a:cubicBezTo>
                  <a:lnTo>
                    <a:pt x="6472" y="8113"/>
                  </a:lnTo>
                  <a:cubicBezTo>
                    <a:pt x="6472" y="6991"/>
                    <a:pt x="5557" y="6079"/>
                    <a:pt x="4439" y="6079"/>
                  </a:cubicBezTo>
                  <a:lnTo>
                    <a:pt x="2571" y="6079"/>
                  </a:lnTo>
                  <a:lnTo>
                    <a:pt x="2571" y="3118"/>
                  </a:lnTo>
                  <a:lnTo>
                    <a:pt x="6337" y="3118"/>
                  </a:lnTo>
                  <a:lnTo>
                    <a:pt x="6337" y="2845"/>
                  </a:lnTo>
                  <a:lnTo>
                    <a:pt x="2574" y="2845"/>
                  </a:lnTo>
                  <a:lnTo>
                    <a:pt x="25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751;p41">
              <a:extLst>
                <a:ext uri="{FF2B5EF4-FFF2-40B4-BE49-F238E27FC236}">
                  <a16:creationId xmlns:a16="http://schemas.microsoft.com/office/drawing/2014/main" id="{B70C441D-377A-646F-41F9-90585318C845}"/>
                </a:ext>
              </a:extLst>
            </p:cNvPr>
            <p:cNvSpPr/>
            <p:nvPr/>
          </p:nvSpPr>
          <p:spPr>
            <a:xfrm>
              <a:off x="1674010" y="1966537"/>
              <a:ext cx="223465" cy="231273"/>
            </a:xfrm>
            <a:custGeom>
              <a:avLst/>
              <a:gdLst/>
              <a:ahLst/>
              <a:cxnLst/>
              <a:rect l="l" t="t" r="r" b="b"/>
              <a:pathLst>
                <a:path w="2862" h="2962" extrusionOk="0">
                  <a:moveTo>
                    <a:pt x="2104" y="0"/>
                  </a:moveTo>
                  <a:cubicBezTo>
                    <a:pt x="2104" y="0"/>
                    <a:pt x="1158" y="584"/>
                    <a:pt x="578" y="1256"/>
                  </a:cubicBezTo>
                  <a:cubicBezTo>
                    <a:pt x="0" y="1926"/>
                    <a:pt x="578" y="2961"/>
                    <a:pt x="578" y="2961"/>
                  </a:cubicBezTo>
                  <a:cubicBezTo>
                    <a:pt x="580" y="2961"/>
                    <a:pt x="582" y="2961"/>
                    <a:pt x="585" y="2961"/>
                  </a:cubicBezTo>
                  <a:cubicBezTo>
                    <a:pt x="2861" y="2961"/>
                    <a:pt x="2104" y="0"/>
                    <a:pt x="2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752;p41">
              <a:extLst>
                <a:ext uri="{FF2B5EF4-FFF2-40B4-BE49-F238E27FC236}">
                  <a16:creationId xmlns:a16="http://schemas.microsoft.com/office/drawing/2014/main" id="{1A61C59B-7106-2EAF-5671-EBF0BB1940C5}"/>
                </a:ext>
              </a:extLst>
            </p:cNvPr>
            <p:cNvSpPr/>
            <p:nvPr/>
          </p:nvSpPr>
          <p:spPr>
            <a:xfrm>
              <a:off x="1719062" y="1966537"/>
              <a:ext cx="178413" cy="231273"/>
            </a:xfrm>
            <a:custGeom>
              <a:avLst/>
              <a:gdLst/>
              <a:ahLst/>
              <a:cxnLst/>
              <a:rect l="l" t="t" r="r" b="b"/>
              <a:pathLst>
                <a:path w="2285" h="2962" extrusionOk="0">
                  <a:moveTo>
                    <a:pt x="1527" y="0"/>
                  </a:moveTo>
                  <a:lnTo>
                    <a:pt x="1" y="2961"/>
                  </a:lnTo>
                  <a:cubicBezTo>
                    <a:pt x="3" y="2961"/>
                    <a:pt x="5" y="2961"/>
                    <a:pt x="8" y="2961"/>
                  </a:cubicBezTo>
                  <a:cubicBezTo>
                    <a:pt x="2284" y="2961"/>
                    <a:pt x="1527" y="3"/>
                    <a:pt x="1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3" name="Google Shape;1199;p45">
            <a:extLst>
              <a:ext uri="{FF2B5EF4-FFF2-40B4-BE49-F238E27FC236}">
                <a16:creationId xmlns:a16="http://schemas.microsoft.com/office/drawing/2014/main" id="{316F4514-F986-7B48-330E-B6C8FF3206A9}"/>
              </a:ext>
            </a:extLst>
          </p:cNvPr>
          <p:cNvGrpSpPr/>
          <p:nvPr/>
        </p:nvGrpSpPr>
        <p:grpSpPr>
          <a:xfrm>
            <a:off x="1243252" y="2917133"/>
            <a:ext cx="684850" cy="576347"/>
            <a:chOff x="3485704" y="1934149"/>
            <a:chExt cx="292868" cy="246468"/>
          </a:xfrm>
        </p:grpSpPr>
        <p:sp>
          <p:nvSpPr>
            <p:cNvPr id="624" name="Google Shape;1200;p45">
              <a:extLst>
                <a:ext uri="{FF2B5EF4-FFF2-40B4-BE49-F238E27FC236}">
                  <a16:creationId xmlns:a16="http://schemas.microsoft.com/office/drawing/2014/main" id="{395EC61B-46C9-AE57-368E-D9874A4BA466}"/>
                </a:ext>
              </a:extLst>
            </p:cNvPr>
            <p:cNvSpPr/>
            <p:nvPr/>
          </p:nvSpPr>
          <p:spPr>
            <a:xfrm>
              <a:off x="3605609" y="2018819"/>
              <a:ext cx="52967" cy="77061"/>
            </a:xfrm>
            <a:custGeom>
              <a:avLst/>
              <a:gdLst/>
              <a:ahLst/>
              <a:cxnLst/>
              <a:rect l="l" t="t" r="r" b="b"/>
              <a:pathLst>
                <a:path w="2339" h="3403" extrusionOk="0">
                  <a:moveTo>
                    <a:pt x="1626" y="0"/>
                  </a:moveTo>
                  <a:cubicBezTo>
                    <a:pt x="1580" y="2"/>
                    <a:pt x="1532" y="32"/>
                    <a:pt x="1486" y="74"/>
                  </a:cubicBezTo>
                  <a:cubicBezTo>
                    <a:pt x="1027" y="513"/>
                    <a:pt x="564" y="951"/>
                    <a:pt x="101" y="1388"/>
                  </a:cubicBezTo>
                  <a:cubicBezTo>
                    <a:pt x="1" y="1482"/>
                    <a:pt x="17" y="1627"/>
                    <a:pt x="135" y="1699"/>
                  </a:cubicBezTo>
                  <a:cubicBezTo>
                    <a:pt x="388" y="1851"/>
                    <a:pt x="650" y="1998"/>
                    <a:pt x="907" y="2146"/>
                  </a:cubicBezTo>
                  <a:cubicBezTo>
                    <a:pt x="925" y="2156"/>
                    <a:pt x="929" y="2162"/>
                    <a:pt x="923" y="2182"/>
                  </a:cubicBezTo>
                  <a:cubicBezTo>
                    <a:pt x="837" y="2382"/>
                    <a:pt x="755" y="2579"/>
                    <a:pt x="673" y="2779"/>
                  </a:cubicBezTo>
                  <a:cubicBezTo>
                    <a:pt x="620" y="2905"/>
                    <a:pt x="568" y="3027"/>
                    <a:pt x="520" y="3150"/>
                  </a:cubicBezTo>
                  <a:cubicBezTo>
                    <a:pt x="486" y="3244"/>
                    <a:pt x="528" y="3340"/>
                    <a:pt x="616" y="3384"/>
                  </a:cubicBezTo>
                  <a:cubicBezTo>
                    <a:pt x="642" y="3396"/>
                    <a:pt x="668" y="3402"/>
                    <a:pt x="695" y="3402"/>
                  </a:cubicBezTo>
                  <a:cubicBezTo>
                    <a:pt x="746" y="3402"/>
                    <a:pt x="797" y="3379"/>
                    <a:pt x="847" y="3330"/>
                  </a:cubicBezTo>
                  <a:cubicBezTo>
                    <a:pt x="1308" y="2893"/>
                    <a:pt x="1771" y="2456"/>
                    <a:pt x="2232" y="2018"/>
                  </a:cubicBezTo>
                  <a:cubicBezTo>
                    <a:pt x="2338" y="1919"/>
                    <a:pt x="2318" y="1771"/>
                    <a:pt x="2193" y="1699"/>
                  </a:cubicBezTo>
                  <a:lnTo>
                    <a:pt x="1430" y="1258"/>
                  </a:lnTo>
                  <a:cubicBezTo>
                    <a:pt x="1412" y="1248"/>
                    <a:pt x="1406" y="1240"/>
                    <a:pt x="1414" y="1220"/>
                  </a:cubicBezTo>
                  <a:cubicBezTo>
                    <a:pt x="1552" y="899"/>
                    <a:pt x="1692" y="577"/>
                    <a:pt x="1815" y="252"/>
                  </a:cubicBezTo>
                  <a:cubicBezTo>
                    <a:pt x="1861" y="130"/>
                    <a:pt x="1769" y="0"/>
                    <a:pt x="162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1201;p45">
              <a:extLst>
                <a:ext uri="{FF2B5EF4-FFF2-40B4-BE49-F238E27FC236}">
                  <a16:creationId xmlns:a16="http://schemas.microsoft.com/office/drawing/2014/main" id="{40088668-84D9-1B50-C04B-F802DA95A8FE}"/>
                </a:ext>
              </a:extLst>
            </p:cNvPr>
            <p:cNvSpPr/>
            <p:nvPr/>
          </p:nvSpPr>
          <p:spPr>
            <a:xfrm>
              <a:off x="3684187" y="2087841"/>
              <a:ext cx="94384" cy="73574"/>
            </a:xfrm>
            <a:custGeom>
              <a:avLst/>
              <a:gdLst/>
              <a:ahLst/>
              <a:cxnLst/>
              <a:rect l="l" t="t" r="r" b="b"/>
              <a:pathLst>
                <a:path w="4168" h="3249" extrusionOk="0">
                  <a:moveTo>
                    <a:pt x="2725" y="0"/>
                  </a:moveTo>
                  <a:cubicBezTo>
                    <a:pt x="2415" y="0"/>
                    <a:pt x="2230" y="348"/>
                    <a:pt x="2405" y="605"/>
                  </a:cubicBezTo>
                  <a:lnTo>
                    <a:pt x="3262" y="1871"/>
                  </a:lnTo>
                  <a:cubicBezTo>
                    <a:pt x="3381" y="2044"/>
                    <a:pt x="3316" y="2206"/>
                    <a:pt x="3284" y="2270"/>
                  </a:cubicBezTo>
                  <a:cubicBezTo>
                    <a:pt x="3252" y="2330"/>
                    <a:pt x="3152" y="2474"/>
                    <a:pt x="2942" y="2474"/>
                  </a:cubicBezTo>
                  <a:lnTo>
                    <a:pt x="0" y="2474"/>
                  </a:lnTo>
                  <a:lnTo>
                    <a:pt x="0" y="3248"/>
                  </a:lnTo>
                  <a:lnTo>
                    <a:pt x="2940" y="3248"/>
                  </a:lnTo>
                  <a:cubicBezTo>
                    <a:pt x="3372" y="3248"/>
                    <a:pt x="3763" y="3011"/>
                    <a:pt x="3964" y="2631"/>
                  </a:cubicBezTo>
                  <a:cubicBezTo>
                    <a:pt x="4168" y="2250"/>
                    <a:pt x="4142" y="1793"/>
                    <a:pt x="3900" y="1436"/>
                  </a:cubicBezTo>
                  <a:lnTo>
                    <a:pt x="3044" y="170"/>
                  </a:lnTo>
                  <a:cubicBezTo>
                    <a:pt x="2974" y="66"/>
                    <a:pt x="2853" y="0"/>
                    <a:pt x="27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1202;p45">
              <a:extLst>
                <a:ext uri="{FF2B5EF4-FFF2-40B4-BE49-F238E27FC236}">
                  <a16:creationId xmlns:a16="http://schemas.microsoft.com/office/drawing/2014/main" id="{EFC1B046-CDCB-5B23-2113-4A8750F0413F}"/>
                </a:ext>
              </a:extLst>
            </p:cNvPr>
            <p:cNvSpPr/>
            <p:nvPr/>
          </p:nvSpPr>
          <p:spPr>
            <a:xfrm>
              <a:off x="3738558" y="2088226"/>
              <a:ext cx="39651" cy="73143"/>
            </a:xfrm>
            <a:custGeom>
              <a:avLst/>
              <a:gdLst/>
              <a:ahLst/>
              <a:cxnLst/>
              <a:rect l="l" t="t" r="r" b="b"/>
              <a:pathLst>
                <a:path w="1751" h="3230" extrusionOk="0">
                  <a:moveTo>
                    <a:pt x="314" y="0"/>
                  </a:moveTo>
                  <a:cubicBezTo>
                    <a:pt x="208" y="0"/>
                    <a:pt x="117" y="43"/>
                    <a:pt x="50" y="107"/>
                  </a:cubicBezTo>
                  <a:cubicBezTo>
                    <a:pt x="70" y="127"/>
                    <a:pt x="86" y="145"/>
                    <a:pt x="104" y="171"/>
                  </a:cubicBezTo>
                  <a:lnTo>
                    <a:pt x="955" y="1429"/>
                  </a:lnTo>
                  <a:cubicBezTo>
                    <a:pt x="1194" y="1784"/>
                    <a:pt x="1220" y="2237"/>
                    <a:pt x="1020" y="2616"/>
                  </a:cubicBezTo>
                  <a:cubicBezTo>
                    <a:pt x="821" y="2996"/>
                    <a:pt x="430" y="3229"/>
                    <a:pt x="0" y="3229"/>
                  </a:cubicBezTo>
                  <a:lnTo>
                    <a:pt x="529" y="3229"/>
                  </a:lnTo>
                  <a:cubicBezTo>
                    <a:pt x="959" y="3229"/>
                    <a:pt x="1348" y="2996"/>
                    <a:pt x="1549" y="2616"/>
                  </a:cubicBezTo>
                  <a:cubicBezTo>
                    <a:pt x="1751" y="2239"/>
                    <a:pt x="1725" y="1784"/>
                    <a:pt x="1488" y="1429"/>
                  </a:cubicBezTo>
                  <a:lnTo>
                    <a:pt x="639" y="177"/>
                  </a:lnTo>
                  <a:cubicBezTo>
                    <a:pt x="571" y="77"/>
                    <a:pt x="463" y="9"/>
                    <a:pt x="342" y="1"/>
                  </a:cubicBezTo>
                  <a:cubicBezTo>
                    <a:pt x="332" y="1"/>
                    <a:pt x="323" y="0"/>
                    <a:pt x="3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1203;p45">
              <a:extLst>
                <a:ext uri="{FF2B5EF4-FFF2-40B4-BE49-F238E27FC236}">
                  <a16:creationId xmlns:a16="http://schemas.microsoft.com/office/drawing/2014/main" id="{98C5EE1F-6733-048C-E5EC-0E69E48BCD1E}"/>
                </a:ext>
              </a:extLst>
            </p:cNvPr>
            <p:cNvSpPr/>
            <p:nvPr/>
          </p:nvSpPr>
          <p:spPr>
            <a:xfrm>
              <a:off x="3579748" y="1934149"/>
              <a:ext cx="153669" cy="131794"/>
            </a:xfrm>
            <a:custGeom>
              <a:avLst/>
              <a:gdLst/>
              <a:ahLst/>
              <a:cxnLst/>
              <a:rect l="l" t="t" r="r" b="b"/>
              <a:pathLst>
                <a:path w="6786" h="5820" extrusionOk="0">
                  <a:moveTo>
                    <a:pt x="2313" y="1"/>
                  </a:moveTo>
                  <a:cubicBezTo>
                    <a:pt x="1927" y="1"/>
                    <a:pt x="1570" y="190"/>
                    <a:pt x="1356" y="508"/>
                  </a:cubicBezTo>
                  <a:lnTo>
                    <a:pt x="173" y="2252"/>
                  </a:lnTo>
                  <a:cubicBezTo>
                    <a:pt x="1" y="2506"/>
                    <a:pt x="183" y="2853"/>
                    <a:pt x="492" y="2853"/>
                  </a:cubicBezTo>
                  <a:cubicBezTo>
                    <a:pt x="620" y="2853"/>
                    <a:pt x="740" y="2791"/>
                    <a:pt x="811" y="2683"/>
                  </a:cubicBezTo>
                  <a:lnTo>
                    <a:pt x="1995" y="939"/>
                  </a:lnTo>
                  <a:cubicBezTo>
                    <a:pt x="2067" y="833"/>
                    <a:pt x="2185" y="769"/>
                    <a:pt x="2315" y="769"/>
                  </a:cubicBezTo>
                  <a:cubicBezTo>
                    <a:pt x="2444" y="769"/>
                    <a:pt x="2562" y="833"/>
                    <a:pt x="2634" y="939"/>
                  </a:cubicBezTo>
                  <a:lnTo>
                    <a:pt x="3929" y="2853"/>
                  </a:lnTo>
                  <a:lnTo>
                    <a:pt x="4450" y="3622"/>
                  </a:lnTo>
                  <a:lnTo>
                    <a:pt x="5353" y="4955"/>
                  </a:lnTo>
                  <a:lnTo>
                    <a:pt x="5193" y="4939"/>
                  </a:lnTo>
                  <a:cubicBezTo>
                    <a:pt x="5180" y="4938"/>
                    <a:pt x="5168" y="4937"/>
                    <a:pt x="5156" y="4937"/>
                  </a:cubicBezTo>
                  <a:cubicBezTo>
                    <a:pt x="4960" y="4937"/>
                    <a:pt x="4792" y="5083"/>
                    <a:pt x="4772" y="5284"/>
                  </a:cubicBezTo>
                  <a:cubicBezTo>
                    <a:pt x="4750" y="5496"/>
                    <a:pt x="4903" y="5684"/>
                    <a:pt x="5117" y="5706"/>
                  </a:cubicBezTo>
                  <a:lnTo>
                    <a:pt x="6237" y="5817"/>
                  </a:lnTo>
                  <a:cubicBezTo>
                    <a:pt x="6249" y="5819"/>
                    <a:pt x="6262" y="5819"/>
                    <a:pt x="6274" y="5819"/>
                  </a:cubicBezTo>
                  <a:cubicBezTo>
                    <a:pt x="6470" y="5819"/>
                    <a:pt x="6637" y="5673"/>
                    <a:pt x="6658" y="5474"/>
                  </a:cubicBezTo>
                  <a:lnTo>
                    <a:pt x="6770" y="4352"/>
                  </a:lnTo>
                  <a:cubicBezTo>
                    <a:pt x="6786" y="4141"/>
                    <a:pt x="6630" y="3951"/>
                    <a:pt x="6421" y="3931"/>
                  </a:cubicBezTo>
                  <a:cubicBezTo>
                    <a:pt x="6407" y="3930"/>
                    <a:pt x="6394" y="3929"/>
                    <a:pt x="6380" y="3929"/>
                  </a:cubicBezTo>
                  <a:cubicBezTo>
                    <a:pt x="6186" y="3929"/>
                    <a:pt x="6020" y="4076"/>
                    <a:pt x="5999" y="4276"/>
                  </a:cubicBezTo>
                  <a:lnTo>
                    <a:pt x="5977" y="4510"/>
                  </a:lnTo>
                  <a:lnTo>
                    <a:pt x="5377" y="3622"/>
                  </a:lnTo>
                  <a:lnTo>
                    <a:pt x="4854" y="2853"/>
                  </a:lnTo>
                  <a:lnTo>
                    <a:pt x="3267" y="508"/>
                  </a:lnTo>
                  <a:cubicBezTo>
                    <a:pt x="3053" y="190"/>
                    <a:pt x="2696" y="1"/>
                    <a:pt x="23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1204;p45">
              <a:extLst>
                <a:ext uri="{FF2B5EF4-FFF2-40B4-BE49-F238E27FC236}">
                  <a16:creationId xmlns:a16="http://schemas.microsoft.com/office/drawing/2014/main" id="{60816EC7-208B-FA5E-70B1-C04001BD5AE9}"/>
                </a:ext>
              </a:extLst>
            </p:cNvPr>
            <p:cNvSpPr/>
            <p:nvPr/>
          </p:nvSpPr>
          <p:spPr>
            <a:xfrm>
              <a:off x="3687290" y="2023121"/>
              <a:ext cx="46128" cy="42822"/>
            </a:xfrm>
            <a:custGeom>
              <a:avLst/>
              <a:gdLst/>
              <a:ahLst/>
              <a:cxnLst/>
              <a:rect l="l" t="t" r="r" b="b"/>
              <a:pathLst>
                <a:path w="2037" h="1891" extrusionOk="0">
                  <a:moveTo>
                    <a:pt x="1634" y="0"/>
                  </a:moveTo>
                  <a:cubicBezTo>
                    <a:pt x="1544" y="0"/>
                    <a:pt x="1461" y="31"/>
                    <a:pt x="1396" y="84"/>
                  </a:cubicBezTo>
                  <a:lnTo>
                    <a:pt x="1300" y="1042"/>
                  </a:lnTo>
                  <a:cubicBezTo>
                    <a:pt x="1281" y="1243"/>
                    <a:pt x="1113" y="1389"/>
                    <a:pt x="916" y="1389"/>
                  </a:cubicBezTo>
                  <a:cubicBezTo>
                    <a:pt x="904" y="1389"/>
                    <a:pt x="892" y="1389"/>
                    <a:pt x="879" y="1387"/>
                  </a:cubicBezTo>
                  <a:lnTo>
                    <a:pt x="31" y="1301"/>
                  </a:lnTo>
                  <a:cubicBezTo>
                    <a:pt x="25" y="1319"/>
                    <a:pt x="23" y="1337"/>
                    <a:pt x="21" y="1355"/>
                  </a:cubicBezTo>
                  <a:cubicBezTo>
                    <a:pt x="1" y="1567"/>
                    <a:pt x="152" y="1755"/>
                    <a:pt x="364" y="1777"/>
                  </a:cubicBezTo>
                  <a:lnTo>
                    <a:pt x="1486" y="1888"/>
                  </a:lnTo>
                  <a:cubicBezTo>
                    <a:pt x="1498" y="1890"/>
                    <a:pt x="1511" y="1890"/>
                    <a:pt x="1523" y="1890"/>
                  </a:cubicBezTo>
                  <a:cubicBezTo>
                    <a:pt x="1719" y="1890"/>
                    <a:pt x="1886" y="1744"/>
                    <a:pt x="1907" y="1545"/>
                  </a:cubicBezTo>
                  <a:lnTo>
                    <a:pt x="2019" y="423"/>
                  </a:lnTo>
                  <a:cubicBezTo>
                    <a:pt x="2037" y="212"/>
                    <a:pt x="1881" y="22"/>
                    <a:pt x="1672" y="2"/>
                  </a:cubicBezTo>
                  <a:cubicBezTo>
                    <a:pt x="1659" y="1"/>
                    <a:pt x="1646" y="0"/>
                    <a:pt x="16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1205;p45">
              <a:extLst>
                <a:ext uri="{FF2B5EF4-FFF2-40B4-BE49-F238E27FC236}">
                  <a16:creationId xmlns:a16="http://schemas.microsoft.com/office/drawing/2014/main" id="{5C462113-32F2-0FD8-4AD0-D40E62FF8DE7}"/>
                </a:ext>
              </a:extLst>
            </p:cNvPr>
            <p:cNvSpPr/>
            <p:nvPr/>
          </p:nvSpPr>
          <p:spPr>
            <a:xfrm>
              <a:off x="3485704" y="2022238"/>
              <a:ext cx="98325" cy="139086"/>
            </a:xfrm>
            <a:custGeom>
              <a:avLst/>
              <a:gdLst/>
              <a:ahLst/>
              <a:cxnLst/>
              <a:rect l="l" t="t" r="r" b="b"/>
              <a:pathLst>
                <a:path w="4342" h="6142" extrusionOk="0">
                  <a:moveTo>
                    <a:pt x="3395" y="0"/>
                  </a:moveTo>
                  <a:cubicBezTo>
                    <a:pt x="3379" y="0"/>
                    <a:pt x="3364" y="1"/>
                    <a:pt x="3348" y="3"/>
                  </a:cubicBezTo>
                  <a:lnTo>
                    <a:pt x="2226" y="143"/>
                  </a:lnTo>
                  <a:cubicBezTo>
                    <a:pt x="1898" y="183"/>
                    <a:pt x="1719" y="620"/>
                    <a:pt x="2106" y="911"/>
                  </a:cubicBezTo>
                  <a:cubicBezTo>
                    <a:pt x="2121" y="924"/>
                    <a:pt x="2138" y="931"/>
                    <a:pt x="2156" y="931"/>
                  </a:cubicBezTo>
                  <a:cubicBezTo>
                    <a:pt x="2161" y="931"/>
                    <a:pt x="2166" y="931"/>
                    <a:pt x="2172" y="929"/>
                  </a:cubicBezTo>
                  <a:lnTo>
                    <a:pt x="2605" y="875"/>
                  </a:lnTo>
                  <a:lnTo>
                    <a:pt x="266" y="4331"/>
                  </a:lnTo>
                  <a:cubicBezTo>
                    <a:pt x="24" y="4688"/>
                    <a:pt x="0" y="5143"/>
                    <a:pt x="202" y="5526"/>
                  </a:cubicBezTo>
                  <a:cubicBezTo>
                    <a:pt x="403" y="5906"/>
                    <a:pt x="797" y="6141"/>
                    <a:pt x="1228" y="6141"/>
                  </a:cubicBezTo>
                  <a:lnTo>
                    <a:pt x="3932" y="6141"/>
                  </a:lnTo>
                  <a:cubicBezTo>
                    <a:pt x="3956" y="6141"/>
                    <a:pt x="3980" y="6131"/>
                    <a:pt x="3996" y="6115"/>
                  </a:cubicBezTo>
                  <a:cubicBezTo>
                    <a:pt x="4342" y="5780"/>
                    <a:pt x="4110" y="5371"/>
                    <a:pt x="3781" y="5371"/>
                  </a:cubicBezTo>
                  <a:lnTo>
                    <a:pt x="1226" y="5371"/>
                  </a:lnTo>
                  <a:cubicBezTo>
                    <a:pt x="1014" y="5371"/>
                    <a:pt x="914" y="5227"/>
                    <a:pt x="882" y="5167"/>
                  </a:cubicBezTo>
                  <a:cubicBezTo>
                    <a:pt x="850" y="5103"/>
                    <a:pt x="787" y="4941"/>
                    <a:pt x="906" y="4768"/>
                  </a:cubicBezTo>
                  <a:lnTo>
                    <a:pt x="3142" y="1466"/>
                  </a:lnTo>
                  <a:lnTo>
                    <a:pt x="3172" y="1708"/>
                  </a:lnTo>
                  <a:cubicBezTo>
                    <a:pt x="3174" y="1734"/>
                    <a:pt x="3186" y="1754"/>
                    <a:pt x="3206" y="1768"/>
                  </a:cubicBezTo>
                  <a:cubicBezTo>
                    <a:pt x="3319" y="1858"/>
                    <a:pt x="3432" y="1896"/>
                    <a:pt x="3535" y="1896"/>
                  </a:cubicBezTo>
                  <a:cubicBezTo>
                    <a:pt x="3773" y="1896"/>
                    <a:pt x="3950" y="1689"/>
                    <a:pt x="3920" y="1460"/>
                  </a:cubicBezTo>
                  <a:lnTo>
                    <a:pt x="3781" y="338"/>
                  </a:lnTo>
                  <a:cubicBezTo>
                    <a:pt x="3755" y="143"/>
                    <a:pt x="3588" y="0"/>
                    <a:pt x="3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1206;p45">
              <a:extLst>
                <a:ext uri="{FF2B5EF4-FFF2-40B4-BE49-F238E27FC236}">
                  <a16:creationId xmlns:a16="http://schemas.microsoft.com/office/drawing/2014/main" id="{246B1530-01DB-21AF-E835-0A9BCF24A650}"/>
                </a:ext>
              </a:extLst>
            </p:cNvPr>
            <p:cNvSpPr/>
            <p:nvPr/>
          </p:nvSpPr>
          <p:spPr>
            <a:xfrm>
              <a:off x="3553231" y="2023099"/>
              <a:ext cx="21581" cy="42686"/>
            </a:xfrm>
            <a:custGeom>
              <a:avLst/>
              <a:gdLst/>
              <a:ahLst/>
              <a:cxnLst/>
              <a:rect l="l" t="t" r="r" b="b"/>
              <a:pathLst>
                <a:path w="953" h="1885" extrusionOk="0">
                  <a:moveTo>
                    <a:pt x="407" y="0"/>
                  </a:moveTo>
                  <a:cubicBezTo>
                    <a:pt x="391" y="0"/>
                    <a:pt x="375" y="1"/>
                    <a:pt x="360" y="3"/>
                  </a:cubicBezTo>
                  <a:lnTo>
                    <a:pt x="0" y="47"/>
                  </a:lnTo>
                  <a:cubicBezTo>
                    <a:pt x="102" y="105"/>
                    <a:pt x="176" y="211"/>
                    <a:pt x="194" y="338"/>
                  </a:cubicBezTo>
                  <a:lnTo>
                    <a:pt x="334" y="1452"/>
                  </a:lnTo>
                  <a:cubicBezTo>
                    <a:pt x="350" y="1562"/>
                    <a:pt x="314" y="1668"/>
                    <a:pt x="250" y="1746"/>
                  </a:cubicBezTo>
                  <a:cubicBezTo>
                    <a:pt x="322" y="1830"/>
                    <a:pt x="429" y="1885"/>
                    <a:pt x="544" y="1885"/>
                  </a:cubicBezTo>
                  <a:cubicBezTo>
                    <a:pt x="561" y="1885"/>
                    <a:pt x="577" y="1884"/>
                    <a:pt x="593" y="1881"/>
                  </a:cubicBezTo>
                  <a:cubicBezTo>
                    <a:pt x="803" y="1855"/>
                    <a:pt x="952" y="1662"/>
                    <a:pt x="928" y="1452"/>
                  </a:cubicBezTo>
                  <a:lnTo>
                    <a:pt x="789" y="338"/>
                  </a:lnTo>
                  <a:cubicBezTo>
                    <a:pt x="763" y="143"/>
                    <a:pt x="597" y="0"/>
                    <a:pt x="4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1207;p45">
              <a:extLst>
                <a:ext uri="{FF2B5EF4-FFF2-40B4-BE49-F238E27FC236}">
                  <a16:creationId xmlns:a16="http://schemas.microsoft.com/office/drawing/2014/main" id="{4A014FA2-ED27-339B-6BE7-3990FD2C077B}"/>
                </a:ext>
              </a:extLst>
            </p:cNvPr>
            <p:cNvSpPr/>
            <p:nvPr/>
          </p:nvSpPr>
          <p:spPr>
            <a:xfrm>
              <a:off x="3548793" y="2143842"/>
              <a:ext cx="31929" cy="17573"/>
            </a:xfrm>
            <a:custGeom>
              <a:avLst/>
              <a:gdLst/>
              <a:ahLst/>
              <a:cxnLst/>
              <a:rect l="l" t="t" r="r" b="b"/>
              <a:pathLst>
                <a:path w="1410" h="776" extrusionOk="0">
                  <a:moveTo>
                    <a:pt x="1" y="1"/>
                  </a:moveTo>
                  <a:cubicBezTo>
                    <a:pt x="216" y="1"/>
                    <a:pt x="388" y="172"/>
                    <a:pt x="388" y="388"/>
                  </a:cubicBezTo>
                  <a:cubicBezTo>
                    <a:pt x="388" y="601"/>
                    <a:pt x="216" y="775"/>
                    <a:pt x="1" y="775"/>
                  </a:cubicBezTo>
                  <a:lnTo>
                    <a:pt x="985" y="775"/>
                  </a:lnTo>
                  <a:cubicBezTo>
                    <a:pt x="1224" y="775"/>
                    <a:pt x="1410" y="562"/>
                    <a:pt x="1366" y="318"/>
                  </a:cubicBezTo>
                  <a:cubicBezTo>
                    <a:pt x="1334" y="132"/>
                    <a:pt x="1166" y="1"/>
                    <a:pt x="9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1208;p45">
              <a:extLst>
                <a:ext uri="{FF2B5EF4-FFF2-40B4-BE49-F238E27FC236}">
                  <a16:creationId xmlns:a16="http://schemas.microsoft.com/office/drawing/2014/main" id="{3C1F95A9-42D4-C0D6-D5C5-540BAB41463B}"/>
                </a:ext>
              </a:extLst>
            </p:cNvPr>
            <p:cNvSpPr/>
            <p:nvPr/>
          </p:nvSpPr>
          <p:spPr>
            <a:xfrm>
              <a:off x="3606787" y="2134263"/>
              <a:ext cx="36006" cy="8469"/>
            </a:xfrm>
            <a:custGeom>
              <a:avLst/>
              <a:gdLst/>
              <a:ahLst/>
              <a:cxnLst/>
              <a:rect l="l" t="t" r="r" b="b"/>
              <a:pathLst>
                <a:path w="1590" h="374" extrusionOk="0">
                  <a:moveTo>
                    <a:pt x="190" y="0"/>
                  </a:moveTo>
                  <a:cubicBezTo>
                    <a:pt x="85" y="0"/>
                    <a:pt x="1" y="86"/>
                    <a:pt x="3" y="192"/>
                  </a:cubicBezTo>
                  <a:cubicBezTo>
                    <a:pt x="5" y="294"/>
                    <a:pt x="94" y="374"/>
                    <a:pt x="196" y="374"/>
                  </a:cubicBezTo>
                  <a:lnTo>
                    <a:pt x="1398" y="374"/>
                  </a:lnTo>
                  <a:cubicBezTo>
                    <a:pt x="1504" y="374"/>
                    <a:pt x="1590" y="286"/>
                    <a:pt x="1584" y="182"/>
                  </a:cubicBezTo>
                  <a:cubicBezTo>
                    <a:pt x="1582" y="80"/>
                    <a:pt x="1492" y="0"/>
                    <a:pt x="13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1209;p45">
              <a:extLst>
                <a:ext uri="{FF2B5EF4-FFF2-40B4-BE49-F238E27FC236}">
                  <a16:creationId xmlns:a16="http://schemas.microsoft.com/office/drawing/2014/main" id="{31C34FAE-5368-FFA0-AB4D-3195CBAEB3F3}"/>
                </a:ext>
              </a:extLst>
            </p:cNvPr>
            <p:cNvSpPr/>
            <p:nvPr/>
          </p:nvSpPr>
          <p:spPr>
            <a:xfrm>
              <a:off x="3606787" y="2160259"/>
              <a:ext cx="36006" cy="8469"/>
            </a:xfrm>
            <a:custGeom>
              <a:avLst/>
              <a:gdLst/>
              <a:ahLst/>
              <a:cxnLst/>
              <a:rect l="l" t="t" r="r" b="b"/>
              <a:pathLst>
                <a:path w="1590" h="374" extrusionOk="0">
                  <a:moveTo>
                    <a:pt x="190" y="0"/>
                  </a:moveTo>
                  <a:cubicBezTo>
                    <a:pt x="85" y="0"/>
                    <a:pt x="1" y="86"/>
                    <a:pt x="3" y="192"/>
                  </a:cubicBezTo>
                  <a:cubicBezTo>
                    <a:pt x="5" y="294"/>
                    <a:pt x="94" y="374"/>
                    <a:pt x="196" y="374"/>
                  </a:cubicBezTo>
                  <a:lnTo>
                    <a:pt x="1398" y="374"/>
                  </a:lnTo>
                  <a:cubicBezTo>
                    <a:pt x="1504" y="374"/>
                    <a:pt x="1590" y="286"/>
                    <a:pt x="1584" y="182"/>
                  </a:cubicBezTo>
                  <a:cubicBezTo>
                    <a:pt x="1582" y="80"/>
                    <a:pt x="1492" y="0"/>
                    <a:pt x="13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1210;p45">
              <a:extLst>
                <a:ext uri="{FF2B5EF4-FFF2-40B4-BE49-F238E27FC236}">
                  <a16:creationId xmlns:a16="http://schemas.microsoft.com/office/drawing/2014/main" id="{357AE6BE-8636-D804-A3C8-7FDC9D62B23B}"/>
                </a:ext>
              </a:extLst>
            </p:cNvPr>
            <p:cNvSpPr/>
            <p:nvPr/>
          </p:nvSpPr>
          <p:spPr>
            <a:xfrm>
              <a:off x="3638965" y="2123008"/>
              <a:ext cx="61504" cy="57609"/>
            </a:xfrm>
            <a:custGeom>
              <a:avLst/>
              <a:gdLst/>
              <a:ahLst/>
              <a:cxnLst/>
              <a:rect l="l" t="t" r="r" b="b"/>
              <a:pathLst>
                <a:path w="2716" h="2544" extrusionOk="0">
                  <a:moveTo>
                    <a:pt x="173" y="0"/>
                  </a:moveTo>
                  <a:cubicBezTo>
                    <a:pt x="79" y="0"/>
                    <a:pt x="1" y="78"/>
                    <a:pt x="1" y="172"/>
                  </a:cubicBezTo>
                  <a:lnTo>
                    <a:pt x="1" y="2370"/>
                  </a:lnTo>
                  <a:cubicBezTo>
                    <a:pt x="1" y="2466"/>
                    <a:pt x="79" y="2543"/>
                    <a:pt x="173" y="2543"/>
                  </a:cubicBezTo>
                  <a:lnTo>
                    <a:pt x="1406" y="2543"/>
                  </a:lnTo>
                  <a:cubicBezTo>
                    <a:pt x="2123" y="2543"/>
                    <a:pt x="2716" y="1961"/>
                    <a:pt x="2702" y="1248"/>
                  </a:cubicBezTo>
                  <a:cubicBezTo>
                    <a:pt x="2686" y="555"/>
                    <a:pt x="2123" y="0"/>
                    <a:pt x="14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1211;p45">
              <a:extLst>
                <a:ext uri="{FF2B5EF4-FFF2-40B4-BE49-F238E27FC236}">
                  <a16:creationId xmlns:a16="http://schemas.microsoft.com/office/drawing/2014/main" id="{CE49C110-C311-CB42-489F-F2880B641D22}"/>
                </a:ext>
              </a:extLst>
            </p:cNvPr>
            <p:cNvSpPr/>
            <p:nvPr/>
          </p:nvSpPr>
          <p:spPr>
            <a:xfrm>
              <a:off x="3653888" y="2122963"/>
              <a:ext cx="46535" cy="57654"/>
            </a:xfrm>
            <a:custGeom>
              <a:avLst/>
              <a:gdLst/>
              <a:ahLst/>
              <a:cxnLst/>
              <a:rect l="l" t="t" r="r" b="b"/>
              <a:pathLst>
                <a:path w="2055" h="2546" extrusionOk="0">
                  <a:moveTo>
                    <a:pt x="1" y="0"/>
                  </a:moveTo>
                  <a:cubicBezTo>
                    <a:pt x="703" y="0"/>
                    <a:pt x="1272" y="569"/>
                    <a:pt x="1272" y="1272"/>
                  </a:cubicBezTo>
                  <a:cubicBezTo>
                    <a:pt x="1272" y="1977"/>
                    <a:pt x="703" y="2545"/>
                    <a:pt x="1" y="2545"/>
                  </a:cubicBezTo>
                  <a:lnTo>
                    <a:pt x="769" y="2545"/>
                  </a:lnTo>
                  <a:cubicBezTo>
                    <a:pt x="1464" y="2545"/>
                    <a:pt x="2027" y="1989"/>
                    <a:pt x="2039" y="1298"/>
                  </a:cubicBezTo>
                  <a:cubicBezTo>
                    <a:pt x="2055" y="581"/>
                    <a:pt x="1460" y="0"/>
                    <a:pt x="7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6D6F7F7-39EE-26C4-04D4-86B31203F930}"/>
              </a:ext>
            </a:extLst>
          </p:cNvPr>
          <p:cNvSpPr txBox="1"/>
          <p:nvPr/>
        </p:nvSpPr>
        <p:spPr>
          <a:xfrm>
            <a:off x="8665431" y="4735576"/>
            <a:ext cx="27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160563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Google Shape;1212;p45"/>
          <p:cNvSpPr txBox="1">
            <a:spLocks noGrp="1"/>
          </p:cNvSpPr>
          <p:nvPr>
            <p:ph type="title"/>
          </p:nvPr>
        </p:nvSpPr>
        <p:spPr>
          <a:xfrm>
            <a:off x="552139" y="2571750"/>
            <a:ext cx="25917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Fossil fuel</a:t>
            </a:r>
            <a:endParaRPr sz="2500" b="1" dirty="0"/>
          </a:p>
        </p:txBody>
      </p:sp>
      <p:sp>
        <p:nvSpPr>
          <p:cNvPr id="1213" name="Google Shape;1213;p45"/>
          <p:cNvSpPr txBox="1">
            <a:spLocks noGrp="1"/>
          </p:cNvSpPr>
          <p:nvPr>
            <p:ph type="title" idx="2"/>
          </p:nvPr>
        </p:nvSpPr>
        <p:spPr>
          <a:xfrm>
            <a:off x="5933830" y="2562853"/>
            <a:ext cx="25917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energy </a:t>
            </a:r>
          </a:p>
        </p:txBody>
      </p:sp>
      <p:sp>
        <p:nvSpPr>
          <p:cNvPr id="1214" name="Google Shape;1214;p45"/>
          <p:cNvSpPr txBox="1">
            <a:spLocks noGrp="1"/>
          </p:cNvSpPr>
          <p:nvPr>
            <p:ph type="subTitle" idx="1"/>
          </p:nvPr>
        </p:nvSpPr>
        <p:spPr>
          <a:xfrm>
            <a:off x="5947738" y="2973555"/>
            <a:ext cx="25917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Palestine solar energy installed capacity approx.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130 MW</a:t>
            </a:r>
          </a:p>
        </p:txBody>
      </p:sp>
      <p:sp>
        <p:nvSpPr>
          <p:cNvPr id="1215" name="Google Shape;1215;p45"/>
          <p:cNvSpPr txBox="1">
            <a:spLocks noGrp="1"/>
          </p:cNvSpPr>
          <p:nvPr>
            <p:ph type="subTitle" idx="3"/>
          </p:nvPr>
        </p:nvSpPr>
        <p:spPr>
          <a:xfrm>
            <a:off x="552141" y="2945700"/>
            <a:ext cx="25917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Palestine relies on Israeli occupation for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its fossil fuel imports</a:t>
            </a:r>
          </a:p>
        </p:txBody>
      </p:sp>
      <p:sp>
        <p:nvSpPr>
          <p:cNvPr id="1258" name="Google Shape;1258;p45"/>
          <p:cNvSpPr/>
          <p:nvPr/>
        </p:nvSpPr>
        <p:spPr>
          <a:xfrm rot="1142736">
            <a:off x="4227702" y="1852950"/>
            <a:ext cx="421089" cy="806779"/>
          </a:xfrm>
          <a:custGeom>
            <a:avLst/>
            <a:gdLst/>
            <a:ahLst/>
            <a:cxnLst/>
            <a:rect l="l" t="t" r="r" b="b"/>
            <a:pathLst>
              <a:path w="7268" h="13925" extrusionOk="0">
                <a:moveTo>
                  <a:pt x="4989" y="1"/>
                </a:moveTo>
                <a:lnTo>
                  <a:pt x="673" y="6608"/>
                </a:lnTo>
                <a:lnTo>
                  <a:pt x="0" y="7637"/>
                </a:lnTo>
                <a:lnTo>
                  <a:pt x="1217" y="7637"/>
                </a:lnTo>
                <a:lnTo>
                  <a:pt x="4749" y="7643"/>
                </a:lnTo>
                <a:lnTo>
                  <a:pt x="1217" y="13925"/>
                </a:lnTo>
                <a:lnTo>
                  <a:pt x="6442" y="7348"/>
                </a:lnTo>
                <a:lnTo>
                  <a:pt x="7268" y="6307"/>
                </a:lnTo>
                <a:lnTo>
                  <a:pt x="5886" y="6307"/>
                </a:lnTo>
                <a:lnTo>
                  <a:pt x="2476" y="6316"/>
                </a:lnTo>
                <a:lnTo>
                  <a:pt x="2476" y="6316"/>
                </a:lnTo>
                <a:lnTo>
                  <a:pt x="6525" y="452"/>
                </a:lnTo>
                <a:lnTo>
                  <a:pt x="6838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Google Shape;736;p41">
            <a:extLst>
              <a:ext uri="{FF2B5EF4-FFF2-40B4-BE49-F238E27FC236}">
                <a16:creationId xmlns:a16="http://schemas.microsoft.com/office/drawing/2014/main" id="{4D095A96-47D4-F721-5706-E9BCAE8AD831}"/>
              </a:ext>
            </a:extLst>
          </p:cNvPr>
          <p:cNvSpPr txBox="1">
            <a:spLocks/>
          </p:cNvSpPr>
          <p:nvPr/>
        </p:nvSpPr>
        <p:spPr>
          <a:xfrm>
            <a:off x="2112713" y="414388"/>
            <a:ext cx="5137200" cy="6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udiowide"/>
              <a:buNone/>
              <a:defRPr sz="3200" b="0" i="0" u="none" strike="noStrike" cap="none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e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In Palestine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Google Shape;1213;p45">
            <a:extLst>
              <a:ext uri="{FF2B5EF4-FFF2-40B4-BE49-F238E27FC236}">
                <a16:creationId xmlns:a16="http://schemas.microsoft.com/office/drawing/2014/main" id="{3C35B32F-2FB1-8938-ACDF-F8A111F7B626}"/>
              </a:ext>
            </a:extLst>
          </p:cNvPr>
          <p:cNvSpPr txBox="1">
            <a:spLocks/>
          </p:cNvSpPr>
          <p:nvPr/>
        </p:nvSpPr>
        <p:spPr>
          <a:xfrm>
            <a:off x="3263269" y="2563630"/>
            <a:ext cx="2591700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udiowide"/>
              <a:buNone/>
              <a:defRPr sz="3200" b="0" i="0" u="none" strike="noStrike" cap="none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</a:t>
            </a:r>
            <a:endParaRPr lang="en-US" sz="2500" b="1" dirty="0"/>
          </a:p>
        </p:txBody>
      </p:sp>
      <p:sp>
        <p:nvSpPr>
          <p:cNvPr id="17" name="Google Shape;1214;p45">
            <a:extLst>
              <a:ext uri="{FF2B5EF4-FFF2-40B4-BE49-F238E27FC236}">
                <a16:creationId xmlns:a16="http://schemas.microsoft.com/office/drawing/2014/main" id="{954CEE40-037D-3B23-1BA0-2BD8B3DDB07A}"/>
              </a:ext>
            </a:extLst>
          </p:cNvPr>
          <p:cNvSpPr txBox="1">
            <a:spLocks/>
          </p:cNvSpPr>
          <p:nvPr/>
        </p:nvSpPr>
        <p:spPr>
          <a:xfrm>
            <a:off x="3099962" y="2966029"/>
            <a:ext cx="2787483" cy="101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mo"/>
              <a:buNone/>
              <a:defRPr sz="1400" b="0" i="0" u="none" strike="noStrike" cap="non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mo"/>
              <a:buNone/>
              <a:defRPr sz="2800" b="0" i="0" u="none" strike="noStrike" cap="non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mo"/>
              <a:buNone/>
              <a:defRPr sz="2800" b="0" i="0" u="none" strike="noStrike" cap="non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mo"/>
              <a:buNone/>
              <a:defRPr sz="2800" b="0" i="0" u="none" strike="noStrike" cap="non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mo"/>
              <a:buNone/>
              <a:defRPr sz="2800" b="0" i="0" u="none" strike="noStrike" cap="non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mo"/>
              <a:buNone/>
              <a:defRPr sz="2800" b="0" i="0" u="none" strike="noStrike" cap="non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mo"/>
              <a:buNone/>
              <a:defRPr sz="2800" b="0" i="0" u="none" strike="noStrike" cap="non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mo"/>
              <a:buNone/>
              <a:defRPr sz="2800" b="0" i="0" u="none" strike="noStrike" cap="non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mo"/>
              <a:buNone/>
              <a:defRPr sz="2800" b="0" i="0" u="none" strike="noStrike" cap="none">
                <a:solidFill>
                  <a:schemeClr val="lt1"/>
                </a:solidFill>
                <a:latin typeface="Arimo"/>
                <a:ea typeface="Arimo"/>
                <a:cs typeface="Arimo"/>
                <a:sym typeface="Arimo"/>
              </a:defRPr>
            </a:lvl9pPr>
          </a:lstStyle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Palestine are highly dependent on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electricity provided by the IEC,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around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93.4%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total consumption</a:t>
            </a:r>
          </a:p>
        </p:txBody>
      </p:sp>
      <p:grpSp>
        <p:nvGrpSpPr>
          <p:cNvPr id="18" name="Google Shape;363;p37">
            <a:extLst>
              <a:ext uri="{FF2B5EF4-FFF2-40B4-BE49-F238E27FC236}">
                <a16:creationId xmlns:a16="http://schemas.microsoft.com/office/drawing/2014/main" id="{FAD7684B-5764-073D-D7B6-8CD9F90C5B68}"/>
              </a:ext>
            </a:extLst>
          </p:cNvPr>
          <p:cNvGrpSpPr/>
          <p:nvPr/>
        </p:nvGrpSpPr>
        <p:grpSpPr>
          <a:xfrm rot="914808">
            <a:off x="6650458" y="1988342"/>
            <a:ext cx="727399" cy="548895"/>
            <a:chOff x="3262265" y="850500"/>
            <a:chExt cx="917242" cy="692139"/>
          </a:xfrm>
        </p:grpSpPr>
        <p:sp>
          <p:nvSpPr>
            <p:cNvPr id="19" name="Google Shape;364;p37">
              <a:extLst>
                <a:ext uri="{FF2B5EF4-FFF2-40B4-BE49-F238E27FC236}">
                  <a16:creationId xmlns:a16="http://schemas.microsoft.com/office/drawing/2014/main" id="{B1E4BBCF-B824-E512-0F83-993252899632}"/>
                </a:ext>
              </a:extLst>
            </p:cNvPr>
            <p:cNvSpPr/>
            <p:nvPr/>
          </p:nvSpPr>
          <p:spPr>
            <a:xfrm>
              <a:off x="3262938" y="850500"/>
              <a:ext cx="916570" cy="692139"/>
            </a:xfrm>
            <a:custGeom>
              <a:avLst/>
              <a:gdLst/>
              <a:ahLst/>
              <a:cxnLst/>
              <a:rect l="l" t="t" r="r" b="b"/>
              <a:pathLst>
                <a:path w="12595" h="9511" extrusionOk="0">
                  <a:moveTo>
                    <a:pt x="1601" y="0"/>
                  </a:moveTo>
                  <a:lnTo>
                    <a:pt x="1" y="4061"/>
                  </a:lnTo>
                  <a:lnTo>
                    <a:pt x="1" y="4725"/>
                  </a:lnTo>
                  <a:lnTo>
                    <a:pt x="5994" y="4725"/>
                  </a:lnTo>
                  <a:lnTo>
                    <a:pt x="5994" y="8930"/>
                  </a:lnTo>
                  <a:lnTo>
                    <a:pt x="4780" y="8930"/>
                  </a:lnTo>
                  <a:lnTo>
                    <a:pt x="4780" y="9510"/>
                  </a:lnTo>
                  <a:lnTo>
                    <a:pt x="7818" y="9510"/>
                  </a:lnTo>
                  <a:lnTo>
                    <a:pt x="7818" y="8930"/>
                  </a:lnTo>
                  <a:lnTo>
                    <a:pt x="6617" y="8930"/>
                  </a:lnTo>
                  <a:lnTo>
                    <a:pt x="6617" y="4725"/>
                  </a:lnTo>
                  <a:lnTo>
                    <a:pt x="12595" y="4725"/>
                  </a:lnTo>
                  <a:lnTo>
                    <a:pt x="12595" y="4061"/>
                  </a:lnTo>
                  <a:lnTo>
                    <a:pt x="10994" y="0"/>
                  </a:lnTo>
                  <a:lnTo>
                    <a:pt x="6301" y="0"/>
                  </a:lnTo>
                  <a:lnTo>
                    <a:pt x="6301" y="4061"/>
                  </a:lnTo>
                  <a:lnTo>
                    <a:pt x="6301" y="4725"/>
                  </a:lnTo>
                  <a:lnTo>
                    <a:pt x="6298" y="4725"/>
                  </a:lnTo>
                  <a:lnTo>
                    <a:pt x="6298" y="4061"/>
                  </a:lnTo>
                  <a:lnTo>
                    <a:pt x="6298" y="0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65;p37">
              <a:extLst>
                <a:ext uri="{FF2B5EF4-FFF2-40B4-BE49-F238E27FC236}">
                  <a16:creationId xmlns:a16="http://schemas.microsoft.com/office/drawing/2014/main" id="{8DD9F055-D879-173E-0F44-5F9BE5D4DEAD}"/>
                </a:ext>
              </a:extLst>
            </p:cNvPr>
            <p:cNvSpPr/>
            <p:nvPr/>
          </p:nvSpPr>
          <p:spPr>
            <a:xfrm>
              <a:off x="3262265" y="850500"/>
              <a:ext cx="916570" cy="692139"/>
            </a:xfrm>
            <a:custGeom>
              <a:avLst/>
              <a:gdLst/>
              <a:ahLst/>
              <a:cxnLst/>
              <a:rect l="l" t="t" r="r" b="b"/>
              <a:pathLst>
                <a:path w="12595" h="9511" extrusionOk="0">
                  <a:moveTo>
                    <a:pt x="1601" y="0"/>
                  </a:moveTo>
                  <a:lnTo>
                    <a:pt x="1" y="4061"/>
                  </a:lnTo>
                  <a:lnTo>
                    <a:pt x="1" y="4725"/>
                  </a:lnTo>
                  <a:lnTo>
                    <a:pt x="5993" y="4725"/>
                  </a:lnTo>
                  <a:lnTo>
                    <a:pt x="5993" y="8930"/>
                  </a:lnTo>
                  <a:lnTo>
                    <a:pt x="4780" y="8930"/>
                  </a:lnTo>
                  <a:lnTo>
                    <a:pt x="4780" y="9510"/>
                  </a:lnTo>
                  <a:lnTo>
                    <a:pt x="7818" y="9510"/>
                  </a:lnTo>
                  <a:lnTo>
                    <a:pt x="7818" y="8930"/>
                  </a:lnTo>
                  <a:lnTo>
                    <a:pt x="6617" y="8930"/>
                  </a:lnTo>
                  <a:lnTo>
                    <a:pt x="6617" y="4725"/>
                  </a:lnTo>
                  <a:lnTo>
                    <a:pt x="12595" y="4725"/>
                  </a:lnTo>
                  <a:lnTo>
                    <a:pt x="12595" y="4061"/>
                  </a:lnTo>
                  <a:lnTo>
                    <a:pt x="109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66;p37">
              <a:extLst>
                <a:ext uri="{FF2B5EF4-FFF2-40B4-BE49-F238E27FC236}">
                  <a16:creationId xmlns:a16="http://schemas.microsoft.com/office/drawing/2014/main" id="{755136F5-AC81-0BB0-EA3F-55FD1125C4B0}"/>
                </a:ext>
              </a:extLst>
            </p:cNvPr>
            <p:cNvSpPr/>
            <p:nvPr/>
          </p:nvSpPr>
          <p:spPr>
            <a:xfrm>
              <a:off x="3262265" y="850500"/>
              <a:ext cx="458321" cy="295602"/>
            </a:xfrm>
            <a:custGeom>
              <a:avLst/>
              <a:gdLst/>
              <a:ahLst/>
              <a:cxnLst/>
              <a:rect l="l" t="t" r="r" b="b"/>
              <a:pathLst>
                <a:path w="6298" h="4062" extrusionOk="0">
                  <a:moveTo>
                    <a:pt x="1601" y="0"/>
                  </a:moveTo>
                  <a:lnTo>
                    <a:pt x="1" y="4061"/>
                  </a:lnTo>
                  <a:lnTo>
                    <a:pt x="6298" y="4061"/>
                  </a:lnTo>
                  <a:lnTo>
                    <a:pt x="6298" y="0"/>
                  </a:lnTo>
                  <a:close/>
                </a:path>
              </a:pathLst>
            </a:custGeom>
            <a:solidFill>
              <a:srgbClr val="394A66">
                <a:alpha val="45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67;p37">
              <a:extLst>
                <a:ext uri="{FF2B5EF4-FFF2-40B4-BE49-F238E27FC236}">
                  <a16:creationId xmlns:a16="http://schemas.microsoft.com/office/drawing/2014/main" id="{5587A80A-A364-BEC6-57A5-F964A31EB2C8}"/>
                </a:ext>
              </a:extLst>
            </p:cNvPr>
            <p:cNvSpPr/>
            <p:nvPr/>
          </p:nvSpPr>
          <p:spPr>
            <a:xfrm>
              <a:off x="3720509" y="850500"/>
              <a:ext cx="458321" cy="295602"/>
            </a:xfrm>
            <a:custGeom>
              <a:avLst/>
              <a:gdLst/>
              <a:ahLst/>
              <a:cxnLst/>
              <a:rect l="l" t="t" r="r" b="b"/>
              <a:pathLst>
                <a:path w="6298" h="4062" extrusionOk="0">
                  <a:moveTo>
                    <a:pt x="1" y="0"/>
                  </a:moveTo>
                  <a:lnTo>
                    <a:pt x="1" y="4061"/>
                  </a:lnTo>
                  <a:lnTo>
                    <a:pt x="6298" y="4061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C4D9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68;p37">
              <a:extLst>
                <a:ext uri="{FF2B5EF4-FFF2-40B4-BE49-F238E27FC236}">
                  <a16:creationId xmlns:a16="http://schemas.microsoft.com/office/drawing/2014/main" id="{4B98D766-0EB2-9ED5-9A19-C1CF339F4B02}"/>
                </a:ext>
              </a:extLst>
            </p:cNvPr>
            <p:cNvSpPr/>
            <p:nvPr/>
          </p:nvSpPr>
          <p:spPr>
            <a:xfrm>
              <a:off x="3540762" y="882010"/>
              <a:ext cx="157698" cy="93076"/>
            </a:xfrm>
            <a:custGeom>
              <a:avLst/>
              <a:gdLst/>
              <a:ahLst/>
              <a:cxnLst/>
              <a:rect l="l" t="t" r="r" b="b"/>
              <a:pathLst>
                <a:path w="2167" h="1279" extrusionOk="0">
                  <a:moveTo>
                    <a:pt x="213" y="0"/>
                  </a:moveTo>
                  <a:lnTo>
                    <a:pt x="1" y="1278"/>
                  </a:lnTo>
                  <a:lnTo>
                    <a:pt x="2166" y="1278"/>
                  </a:lnTo>
                  <a:lnTo>
                    <a:pt x="21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69;p37">
              <a:extLst>
                <a:ext uri="{FF2B5EF4-FFF2-40B4-BE49-F238E27FC236}">
                  <a16:creationId xmlns:a16="http://schemas.microsoft.com/office/drawing/2014/main" id="{773A2855-3F89-9AA2-EF7C-08FA8D7F9435}"/>
                </a:ext>
              </a:extLst>
            </p:cNvPr>
            <p:cNvSpPr/>
            <p:nvPr/>
          </p:nvSpPr>
          <p:spPr>
            <a:xfrm>
              <a:off x="3363272" y="882010"/>
              <a:ext cx="167741" cy="93076"/>
            </a:xfrm>
            <a:custGeom>
              <a:avLst/>
              <a:gdLst/>
              <a:ahLst/>
              <a:cxnLst/>
              <a:rect l="l" t="t" r="r" b="b"/>
              <a:pathLst>
                <a:path w="2305" h="1279" extrusionOk="0">
                  <a:moveTo>
                    <a:pt x="508" y="0"/>
                  </a:moveTo>
                  <a:lnTo>
                    <a:pt x="1" y="1278"/>
                  </a:lnTo>
                  <a:lnTo>
                    <a:pt x="2071" y="1278"/>
                  </a:lnTo>
                  <a:lnTo>
                    <a:pt x="23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70;p37">
              <a:extLst>
                <a:ext uri="{FF2B5EF4-FFF2-40B4-BE49-F238E27FC236}">
                  <a16:creationId xmlns:a16="http://schemas.microsoft.com/office/drawing/2014/main" id="{FB025ACE-0BD5-A462-A915-524786510D3B}"/>
                </a:ext>
              </a:extLst>
            </p:cNvPr>
            <p:cNvSpPr/>
            <p:nvPr/>
          </p:nvSpPr>
          <p:spPr>
            <a:xfrm>
              <a:off x="3308548" y="998227"/>
              <a:ext cx="201216" cy="116290"/>
            </a:xfrm>
            <a:custGeom>
              <a:avLst/>
              <a:gdLst/>
              <a:ahLst/>
              <a:cxnLst/>
              <a:rect l="l" t="t" r="r" b="b"/>
              <a:pathLst>
                <a:path w="2765" h="1598" extrusionOk="0">
                  <a:moveTo>
                    <a:pt x="630" y="1"/>
                  </a:moveTo>
                  <a:lnTo>
                    <a:pt x="0" y="1598"/>
                  </a:lnTo>
                  <a:lnTo>
                    <a:pt x="2473" y="1598"/>
                  </a:lnTo>
                  <a:lnTo>
                    <a:pt x="27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71;p37">
              <a:extLst>
                <a:ext uri="{FF2B5EF4-FFF2-40B4-BE49-F238E27FC236}">
                  <a16:creationId xmlns:a16="http://schemas.microsoft.com/office/drawing/2014/main" id="{FCB5DF5F-9E8A-7C92-B227-8458324EC2FB}"/>
                </a:ext>
              </a:extLst>
            </p:cNvPr>
            <p:cNvSpPr/>
            <p:nvPr/>
          </p:nvSpPr>
          <p:spPr>
            <a:xfrm>
              <a:off x="3518203" y="998227"/>
              <a:ext cx="180257" cy="116290"/>
            </a:xfrm>
            <a:custGeom>
              <a:avLst/>
              <a:gdLst/>
              <a:ahLst/>
              <a:cxnLst/>
              <a:rect l="l" t="t" r="r" b="b"/>
              <a:pathLst>
                <a:path w="2477" h="1598" extrusionOk="0">
                  <a:moveTo>
                    <a:pt x="262" y="1"/>
                  </a:moveTo>
                  <a:lnTo>
                    <a:pt x="1" y="1598"/>
                  </a:lnTo>
                  <a:lnTo>
                    <a:pt x="2476" y="1598"/>
                  </a:lnTo>
                  <a:lnTo>
                    <a:pt x="247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Google Shape;372;p37">
              <a:extLst>
                <a:ext uri="{FF2B5EF4-FFF2-40B4-BE49-F238E27FC236}">
                  <a16:creationId xmlns:a16="http://schemas.microsoft.com/office/drawing/2014/main" id="{D7362D78-A4AE-095B-B06E-05AE8904CAA2}"/>
                </a:ext>
              </a:extLst>
            </p:cNvPr>
            <p:cNvSpPr/>
            <p:nvPr/>
          </p:nvSpPr>
          <p:spPr>
            <a:xfrm>
              <a:off x="3908260" y="882010"/>
              <a:ext cx="169342" cy="93076"/>
            </a:xfrm>
            <a:custGeom>
              <a:avLst/>
              <a:gdLst/>
              <a:ahLst/>
              <a:cxnLst/>
              <a:rect l="l" t="t" r="r" b="b"/>
              <a:pathLst>
                <a:path w="2327" h="1279" extrusionOk="0">
                  <a:moveTo>
                    <a:pt x="1" y="0"/>
                  </a:moveTo>
                  <a:lnTo>
                    <a:pt x="234" y="1278"/>
                  </a:lnTo>
                  <a:lnTo>
                    <a:pt x="2326" y="1278"/>
                  </a:lnTo>
                  <a:lnTo>
                    <a:pt x="18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73;p37">
              <a:extLst>
                <a:ext uri="{FF2B5EF4-FFF2-40B4-BE49-F238E27FC236}">
                  <a16:creationId xmlns:a16="http://schemas.microsoft.com/office/drawing/2014/main" id="{70D56656-4C06-4B61-1EBB-DCBF85B9E2D0}"/>
                </a:ext>
              </a:extLst>
            </p:cNvPr>
            <p:cNvSpPr/>
            <p:nvPr/>
          </p:nvSpPr>
          <p:spPr>
            <a:xfrm>
              <a:off x="3929509" y="998227"/>
              <a:ext cx="202817" cy="116290"/>
            </a:xfrm>
            <a:custGeom>
              <a:avLst/>
              <a:gdLst/>
              <a:ahLst/>
              <a:cxnLst/>
              <a:rect l="l" t="t" r="r" b="b"/>
              <a:pathLst>
                <a:path w="2787" h="1598" extrusionOk="0">
                  <a:moveTo>
                    <a:pt x="1" y="1"/>
                  </a:moveTo>
                  <a:lnTo>
                    <a:pt x="292" y="1598"/>
                  </a:lnTo>
                  <a:lnTo>
                    <a:pt x="2787" y="1598"/>
                  </a:lnTo>
                  <a:lnTo>
                    <a:pt x="215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74;p37">
              <a:extLst>
                <a:ext uri="{FF2B5EF4-FFF2-40B4-BE49-F238E27FC236}">
                  <a16:creationId xmlns:a16="http://schemas.microsoft.com/office/drawing/2014/main" id="{DCB7291E-6AFF-9C9C-68EA-51DCFD593782}"/>
                </a:ext>
              </a:extLst>
            </p:cNvPr>
            <p:cNvSpPr/>
            <p:nvPr/>
          </p:nvSpPr>
          <p:spPr>
            <a:xfrm>
              <a:off x="3739939" y="998227"/>
              <a:ext cx="181131" cy="116290"/>
            </a:xfrm>
            <a:custGeom>
              <a:avLst/>
              <a:gdLst/>
              <a:ahLst/>
              <a:cxnLst/>
              <a:rect l="l" t="t" r="r" b="b"/>
              <a:pathLst>
                <a:path w="2489" h="1598" extrusionOk="0">
                  <a:moveTo>
                    <a:pt x="1" y="1"/>
                  </a:moveTo>
                  <a:lnTo>
                    <a:pt x="1" y="1598"/>
                  </a:lnTo>
                  <a:lnTo>
                    <a:pt x="2489" y="1598"/>
                  </a:lnTo>
                  <a:lnTo>
                    <a:pt x="222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75;p37">
              <a:extLst>
                <a:ext uri="{FF2B5EF4-FFF2-40B4-BE49-F238E27FC236}">
                  <a16:creationId xmlns:a16="http://schemas.microsoft.com/office/drawing/2014/main" id="{6021DA2E-67C9-DD55-E3D1-386550878590}"/>
                </a:ext>
              </a:extLst>
            </p:cNvPr>
            <p:cNvSpPr/>
            <p:nvPr/>
          </p:nvSpPr>
          <p:spPr>
            <a:xfrm>
              <a:off x="3739939" y="882010"/>
              <a:ext cx="158571" cy="93076"/>
            </a:xfrm>
            <a:custGeom>
              <a:avLst/>
              <a:gdLst/>
              <a:ahLst/>
              <a:cxnLst/>
              <a:rect l="l" t="t" r="r" b="b"/>
              <a:pathLst>
                <a:path w="2179" h="1279" extrusionOk="0">
                  <a:moveTo>
                    <a:pt x="1" y="0"/>
                  </a:moveTo>
                  <a:lnTo>
                    <a:pt x="1" y="1278"/>
                  </a:lnTo>
                  <a:lnTo>
                    <a:pt x="2179" y="1278"/>
                  </a:lnTo>
                  <a:lnTo>
                    <a:pt x="19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76;p37">
              <a:extLst>
                <a:ext uri="{FF2B5EF4-FFF2-40B4-BE49-F238E27FC236}">
                  <a16:creationId xmlns:a16="http://schemas.microsoft.com/office/drawing/2014/main" id="{C9855C4B-EE05-8C1C-5DCE-1C19262C0D3B}"/>
                </a:ext>
              </a:extLst>
            </p:cNvPr>
            <p:cNvSpPr/>
            <p:nvPr/>
          </p:nvSpPr>
          <p:spPr>
            <a:xfrm>
              <a:off x="3262265" y="1146026"/>
              <a:ext cx="458321" cy="48321"/>
            </a:xfrm>
            <a:custGeom>
              <a:avLst/>
              <a:gdLst/>
              <a:ahLst/>
              <a:cxnLst/>
              <a:rect l="l" t="t" r="r" b="b"/>
              <a:pathLst>
                <a:path w="6298" h="664" extrusionOk="0">
                  <a:moveTo>
                    <a:pt x="1" y="0"/>
                  </a:moveTo>
                  <a:lnTo>
                    <a:pt x="1" y="664"/>
                  </a:lnTo>
                  <a:lnTo>
                    <a:pt x="6298" y="664"/>
                  </a:lnTo>
                  <a:lnTo>
                    <a:pt x="62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377;p37">
              <a:extLst>
                <a:ext uri="{FF2B5EF4-FFF2-40B4-BE49-F238E27FC236}">
                  <a16:creationId xmlns:a16="http://schemas.microsoft.com/office/drawing/2014/main" id="{90A96AE6-0ACA-C2E0-6CB3-AE5B25A86384}"/>
                </a:ext>
              </a:extLst>
            </p:cNvPr>
            <p:cNvSpPr/>
            <p:nvPr/>
          </p:nvSpPr>
          <p:spPr>
            <a:xfrm>
              <a:off x="3698386" y="1194274"/>
              <a:ext cx="22632" cy="336063"/>
            </a:xfrm>
            <a:custGeom>
              <a:avLst/>
              <a:gdLst/>
              <a:ahLst/>
              <a:cxnLst/>
              <a:rect l="l" t="t" r="r" b="b"/>
              <a:pathLst>
                <a:path w="311" h="4618" extrusionOk="0">
                  <a:moveTo>
                    <a:pt x="0" y="1"/>
                  </a:moveTo>
                  <a:lnTo>
                    <a:pt x="0" y="4617"/>
                  </a:lnTo>
                  <a:lnTo>
                    <a:pt x="311" y="4617"/>
                  </a:lnTo>
                  <a:lnTo>
                    <a:pt x="31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378;p37">
              <a:extLst>
                <a:ext uri="{FF2B5EF4-FFF2-40B4-BE49-F238E27FC236}">
                  <a16:creationId xmlns:a16="http://schemas.microsoft.com/office/drawing/2014/main" id="{5DC4BEB2-8AB9-E587-A1AF-A40A1ED4CE88}"/>
                </a:ext>
              </a:extLst>
            </p:cNvPr>
            <p:cNvSpPr/>
            <p:nvPr/>
          </p:nvSpPr>
          <p:spPr>
            <a:xfrm>
              <a:off x="3720945" y="1194274"/>
              <a:ext cx="22923" cy="336063"/>
            </a:xfrm>
            <a:custGeom>
              <a:avLst/>
              <a:gdLst/>
              <a:ahLst/>
              <a:cxnLst/>
              <a:rect l="l" t="t" r="r" b="b"/>
              <a:pathLst>
                <a:path w="315" h="4618" extrusionOk="0">
                  <a:moveTo>
                    <a:pt x="1" y="1"/>
                  </a:moveTo>
                  <a:lnTo>
                    <a:pt x="1" y="4617"/>
                  </a:lnTo>
                  <a:lnTo>
                    <a:pt x="314" y="4617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379;p37">
              <a:extLst>
                <a:ext uri="{FF2B5EF4-FFF2-40B4-BE49-F238E27FC236}">
                  <a16:creationId xmlns:a16="http://schemas.microsoft.com/office/drawing/2014/main" id="{5ED5932D-9615-53E5-CAE3-365D6F982636}"/>
                </a:ext>
              </a:extLst>
            </p:cNvPr>
            <p:cNvSpPr/>
            <p:nvPr/>
          </p:nvSpPr>
          <p:spPr>
            <a:xfrm>
              <a:off x="3610114" y="1500279"/>
              <a:ext cx="110905" cy="42354"/>
            </a:xfrm>
            <a:custGeom>
              <a:avLst/>
              <a:gdLst/>
              <a:ahLst/>
              <a:cxnLst/>
              <a:rect l="l" t="t" r="r" b="b"/>
              <a:pathLst>
                <a:path w="1524" h="582" extrusionOk="0">
                  <a:moveTo>
                    <a:pt x="0" y="1"/>
                  </a:moveTo>
                  <a:lnTo>
                    <a:pt x="0" y="581"/>
                  </a:lnTo>
                  <a:lnTo>
                    <a:pt x="1524" y="581"/>
                  </a:lnTo>
                  <a:lnTo>
                    <a:pt x="152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380;p37">
              <a:extLst>
                <a:ext uri="{FF2B5EF4-FFF2-40B4-BE49-F238E27FC236}">
                  <a16:creationId xmlns:a16="http://schemas.microsoft.com/office/drawing/2014/main" id="{68EB91EA-55EA-85E3-9115-6120E6178527}"/>
                </a:ext>
              </a:extLst>
            </p:cNvPr>
            <p:cNvSpPr/>
            <p:nvPr/>
          </p:nvSpPr>
          <p:spPr>
            <a:xfrm>
              <a:off x="3720509" y="1500279"/>
              <a:ext cx="110978" cy="42354"/>
            </a:xfrm>
            <a:custGeom>
              <a:avLst/>
              <a:gdLst/>
              <a:ahLst/>
              <a:cxnLst/>
              <a:rect l="l" t="t" r="r" b="b"/>
              <a:pathLst>
                <a:path w="1525" h="582" extrusionOk="0">
                  <a:moveTo>
                    <a:pt x="1" y="1"/>
                  </a:moveTo>
                  <a:lnTo>
                    <a:pt x="1" y="581"/>
                  </a:lnTo>
                  <a:lnTo>
                    <a:pt x="1524" y="581"/>
                  </a:lnTo>
                  <a:lnTo>
                    <a:pt x="152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7" name="Google Shape;691;p40">
            <a:extLst>
              <a:ext uri="{FF2B5EF4-FFF2-40B4-BE49-F238E27FC236}">
                <a16:creationId xmlns:a16="http://schemas.microsoft.com/office/drawing/2014/main" id="{7943C619-B156-9D40-6021-2F11221998F6}"/>
              </a:ext>
            </a:extLst>
          </p:cNvPr>
          <p:cNvGrpSpPr/>
          <p:nvPr/>
        </p:nvGrpSpPr>
        <p:grpSpPr>
          <a:xfrm>
            <a:off x="1495859" y="1853775"/>
            <a:ext cx="623671" cy="681947"/>
            <a:chOff x="2242618" y="1437700"/>
            <a:chExt cx="733315" cy="801837"/>
          </a:xfrm>
        </p:grpSpPr>
        <p:sp>
          <p:nvSpPr>
            <p:cNvPr id="1158" name="Google Shape;692;p40">
              <a:extLst>
                <a:ext uri="{FF2B5EF4-FFF2-40B4-BE49-F238E27FC236}">
                  <a16:creationId xmlns:a16="http://schemas.microsoft.com/office/drawing/2014/main" id="{03BB0B7D-E5D0-11CE-1D82-DB4A68ACDA1B}"/>
                </a:ext>
              </a:extLst>
            </p:cNvPr>
            <p:cNvSpPr/>
            <p:nvPr/>
          </p:nvSpPr>
          <p:spPr>
            <a:xfrm>
              <a:off x="2242750" y="1437700"/>
              <a:ext cx="733183" cy="801397"/>
            </a:xfrm>
            <a:custGeom>
              <a:avLst/>
              <a:gdLst/>
              <a:ahLst/>
              <a:cxnLst/>
              <a:rect l="l" t="t" r="r" b="b"/>
              <a:pathLst>
                <a:path w="12365" h="13516" extrusionOk="0">
                  <a:moveTo>
                    <a:pt x="6651" y="615"/>
                  </a:moveTo>
                  <a:lnTo>
                    <a:pt x="6651" y="2879"/>
                  </a:lnTo>
                  <a:lnTo>
                    <a:pt x="2498" y="2879"/>
                  </a:lnTo>
                  <a:lnTo>
                    <a:pt x="2498" y="615"/>
                  </a:lnTo>
                  <a:close/>
                  <a:moveTo>
                    <a:pt x="2495" y="0"/>
                  </a:moveTo>
                  <a:lnTo>
                    <a:pt x="1881" y="615"/>
                  </a:lnTo>
                  <a:lnTo>
                    <a:pt x="1881" y="2879"/>
                  </a:lnTo>
                  <a:lnTo>
                    <a:pt x="1" y="2879"/>
                  </a:lnTo>
                  <a:lnTo>
                    <a:pt x="1" y="10604"/>
                  </a:lnTo>
                  <a:lnTo>
                    <a:pt x="1" y="13516"/>
                  </a:lnTo>
                  <a:lnTo>
                    <a:pt x="11704" y="13516"/>
                  </a:lnTo>
                  <a:cubicBezTo>
                    <a:pt x="12066" y="13516"/>
                    <a:pt x="12364" y="13221"/>
                    <a:pt x="12364" y="12856"/>
                  </a:cubicBezTo>
                  <a:lnTo>
                    <a:pt x="12364" y="9673"/>
                  </a:lnTo>
                  <a:lnTo>
                    <a:pt x="12364" y="5530"/>
                  </a:lnTo>
                  <a:lnTo>
                    <a:pt x="12364" y="3146"/>
                  </a:lnTo>
                  <a:cubicBezTo>
                    <a:pt x="12364" y="2562"/>
                    <a:pt x="11888" y="2086"/>
                    <a:pt x="11305" y="2086"/>
                  </a:cubicBezTo>
                  <a:lnTo>
                    <a:pt x="11044" y="2086"/>
                  </a:lnTo>
                  <a:lnTo>
                    <a:pt x="11044" y="1312"/>
                  </a:lnTo>
                  <a:lnTo>
                    <a:pt x="11421" y="1312"/>
                  </a:lnTo>
                  <a:lnTo>
                    <a:pt x="11421" y="790"/>
                  </a:lnTo>
                  <a:lnTo>
                    <a:pt x="9142" y="790"/>
                  </a:lnTo>
                  <a:lnTo>
                    <a:pt x="9142" y="1312"/>
                  </a:lnTo>
                  <a:lnTo>
                    <a:pt x="9523" y="1312"/>
                  </a:lnTo>
                  <a:lnTo>
                    <a:pt x="9523" y="2086"/>
                  </a:lnTo>
                  <a:lnTo>
                    <a:pt x="9216" y="2086"/>
                  </a:lnTo>
                  <a:cubicBezTo>
                    <a:pt x="8731" y="2086"/>
                    <a:pt x="8328" y="2424"/>
                    <a:pt x="8227" y="2879"/>
                  </a:cubicBezTo>
                  <a:lnTo>
                    <a:pt x="7265" y="2879"/>
                  </a:lnTo>
                  <a:lnTo>
                    <a:pt x="7265" y="615"/>
                  </a:lnTo>
                  <a:lnTo>
                    <a:pt x="6630" y="0"/>
                  </a:lnTo>
                  <a:close/>
                </a:path>
              </a:pathLst>
            </a:custGeom>
            <a:solidFill>
              <a:schemeClr val="accent5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693;p40">
              <a:extLst>
                <a:ext uri="{FF2B5EF4-FFF2-40B4-BE49-F238E27FC236}">
                  <a16:creationId xmlns:a16="http://schemas.microsoft.com/office/drawing/2014/main" id="{9089E939-48D4-3EA6-6A53-D07AD583F22B}"/>
                </a:ext>
              </a:extLst>
            </p:cNvPr>
            <p:cNvSpPr/>
            <p:nvPr/>
          </p:nvSpPr>
          <p:spPr>
            <a:xfrm>
              <a:off x="2354100" y="1474099"/>
              <a:ext cx="36466" cy="152074"/>
            </a:xfrm>
            <a:custGeom>
              <a:avLst/>
              <a:gdLst/>
              <a:ahLst/>
              <a:cxnLst/>
              <a:rect l="l" t="t" r="r" b="b"/>
              <a:pathLst>
                <a:path w="615" h="2262" extrusionOk="0">
                  <a:moveTo>
                    <a:pt x="0" y="1"/>
                  </a:moveTo>
                  <a:lnTo>
                    <a:pt x="0" y="2262"/>
                  </a:lnTo>
                  <a:lnTo>
                    <a:pt x="615" y="2262"/>
                  </a:lnTo>
                  <a:lnTo>
                    <a:pt x="6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694;p40">
              <a:extLst>
                <a:ext uri="{FF2B5EF4-FFF2-40B4-BE49-F238E27FC236}">
                  <a16:creationId xmlns:a16="http://schemas.microsoft.com/office/drawing/2014/main" id="{A7723B13-6B5D-8D09-0138-D6044DFE018F}"/>
                </a:ext>
              </a:extLst>
            </p:cNvPr>
            <p:cNvSpPr/>
            <p:nvPr/>
          </p:nvSpPr>
          <p:spPr>
            <a:xfrm>
              <a:off x="2636934" y="1474099"/>
              <a:ext cx="36466" cy="152074"/>
            </a:xfrm>
            <a:custGeom>
              <a:avLst/>
              <a:gdLst/>
              <a:ahLst/>
              <a:cxnLst/>
              <a:rect l="l" t="t" r="r" b="b"/>
              <a:pathLst>
                <a:path w="615" h="2262" extrusionOk="0">
                  <a:moveTo>
                    <a:pt x="1" y="1"/>
                  </a:moveTo>
                  <a:lnTo>
                    <a:pt x="1" y="2262"/>
                  </a:lnTo>
                  <a:lnTo>
                    <a:pt x="615" y="2262"/>
                  </a:lnTo>
                  <a:lnTo>
                    <a:pt x="61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695;p40">
              <a:extLst>
                <a:ext uri="{FF2B5EF4-FFF2-40B4-BE49-F238E27FC236}">
                  <a16:creationId xmlns:a16="http://schemas.microsoft.com/office/drawing/2014/main" id="{1DC8240C-90B7-10A1-5073-BB3B82F2B7D1}"/>
                </a:ext>
              </a:extLst>
            </p:cNvPr>
            <p:cNvSpPr/>
            <p:nvPr/>
          </p:nvSpPr>
          <p:spPr>
            <a:xfrm>
              <a:off x="2354272" y="1437700"/>
              <a:ext cx="319126" cy="36465"/>
            </a:xfrm>
            <a:custGeom>
              <a:avLst/>
              <a:gdLst/>
              <a:ahLst/>
              <a:cxnLst/>
              <a:rect l="l" t="t" r="r" b="b"/>
              <a:pathLst>
                <a:path w="5382" h="615" extrusionOk="0">
                  <a:moveTo>
                    <a:pt x="615" y="0"/>
                  </a:moveTo>
                  <a:lnTo>
                    <a:pt x="0" y="615"/>
                  </a:lnTo>
                  <a:lnTo>
                    <a:pt x="5382" y="615"/>
                  </a:lnTo>
                  <a:lnTo>
                    <a:pt x="474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696;p40">
              <a:extLst>
                <a:ext uri="{FF2B5EF4-FFF2-40B4-BE49-F238E27FC236}">
                  <a16:creationId xmlns:a16="http://schemas.microsoft.com/office/drawing/2014/main" id="{6A262107-681C-C5C3-DE10-580DC7731B09}"/>
                </a:ext>
              </a:extLst>
            </p:cNvPr>
            <p:cNvSpPr/>
            <p:nvPr/>
          </p:nvSpPr>
          <p:spPr>
            <a:xfrm>
              <a:off x="2242618" y="1608351"/>
              <a:ext cx="111534" cy="631169"/>
            </a:xfrm>
            <a:custGeom>
              <a:avLst/>
              <a:gdLst/>
              <a:ahLst/>
              <a:cxnLst/>
              <a:rect l="l" t="t" r="r" b="b"/>
              <a:pathLst>
                <a:path w="1881" h="10645" extrusionOk="0">
                  <a:moveTo>
                    <a:pt x="0" y="1"/>
                  </a:moveTo>
                  <a:lnTo>
                    <a:pt x="0" y="10644"/>
                  </a:lnTo>
                  <a:lnTo>
                    <a:pt x="1880" y="10644"/>
                  </a:lnTo>
                  <a:lnTo>
                    <a:pt x="188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697;p40">
              <a:extLst>
                <a:ext uri="{FF2B5EF4-FFF2-40B4-BE49-F238E27FC236}">
                  <a16:creationId xmlns:a16="http://schemas.microsoft.com/office/drawing/2014/main" id="{CDEBCB20-35AC-307D-E287-09993C91BAA9}"/>
                </a:ext>
              </a:extLst>
            </p:cNvPr>
            <p:cNvSpPr/>
            <p:nvPr/>
          </p:nvSpPr>
          <p:spPr>
            <a:xfrm>
              <a:off x="2354094" y="1608351"/>
              <a:ext cx="159800" cy="631169"/>
            </a:xfrm>
            <a:custGeom>
              <a:avLst/>
              <a:gdLst/>
              <a:ahLst/>
              <a:cxnLst/>
              <a:rect l="l" t="t" r="r" b="b"/>
              <a:pathLst>
                <a:path w="2695" h="10645" extrusionOk="0">
                  <a:moveTo>
                    <a:pt x="0" y="1"/>
                  </a:moveTo>
                  <a:lnTo>
                    <a:pt x="0" y="10644"/>
                  </a:lnTo>
                  <a:lnTo>
                    <a:pt x="2694" y="10644"/>
                  </a:lnTo>
                  <a:lnTo>
                    <a:pt x="269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698;p40">
              <a:extLst>
                <a:ext uri="{FF2B5EF4-FFF2-40B4-BE49-F238E27FC236}">
                  <a16:creationId xmlns:a16="http://schemas.microsoft.com/office/drawing/2014/main" id="{49C76672-6EC2-85A7-1916-1468FCE0E32C}"/>
                </a:ext>
              </a:extLst>
            </p:cNvPr>
            <p:cNvSpPr/>
            <p:nvPr/>
          </p:nvSpPr>
          <p:spPr>
            <a:xfrm>
              <a:off x="2673342" y="1608351"/>
              <a:ext cx="111712" cy="631169"/>
            </a:xfrm>
            <a:custGeom>
              <a:avLst/>
              <a:gdLst/>
              <a:ahLst/>
              <a:cxnLst/>
              <a:rect l="l" t="t" r="r" b="b"/>
              <a:pathLst>
                <a:path w="1884" h="10645" extrusionOk="0">
                  <a:moveTo>
                    <a:pt x="1" y="1"/>
                  </a:moveTo>
                  <a:lnTo>
                    <a:pt x="1" y="10644"/>
                  </a:lnTo>
                  <a:lnTo>
                    <a:pt x="1884" y="10644"/>
                  </a:lnTo>
                  <a:lnTo>
                    <a:pt x="188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699;p40">
              <a:extLst>
                <a:ext uri="{FF2B5EF4-FFF2-40B4-BE49-F238E27FC236}">
                  <a16:creationId xmlns:a16="http://schemas.microsoft.com/office/drawing/2014/main" id="{FC023C6A-3681-F7E7-5C1A-7EB77F196CF2}"/>
                </a:ext>
              </a:extLst>
            </p:cNvPr>
            <p:cNvSpPr/>
            <p:nvPr/>
          </p:nvSpPr>
          <p:spPr>
            <a:xfrm>
              <a:off x="2513422" y="1608351"/>
              <a:ext cx="159800" cy="631169"/>
            </a:xfrm>
            <a:custGeom>
              <a:avLst/>
              <a:gdLst/>
              <a:ahLst/>
              <a:cxnLst/>
              <a:rect l="l" t="t" r="r" b="b"/>
              <a:pathLst>
                <a:path w="2695" h="10645" extrusionOk="0">
                  <a:moveTo>
                    <a:pt x="1" y="1"/>
                  </a:moveTo>
                  <a:lnTo>
                    <a:pt x="1" y="10644"/>
                  </a:lnTo>
                  <a:lnTo>
                    <a:pt x="2695" y="10644"/>
                  </a:lnTo>
                  <a:lnTo>
                    <a:pt x="269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700;p40">
              <a:extLst>
                <a:ext uri="{FF2B5EF4-FFF2-40B4-BE49-F238E27FC236}">
                  <a16:creationId xmlns:a16="http://schemas.microsoft.com/office/drawing/2014/main" id="{2AB4A4A2-49A2-1C11-942F-EB11D645E37E}"/>
                </a:ext>
              </a:extLst>
            </p:cNvPr>
            <p:cNvSpPr/>
            <p:nvPr/>
          </p:nvSpPr>
          <p:spPr>
            <a:xfrm>
              <a:off x="2242618" y="2066640"/>
              <a:ext cx="542075" cy="172897"/>
            </a:xfrm>
            <a:custGeom>
              <a:avLst/>
              <a:gdLst/>
              <a:ahLst/>
              <a:cxnLst/>
              <a:rect l="l" t="t" r="r" b="b"/>
              <a:pathLst>
                <a:path w="9142" h="2916" extrusionOk="0">
                  <a:moveTo>
                    <a:pt x="0" y="0"/>
                  </a:moveTo>
                  <a:lnTo>
                    <a:pt x="0" y="2915"/>
                  </a:lnTo>
                  <a:lnTo>
                    <a:pt x="9142" y="2915"/>
                  </a:lnTo>
                  <a:lnTo>
                    <a:pt x="9142" y="0"/>
                  </a:lnTo>
                  <a:close/>
                </a:path>
              </a:pathLst>
            </a:custGeom>
            <a:solidFill>
              <a:srgbClr val="394A66">
                <a:alpha val="208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710;p40">
              <a:extLst>
                <a:ext uri="{FF2B5EF4-FFF2-40B4-BE49-F238E27FC236}">
                  <a16:creationId xmlns:a16="http://schemas.microsoft.com/office/drawing/2014/main" id="{CE25950B-1E5E-3B91-C5D3-B73CF17A20F3}"/>
                </a:ext>
              </a:extLst>
            </p:cNvPr>
            <p:cNvSpPr/>
            <p:nvPr/>
          </p:nvSpPr>
          <p:spPr>
            <a:xfrm>
              <a:off x="2729080" y="1561389"/>
              <a:ext cx="123571" cy="678128"/>
            </a:xfrm>
            <a:custGeom>
              <a:avLst/>
              <a:gdLst/>
              <a:ahLst/>
              <a:cxnLst/>
              <a:rect l="l" t="t" r="r" b="b"/>
              <a:pathLst>
                <a:path w="2084" h="11437" extrusionOk="0">
                  <a:moveTo>
                    <a:pt x="1015" y="0"/>
                  </a:moveTo>
                  <a:cubicBezTo>
                    <a:pt x="455" y="0"/>
                    <a:pt x="1" y="455"/>
                    <a:pt x="1" y="1014"/>
                  </a:cubicBezTo>
                  <a:lnTo>
                    <a:pt x="1" y="10776"/>
                  </a:lnTo>
                  <a:cubicBezTo>
                    <a:pt x="1" y="11138"/>
                    <a:pt x="299" y="11436"/>
                    <a:pt x="661" y="11436"/>
                  </a:cubicBezTo>
                  <a:lnTo>
                    <a:pt x="2083" y="11436"/>
                  </a:lnTo>
                  <a:lnTo>
                    <a:pt x="208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711;p40">
              <a:extLst>
                <a:ext uri="{FF2B5EF4-FFF2-40B4-BE49-F238E27FC236}">
                  <a16:creationId xmlns:a16="http://schemas.microsoft.com/office/drawing/2014/main" id="{606E10B1-C182-77CF-C313-1BB74FE1D689}"/>
                </a:ext>
              </a:extLst>
            </p:cNvPr>
            <p:cNvSpPr/>
            <p:nvPr/>
          </p:nvSpPr>
          <p:spPr>
            <a:xfrm>
              <a:off x="2852593" y="1561389"/>
              <a:ext cx="123334" cy="678128"/>
            </a:xfrm>
            <a:custGeom>
              <a:avLst/>
              <a:gdLst/>
              <a:ahLst/>
              <a:cxnLst/>
              <a:rect l="l" t="t" r="r" b="b"/>
              <a:pathLst>
                <a:path w="2080" h="11437" extrusionOk="0">
                  <a:moveTo>
                    <a:pt x="0" y="0"/>
                  </a:moveTo>
                  <a:lnTo>
                    <a:pt x="0" y="11436"/>
                  </a:lnTo>
                  <a:lnTo>
                    <a:pt x="1420" y="11436"/>
                  </a:lnTo>
                  <a:cubicBezTo>
                    <a:pt x="1785" y="11436"/>
                    <a:pt x="2080" y="11138"/>
                    <a:pt x="2080" y="10776"/>
                  </a:cubicBezTo>
                  <a:lnTo>
                    <a:pt x="2080" y="1060"/>
                  </a:lnTo>
                  <a:cubicBezTo>
                    <a:pt x="2080" y="476"/>
                    <a:pt x="1604" y="0"/>
                    <a:pt x="10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712;p40">
              <a:extLst>
                <a:ext uri="{FF2B5EF4-FFF2-40B4-BE49-F238E27FC236}">
                  <a16:creationId xmlns:a16="http://schemas.microsoft.com/office/drawing/2014/main" id="{BDEC8590-467D-E188-0690-11A24B2A1698}"/>
                </a:ext>
              </a:extLst>
            </p:cNvPr>
            <p:cNvSpPr/>
            <p:nvPr/>
          </p:nvSpPr>
          <p:spPr>
            <a:xfrm>
              <a:off x="2807409" y="1515258"/>
              <a:ext cx="45242" cy="134475"/>
            </a:xfrm>
            <a:custGeom>
              <a:avLst/>
              <a:gdLst/>
              <a:ahLst/>
              <a:cxnLst/>
              <a:rect l="l" t="t" r="r" b="b"/>
              <a:pathLst>
                <a:path w="763" h="2268" extrusionOk="0">
                  <a:moveTo>
                    <a:pt x="1" y="1"/>
                  </a:moveTo>
                  <a:lnTo>
                    <a:pt x="1" y="2268"/>
                  </a:lnTo>
                  <a:lnTo>
                    <a:pt x="762" y="2268"/>
                  </a:lnTo>
                  <a:lnTo>
                    <a:pt x="76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713;p40">
              <a:extLst>
                <a:ext uri="{FF2B5EF4-FFF2-40B4-BE49-F238E27FC236}">
                  <a16:creationId xmlns:a16="http://schemas.microsoft.com/office/drawing/2014/main" id="{C35F6FAB-5543-339E-8A5A-387539D5AEEE}"/>
                </a:ext>
              </a:extLst>
            </p:cNvPr>
            <p:cNvSpPr/>
            <p:nvPr/>
          </p:nvSpPr>
          <p:spPr>
            <a:xfrm>
              <a:off x="2852593" y="1515258"/>
              <a:ext cx="45064" cy="134475"/>
            </a:xfrm>
            <a:custGeom>
              <a:avLst/>
              <a:gdLst/>
              <a:ahLst/>
              <a:cxnLst/>
              <a:rect l="l" t="t" r="r" b="b"/>
              <a:pathLst>
                <a:path w="760" h="2268" extrusionOk="0">
                  <a:moveTo>
                    <a:pt x="0" y="1"/>
                  </a:moveTo>
                  <a:lnTo>
                    <a:pt x="0" y="2268"/>
                  </a:lnTo>
                  <a:lnTo>
                    <a:pt x="759" y="2268"/>
                  </a:lnTo>
                  <a:lnTo>
                    <a:pt x="75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714;p40">
              <a:extLst>
                <a:ext uri="{FF2B5EF4-FFF2-40B4-BE49-F238E27FC236}">
                  <a16:creationId xmlns:a16="http://schemas.microsoft.com/office/drawing/2014/main" id="{39135199-B1D0-ABE5-50EB-C4AAFE2ACD32}"/>
                </a:ext>
              </a:extLst>
            </p:cNvPr>
            <p:cNvSpPr/>
            <p:nvPr/>
          </p:nvSpPr>
          <p:spPr>
            <a:xfrm>
              <a:off x="2784648" y="1484300"/>
              <a:ext cx="136024" cy="31024"/>
            </a:xfrm>
            <a:custGeom>
              <a:avLst/>
              <a:gdLst/>
              <a:ahLst/>
              <a:cxnLst/>
              <a:rect l="l" t="t" r="r" b="b"/>
              <a:pathLst>
                <a:path w="1144" h="523" extrusionOk="0">
                  <a:moveTo>
                    <a:pt x="1" y="1"/>
                  </a:moveTo>
                  <a:lnTo>
                    <a:pt x="1" y="523"/>
                  </a:lnTo>
                  <a:lnTo>
                    <a:pt x="1143" y="523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715;p40">
              <a:extLst>
                <a:ext uri="{FF2B5EF4-FFF2-40B4-BE49-F238E27FC236}">
                  <a16:creationId xmlns:a16="http://schemas.microsoft.com/office/drawing/2014/main" id="{0E61379C-E483-7B22-1994-B00121BFD50E}"/>
                </a:ext>
              </a:extLst>
            </p:cNvPr>
            <p:cNvSpPr/>
            <p:nvPr/>
          </p:nvSpPr>
          <p:spPr>
            <a:xfrm>
              <a:off x="2852593" y="1484306"/>
              <a:ext cx="67656" cy="31010"/>
            </a:xfrm>
            <a:custGeom>
              <a:avLst/>
              <a:gdLst/>
              <a:ahLst/>
              <a:cxnLst/>
              <a:rect l="l" t="t" r="r" b="b"/>
              <a:pathLst>
                <a:path w="1141" h="523" extrusionOk="0">
                  <a:moveTo>
                    <a:pt x="0" y="1"/>
                  </a:moveTo>
                  <a:lnTo>
                    <a:pt x="0" y="523"/>
                  </a:lnTo>
                  <a:lnTo>
                    <a:pt x="1140" y="523"/>
                  </a:lnTo>
                  <a:lnTo>
                    <a:pt x="114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716;p40">
              <a:extLst>
                <a:ext uri="{FF2B5EF4-FFF2-40B4-BE49-F238E27FC236}">
                  <a16:creationId xmlns:a16="http://schemas.microsoft.com/office/drawing/2014/main" id="{7D84BE29-D9D3-7ED5-5652-28562AF378D0}"/>
                </a:ext>
              </a:extLst>
            </p:cNvPr>
            <p:cNvSpPr/>
            <p:nvPr/>
          </p:nvSpPr>
          <p:spPr>
            <a:xfrm>
              <a:off x="2729080" y="1765719"/>
              <a:ext cx="123571" cy="245767"/>
            </a:xfrm>
            <a:custGeom>
              <a:avLst/>
              <a:gdLst/>
              <a:ahLst/>
              <a:cxnLst/>
              <a:rect l="l" t="t" r="r" b="b"/>
              <a:pathLst>
                <a:path w="2084" h="4145" extrusionOk="0">
                  <a:moveTo>
                    <a:pt x="1" y="1"/>
                  </a:moveTo>
                  <a:lnTo>
                    <a:pt x="1" y="4144"/>
                  </a:lnTo>
                  <a:lnTo>
                    <a:pt x="2083" y="4144"/>
                  </a:lnTo>
                  <a:lnTo>
                    <a:pt x="2083" y="1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717;p40">
              <a:extLst>
                <a:ext uri="{FF2B5EF4-FFF2-40B4-BE49-F238E27FC236}">
                  <a16:creationId xmlns:a16="http://schemas.microsoft.com/office/drawing/2014/main" id="{0BF146A6-6C12-64D2-52E7-C08446D489F4}"/>
                </a:ext>
              </a:extLst>
            </p:cNvPr>
            <p:cNvSpPr/>
            <p:nvPr/>
          </p:nvSpPr>
          <p:spPr>
            <a:xfrm>
              <a:off x="2852593" y="1765719"/>
              <a:ext cx="123334" cy="245767"/>
            </a:xfrm>
            <a:custGeom>
              <a:avLst/>
              <a:gdLst/>
              <a:ahLst/>
              <a:cxnLst/>
              <a:rect l="l" t="t" r="r" b="b"/>
              <a:pathLst>
                <a:path w="2080" h="4145" extrusionOk="0">
                  <a:moveTo>
                    <a:pt x="0" y="1"/>
                  </a:moveTo>
                  <a:lnTo>
                    <a:pt x="0" y="4144"/>
                  </a:lnTo>
                  <a:lnTo>
                    <a:pt x="2080" y="4144"/>
                  </a:lnTo>
                  <a:lnTo>
                    <a:pt x="2080" y="1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8E223C0-3C57-E96C-7D1A-CA40BDEFED7F}"/>
              </a:ext>
            </a:extLst>
          </p:cNvPr>
          <p:cNvSpPr txBox="1"/>
          <p:nvPr/>
        </p:nvSpPr>
        <p:spPr>
          <a:xfrm>
            <a:off x="8665431" y="4735576"/>
            <a:ext cx="27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ar-P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2" grpId="0"/>
      <p:bldP spid="1213" grpId="0"/>
      <p:bldP spid="1214" grpId="0" build="p"/>
      <p:bldP spid="1215" grpId="0" build="p"/>
      <p:bldP spid="1258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0AD19F-9DC7-C6D2-B1D7-8A324F907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732" y="1469938"/>
            <a:ext cx="3353268" cy="3086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1D3B3C6-D6BE-F821-0E3D-9002300A4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0" y="1469938"/>
            <a:ext cx="3381847" cy="3134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36" name="Google Shape;736;p41"/>
          <p:cNvSpPr txBox="1">
            <a:spLocks noGrp="1"/>
          </p:cNvSpPr>
          <p:nvPr>
            <p:ph type="title"/>
          </p:nvPr>
        </p:nvSpPr>
        <p:spPr>
          <a:xfrm>
            <a:off x="2003400" y="714017"/>
            <a:ext cx="5137200" cy="64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Monofacial vs. Bifacial </a:t>
            </a:r>
            <a:endParaRPr b="1" dirty="0"/>
          </a:p>
        </p:txBody>
      </p:sp>
      <p:cxnSp>
        <p:nvCxnSpPr>
          <p:cNvPr id="740" name="Google Shape;740;p41"/>
          <p:cNvCxnSpPr/>
          <p:nvPr/>
        </p:nvCxnSpPr>
        <p:spPr>
          <a:xfrm>
            <a:off x="2335200" y="1287836"/>
            <a:ext cx="4473600" cy="0"/>
          </a:xfrm>
          <a:prstGeom prst="straightConnector1">
            <a:avLst/>
          </a:prstGeom>
          <a:noFill/>
          <a:ln w="19050" cap="flat" cmpd="sng">
            <a:solidFill>
              <a:srgbClr val="376D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41" name="Google Shape;741;p41"/>
          <p:cNvGrpSpPr/>
          <p:nvPr/>
        </p:nvGrpSpPr>
        <p:grpSpPr>
          <a:xfrm rot="1123768">
            <a:off x="165143" y="303379"/>
            <a:ext cx="633014" cy="1517111"/>
            <a:chOff x="1358750" y="1482752"/>
            <a:chExt cx="538725" cy="1291133"/>
          </a:xfrm>
        </p:grpSpPr>
        <p:sp>
          <p:nvSpPr>
            <p:cNvPr id="742" name="Google Shape;742;p41"/>
            <p:cNvSpPr/>
            <p:nvPr/>
          </p:nvSpPr>
          <p:spPr>
            <a:xfrm>
              <a:off x="1358750" y="1483220"/>
              <a:ext cx="533755" cy="1290662"/>
            </a:xfrm>
            <a:custGeom>
              <a:avLst/>
              <a:gdLst/>
              <a:ahLst/>
              <a:cxnLst/>
              <a:rect l="l" t="t" r="r" b="b"/>
              <a:pathLst>
                <a:path w="6836" h="16530" extrusionOk="0">
                  <a:moveTo>
                    <a:pt x="2658" y="9308"/>
                  </a:moveTo>
                  <a:lnTo>
                    <a:pt x="2658" y="12269"/>
                  </a:lnTo>
                  <a:lnTo>
                    <a:pt x="2390" y="12269"/>
                  </a:lnTo>
                  <a:cubicBezTo>
                    <a:pt x="1414" y="12269"/>
                    <a:pt x="624" y="11602"/>
                    <a:pt x="624" y="10785"/>
                  </a:cubicBezTo>
                  <a:cubicBezTo>
                    <a:pt x="624" y="9968"/>
                    <a:pt x="1414" y="9308"/>
                    <a:pt x="2390" y="9308"/>
                  </a:cubicBezTo>
                  <a:close/>
                  <a:moveTo>
                    <a:pt x="4792" y="12539"/>
                  </a:moveTo>
                  <a:cubicBezTo>
                    <a:pt x="5769" y="12539"/>
                    <a:pt x="6559" y="13332"/>
                    <a:pt x="6559" y="14306"/>
                  </a:cubicBezTo>
                  <a:lnTo>
                    <a:pt x="6559" y="14499"/>
                  </a:lnTo>
                  <a:cubicBezTo>
                    <a:pt x="6559" y="15473"/>
                    <a:pt x="5769" y="16265"/>
                    <a:pt x="4792" y="16265"/>
                  </a:cubicBezTo>
                  <a:lnTo>
                    <a:pt x="4691" y="16265"/>
                  </a:lnTo>
                  <a:cubicBezTo>
                    <a:pt x="4221" y="16265"/>
                    <a:pt x="3776" y="16081"/>
                    <a:pt x="3441" y="15746"/>
                  </a:cubicBezTo>
                  <a:cubicBezTo>
                    <a:pt x="3109" y="15411"/>
                    <a:pt x="2925" y="14969"/>
                    <a:pt x="2925" y="14499"/>
                  </a:cubicBezTo>
                  <a:lnTo>
                    <a:pt x="2928" y="12539"/>
                  </a:lnTo>
                  <a:close/>
                  <a:moveTo>
                    <a:pt x="1546" y="1"/>
                  </a:moveTo>
                  <a:cubicBezTo>
                    <a:pt x="1441" y="1"/>
                    <a:pt x="1358" y="84"/>
                    <a:pt x="1358" y="188"/>
                  </a:cubicBezTo>
                  <a:lnTo>
                    <a:pt x="1358" y="2295"/>
                  </a:lnTo>
                  <a:lnTo>
                    <a:pt x="1" y="2295"/>
                  </a:lnTo>
                  <a:lnTo>
                    <a:pt x="1" y="2999"/>
                  </a:lnTo>
                  <a:lnTo>
                    <a:pt x="486" y="2999"/>
                  </a:lnTo>
                  <a:lnTo>
                    <a:pt x="486" y="3413"/>
                  </a:lnTo>
                  <a:lnTo>
                    <a:pt x="486" y="4912"/>
                  </a:lnTo>
                  <a:cubicBezTo>
                    <a:pt x="486" y="5619"/>
                    <a:pt x="1057" y="6190"/>
                    <a:pt x="1764" y="6190"/>
                  </a:cubicBezTo>
                  <a:lnTo>
                    <a:pt x="2658" y="6190"/>
                  </a:lnTo>
                  <a:lnTo>
                    <a:pt x="2658" y="9035"/>
                  </a:lnTo>
                  <a:lnTo>
                    <a:pt x="2390" y="9035"/>
                  </a:lnTo>
                  <a:cubicBezTo>
                    <a:pt x="1269" y="9035"/>
                    <a:pt x="354" y="9821"/>
                    <a:pt x="354" y="10785"/>
                  </a:cubicBezTo>
                  <a:cubicBezTo>
                    <a:pt x="354" y="11750"/>
                    <a:pt x="1269" y="12536"/>
                    <a:pt x="2390" y="12536"/>
                  </a:cubicBezTo>
                  <a:lnTo>
                    <a:pt x="2658" y="12536"/>
                  </a:lnTo>
                  <a:lnTo>
                    <a:pt x="2658" y="14490"/>
                  </a:lnTo>
                  <a:cubicBezTo>
                    <a:pt x="2658" y="15034"/>
                    <a:pt x="2870" y="15544"/>
                    <a:pt x="3257" y="15931"/>
                  </a:cubicBezTo>
                  <a:cubicBezTo>
                    <a:pt x="3641" y="16315"/>
                    <a:pt x="4154" y="16530"/>
                    <a:pt x="4697" y="16530"/>
                  </a:cubicBezTo>
                  <a:lnTo>
                    <a:pt x="4802" y="16530"/>
                  </a:lnTo>
                  <a:cubicBezTo>
                    <a:pt x="5923" y="16530"/>
                    <a:pt x="6835" y="15617"/>
                    <a:pt x="6835" y="14496"/>
                  </a:cubicBezTo>
                  <a:lnTo>
                    <a:pt x="6835" y="14303"/>
                  </a:lnTo>
                  <a:cubicBezTo>
                    <a:pt x="6835" y="13181"/>
                    <a:pt x="5923" y="12269"/>
                    <a:pt x="4802" y="12269"/>
                  </a:cubicBezTo>
                  <a:lnTo>
                    <a:pt x="2934" y="12269"/>
                  </a:lnTo>
                  <a:lnTo>
                    <a:pt x="2934" y="9308"/>
                  </a:lnTo>
                  <a:lnTo>
                    <a:pt x="6703" y="9308"/>
                  </a:lnTo>
                  <a:lnTo>
                    <a:pt x="6703" y="9035"/>
                  </a:lnTo>
                  <a:lnTo>
                    <a:pt x="5305" y="9035"/>
                  </a:lnTo>
                  <a:cubicBezTo>
                    <a:pt x="6728" y="8494"/>
                    <a:pt x="6138" y="6190"/>
                    <a:pt x="6138" y="6190"/>
                  </a:cubicBezTo>
                  <a:lnTo>
                    <a:pt x="6138" y="6190"/>
                  </a:lnTo>
                  <a:cubicBezTo>
                    <a:pt x="6138" y="6190"/>
                    <a:pt x="5198" y="6774"/>
                    <a:pt x="4614" y="7446"/>
                  </a:cubicBezTo>
                  <a:cubicBezTo>
                    <a:pt x="4147" y="7984"/>
                    <a:pt x="4430" y="8752"/>
                    <a:pt x="4556" y="9035"/>
                  </a:cubicBezTo>
                  <a:lnTo>
                    <a:pt x="2934" y="9035"/>
                  </a:lnTo>
                  <a:lnTo>
                    <a:pt x="2934" y="6190"/>
                  </a:lnTo>
                  <a:lnTo>
                    <a:pt x="3846" y="6190"/>
                  </a:lnTo>
                  <a:cubicBezTo>
                    <a:pt x="4553" y="6190"/>
                    <a:pt x="5124" y="5619"/>
                    <a:pt x="5124" y="4912"/>
                  </a:cubicBezTo>
                  <a:lnTo>
                    <a:pt x="5124" y="3413"/>
                  </a:lnTo>
                  <a:lnTo>
                    <a:pt x="5124" y="2999"/>
                  </a:lnTo>
                  <a:lnTo>
                    <a:pt x="5597" y="2999"/>
                  </a:lnTo>
                  <a:lnTo>
                    <a:pt x="5597" y="2295"/>
                  </a:lnTo>
                  <a:lnTo>
                    <a:pt x="4230" y="2295"/>
                  </a:lnTo>
                  <a:lnTo>
                    <a:pt x="4230" y="188"/>
                  </a:lnTo>
                  <a:cubicBezTo>
                    <a:pt x="4230" y="84"/>
                    <a:pt x="4144" y="1"/>
                    <a:pt x="4040" y="1"/>
                  </a:cubicBezTo>
                  <a:lnTo>
                    <a:pt x="3883" y="1"/>
                  </a:lnTo>
                  <a:cubicBezTo>
                    <a:pt x="3779" y="1"/>
                    <a:pt x="3696" y="84"/>
                    <a:pt x="3696" y="188"/>
                  </a:cubicBezTo>
                  <a:lnTo>
                    <a:pt x="3696" y="2295"/>
                  </a:lnTo>
                  <a:lnTo>
                    <a:pt x="1890" y="2295"/>
                  </a:lnTo>
                  <a:lnTo>
                    <a:pt x="1890" y="188"/>
                  </a:lnTo>
                  <a:cubicBezTo>
                    <a:pt x="1890" y="84"/>
                    <a:pt x="1807" y="1"/>
                    <a:pt x="1702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1"/>
            <p:cNvSpPr/>
            <p:nvPr/>
          </p:nvSpPr>
          <p:spPr>
            <a:xfrm>
              <a:off x="1397446" y="1715665"/>
              <a:ext cx="181614" cy="251183"/>
            </a:xfrm>
            <a:custGeom>
              <a:avLst/>
              <a:gdLst/>
              <a:ahLst/>
              <a:cxnLst/>
              <a:rect l="l" t="t" r="r" b="b"/>
              <a:pathLst>
                <a:path w="2326" h="3217" extrusionOk="0">
                  <a:moveTo>
                    <a:pt x="0" y="0"/>
                  </a:moveTo>
                  <a:lnTo>
                    <a:pt x="0" y="1938"/>
                  </a:lnTo>
                  <a:cubicBezTo>
                    <a:pt x="0" y="2645"/>
                    <a:pt x="575" y="3216"/>
                    <a:pt x="1281" y="3216"/>
                  </a:cubicBezTo>
                  <a:lnTo>
                    <a:pt x="2326" y="3216"/>
                  </a:lnTo>
                  <a:lnTo>
                    <a:pt x="23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1"/>
            <p:cNvSpPr/>
            <p:nvPr/>
          </p:nvSpPr>
          <p:spPr>
            <a:xfrm>
              <a:off x="1578048" y="1715665"/>
              <a:ext cx="181380" cy="251183"/>
            </a:xfrm>
            <a:custGeom>
              <a:avLst/>
              <a:gdLst/>
              <a:ahLst/>
              <a:cxnLst/>
              <a:rect l="l" t="t" r="r" b="b"/>
              <a:pathLst>
                <a:path w="2323" h="3217" extrusionOk="0">
                  <a:moveTo>
                    <a:pt x="0" y="0"/>
                  </a:moveTo>
                  <a:lnTo>
                    <a:pt x="0" y="3216"/>
                  </a:lnTo>
                  <a:lnTo>
                    <a:pt x="1045" y="3216"/>
                  </a:lnTo>
                  <a:cubicBezTo>
                    <a:pt x="1751" y="3216"/>
                    <a:pt x="2323" y="2645"/>
                    <a:pt x="2323" y="1938"/>
                  </a:cubicBezTo>
                  <a:lnTo>
                    <a:pt x="23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1"/>
            <p:cNvSpPr/>
            <p:nvPr/>
          </p:nvSpPr>
          <p:spPr>
            <a:xfrm>
              <a:off x="1465298" y="1482752"/>
              <a:ext cx="41851" cy="232991"/>
            </a:xfrm>
            <a:custGeom>
              <a:avLst/>
              <a:gdLst/>
              <a:ahLst/>
              <a:cxnLst/>
              <a:rect l="l" t="t" r="r" b="b"/>
              <a:pathLst>
                <a:path w="536" h="2984" extrusionOk="0">
                  <a:moveTo>
                    <a:pt x="188" y="0"/>
                  </a:moveTo>
                  <a:cubicBezTo>
                    <a:pt x="84" y="0"/>
                    <a:pt x="1" y="86"/>
                    <a:pt x="1" y="191"/>
                  </a:cubicBezTo>
                  <a:lnTo>
                    <a:pt x="1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1"/>
            <p:cNvSpPr/>
            <p:nvPr/>
          </p:nvSpPr>
          <p:spPr>
            <a:xfrm>
              <a:off x="1647852" y="1482752"/>
              <a:ext cx="41773" cy="232991"/>
            </a:xfrm>
            <a:custGeom>
              <a:avLst/>
              <a:gdLst/>
              <a:ahLst/>
              <a:cxnLst/>
              <a:rect l="l" t="t" r="r" b="b"/>
              <a:pathLst>
                <a:path w="535" h="2984" extrusionOk="0">
                  <a:moveTo>
                    <a:pt x="188" y="0"/>
                  </a:moveTo>
                  <a:cubicBezTo>
                    <a:pt x="86" y="0"/>
                    <a:pt x="0" y="86"/>
                    <a:pt x="0" y="191"/>
                  </a:cubicBezTo>
                  <a:lnTo>
                    <a:pt x="0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1"/>
            <p:cNvSpPr/>
            <p:nvPr/>
          </p:nvSpPr>
          <p:spPr>
            <a:xfrm>
              <a:off x="1359342" y="1662180"/>
              <a:ext cx="218780" cy="54968"/>
            </a:xfrm>
            <a:custGeom>
              <a:avLst/>
              <a:gdLst/>
              <a:ahLst/>
              <a:cxnLst/>
              <a:rect l="l" t="t" r="r" b="b"/>
              <a:pathLst>
                <a:path w="2802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801" y="704"/>
                  </a:lnTo>
                  <a:lnTo>
                    <a:pt x="28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1"/>
            <p:cNvSpPr/>
            <p:nvPr/>
          </p:nvSpPr>
          <p:spPr>
            <a:xfrm>
              <a:off x="1577345" y="1662180"/>
              <a:ext cx="218546" cy="54968"/>
            </a:xfrm>
            <a:custGeom>
              <a:avLst/>
              <a:gdLst/>
              <a:ahLst/>
              <a:cxnLst/>
              <a:rect l="l" t="t" r="r" b="b"/>
              <a:pathLst>
                <a:path w="2799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799" y="704"/>
                  </a:lnTo>
                  <a:lnTo>
                    <a:pt x="27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1"/>
            <p:cNvSpPr/>
            <p:nvPr/>
          </p:nvSpPr>
          <p:spPr>
            <a:xfrm>
              <a:off x="1397446" y="1717305"/>
              <a:ext cx="361745" cy="32481"/>
            </a:xfrm>
            <a:custGeom>
              <a:avLst/>
              <a:gdLst/>
              <a:ahLst/>
              <a:cxnLst/>
              <a:rect l="l" t="t" r="r" b="b"/>
              <a:pathLst>
                <a:path w="4633" h="416" extrusionOk="0">
                  <a:moveTo>
                    <a:pt x="0" y="1"/>
                  </a:moveTo>
                  <a:lnTo>
                    <a:pt x="0" y="415"/>
                  </a:lnTo>
                  <a:lnTo>
                    <a:pt x="4633" y="415"/>
                  </a:lnTo>
                  <a:lnTo>
                    <a:pt x="46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1"/>
            <p:cNvSpPr/>
            <p:nvPr/>
          </p:nvSpPr>
          <p:spPr>
            <a:xfrm>
              <a:off x="1387139" y="1966537"/>
              <a:ext cx="505646" cy="807347"/>
            </a:xfrm>
            <a:custGeom>
              <a:avLst/>
              <a:gdLst/>
              <a:ahLst/>
              <a:cxnLst/>
              <a:rect l="l" t="t" r="r" b="b"/>
              <a:pathLst>
                <a:path w="6476" h="10340" extrusionOk="0">
                  <a:moveTo>
                    <a:pt x="2034" y="3118"/>
                  </a:moveTo>
                  <a:lnTo>
                    <a:pt x="2034" y="3121"/>
                  </a:lnTo>
                  <a:lnTo>
                    <a:pt x="2304" y="3121"/>
                  </a:lnTo>
                  <a:lnTo>
                    <a:pt x="2304" y="6082"/>
                  </a:lnTo>
                  <a:lnTo>
                    <a:pt x="2034" y="6082"/>
                  </a:lnTo>
                  <a:cubicBezTo>
                    <a:pt x="1060" y="6082"/>
                    <a:pt x="268" y="5419"/>
                    <a:pt x="268" y="4598"/>
                  </a:cubicBezTo>
                  <a:cubicBezTo>
                    <a:pt x="268" y="3781"/>
                    <a:pt x="1060" y="3118"/>
                    <a:pt x="2034" y="3118"/>
                  </a:cubicBezTo>
                  <a:close/>
                  <a:moveTo>
                    <a:pt x="4445" y="6346"/>
                  </a:moveTo>
                  <a:cubicBezTo>
                    <a:pt x="5422" y="6346"/>
                    <a:pt x="6211" y="7139"/>
                    <a:pt x="6211" y="8113"/>
                  </a:cubicBezTo>
                  <a:lnTo>
                    <a:pt x="6211" y="8306"/>
                  </a:lnTo>
                  <a:cubicBezTo>
                    <a:pt x="6211" y="9280"/>
                    <a:pt x="5422" y="10072"/>
                    <a:pt x="4445" y="10072"/>
                  </a:cubicBezTo>
                  <a:lnTo>
                    <a:pt x="4341" y="10072"/>
                  </a:lnTo>
                  <a:cubicBezTo>
                    <a:pt x="3868" y="10072"/>
                    <a:pt x="3428" y="9888"/>
                    <a:pt x="3094" y="9553"/>
                  </a:cubicBezTo>
                  <a:cubicBezTo>
                    <a:pt x="2759" y="9218"/>
                    <a:pt x="2574" y="8773"/>
                    <a:pt x="2574" y="8306"/>
                  </a:cubicBezTo>
                  <a:lnTo>
                    <a:pt x="2574" y="6349"/>
                  </a:lnTo>
                  <a:lnTo>
                    <a:pt x="2574" y="6346"/>
                  </a:lnTo>
                  <a:close/>
                  <a:moveTo>
                    <a:pt x="2304" y="0"/>
                  </a:moveTo>
                  <a:lnTo>
                    <a:pt x="2304" y="2845"/>
                  </a:lnTo>
                  <a:lnTo>
                    <a:pt x="2034" y="2845"/>
                  </a:lnTo>
                  <a:cubicBezTo>
                    <a:pt x="913" y="2845"/>
                    <a:pt x="0" y="3631"/>
                    <a:pt x="0" y="4595"/>
                  </a:cubicBezTo>
                  <a:cubicBezTo>
                    <a:pt x="0" y="5560"/>
                    <a:pt x="913" y="6346"/>
                    <a:pt x="2034" y="6346"/>
                  </a:cubicBezTo>
                  <a:lnTo>
                    <a:pt x="2304" y="6346"/>
                  </a:lnTo>
                  <a:lnTo>
                    <a:pt x="2304" y="8300"/>
                  </a:lnTo>
                  <a:cubicBezTo>
                    <a:pt x="2304" y="8847"/>
                    <a:pt x="2519" y="9357"/>
                    <a:pt x="2903" y="9741"/>
                  </a:cubicBezTo>
                  <a:cubicBezTo>
                    <a:pt x="3287" y="10128"/>
                    <a:pt x="3797" y="10340"/>
                    <a:pt x="4338" y="10340"/>
                  </a:cubicBezTo>
                  <a:lnTo>
                    <a:pt x="4442" y="10340"/>
                  </a:lnTo>
                  <a:cubicBezTo>
                    <a:pt x="5563" y="10340"/>
                    <a:pt x="6476" y="9427"/>
                    <a:pt x="6472" y="8306"/>
                  </a:cubicBezTo>
                  <a:lnTo>
                    <a:pt x="6472" y="8113"/>
                  </a:lnTo>
                  <a:cubicBezTo>
                    <a:pt x="6472" y="6991"/>
                    <a:pt x="5557" y="6079"/>
                    <a:pt x="4439" y="6079"/>
                  </a:cubicBezTo>
                  <a:lnTo>
                    <a:pt x="2571" y="6079"/>
                  </a:lnTo>
                  <a:lnTo>
                    <a:pt x="2571" y="3118"/>
                  </a:lnTo>
                  <a:lnTo>
                    <a:pt x="6337" y="3118"/>
                  </a:lnTo>
                  <a:lnTo>
                    <a:pt x="6337" y="2845"/>
                  </a:lnTo>
                  <a:lnTo>
                    <a:pt x="2574" y="2845"/>
                  </a:lnTo>
                  <a:lnTo>
                    <a:pt x="25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1"/>
            <p:cNvSpPr/>
            <p:nvPr/>
          </p:nvSpPr>
          <p:spPr>
            <a:xfrm>
              <a:off x="1674010" y="1966537"/>
              <a:ext cx="223465" cy="231273"/>
            </a:xfrm>
            <a:custGeom>
              <a:avLst/>
              <a:gdLst/>
              <a:ahLst/>
              <a:cxnLst/>
              <a:rect l="l" t="t" r="r" b="b"/>
              <a:pathLst>
                <a:path w="2862" h="2962" extrusionOk="0">
                  <a:moveTo>
                    <a:pt x="2104" y="0"/>
                  </a:moveTo>
                  <a:cubicBezTo>
                    <a:pt x="2104" y="0"/>
                    <a:pt x="1158" y="584"/>
                    <a:pt x="578" y="1256"/>
                  </a:cubicBezTo>
                  <a:cubicBezTo>
                    <a:pt x="0" y="1926"/>
                    <a:pt x="578" y="2961"/>
                    <a:pt x="578" y="2961"/>
                  </a:cubicBezTo>
                  <a:cubicBezTo>
                    <a:pt x="580" y="2961"/>
                    <a:pt x="582" y="2961"/>
                    <a:pt x="585" y="2961"/>
                  </a:cubicBezTo>
                  <a:cubicBezTo>
                    <a:pt x="2861" y="2961"/>
                    <a:pt x="2104" y="0"/>
                    <a:pt x="2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1"/>
            <p:cNvSpPr/>
            <p:nvPr/>
          </p:nvSpPr>
          <p:spPr>
            <a:xfrm>
              <a:off x="1719062" y="1966537"/>
              <a:ext cx="178413" cy="231273"/>
            </a:xfrm>
            <a:custGeom>
              <a:avLst/>
              <a:gdLst/>
              <a:ahLst/>
              <a:cxnLst/>
              <a:rect l="l" t="t" r="r" b="b"/>
              <a:pathLst>
                <a:path w="2285" h="2962" extrusionOk="0">
                  <a:moveTo>
                    <a:pt x="1527" y="0"/>
                  </a:moveTo>
                  <a:lnTo>
                    <a:pt x="1" y="2961"/>
                  </a:lnTo>
                  <a:cubicBezTo>
                    <a:pt x="3" y="2961"/>
                    <a:pt x="5" y="2961"/>
                    <a:pt x="8" y="2961"/>
                  </a:cubicBezTo>
                  <a:cubicBezTo>
                    <a:pt x="2284" y="2961"/>
                    <a:pt x="1527" y="3"/>
                    <a:pt x="1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4" name="Google Shape;804;p41"/>
          <p:cNvGrpSpPr/>
          <p:nvPr/>
        </p:nvGrpSpPr>
        <p:grpSpPr>
          <a:xfrm rot="-994142">
            <a:off x="7653407" y="399546"/>
            <a:ext cx="1095136" cy="845706"/>
            <a:chOff x="8879809" y="4755125"/>
            <a:chExt cx="678471" cy="523942"/>
          </a:xfrm>
        </p:grpSpPr>
        <p:sp>
          <p:nvSpPr>
            <p:cNvPr id="805" name="Google Shape;805;p41"/>
            <p:cNvSpPr/>
            <p:nvPr/>
          </p:nvSpPr>
          <p:spPr>
            <a:xfrm>
              <a:off x="8880065" y="4755125"/>
              <a:ext cx="678216" cy="523942"/>
            </a:xfrm>
            <a:custGeom>
              <a:avLst/>
              <a:gdLst/>
              <a:ahLst/>
              <a:cxnLst/>
              <a:rect l="l" t="t" r="r" b="b"/>
              <a:pathLst>
                <a:path w="11707" h="9044" extrusionOk="0">
                  <a:moveTo>
                    <a:pt x="848" y="0"/>
                  </a:moveTo>
                  <a:lnTo>
                    <a:pt x="0" y="7228"/>
                  </a:lnTo>
                  <a:lnTo>
                    <a:pt x="4936" y="7228"/>
                  </a:lnTo>
                  <a:lnTo>
                    <a:pt x="4936" y="8309"/>
                  </a:lnTo>
                  <a:lnTo>
                    <a:pt x="4414" y="8309"/>
                  </a:lnTo>
                  <a:lnTo>
                    <a:pt x="4414" y="9043"/>
                  </a:lnTo>
                  <a:lnTo>
                    <a:pt x="7292" y="9043"/>
                  </a:lnTo>
                  <a:lnTo>
                    <a:pt x="7292" y="8309"/>
                  </a:lnTo>
                  <a:lnTo>
                    <a:pt x="6770" y="8309"/>
                  </a:lnTo>
                  <a:lnTo>
                    <a:pt x="6770" y="7228"/>
                  </a:lnTo>
                  <a:lnTo>
                    <a:pt x="11706" y="7228"/>
                  </a:lnTo>
                  <a:lnTo>
                    <a:pt x="10862" y="0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1"/>
            <p:cNvSpPr/>
            <p:nvPr/>
          </p:nvSpPr>
          <p:spPr>
            <a:xfrm>
              <a:off x="8879809" y="4755125"/>
              <a:ext cx="678390" cy="418736"/>
            </a:xfrm>
            <a:custGeom>
              <a:avLst/>
              <a:gdLst/>
              <a:ahLst/>
              <a:cxnLst/>
              <a:rect l="l" t="t" r="r" b="b"/>
              <a:pathLst>
                <a:path w="11710" h="7228" extrusionOk="0">
                  <a:moveTo>
                    <a:pt x="848" y="0"/>
                  </a:moveTo>
                  <a:lnTo>
                    <a:pt x="1" y="7228"/>
                  </a:lnTo>
                  <a:lnTo>
                    <a:pt x="11710" y="7228"/>
                  </a:lnTo>
                  <a:lnTo>
                    <a:pt x="108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41"/>
            <p:cNvSpPr/>
            <p:nvPr/>
          </p:nvSpPr>
          <p:spPr>
            <a:xfrm>
              <a:off x="8913061" y="4784496"/>
              <a:ext cx="612057" cy="360050"/>
            </a:xfrm>
            <a:custGeom>
              <a:avLst/>
              <a:gdLst/>
              <a:ahLst/>
              <a:cxnLst/>
              <a:rect l="l" t="t" r="r" b="b"/>
              <a:pathLst>
                <a:path w="10565" h="6215" extrusionOk="0">
                  <a:moveTo>
                    <a:pt x="726" y="0"/>
                  </a:moveTo>
                  <a:lnTo>
                    <a:pt x="1" y="6214"/>
                  </a:lnTo>
                  <a:lnTo>
                    <a:pt x="10565" y="6214"/>
                  </a:lnTo>
                  <a:lnTo>
                    <a:pt x="9837" y="0"/>
                  </a:lnTo>
                  <a:close/>
                </a:path>
              </a:pathLst>
            </a:custGeom>
            <a:solidFill>
              <a:srgbClr val="B0C5D9">
                <a:alpha val="5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1"/>
            <p:cNvSpPr/>
            <p:nvPr/>
          </p:nvSpPr>
          <p:spPr>
            <a:xfrm>
              <a:off x="9214183" y="4784496"/>
              <a:ext cx="9849" cy="360050"/>
            </a:xfrm>
            <a:custGeom>
              <a:avLst/>
              <a:gdLst/>
              <a:ahLst/>
              <a:cxnLst/>
              <a:rect l="l" t="t" r="r" b="b"/>
              <a:pathLst>
                <a:path w="170" h="6215" extrusionOk="0">
                  <a:moveTo>
                    <a:pt x="0" y="0"/>
                  </a:moveTo>
                  <a:lnTo>
                    <a:pt x="0" y="6214"/>
                  </a:lnTo>
                  <a:lnTo>
                    <a:pt x="169" y="621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41"/>
            <p:cNvSpPr/>
            <p:nvPr/>
          </p:nvSpPr>
          <p:spPr>
            <a:xfrm>
              <a:off x="9301890" y="4783916"/>
              <a:ext cx="23926" cy="360282"/>
            </a:xfrm>
            <a:custGeom>
              <a:avLst/>
              <a:gdLst/>
              <a:ahLst/>
              <a:cxnLst/>
              <a:rect l="l" t="t" r="r" b="b"/>
              <a:pathLst>
                <a:path w="413" h="6219" extrusionOk="0">
                  <a:moveTo>
                    <a:pt x="170" y="1"/>
                  </a:moveTo>
                  <a:lnTo>
                    <a:pt x="1" y="7"/>
                  </a:lnTo>
                  <a:lnTo>
                    <a:pt x="243" y="6218"/>
                  </a:lnTo>
                  <a:lnTo>
                    <a:pt x="412" y="6212"/>
                  </a:lnTo>
                  <a:lnTo>
                    <a:pt x="17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41"/>
            <p:cNvSpPr/>
            <p:nvPr/>
          </p:nvSpPr>
          <p:spPr>
            <a:xfrm>
              <a:off x="9390350" y="4784264"/>
              <a:ext cx="37772" cy="360630"/>
            </a:xfrm>
            <a:custGeom>
              <a:avLst/>
              <a:gdLst/>
              <a:ahLst/>
              <a:cxnLst/>
              <a:rect l="l" t="t" r="r" b="b"/>
              <a:pathLst>
                <a:path w="652" h="6225" extrusionOk="0">
                  <a:moveTo>
                    <a:pt x="166" y="1"/>
                  </a:moveTo>
                  <a:lnTo>
                    <a:pt x="0" y="13"/>
                  </a:lnTo>
                  <a:lnTo>
                    <a:pt x="483" y="6224"/>
                  </a:lnTo>
                  <a:lnTo>
                    <a:pt x="652" y="621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1"/>
            <p:cNvSpPr/>
            <p:nvPr/>
          </p:nvSpPr>
          <p:spPr>
            <a:xfrm>
              <a:off x="9111878" y="4784496"/>
              <a:ext cx="23868" cy="360224"/>
            </a:xfrm>
            <a:custGeom>
              <a:avLst/>
              <a:gdLst/>
              <a:ahLst/>
              <a:cxnLst/>
              <a:rect l="l" t="t" r="r" b="b"/>
              <a:pathLst>
                <a:path w="412" h="6218" extrusionOk="0">
                  <a:moveTo>
                    <a:pt x="243" y="0"/>
                  </a:moveTo>
                  <a:lnTo>
                    <a:pt x="0" y="6211"/>
                  </a:lnTo>
                  <a:lnTo>
                    <a:pt x="169" y="6217"/>
                  </a:lnTo>
                  <a:lnTo>
                    <a:pt x="412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1"/>
            <p:cNvSpPr/>
            <p:nvPr/>
          </p:nvSpPr>
          <p:spPr>
            <a:xfrm>
              <a:off x="9009689" y="4784264"/>
              <a:ext cx="38004" cy="360630"/>
            </a:xfrm>
            <a:custGeom>
              <a:avLst/>
              <a:gdLst/>
              <a:ahLst/>
              <a:cxnLst/>
              <a:rect l="l" t="t" r="r" b="b"/>
              <a:pathLst>
                <a:path w="656" h="6225" extrusionOk="0">
                  <a:moveTo>
                    <a:pt x="489" y="1"/>
                  </a:moveTo>
                  <a:lnTo>
                    <a:pt x="1" y="6212"/>
                  </a:lnTo>
                  <a:lnTo>
                    <a:pt x="170" y="6224"/>
                  </a:lnTo>
                  <a:lnTo>
                    <a:pt x="655" y="13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41"/>
            <p:cNvSpPr/>
            <p:nvPr/>
          </p:nvSpPr>
          <p:spPr>
            <a:xfrm>
              <a:off x="8946545" y="4851405"/>
              <a:ext cx="544971" cy="9791"/>
            </a:xfrm>
            <a:custGeom>
              <a:avLst/>
              <a:gdLst/>
              <a:ahLst/>
              <a:cxnLst/>
              <a:rect l="l" t="t" r="r" b="b"/>
              <a:pathLst>
                <a:path w="9407" h="169" extrusionOk="0">
                  <a:moveTo>
                    <a:pt x="0" y="0"/>
                  </a:moveTo>
                  <a:lnTo>
                    <a:pt x="0" y="169"/>
                  </a:lnTo>
                  <a:lnTo>
                    <a:pt x="9406" y="169"/>
                  </a:lnTo>
                  <a:lnTo>
                    <a:pt x="94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41"/>
            <p:cNvSpPr/>
            <p:nvPr/>
          </p:nvSpPr>
          <p:spPr>
            <a:xfrm>
              <a:off x="8938203" y="4923470"/>
              <a:ext cx="561656" cy="9849"/>
            </a:xfrm>
            <a:custGeom>
              <a:avLst/>
              <a:gdLst/>
              <a:ahLst/>
              <a:cxnLst/>
              <a:rect l="l" t="t" r="r" b="b"/>
              <a:pathLst>
                <a:path w="9695" h="170" extrusionOk="0">
                  <a:moveTo>
                    <a:pt x="0" y="0"/>
                  </a:moveTo>
                  <a:lnTo>
                    <a:pt x="0" y="169"/>
                  </a:lnTo>
                  <a:lnTo>
                    <a:pt x="9694" y="169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41"/>
            <p:cNvSpPr/>
            <p:nvPr/>
          </p:nvSpPr>
          <p:spPr>
            <a:xfrm>
              <a:off x="8929977" y="4995362"/>
              <a:ext cx="578398" cy="9791"/>
            </a:xfrm>
            <a:custGeom>
              <a:avLst/>
              <a:gdLst/>
              <a:ahLst/>
              <a:cxnLst/>
              <a:rect l="l" t="t" r="r" b="b"/>
              <a:pathLst>
                <a:path w="9984" h="169" extrusionOk="0">
                  <a:moveTo>
                    <a:pt x="1" y="0"/>
                  </a:moveTo>
                  <a:lnTo>
                    <a:pt x="1" y="169"/>
                  </a:lnTo>
                  <a:lnTo>
                    <a:pt x="9984" y="169"/>
                  </a:lnTo>
                  <a:lnTo>
                    <a:pt x="99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41"/>
            <p:cNvSpPr/>
            <p:nvPr/>
          </p:nvSpPr>
          <p:spPr>
            <a:xfrm>
              <a:off x="8921461" y="5067427"/>
              <a:ext cx="595314" cy="9849"/>
            </a:xfrm>
            <a:custGeom>
              <a:avLst/>
              <a:gdLst/>
              <a:ahLst/>
              <a:cxnLst/>
              <a:rect l="l" t="t" r="r" b="b"/>
              <a:pathLst>
                <a:path w="10276" h="170" extrusionOk="0">
                  <a:moveTo>
                    <a:pt x="0" y="0"/>
                  </a:moveTo>
                  <a:lnTo>
                    <a:pt x="0" y="169"/>
                  </a:lnTo>
                  <a:lnTo>
                    <a:pt x="10275" y="169"/>
                  </a:lnTo>
                  <a:lnTo>
                    <a:pt x="102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41"/>
            <p:cNvSpPr/>
            <p:nvPr/>
          </p:nvSpPr>
          <p:spPr>
            <a:xfrm>
              <a:off x="9165927" y="5172397"/>
              <a:ext cx="106132" cy="85450"/>
            </a:xfrm>
            <a:custGeom>
              <a:avLst/>
              <a:gdLst/>
              <a:ahLst/>
              <a:cxnLst/>
              <a:rect l="l" t="t" r="r" b="b"/>
              <a:pathLst>
                <a:path w="1832" h="1475" extrusionOk="0">
                  <a:moveTo>
                    <a:pt x="1" y="0"/>
                  </a:moveTo>
                  <a:lnTo>
                    <a:pt x="1" y="1475"/>
                  </a:lnTo>
                  <a:lnTo>
                    <a:pt x="1832" y="1475"/>
                  </a:lnTo>
                  <a:lnTo>
                    <a:pt x="183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1"/>
            <p:cNvSpPr/>
            <p:nvPr/>
          </p:nvSpPr>
          <p:spPr>
            <a:xfrm>
              <a:off x="9135688" y="5236468"/>
              <a:ext cx="166440" cy="42580"/>
            </a:xfrm>
            <a:custGeom>
              <a:avLst/>
              <a:gdLst/>
              <a:ahLst/>
              <a:cxnLst/>
              <a:rect l="l" t="t" r="r" b="b"/>
              <a:pathLst>
                <a:path w="2873" h="735" extrusionOk="0">
                  <a:moveTo>
                    <a:pt x="1" y="0"/>
                  </a:moveTo>
                  <a:lnTo>
                    <a:pt x="1" y="734"/>
                  </a:lnTo>
                  <a:lnTo>
                    <a:pt x="2873" y="734"/>
                  </a:lnTo>
                  <a:lnTo>
                    <a:pt x="28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1"/>
            <p:cNvSpPr/>
            <p:nvPr/>
          </p:nvSpPr>
          <p:spPr>
            <a:xfrm>
              <a:off x="9219190" y="4755125"/>
              <a:ext cx="339021" cy="523942"/>
            </a:xfrm>
            <a:custGeom>
              <a:avLst/>
              <a:gdLst/>
              <a:ahLst/>
              <a:cxnLst/>
              <a:rect l="l" t="t" r="r" b="b"/>
              <a:pathLst>
                <a:path w="5852" h="9044" extrusionOk="0">
                  <a:moveTo>
                    <a:pt x="0" y="0"/>
                  </a:moveTo>
                  <a:lnTo>
                    <a:pt x="0" y="9043"/>
                  </a:lnTo>
                  <a:lnTo>
                    <a:pt x="1435" y="9043"/>
                  </a:lnTo>
                  <a:lnTo>
                    <a:pt x="1435" y="8309"/>
                  </a:lnTo>
                  <a:lnTo>
                    <a:pt x="913" y="8309"/>
                  </a:lnTo>
                  <a:lnTo>
                    <a:pt x="913" y="7228"/>
                  </a:lnTo>
                  <a:lnTo>
                    <a:pt x="5852" y="7228"/>
                  </a:lnTo>
                  <a:lnTo>
                    <a:pt x="5007" y="0"/>
                  </a:lnTo>
                  <a:close/>
                </a:path>
              </a:pathLst>
            </a:custGeom>
            <a:solidFill>
              <a:srgbClr val="FFFFFF">
                <a:alpha val="28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E4AB7C9-295F-0B13-E310-139F63837C81}"/>
              </a:ext>
            </a:extLst>
          </p:cNvPr>
          <p:cNvSpPr txBox="1"/>
          <p:nvPr/>
        </p:nvSpPr>
        <p:spPr>
          <a:xfrm>
            <a:off x="8665431" y="4735576"/>
            <a:ext cx="27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947913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41"/>
          <p:cNvSpPr txBox="1">
            <a:spLocks noGrp="1"/>
          </p:cNvSpPr>
          <p:nvPr>
            <p:ph type="title"/>
          </p:nvPr>
        </p:nvSpPr>
        <p:spPr>
          <a:xfrm>
            <a:off x="2003400" y="714017"/>
            <a:ext cx="5137200" cy="64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Monofacial vs. Bifacial </a:t>
            </a:r>
            <a:endParaRPr b="1" dirty="0"/>
          </a:p>
        </p:txBody>
      </p:sp>
      <p:cxnSp>
        <p:nvCxnSpPr>
          <p:cNvPr id="740" name="Google Shape;740;p41"/>
          <p:cNvCxnSpPr/>
          <p:nvPr/>
        </p:nvCxnSpPr>
        <p:spPr>
          <a:xfrm>
            <a:off x="2335200" y="1287836"/>
            <a:ext cx="4473600" cy="0"/>
          </a:xfrm>
          <a:prstGeom prst="straightConnector1">
            <a:avLst/>
          </a:prstGeom>
          <a:noFill/>
          <a:ln w="19050" cap="flat" cmpd="sng">
            <a:solidFill>
              <a:srgbClr val="376D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41" name="Google Shape;741;p41"/>
          <p:cNvGrpSpPr/>
          <p:nvPr/>
        </p:nvGrpSpPr>
        <p:grpSpPr>
          <a:xfrm rot="1123768">
            <a:off x="165143" y="303379"/>
            <a:ext cx="633014" cy="1517111"/>
            <a:chOff x="1358750" y="1482752"/>
            <a:chExt cx="538725" cy="1291133"/>
          </a:xfrm>
        </p:grpSpPr>
        <p:sp>
          <p:nvSpPr>
            <p:cNvPr id="742" name="Google Shape;742;p41"/>
            <p:cNvSpPr/>
            <p:nvPr/>
          </p:nvSpPr>
          <p:spPr>
            <a:xfrm>
              <a:off x="1358750" y="1483220"/>
              <a:ext cx="533755" cy="1290662"/>
            </a:xfrm>
            <a:custGeom>
              <a:avLst/>
              <a:gdLst/>
              <a:ahLst/>
              <a:cxnLst/>
              <a:rect l="l" t="t" r="r" b="b"/>
              <a:pathLst>
                <a:path w="6836" h="16530" extrusionOk="0">
                  <a:moveTo>
                    <a:pt x="2658" y="9308"/>
                  </a:moveTo>
                  <a:lnTo>
                    <a:pt x="2658" y="12269"/>
                  </a:lnTo>
                  <a:lnTo>
                    <a:pt x="2390" y="12269"/>
                  </a:lnTo>
                  <a:cubicBezTo>
                    <a:pt x="1414" y="12269"/>
                    <a:pt x="624" y="11602"/>
                    <a:pt x="624" y="10785"/>
                  </a:cubicBezTo>
                  <a:cubicBezTo>
                    <a:pt x="624" y="9968"/>
                    <a:pt x="1414" y="9308"/>
                    <a:pt x="2390" y="9308"/>
                  </a:cubicBezTo>
                  <a:close/>
                  <a:moveTo>
                    <a:pt x="4792" y="12539"/>
                  </a:moveTo>
                  <a:cubicBezTo>
                    <a:pt x="5769" y="12539"/>
                    <a:pt x="6559" y="13332"/>
                    <a:pt x="6559" y="14306"/>
                  </a:cubicBezTo>
                  <a:lnTo>
                    <a:pt x="6559" y="14499"/>
                  </a:lnTo>
                  <a:cubicBezTo>
                    <a:pt x="6559" y="15473"/>
                    <a:pt x="5769" y="16265"/>
                    <a:pt x="4792" y="16265"/>
                  </a:cubicBezTo>
                  <a:lnTo>
                    <a:pt x="4691" y="16265"/>
                  </a:lnTo>
                  <a:cubicBezTo>
                    <a:pt x="4221" y="16265"/>
                    <a:pt x="3776" y="16081"/>
                    <a:pt x="3441" y="15746"/>
                  </a:cubicBezTo>
                  <a:cubicBezTo>
                    <a:pt x="3109" y="15411"/>
                    <a:pt x="2925" y="14969"/>
                    <a:pt x="2925" y="14499"/>
                  </a:cubicBezTo>
                  <a:lnTo>
                    <a:pt x="2928" y="12539"/>
                  </a:lnTo>
                  <a:close/>
                  <a:moveTo>
                    <a:pt x="1546" y="1"/>
                  </a:moveTo>
                  <a:cubicBezTo>
                    <a:pt x="1441" y="1"/>
                    <a:pt x="1358" y="84"/>
                    <a:pt x="1358" y="188"/>
                  </a:cubicBezTo>
                  <a:lnTo>
                    <a:pt x="1358" y="2295"/>
                  </a:lnTo>
                  <a:lnTo>
                    <a:pt x="1" y="2295"/>
                  </a:lnTo>
                  <a:lnTo>
                    <a:pt x="1" y="2999"/>
                  </a:lnTo>
                  <a:lnTo>
                    <a:pt x="486" y="2999"/>
                  </a:lnTo>
                  <a:lnTo>
                    <a:pt x="486" y="3413"/>
                  </a:lnTo>
                  <a:lnTo>
                    <a:pt x="486" y="4912"/>
                  </a:lnTo>
                  <a:cubicBezTo>
                    <a:pt x="486" y="5619"/>
                    <a:pt x="1057" y="6190"/>
                    <a:pt x="1764" y="6190"/>
                  </a:cubicBezTo>
                  <a:lnTo>
                    <a:pt x="2658" y="6190"/>
                  </a:lnTo>
                  <a:lnTo>
                    <a:pt x="2658" y="9035"/>
                  </a:lnTo>
                  <a:lnTo>
                    <a:pt x="2390" y="9035"/>
                  </a:lnTo>
                  <a:cubicBezTo>
                    <a:pt x="1269" y="9035"/>
                    <a:pt x="354" y="9821"/>
                    <a:pt x="354" y="10785"/>
                  </a:cubicBezTo>
                  <a:cubicBezTo>
                    <a:pt x="354" y="11750"/>
                    <a:pt x="1269" y="12536"/>
                    <a:pt x="2390" y="12536"/>
                  </a:cubicBezTo>
                  <a:lnTo>
                    <a:pt x="2658" y="12536"/>
                  </a:lnTo>
                  <a:lnTo>
                    <a:pt x="2658" y="14490"/>
                  </a:lnTo>
                  <a:cubicBezTo>
                    <a:pt x="2658" y="15034"/>
                    <a:pt x="2870" y="15544"/>
                    <a:pt x="3257" y="15931"/>
                  </a:cubicBezTo>
                  <a:cubicBezTo>
                    <a:pt x="3641" y="16315"/>
                    <a:pt x="4154" y="16530"/>
                    <a:pt x="4697" y="16530"/>
                  </a:cubicBezTo>
                  <a:lnTo>
                    <a:pt x="4802" y="16530"/>
                  </a:lnTo>
                  <a:cubicBezTo>
                    <a:pt x="5923" y="16530"/>
                    <a:pt x="6835" y="15617"/>
                    <a:pt x="6835" y="14496"/>
                  </a:cubicBezTo>
                  <a:lnTo>
                    <a:pt x="6835" y="14303"/>
                  </a:lnTo>
                  <a:cubicBezTo>
                    <a:pt x="6835" y="13181"/>
                    <a:pt x="5923" y="12269"/>
                    <a:pt x="4802" y="12269"/>
                  </a:cubicBezTo>
                  <a:lnTo>
                    <a:pt x="2934" y="12269"/>
                  </a:lnTo>
                  <a:lnTo>
                    <a:pt x="2934" y="9308"/>
                  </a:lnTo>
                  <a:lnTo>
                    <a:pt x="6703" y="9308"/>
                  </a:lnTo>
                  <a:lnTo>
                    <a:pt x="6703" y="9035"/>
                  </a:lnTo>
                  <a:lnTo>
                    <a:pt x="5305" y="9035"/>
                  </a:lnTo>
                  <a:cubicBezTo>
                    <a:pt x="6728" y="8494"/>
                    <a:pt x="6138" y="6190"/>
                    <a:pt x="6138" y="6190"/>
                  </a:cubicBezTo>
                  <a:lnTo>
                    <a:pt x="6138" y="6190"/>
                  </a:lnTo>
                  <a:cubicBezTo>
                    <a:pt x="6138" y="6190"/>
                    <a:pt x="5198" y="6774"/>
                    <a:pt x="4614" y="7446"/>
                  </a:cubicBezTo>
                  <a:cubicBezTo>
                    <a:pt x="4147" y="7984"/>
                    <a:pt x="4430" y="8752"/>
                    <a:pt x="4556" y="9035"/>
                  </a:cubicBezTo>
                  <a:lnTo>
                    <a:pt x="2934" y="9035"/>
                  </a:lnTo>
                  <a:lnTo>
                    <a:pt x="2934" y="6190"/>
                  </a:lnTo>
                  <a:lnTo>
                    <a:pt x="3846" y="6190"/>
                  </a:lnTo>
                  <a:cubicBezTo>
                    <a:pt x="4553" y="6190"/>
                    <a:pt x="5124" y="5619"/>
                    <a:pt x="5124" y="4912"/>
                  </a:cubicBezTo>
                  <a:lnTo>
                    <a:pt x="5124" y="3413"/>
                  </a:lnTo>
                  <a:lnTo>
                    <a:pt x="5124" y="2999"/>
                  </a:lnTo>
                  <a:lnTo>
                    <a:pt x="5597" y="2999"/>
                  </a:lnTo>
                  <a:lnTo>
                    <a:pt x="5597" y="2295"/>
                  </a:lnTo>
                  <a:lnTo>
                    <a:pt x="4230" y="2295"/>
                  </a:lnTo>
                  <a:lnTo>
                    <a:pt x="4230" y="188"/>
                  </a:lnTo>
                  <a:cubicBezTo>
                    <a:pt x="4230" y="84"/>
                    <a:pt x="4144" y="1"/>
                    <a:pt x="4040" y="1"/>
                  </a:cubicBezTo>
                  <a:lnTo>
                    <a:pt x="3883" y="1"/>
                  </a:lnTo>
                  <a:cubicBezTo>
                    <a:pt x="3779" y="1"/>
                    <a:pt x="3696" y="84"/>
                    <a:pt x="3696" y="188"/>
                  </a:cubicBezTo>
                  <a:lnTo>
                    <a:pt x="3696" y="2295"/>
                  </a:lnTo>
                  <a:lnTo>
                    <a:pt x="1890" y="2295"/>
                  </a:lnTo>
                  <a:lnTo>
                    <a:pt x="1890" y="188"/>
                  </a:lnTo>
                  <a:cubicBezTo>
                    <a:pt x="1890" y="84"/>
                    <a:pt x="1807" y="1"/>
                    <a:pt x="1702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1"/>
            <p:cNvSpPr/>
            <p:nvPr/>
          </p:nvSpPr>
          <p:spPr>
            <a:xfrm>
              <a:off x="1397446" y="1715665"/>
              <a:ext cx="181614" cy="251183"/>
            </a:xfrm>
            <a:custGeom>
              <a:avLst/>
              <a:gdLst/>
              <a:ahLst/>
              <a:cxnLst/>
              <a:rect l="l" t="t" r="r" b="b"/>
              <a:pathLst>
                <a:path w="2326" h="3217" extrusionOk="0">
                  <a:moveTo>
                    <a:pt x="0" y="0"/>
                  </a:moveTo>
                  <a:lnTo>
                    <a:pt x="0" y="1938"/>
                  </a:lnTo>
                  <a:cubicBezTo>
                    <a:pt x="0" y="2645"/>
                    <a:pt x="575" y="3216"/>
                    <a:pt x="1281" y="3216"/>
                  </a:cubicBezTo>
                  <a:lnTo>
                    <a:pt x="2326" y="3216"/>
                  </a:lnTo>
                  <a:lnTo>
                    <a:pt x="23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1"/>
            <p:cNvSpPr/>
            <p:nvPr/>
          </p:nvSpPr>
          <p:spPr>
            <a:xfrm>
              <a:off x="1578048" y="1715665"/>
              <a:ext cx="181380" cy="251183"/>
            </a:xfrm>
            <a:custGeom>
              <a:avLst/>
              <a:gdLst/>
              <a:ahLst/>
              <a:cxnLst/>
              <a:rect l="l" t="t" r="r" b="b"/>
              <a:pathLst>
                <a:path w="2323" h="3217" extrusionOk="0">
                  <a:moveTo>
                    <a:pt x="0" y="0"/>
                  </a:moveTo>
                  <a:lnTo>
                    <a:pt x="0" y="3216"/>
                  </a:lnTo>
                  <a:lnTo>
                    <a:pt x="1045" y="3216"/>
                  </a:lnTo>
                  <a:cubicBezTo>
                    <a:pt x="1751" y="3216"/>
                    <a:pt x="2323" y="2645"/>
                    <a:pt x="2323" y="1938"/>
                  </a:cubicBezTo>
                  <a:lnTo>
                    <a:pt x="23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1"/>
            <p:cNvSpPr/>
            <p:nvPr/>
          </p:nvSpPr>
          <p:spPr>
            <a:xfrm>
              <a:off x="1465298" y="1482752"/>
              <a:ext cx="41851" cy="232991"/>
            </a:xfrm>
            <a:custGeom>
              <a:avLst/>
              <a:gdLst/>
              <a:ahLst/>
              <a:cxnLst/>
              <a:rect l="l" t="t" r="r" b="b"/>
              <a:pathLst>
                <a:path w="536" h="2984" extrusionOk="0">
                  <a:moveTo>
                    <a:pt x="188" y="0"/>
                  </a:moveTo>
                  <a:cubicBezTo>
                    <a:pt x="84" y="0"/>
                    <a:pt x="1" y="86"/>
                    <a:pt x="1" y="191"/>
                  </a:cubicBezTo>
                  <a:lnTo>
                    <a:pt x="1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1"/>
            <p:cNvSpPr/>
            <p:nvPr/>
          </p:nvSpPr>
          <p:spPr>
            <a:xfrm>
              <a:off x="1647852" y="1482752"/>
              <a:ext cx="41773" cy="232991"/>
            </a:xfrm>
            <a:custGeom>
              <a:avLst/>
              <a:gdLst/>
              <a:ahLst/>
              <a:cxnLst/>
              <a:rect l="l" t="t" r="r" b="b"/>
              <a:pathLst>
                <a:path w="535" h="2984" extrusionOk="0">
                  <a:moveTo>
                    <a:pt x="188" y="0"/>
                  </a:moveTo>
                  <a:cubicBezTo>
                    <a:pt x="86" y="0"/>
                    <a:pt x="0" y="86"/>
                    <a:pt x="0" y="191"/>
                  </a:cubicBezTo>
                  <a:lnTo>
                    <a:pt x="0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1"/>
            <p:cNvSpPr/>
            <p:nvPr/>
          </p:nvSpPr>
          <p:spPr>
            <a:xfrm>
              <a:off x="1359342" y="1662180"/>
              <a:ext cx="218780" cy="54968"/>
            </a:xfrm>
            <a:custGeom>
              <a:avLst/>
              <a:gdLst/>
              <a:ahLst/>
              <a:cxnLst/>
              <a:rect l="l" t="t" r="r" b="b"/>
              <a:pathLst>
                <a:path w="2802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801" y="704"/>
                  </a:lnTo>
                  <a:lnTo>
                    <a:pt x="28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1"/>
            <p:cNvSpPr/>
            <p:nvPr/>
          </p:nvSpPr>
          <p:spPr>
            <a:xfrm>
              <a:off x="1577345" y="1662180"/>
              <a:ext cx="218546" cy="54968"/>
            </a:xfrm>
            <a:custGeom>
              <a:avLst/>
              <a:gdLst/>
              <a:ahLst/>
              <a:cxnLst/>
              <a:rect l="l" t="t" r="r" b="b"/>
              <a:pathLst>
                <a:path w="2799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799" y="704"/>
                  </a:lnTo>
                  <a:lnTo>
                    <a:pt x="27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1"/>
            <p:cNvSpPr/>
            <p:nvPr/>
          </p:nvSpPr>
          <p:spPr>
            <a:xfrm>
              <a:off x="1397446" y="1717305"/>
              <a:ext cx="361745" cy="32481"/>
            </a:xfrm>
            <a:custGeom>
              <a:avLst/>
              <a:gdLst/>
              <a:ahLst/>
              <a:cxnLst/>
              <a:rect l="l" t="t" r="r" b="b"/>
              <a:pathLst>
                <a:path w="4633" h="416" extrusionOk="0">
                  <a:moveTo>
                    <a:pt x="0" y="1"/>
                  </a:moveTo>
                  <a:lnTo>
                    <a:pt x="0" y="415"/>
                  </a:lnTo>
                  <a:lnTo>
                    <a:pt x="4633" y="415"/>
                  </a:lnTo>
                  <a:lnTo>
                    <a:pt x="46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1"/>
            <p:cNvSpPr/>
            <p:nvPr/>
          </p:nvSpPr>
          <p:spPr>
            <a:xfrm>
              <a:off x="1387139" y="1966537"/>
              <a:ext cx="505646" cy="807347"/>
            </a:xfrm>
            <a:custGeom>
              <a:avLst/>
              <a:gdLst/>
              <a:ahLst/>
              <a:cxnLst/>
              <a:rect l="l" t="t" r="r" b="b"/>
              <a:pathLst>
                <a:path w="6476" h="10340" extrusionOk="0">
                  <a:moveTo>
                    <a:pt x="2034" y="3118"/>
                  </a:moveTo>
                  <a:lnTo>
                    <a:pt x="2034" y="3121"/>
                  </a:lnTo>
                  <a:lnTo>
                    <a:pt x="2304" y="3121"/>
                  </a:lnTo>
                  <a:lnTo>
                    <a:pt x="2304" y="6082"/>
                  </a:lnTo>
                  <a:lnTo>
                    <a:pt x="2034" y="6082"/>
                  </a:lnTo>
                  <a:cubicBezTo>
                    <a:pt x="1060" y="6082"/>
                    <a:pt x="268" y="5419"/>
                    <a:pt x="268" y="4598"/>
                  </a:cubicBezTo>
                  <a:cubicBezTo>
                    <a:pt x="268" y="3781"/>
                    <a:pt x="1060" y="3118"/>
                    <a:pt x="2034" y="3118"/>
                  </a:cubicBezTo>
                  <a:close/>
                  <a:moveTo>
                    <a:pt x="4445" y="6346"/>
                  </a:moveTo>
                  <a:cubicBezTo>
                    <a:pt x="5422" y="6346"/>
                    <a:pt x="6211" y="7139"/>
                    <a:pt x="6211" y="8113"/>
                  </a:cubicBezTo>
                  <a:lnTo>
                    <a:pt x="6211" y="8306"/>
                  </a:lnTo>
                  <a:cubicBezTo>
                    <a:pt x="6211" y="9280"/>
                    <a:pt x="5422" y="10072"/>
                    <a:pt x="4445" y="10072"/>
                  </a:cubicBezTo>
                  <a:lnTo>
                    <a:pt x="4341" y="10072"/>
                  </a:lnTo>
                  <a:cubicBezTo>
                    <a:pt x="3868" y="10072"/>
                    <a:pt x="3428" y="9888"/>
                    <a:pt x="3094" y="9553"/>
                  </a:cubicBezTo>
                  <a:cubicBezTo>
                    <a:pt x="2759" y="9218"/>
                    <a:pt x="2574" y="8773"/>
                    <a:pt x="2574" y="8306"/>
                  </a:cubicBezTo>
                  <a:lnTo>
                    <a:pt x="2574" y="6349"/>
                  </a:lnTo>
                  <a:lnTo>
                    <a:pt x="2574" y="6346"/>
                  </a:lnTo>
                  <a:close/>
                  <a:moveTo>
                    <a:pt x="2304" y="0"/>
                  </a:moveTo>
                  <a:lnTo>
                    <a:pt x="2304" y="2845"/>
                  </a:lnTo>
                  <a:lnTo>
                    <a:pt x="2034" y="2845"/>
                  </a:lnTo>
                  <a:cubicBezTo>
                    <a:pt x="913" y="2845"/>
                    <a:pt x="0" y="3631"/>
                    <a:pt x="0" y="4595"/>
                  </a:cubicBezTo>
                  <a:cubicBezTo>
                    <a:pt x="0" y="5560"/>
                    <a:pt x="913" y="6346"/>
                    <a:pt x="2034" y="6346"/>
                  </a:cubicBezTo>
                  <a:lnTo>
                    <a:pt x="2304" y="6346"/>
                  </a:lnTo>
                  <a:lnTo>
                    <a:pt x="2304" y="8300"/>
                  </a:lnTo>
                  <a:cubicBezTo>
                    <a:pt x="2304" y="8847"/>
                    <a:pt x="2519" y="9357"/>
                    <a:pt x="2903" y="9741"/>
                  </a:cubicBezTo>
                  <a:cubicBezTo>
                    <a:pt x="3287" y="10128"/>
                    <a:pt x="3797" y="10340"/>
                    <a:pt x="4338" y="10340"/>
                  </a:cubicBezTo>
                  <a:lnTo>
                    <a:pt x="4442" y="10340"/>
                  </a:lnTo>
                  <a:cubicBezTo>
                    <a:pt x="5563" y="10340"/>
                    <a:pt x="6476" y="9427"/>
                    <a:pt x="6472" y="8306"/>
                  </a:cubicBezTo>
                  <a:lnTo>
                    <a:pt x="6472" y="8113"/>
                  </a:lnTo>
                  <a:cubicBezTo>
                    <a:pt x="6472" y="6991"/>
                    <a:pt x="5557" y="6079"/>
                    <a:pt x="4439" y="6079"/>
                  </a:cubicBezTo>
                  <a:lnTo>
                    <a:pt x="2571" y="6079"/>
                  </a:lnTo>
                  <a:lnTo>
                    <a:pt x="2571" y="3118"/>
                  </a:lnTo>
                  <a:lnTo>
                    <a:pt x="6337" y="3118"/>
                  </a:lnTo>
                  <a:lnTo>
                    <a:pt x="6337" y="2845"/>
                  </a:lnTo>
                  <a:lnTo>
                    <a:pt x="2574" y="2845"/>
                  </a:lnTo>
                  <a:lnTo>
                    <a:pt x="25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1"/>
            <p:cNvSpPr/>
            <p:nvPr/>
          </p:nvSpPr>
          <p:spPr>
            <a:xfrm>
              <a:off x="1674010" y="1966537"/>
              <a:ext cx="223465" cy="231273"/>
            </a:xfrm>
            <a:custGeom>
              <a:avLst/>
              <a:gdLst/>
              <a:ahLst/>
              <a:cxnLst/>
              <a:rect l="l" t="t" r="r" b="b"/>
              <a:pathLst>
                <a:path w="2862" h="2962" extrusionOk="0">
                  <a:moveTo>
                    <a:pt x="2104" y="0"/>
                  </a:moveTo>
                  <a:cubicBezTo>
                    <a:pt x="2104" y="0"/>
                    <a:pt x="1158" y="584"/>
                    <a:pt x="578" y="1256"/>
                  </a:cubicBezTo>
                  <a:cubicBezTo>
                    <a:pt x="0" y="1926"/>
                    <a:pt x="578" y="2961"/>
                    <a:pt x="578" y="2961"/>
                  </a:cubicBezTo>
                  <a:cubicBezTo>
                    <a:pt x="580" y="2961"/>
                    <a:pt x="582" y="2961"/>
                    <a:pt x="585" y="2961"/>
                  </a:cubicBezTo>
                  <a:cubicBezTo>
                    <a:pt x="2861" y="2961"/>
                    <a:pt x="2104" y="0"/>
                    <a:pt x="2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1"/>
            <p:cNvSpPr/>
            <p:nvPr/>
          </p:nvSpPr>
          <p:spPr>
            <a:xfrm>
              <a:off x="1719062" y="1966537"/>
              <a:ext cx="178413" cy="231273"/>
            </a:xfrm>
            <a:custGeom>
              <a:avLst/>
              <a:gdLst/>
              <a:ahLst/>
              <a:cxnLst/>
              <a:rect l="l" t="t" r="r" b="b"/>
              <a:pathLst>
                <a:path w="2285" h="2962" extrusionOk="0">
                  <a:moveTo>
                    <a:pt x="1527" y="0"/>
                  </a:moveTo>
                  <a:lnTo>
                    <a:pt x="1" y="2961"/>
                  </a:lnTo>
                  <a:cubicBezTo>
                    <a:pt x="3" y="2961"/>
                    <a:pt x="5" y="2961"/>
                    <a:pt x="8" y="2961"/>
                  </a:cubicBezTo>
                  <a:cubicBezTo>
                    <a:pt x="2284" y="2961"/>
                    <a:pt x="1527" y="3"/>
                    <a:pt x="1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4" name="Google Shape;804;p41"/>
          <p:cNvGrpSpPr/>
          <p:nvPr/>
        </p:nvGrpSpPr>
        <p:grpSpPr>
          <a:xfrm rot="-994142">
            <a:off x="7653407" y="399546"/>
            <a:ext cx="1095136" cy="845706"/>
            <a:chOff x="8879809" y="4755125"/>
            <a:chExt cx="678471" cy="523942"/>
          </a:xfrm>
        </p:grpSpPr>
        <p:sp>
          <p:nvSpPr>
            <p:cNvPr id="805" name="Google Shape;805;p41"/>
            <p:cNvSpPr/>
            <p:nvPr/>
          </p:nvSpPr>
          <p:spPr>
            <a:xfrm>
              <a:off x="8880065" y="4755125"/>
              <a:ext cx="678216" cy="523942"/>
            </a:xfrm>
            <a:custGeom>
              <a:avLst/>
              <a:gdLst/>
              <a:ahLst/>
              <a:cxnLst/>
              <a:rect l="l" t="t" r="r" b="b"/>
              <a:pathLst>
                <a:path w="11707" h="9044" extrusionOk="0">
                  <a:moveTo>
                    <a:pt x="848" y="0"/>
                  </a:moveTo>
                  <a:lnTo>
                    <a:pt x="0" y="7228"/>
                  </a:lnTo>
                  <a:lnTo>
                    <a:pt x="4936" y="7228"/>
                  </a:lnTo>
                  <a:lnTo>
                    <a:pt x="4936" y="8309"/>
                  </a:lnTo>
                  <a:lnTo>
                    <a:pt x="4414" y="8309"/>
                  </a:lnTo>
                  <a:lnTo>
                    <a:pt x="4414" y="9043"/>
                  </a:lnTo>
                  <a:lnTo>
                    <a:pt x="7292" y="9043"/>
                  </a:lnTo>
                  <a:lnTo>
                    <a:pt x="7292" y="8309"/>
                  </a:lnTo>
                  <a:lnTo>
                    <a:pt x="6770" y="8309"/>
                  </a:lnTo>
                  <a:lnTo>
                    <a:pt x="6770" y="7228"/>
                  </a:lnTo>
                  <a:lnTo>
                    <a:pt x="11706" y="7228"/>
                  </a:lnTo>
                  <a:lnTo>
                    <a:pt x="10862" y="0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1"/>
            <p:cNvSpPr/>
            <p:nvPr/>
          </p:nvSpPr>
          <p:spPr>
            <a:xfrm>
              <a:off x="8879809" y="4755125"/>
              <a:ext cx="678390" cy="418736"/>
            </a:xfrm>
            <a:custGeom>
              <a:avLst/>
              <a:gdLst/>
              <a:ahLst/>
              <a:cxnLst/>
              <a:rect l="l" t="t" r="r" b="b"/>
              <a:pathLst>
                <a:path w="11710" h="7228" extrusionOk="0">
                  <a:moveTo>
                    <a:pt x="848" y="0"/>
                  </a:moveTo>
                  <a:lnTo>
                    <a:pt x="1" y="7228"/>
                  </a:lnTo>
                  <a:lnTo>
                    <a:pt x="11710" y="7228"/>
                  </a:lnTo>
                  <a:lnTo>
                    <a:pt x="108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41"/>
            <p:cNvSpPr/>
            <p:nvPr/>
          </p:nvSpPr>
          <p:spPr>
            <a:xfrm>
              <a:off x="8913061" y="4784496"/>
              <a:ext cx="612057" cy="360050"/>
            </a:xfrm>
            <a:custGeom>
              <a:avLst/>
              <a:gdLst/>
              <a:ahLst/>
              <a:cxnLst/>
              <a:rect l="l" t="t" r="r" b="b"/>
              <a:pathLst>
                <a:path w="10565" h="6215" extrusionOk="0">
                  <a:moveTo>
                    <a:pt x="726" y="0"/>
                  </a:moveTo>
                  <a:lnTo>
                    <a:pt x="1" y="6214"/>
                  </a:lnTo>
                  <a:lnTo>
                    <a:pt x="10565" y="6214"/>
                  </a:lnTo>
                  <a:lnTo>
                    <a:pt x="9837" y="0"/>
                  </a:lnTo>
                  <a:close/>
                </a:path>
              </a:pathLst>
            </a:custGeom>
            <a:solidFill>
              <a:srgbClr val="B0C5D9">
                <a:alpha val="5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1"/>
            <p:cNvSpPr/>
            <p:nvPr/>
          </p:nvSpPr>
          <p:spPr>
            <a:xfrm>
              <a:off x="9214183" y="4784496"/>
              <a:ext cx="9849" cy="360050"/>
            </a:xfrm>
            <a:custGeom>
              <a:avLst/>
              <a:gdLst/>
              <a:ahLst/>
              <a:cxnLst/>
              <a:rect l="l" t="t" r="r" b="b"/>
              <a:pathLst>
                <a:path w="170" h="6215" extrusionOk="0">
                  <a:moveTo>
                    <a:pt x="0" y="0"/>
                  </a:moveTo>
                  <a:lnTo>
                    <a:pt x="0" y="6214"/>
                  </a:lnTo>
                  <a:lnTo>
                    <a:pt x="169" y="621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41"/>
            <p:cNvSpPr/>
            <p:nvPr/>
          </p:nvSpPr>
          <p:spPr>
            <a:xfrm>
              <a:off x="9301890" y="4783916"/>
              <a:ext cx="23926" cy="360282"/>
            </a:xfrm>
            <a:custGeom>
              <a:avLst/>
              <a:gdLst/>
              <a:ahLst/>
              <a:cxnLst/>
              <a:rect l="l" t="t" r="r" b="b"/>
              <a:pathLst>
                <a:path w="413" h="6219" extrusionOk="0">
                  <a:moveTo>
                    <a:pt x="170" y="1"/>
                  </a:moveTo>
                  <a:lnTo>
                    <a:pt x="1" y="7"/>
                  </a:lnTo>
                  <a:lnTo>
                    <a:pt x="243" y="6218"/>
                  </a:lnTo>
                  <a:lnTo>
                    <a:pt x="412" y="6212"/>
                  </a:lnTo>
                  <a:lnTo>
                    <a:pt x="17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41"/>
            <p:cNvSpPr/>
            <p:nvPr/>
          </p:nvSpPr>
          <p:spPr>
            <a:xfrm>
              <a:off x="9390350" y="4784264"/>
              <a:ext cx="37772" cy="360630"/>
            </a:xfrm>
            <a:custGeom>
              <a:avLst/>
              <a:gdLst/>
              <a:ahLst/>
              <a:cxnLst/>
              <a:rect l="l" t="t" r="r" b="b"/>
              <a:pathLst>
                <a:path w="652" h="6225" extrusionOk="0">
                  <a:moveTo>
                    <a:pt x="166" y="1"/>
                  </a:moveTo>
                  <a:lnTo>
                    <a:pt x="0" y="13"/>
                  </a:lnTo>
                  <a:lnTo>
                    <a:pt x="483" y="6224"/>
                  </a:lnTo>
                  <a:lnTo>
                    <a:pt x="652" y="621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1"/>
            <p:cNvSpPr/>
            <p:nvPr/>
          </p:nvSpPr>
          <p:spPr>
            <a:xfrm>
              <a:off x="9111878" y="4784496"/>
              <a:ext cx="23868" cy="360224"/>
            </a:xfrm>
            <a:custGeom>
              <a:avLst/>
              <a:gdLst/>
              <a:ahLst/>
              <a:cxnLst/>
              <a:rect l="l" t="t" r="r" b="b"/>
              <a:pathLst>
                <a:path w="412" h="6218" extrusionOk="0">
                  <a:moveTo>
                    <a:pt x="243" y="0"/>
                  </a:moveTo>
                  <a:lnTo>
                    <a:pt x="0" y="6211"/>
                  </a:lnTo>
                  <a:lnTo>
                    <a:pt x="169" y="6217"/>
                  </a:lnTo>
                  <a:lnTo>
                    <a:pt x="412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1"/>
            <p:cNvSpPr/>
            <p:nvPr/>
          </p:nvSpPr>
          <p:spPr>
            <a:xfrm>
              <a:off x="9009689" y="4784264"/>
              <a:ext cx="38004" cy="360630"/>
            </a:xfrm>
            <a:custGeom>
              <a:avLst/>
              <a:gdLst/>
              <a:ahLst/>
              <a:cxnLst/>
              <a:rect l="l" t="t" r="r" b="b"/>
              <a:pathLst>
                <a:path w="656" h="6225" extrusionOk="0">
                  <a:moveTo>
                    <a:pt x="489" y="1"/>
                  </a:moveTo>
                  <a:lnTo>
                    <a:pt x="1" y="6212"/>
                  </a:lnTo>
                  <a:lnTo>
                    <a:pt x="170" y="6224"/>
                  </a:lnTo>
                  <a:lnTo>
                    <a:pt x="655" y="13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41"/>
            <p:cNvSpPr/>
            <p:nvPr/>
          </p:nvSpPr>
          <p:spPr>
            <a:xfrm>
              <a:off x="8946545" y="4851405"/>
              <a:ext cx="544971" cy="9791"/>
            </a:xfrm>
            <a:custGeom>
              <a:avLst/>
              <a:gdLst/>
              <a:ahLst/>
              <a:cxnLst/>
              <a:rect l="l" t="t" r="r" b="b"/>
              <a:pathLst>
                <a:path w="9407" h="169" extrusionOk="0">
                  <a:moveTo>
                    <a:pt x="0" y="0"/>
                  </a:moveTo>
                  <a:lnTo>
                    <a:pt x="0" y="169"/>
                  </a:lnTo>
                  <a:lnTo>
                    <a:pt x="9406" y="169"/>
                  </a:lnTo>
                  <a:lnTo>
                    <a:pt x="94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41"/>
            <p:cNvSpPr/>
            <p:nvPr/>
          </p:nvSpPr>
          <p:spPr>
            <a:xfrm>
              <a:off x="8938203" y="4923470"/>
              <a:ext cx="561656" cy="9849"/>
            </a:xfrm>
            <a:custGeom>
              <a:avLst/>
              <a:gdLst/>
              <a:ahLst/>
              <a:cxnLst/>
              <a:rect l="l" t="t" r="r" b="b"/>
              <a:pathLst>
                <a:path w="9695" h="170" extrusionOk="0">
                  <a:moveTo>
                    <a:pt x="0" y="0"/>
                  </a:moveTo>
                  <a:lnTo>
                    <a:pt x="0" y="169"/>
                  </a:lnTo>
                  <a:lnTo>
                    <a:pt x="9694" y="169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41"/>
            <p:cNvSpPr/>
            <p:nvPr/>
          </p:nvSpPr>
          <p:spPr>
            <a:xfrm>
              <a:off x="8929977" y="4995362"/>
              <a:ext cx="578398" cy="9791"/>
            </a:xfrm>
            <a:custGeom>
              <a:avLst/>
              <a:gdLst/>
              <a:ahLst/>
              <a:cxnLst/>
              <a:rect l="l" t="t" r="r" b="b"/>
              <a:pathLst>
                <a:path w="9984" h="169" extrusionOk="0">
                  <a:moveTo>
                    <a:pt x="1" y="0"/>
                  </a:moveTo>
                  <a:lnTo>
                    <a:pt x="1" y="169"/>
                  </a:lnTo>
                  <a:lnTo>
                    <a:pt x="9984" y="169"/>
                  </a:lnTo>
                  <a:lnTo>
                    <a:pt x="99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41"/>
            <p:cNvSpPr/>
            <p:nvPr/>
          </p:nvSpPr>
          <p:spPr>
            <a:xfrm>
              <a:off x="8921461" y="5067427"/>
              <a:ext cx="595314" cy="9849"/>
            </a:xfrm>
            <a:custGeom>
              <a:avLst/>
              <a:gdLst/>
              <a:ahLst/>
              <a:cxnLst/>
              <a:rect l="l" t="t" r="r" b="b"/>
              <a:pathLst>
                <a:path w="10276" h="170" extrusionOk="0">
                  <a:moveTo>
                    <a:pt x="0" y="0"/>
                  </a:moveTo>
                  <a:lnTo>
                    <a:pt x="0" y="169"/>
                  </a:lnTo>
                  <a:lnTo>
                    <a:pt x="10275" y="169"/>
                  </a:lnTo>
                  <a:lnTo>
                    <a:pt x="102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41"/>
            <p:cNvSpPr/>
            <p:nvPr/>
          </p:nvSpPr>
          <p:spPr>
            <a:xfrm>
              <a:off x="9165927" y="5172397"/>
              <a:ext cx="106132" cy="85450"/>
            </a:xfrm>
            <a:custGeom>
              <a:avLst/>
              <a:gdLst/>
              <a:ahLst/>
              <a:cxnLst/>
              <a:rect l="l" t="t" r="r" b="b"/>
              <a:pathLst>
                <a:path w="1832" h="1475" extrusionOk="0">
                  <a:moveTo>
                    <a:pt x="1" y="0"/>
                  </a:moveTo>
                  <a:lnTo>
                    <a:pt x="1" y="1475"/>
                  </a:lnTo>
                  <a:lnTo>
                    <a:pt x="1832" y="1475"/>
                  </a:lnTo>
                  <a:lnTo>
                    <a:pt x="183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1"/>
            <p:cNvSpPr/>
            <p:nvPr/>
          </p:nvSpPr>
          <p:spPr>
            <a:xfrm>
              <a:off x="9135688" y="5236468"/>
              <a:ext cx="166440" cy="42580"/>
            </a:xfrm>
            <a:custGeom>
              <a:avLst/>
              <a:gdLst/>
              <a:ahLst/>
              <a:cxnLst/>
              <a:rect l="l" t="t" r="r" b="b"/>
              <a:pathLst>
                <a:path w="2873" h="735" extrusionOk="0">
                  <a:moveTo>
                    <a:pt x="1" y="0"/>
                  </a:moveTo>
                  <a:lnTo>
                    <a:pt x="1" y="734"/>
                  </a:lnTo>
                  <a:lnTo>
                    <a:pt x="2873" y="734"/>
                  </a:lnTo>
                  <a:lnTo>
                    <a:pt x="28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1"/>
            <p:cNvSpPr/>
            <p:nvPr/>
          </p:nvSpPr>
          <p:spPr>
            <a:xfrm>
              <a:off x="9219190" y="4755125"/>
              <a:ext cx="339021" cy="523942"/>
            </a:xfrm>
            <a:custGeom>
              <a:avLst/>
              <a:gdLst/>
              <a:ahLst/>
              <a:cxnLst/>
              <a:rect l="l" t="t" r="r" b="b"/>
              <a:pathLst>
                <a:path w="5852" h="9044" extrusionOk="0">
                  <a:moveTo>
                    <a:pt x="0" y="0"/>
                  </a:moveTo>
                  <a:lnTo>
                    <a:pt x="0" y="9043"/>
                  </a:lnTo>
                  <a:lnTo>
                    <a:pt x="1435" y="9043"/>
                  </a:lnTo>
                  <a:lnTo>
                    <a:pt x="1435" y="8309"/>
                  </a:lnTo>
                  <a:lnTo>
                    <a:pt x="913" y="8309"/>
                  </a:lnTo>
                  <a:lnTo>
                    <a:pt x="913" y="7228"/>
                  </a:lnTo>
                  <a:lnTo>
                    <a:pt x="5852" y="7228"/>
                  </a:lnTo>
                  <a:lnTo>
                    <a:pt x="5007" y="0"/>
                  </a:lnTo>
                  <a:close/>
                </a:path>
              </a:pathLst>
            </a:custGeom>
            <a:solidFill>
              <a:srgbClr val="FFFFFF">
                <a:alpha val="28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20386C5-60CA-8D54-FCEC-EA017DE01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0" y="1743996"/>
            <a:ext cx="3707823" cy="25780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7AD13B-6B5D-DDB5-2F9A-38FB88939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2910" y="1743996"/>
            <a:ext cx="3671090" cy="27012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F47EB8-F3DE-DE85-D44A-D6871BC550A4}"/>
              </a:ext>
            </a:extLst>
          </p:cNvPr>
          <p:cNvSpPr txBox="1"/>
          <p:nvPr/>
        </p:nvSpPr>
        <p:spPr>
          <a:xfrm>
            <a:off x="8665431" y="4735576"/>
            <a:ext cx="27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94203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41"/>
          <p:cNvSpPr txBox="1">
            <a:spLocks noGrp="1"/>
          </p:cNvSpPr>
          <p:nvPr>
            <p:ph type="title"/>
          </p:nvPr>
        </p:nvSpPr>
        <p:spPr>
          <a:xfrm>
            <a:off x="2003400" y="714017"/>
            <a:ext cx="5137200" cy="64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Monofacial vs. Bifacial </a:t>
            </a:r>
            <a:endParaRPr b="1" dirty="0"/>
          </a:p>
        </p:txBody>
      </p:sp>
      <p:cxnSp>
        <p:nvCxnSpPr>
          <p:cNvPr id="740" name="Google Shape;740;p41"/>
          <p:cNvCxnSpPr/>
          <p:nvPr/>
        </p:nvCxnSpPr>
        <p:spPr>
          <a:xfrm>
            <a:off x="2335200" y="1287836"/>
            <a:ext cx="4473600" cy="0"/>
          </a:xfrm>
          <a:prstGeom prst="straightConnector1">
            <a:avLst/>
          </a:prstGeom>
          <a:noFill/>
          <a:ln w="19050" cap="flat" cmpd="sng">
            <a:solidFill>
              <a:srgbClr val="376D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41" name="Google Shape;741;p41"/>
          <p:cNvGrpSpPr/>
          <p:nvPr/>
        </p:nvGrpSpPr>
        <p:grpSpPr>
          <a:xfrm rot="1123768">
            <a:off x="165143" y="303379"/>
            <a:ext cx="633014" cy="1517111"/>
            <a:chOff x="1358750" y="1482752"/>
            <a:chExt cx="538725" cy="1291133"/>
          </a:xfrm>
        </p:grpSpPr>
        <p:sp>
          <p:nvSpPr>
            <p:cNvPr id="742" name="Google Shape;742;p41"/>
            <p:cNvSpPr/>
            <p:nvPr/>
          </p:nvSpPr>
          <p:spPr>
            <a:xfrm>
              <a:off x="1358750" y="1483220"/>
              <a:ext cx="533755" cy="1290662"/>
            </a:xfrm>
            <a:custGeom>
              <a:avLst/>
              <a:gdLst/>
              <a:ahLst/>
              <a:cxnLst/>
              <a:rect l="l" t="t" r="r" b="b"/>
              <a:pathLst>
                <a:path w="6836" h="16530" extrusionOk="0">
                  <a:moveTo>
                    <a:pt x="2658" y="9308"/>
                  </a:moveTo>
                  <a:lnTo>
                    <a:pt x="2658" y="12269"/>
                  </a:lnTo>
                  <a:lnTo>
                    <a:pt x="2390" y="12269"/>
                  </a:lnTo>
                  <a:cubicBezTo>
                    <a:pt x="1414" y="12269"/>
                    <a:pt x="624" y="11602"/>
                    <a:pt x="624" y="10785"/>
                  </a:cubicBezTo>
                  <a:cubicBezTo>
                    <a:pt x="624" y="9968"/>
                    <a:pt x="1414" y="9308"/>
                    <a:pt x="2390" y="9308"/>
                  </a:cubicBezTo>
                  <a:close/>
                  <a:moveTo>
                    <a:pt x="4792" y="12539"/>
                  </a:moveTo>
                  <a:cubicBezTo>
                    <a:pt x="5769" y="12539"/>
                    <a:pt x="6559" y="13332"/>
                    <a:pt x="6559" y="14306"/>
                  </a:cubicBezTo>
                  <a:lnTo>
                    <a:pt x="6559" y="14499"/>
                  </a:lnTo>
                  <a:cubicBezTo>
                    <a:pt x="6559" y="15473"/>
                    <a:pt x="5769" y="16265"/>
                    <a:pt x="4792" y="16265"/>
                  </a:cubicBezTo>
                  <a:lnTo>
                    <a:pt x="4691" y="16265"/>
                  </a:lnTo>
                  <a:cubicBezTo>
                    <a:pt x="4221" y="16265"/>
                    <a:pt x="3776" y="16081"/>
                    <a:pt x="3441" y="15746"/>
                  </a:cubicBezTo>
                  <a:cubicBezTo>
                    <a:pt x="3109" y="15411"/>
                    <a:pt x="2925" y="14969"/>
                    <a:pt x="2925" y="14499"/>
                  </a:cubicBezTo>
                  <a:lnTo>
                    <a:pt x="2928" y="12539"/>
                  </a:lnTo>
                  <a:close/>
                  <a:moveTo>
                    <a:pt x="1546" y="1"/>
                  </a:moveTo>
                  <a:cubicBezTo>
                    <a:pt x="1441" y="1"/>
                    <a:pt x="1358" y="84"/>
                    <a:pt x="1358" y="188"/>
                  </a:cubicBezTo>
                  <a:lnTo>
                    <a:pt x="1358" y="2295"/>
                  </a:lnTo>
                  <a:lnTo>
                    <a:pt x="1" y="2295"/>
                  </a:lnTo>
                  <a:lnTo>
                    <a:pt x="1" y="2999"/>
                  </a:lnTo>
                  <a:lnTo>
                    <a:pt x="486" y="2999"/>
                  </a:lnTo>
                  <a:lnTo>
                    <a:pt x="486" y="3413"/>
                  </a:lnTo>
                  <a:lnTo>
                    <a:pt x="486" y="4912"/>
                  </a:lnTo>
                  <a:cubicBezTo>
                    <a:pt x="486" y="5619"/>
                    <a:pt x="1057" y="6190"/>
                    <a:pt x="1764" y="6190"/>
                  </a:cubicBezTo>
                  <a:lnTo>
                    <a:pt x="2658" y="6190"/>
                  </a:lnTo>
                  <a:lnTo>
                    <a:pt x="2658" y="9035"/>
                  </a:lnTo>
                  <a:lnTo>
                    <a:pt x="2390" y="9035"/>
                  </a:lnTo>
                  <a:cubicBezTo>
                    <a:pt x="1269" y="9035"/>
                    <a:pt x="354" y="9821"/>
                    <a:pt x="354" y="10785"/>
                  </a:cubicBezTo>
                  <a:cubicBezTo>
                    <a:pt x="354" y="11750"/>
                    <a:pt x="1269" y="12536"/>
                    <a:pt x="2390" y="12536"/>
                  </a:cubicBezTo>
                  <a:lnTo>
                    <a:pt x="2658" y="12536"/>
                  </a:lnTo>
                  <a:lnTo>
                    <a:pt x="2658" y="14490"/>
                  </a:lnTo>
                  <a:cubicBezTo>
                    <a:pt x="2658" y="15034"/>
                    <a:pt x="2870" y="15544"/>
                    <a:pt x="3257" y="15931"/>
                  </a:cubicBezTo>
                  <a:cubicBezTo>
                    <a:pt x="3641" y="16315"/>
                    <a:pt x="4154" y="16530"/>
                    <a:pt x="4697" y="16530"/>
                  </a:cubicBezTo>
                  <a:lnTo>
                    <a:pt x="4802" y="16530"/>
                  </a:lnTo>
                  <a:cubicBezTo>
                    <a:pt x="5923" y="16530"/>
                    <a:pt x="6835" y="15617"/>
                    <a:pt x="6835" y="14496"/>
                  </a:cubicBezTo>
                  <a:lnTo>
                    <a:pt x="6835" y="14303"/>
                  </a:lnTo>
                  <a:cubicBezTo>
                    <a:pt x="6835" y="13181"/>
                    <a:pt x="5923" y="12269"/>
                    <a:pt x="4802" y="12269"/>
                  </a:cubicBezTo>
                  <a:lnTo>
                    <a:pt x="2934" y="12269"/>
                  </a:lnTo>
                  <a:lnTo>
                    <a:pt x="2934" y="9308"/>
                  </a:lnTo>
                  <a:lnTo>
                    <a:pt x="6703" y="9308"/>
                  </a:lnTo>
                  <a:lnTo>
                    <a:pt x="6703" y="9035"/>
                  </a:lnTo>
                  <a:lnTo>
                    <a:pt x="5305" y="9035"/>
                  </a:lnTo>
                  <a:cubicBezTo>
                    <a:pt x="6728" y="8494"/>
                    <a:pt x="6138" y="6190"/>
                    <a:pt x="6138" y="6190"/>
                  </a:cubicBezTo>
                  <a:lnTo>
                    <a:pt x="6138" y="6190"/>
                  </a:lnTo>
                  <a:cubicBezTo>
                    <a:pt x="6138" y="6190"/>
                    <a:pt x="5198" y="6774"/>
                    <a:pt x="4614" y="7446"/>
                  </a:cubicBezTo>
                  <a:cubicBezTo>
                    <a:pt x="4147" y="7984"/>
                    <a:pt x="4430" y="8752"/>
                    <a:pt x="4556" y="9035"/>
                  </a:cubicBezTo>
                  <a:lnTo>
                    <a:pt x="2934" y="9035"/>
                  </a:lnTo>
                  <a:lnTo>
                    <a:pt x="2934" y="6190"/>
                  </a:lnTo>
                  <a:lnTo>
                    <a:pt x="3846" y="6190"/>
                  </a:lnTo>
                  <a:cubicBezTo>
                    <a:pt x="4553" y="6190"/>
                    <a:pt x="5124" y="5619"/>
                    <a:pt x="5124" y="4912"/>
                  </a:cubicBezTo>
                  <a:lnTo>
                    <a:pt x="5124" y="3413"/>
                  </a:lnTo>
                  <a:lnTo>
                    <a:pt x="5124" y="2999"/>
                  </a:lnTo>
                  <a:lnTo>
                    <a:pt x="5597" y="2999"/>
                  </a:lnTo>
                  <a:lnTo>
                    <a:pt x="5597" y="2295"/>
                  </a:lnTo>
                  <a:lnTo>
                    <a:pt x="4230" y="2295"/>
                  </a:lnTo>
                  <a:lnTo>
                    <a:pt x="4230" y="188"/>
                  </a:lnTo>
                  <a:cubicBezTo>
                    <a:pt x="4230" y="84"/>
                    <a:pt x="4144" y="1"/>
                    <a:pt x="4040" y="1"/>
                  </a:cubicBezTo>
                  <a:lnTo>
                    <a:pt x="3883" y="1"/>
                  </a:lnTo>
                  <a:cubicBezTo>
                    <a:pt x="3779" y="1"/>
                    <a:pt x="3696" y="84"/>
                    <a:pt x="3696" y="188"/>
                  </a:cubicBezTo>
                  <a:lnTo>
                    <a:pt x="3696" y="2295"/>
                  </a:lnTo>
                  <a:lnTo>
                    <a:pt x="1890" y="2295"/>
                  </a:lnTo>
                  <a:lnTo>
                    <a:pt x="1890" y="188"/>
                  </a:lnTo>
                  <a:cubicBezTo>
                    <a:pt x="1890" y="84"/>
                    <a:pt x="1807" y="1"/>
                    <a:pt x="1702" y="1"/>
                  </a:cubicBez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1"/>
            <p:cNvSpPr/>
            <p:nvPr/>
          </p:nvSpPr>
          <p:spPr>
            <a:xfrm>
              <a:off x="1397446" y="1715665"/>
              <a:ext cx="181614" cy="251183"/>
            </a:xfrm>
            <a:custGeom>
              <a:avLst/>
              <a:gdLst/>
              <a:ahLst/>
              <a:cxnLst/>
              <a:rect l="l" t="t" r="r" b="b"/>
              <a:pathLst>
                <a:path w="2326" h="3217" extrusionOk="0">
                  <a:moveTo>
                    <a:pt x="0" y="0"/>
                  </a:moveTo>
                  <a:lnTo>
                    <a:pt x="0" y="1938"/>
                  </a:lnTo>
                  <a:cubicBezTo>
                    <a:pt x="0" y="2645"/>
                    <a:pt x="575" y="3216"/>
                    <a:pt x="1281" y="3216"/>
                  </a:cubicBezTo>
                  <a:lnTo>
                    <a:pt x="2326" y="3216"/>
                  </a:lnTo>
                  <a:lnTo>
                    <a:pt x="232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1"/>
            <p:cNvSpPr/>
            <p:nvPr/>
          </p:nvSpPr>
          <p:spPr>
            <a:xfrm>
              <a:off x="1578048" y="1715665"/>
              <a:ext cx="181380" cy="251183"/>
            </a:xfrm>
            <a:custGeom>
              <a:avLst/>
              <a:gdLst/>
              <a:ahLst/>
              <a:cxnLst/>
              <a:rect l="l" t="t" r="r" b="b"/>
              <a:pathLst>
                <a:path w="2323" h="3217" extrusionOk="0">
                  <a:moveTo>
                    <a:pt x="0" y="0"/>
                  </a:moveTo>
                  <a:lnTo>
                    <a:pt x="0" y="3216"/>
                  </a:lnTo>
                  <a:lnTo>
                    <a:pt x="1045" y="3216"/>
                  </a:lnTo>
                  <a:cubicBezTo>
                    <a:pt x="1751" y="3216"/>
                    <a:pt x="2323" y="2645"/>
                    <a:pt x="2323" y="1938"/>
                  </a:cubicBezTo>
                  <a:lnTo>
                    <a:pt x="23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1"/>
            <p:cNvSpPr/>
            <p:nvPr/>
          </p:nvSpPr>
          <p:spPr>
            <a:xfrm>
              <a:off x="1465298" y="1482752"/>
              <a:ext cx="41851" cy="232991"/>
            </a:xfrm>
            <a:custGeom>
              <a:avLst/>
              <a:gdLst/>
              <a:ahLst/>
              <a:cxnLst/>
              <a:rect l="l" t="t" r="r" b="b"/>
              <a:pathLst>
                <a:path w="536" h="2984" extrusionOk="0">
                  <a:moveTo>
                    <a:pt x="188" y="0"/>
                  </a:moveTo>
                  <a:cubicBezTo>
                    <a:pt x="84" y="0"/>
                    <a:pt x="1" y="86"/>
                    <a:pt x="1" y="191"/>
                  </a:cubicBezTo>
                  <a:lnTo>
                    <a:pt x="1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1"/>
            <p:cNvSpPr/>
            <p:nvPr/>
          </p:nvSpPr>
          <p:spPr>
            <a:xfrm>
              <a:off x="1647852" y="1482752"/>
              <a:ext cx="41773" cy="232991"/>
            </a:xfrm>
            <a:custGeom>
              <a:avLst/>
              <a:gdLst/>
              <a:ahLst/>
              <a:cxnLst/>
              <a:rect l="l" t="t" r="r" b="b"/>
              <a:pathLst>
                <a:path w="535" h="2984" extrusionOk="0">
                  <a:moveTo>
                    <a:pt x="188" y="0"/>
                  </a:moveTo>
                  <a:cubicBezTo>
                    <a:pt x="86" y="0"/>
                    <a:pt x="0" y="86"/>
                    <a:pt x="0" y="191"/>
                  </a:cubicBezTo>
                  <a:lnTo>
                    <a:pt x="0" y="2983"/>
                  </a:lnTo>
                  <a:lnTo>
                    <a:pt x="535" y="2983"/>
                  </a:lnTo>
                  <a:lnTo>
                    <a:pt x="535" y="191"/>
                  </a:lnTo>
                  <a:cubicBezTo>
                    <a:pt x="535" y="86"/>
                    <a:pt x="449" y="0"/>
                    <a:pt x="3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1"/>
            <p:cNvSpPr/>
            <p:nvPr/>
          </p:nvSpPr>
          <p:spPr>
            <a:xfrm>
              <a:off x="1359342" y="1662180"/>
              <a:ext cx="218780" cy="54968"/>
            </a:xfrm>
            <a:custGeom>
              <a:avLst/>
              <a:gdLst/>
              <a:ahLst/>
              <a:cxnLst/>
              <a:rect l="l" t="t" r="r" b="b"/>
              <a:pathLst>
                <a:path w="2802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801" y="704"/>
                  </a:lnTo>
                  <a:lnTo>
                    <a:pt x="280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1"/>
            <p:cNvSpPr/>
            <p:nvPr/>
          </p:nvSpPr>
          <p:spPr>
            <a:xfrm>
              <a:off x="1577345" y="1662180"/>
              <a:ext cx="218546" cy="54968"/>
            </a:xfrm>
            <a:custGeom>
              <a:avLst/>
              <a:gdLst/>
              <a:ahLst/>
              <a:cxnLst/>
              <a:rect l="l" t="t" r="r" b="b"/>
              <a:pathLst>
                <a:path w="2799" h="704" extrusionOk="0">
                  <a:moveTo>
                    <a:pt x="0" y="0"/>
                  </a:moveTo>
                  <a:lnTo>
                    <a:pt x="0" y="704"/>
                  </a:lnTo>
                  <a:lnTo>
                    <a:pt x="2799" y="704"/>
                  </a:lnTo>
                  <a:lnTo>
                    <a:pt x="27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1"/>
            <p:cNvSpPr/>
            <p:nvPr/>
          </p:nvSpPr>
          <p:spPr>
            <a:xfrm>
              <a:off x="1397446" y="1717305"/>
              <a:ext cx="361745" cy="32481"/>
            </a:xfrm>
            <a:custGeom>
              <a:avLst/>
              <a:gdLst/>
              <a:ahLst/>
              <a:cxnLst/>
              <a:rect l="l" t="t" r="r" b="b"/>
              <a:pathLst>
                <a:path w="4633" h="416" extrusionOk="0">
                  <a:moveTo>
                    <a:pt x="0" y="1"/>
                  </a:moveTo>
                  <a:lnTo>
                    <a:pt x="0" y="415"/>
                  </a:lnTo>
                  <a:lnTo>
                    <a:pt x="4633" y="415"/>
                  </a:lnTo>
                  <a:lnTo>
                    <a:pt x="46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1"/>
            <p:cNvSpPr/>
            <p:nvPr/>
          </p:nvSpPr>
          <p:spPr>
            <a:xfrm>
              <a:off x="1387139" y="1966537"/>
              <a:ext cx="505646" cy="807347"/>
            </a:xfrm>
            <a:custGeom>
              <a:avLst/>
              <a:gdLst/>
              <a:ahLst/>
              <a:cxnLst/>
              <a:rect l="l" t="t" r="r" b="b"/>
              <a:pathLst>
                <a:path w="6476" h="10340" extrusionOk="0">
                  <a:moveTo>
                    <a:pt x="2034" y="3118"/>
                  </a:moveTo>
                  <a:lnTo>
                    <a:pt x="2034" y="3121"/>
                  </a:lnTo>
                  <a:lnTo>
                    <a:pt x="2304" y="3121"/>
                  </a:lnTo>
                  <a:lnTo>
                    <a:pt x="2304" y="6082"/>
                  </a:lnTo>
                  <a:lnTo>
                    <a:pt x="2034" y="6082"/>
                  </a:lnTo>
                  <a:cubicBezTo>
                    <a:pt x="1060" y="6082"/>
                    <a:pt x="268" y="5419"/>
                    <a:pt x="268" y="4598"/>
                  </a:cubicBezTo>
                  <a:cubicBezTo>
                    <a:pt x="268" y="3781"/>
                    <a:pt x="1060" y="3118"/>
                    <a:pt x="2034" y="3118"/>
                  </a:cubicBezTo>
                  <a:close/>
                  <a:moveTo>
                    <a:pt x="4445" y="6346"/>
                  </a:moveTo>
                  <a:cubicBezTo>
                    <a:pt x="5422" y="6346"/>
                    <a:pt x="6211" y="7139"/>
                    <a:pt x="6211" y="8113"/>
                  </a:cubicBezTo>
                  <a:lnTo>
                    <a:pt x="6211" y="8306"/>
                  </a:lnTo>
                  <a:cubicBezTo>
                    <a:pt x="6211" y="9280"/>
                    <a:pt x="5422" y="10072"/>
                    <a:pt x="4445" y="10072"/>
                  </a:cubicBezTo>
                  <a:lnTo>
                    <a:pt x="4341" y="10072"/>
                  </a:lnTo>
                  <a:cubicBezTo>
                    <a:pt x="3868" y="10072"/>
                    <a:pt x="3428" y="9888"/>
                    <a:pt x="3094" y="9553"/>
                  </a:cubicBezTo>
                  <a:cubicBezTo>
                    <a:pt x="2759" y="9218"/>
                    <a:pt x="2574" y="8773"/>
                    <a:pt x="2574" y="8306"/>
                  </a:cubicBezTo>
                  <a:lnTo>
                    <a:pt x="2574" y="6349"/>
                  </a:lnTo>
                  <a:lnTo>
                    <a:pt x="2574" y="6346"/>
                  </a:lnTo>
                  <a:close/>
                  <a:moveTo>
                    <a:pt x="2304" y="0"/>
                  </a:moveTo>
                  <a:lnTo>
                    <a:pt x="2304" y="2845"/>
                  </a:lnTo>
                  <a:lnTo>
                    <a:pt x="2034" y="2845"/>
                  </a:lnTo>
                  <a:cubicBezTo>
                    <a:pt x="913" y="2845"/>
                    <a:pt x="0" y="3631"/>
                    <a:pt x="0" y="4595"/>
                  </a:cubicBezTo>
                  <a:cubicBezTo>
                    <a:pt x="0" y="5560"/>
                    <a:pt x="913" y="6346"/>
                    <a:pt x="2034" y="6346"/>
                  </a:cubicBezTo>
                  <a:lnTo>
                    <a:pt x="2304" y="6346"/>
                  </a:lnTo>
                  <a:lnTo>
                    <a:pt x="2304" y="8300"/>
                  </a:lnTo>
                  <a:cubicBezTo>
                    <a:pt x="2304" y="8847"/>
                    <a:pt x="2519" y="9357"/>
                    <a:pt x="2903" y="9741"/>
                  </a:cubicBezTo>
                  <a:cubicBezTo>
                    <a:pt x="3287" y="10128"/>
                    <a:pt x="3797" y="10340"/>
                    <a:pt x="4338" y="10340"/>
                  </a:cubicBezTo>
                  <a:lnTo>
                    <a:pt x="4442" y="10340"/>
                  </a:lnTo>
                  <a:cubicBezTo>
                    <a:pt x="5563" y="10340"/>
                    <a:pt x="6476" y="9427"/>
                    <a:pt x="6472" y="8306"/>
                  </a:cubicBezTo>
                  <a:lnTo>
                    <a:pt x="6472" y="8113"/>
                  </a:lnTo>
                  <a:cubicBezTo>
                    <a:pt x="6472" y="6991"/>
                    <a:pt x="5557" y="6079"/>
                    <a:pt x="4439" y="6079"/>
                  </a:cubicBezTo>
                  <a:lnTo>
                    <a:pt x="2571" y="6079"/>
                  </a:lnTo>
                  <a:lnTo>
                    <a:pt x="2571" y="3118"/>
                  </a:lnTo>
                  <a:lnTo>
                    <a:pt x="6337" y="3118"/>
                  </a:lnTo>
                  <a:lnTo>
                    <a:pt x="6337" y="2845"/>
                  </a:lnTo>
                  <a:lnTo>
                    <a:pt x="2574" y="2845"/>
                  </a:lnTo>
                  <a:lnTo>
                    <a:pt x="25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1"/>
            <p:cNvSpPr/>
            <p:nvPr/>
          </p:nvSpPr>
          <p:spPr>
            <a:xfrm>
              <a:off x="1674010" y="1966537"/>
              <a:ext cx="223465" cy="231273"/>
            </a:xfrm>
            <a:custGeom>
              <a:avLst/>
              <a:gdLst/>
              <a:ahLst/>
              <a:cxnLst/>
              <a:rect l="l" t="t" r="r" b="b"/>
              <a:pathLst>
                <a:path w="2862" h="2962" extrusionOk="0">
                  <a:moveTo>
                    <a:pt x="2104" y="0"/>
                  </a:moveTo>
                  <a:cubicBezTo>
                    <a:pt x="2104" y="0"/>
                    <a:pt x="1158" y="584"/>
                    <a:pt x="578" y="1256"/>
                  </a:cubicBezTo>
                  <a:cubicBezTo>
                    <a:pt x="0" y="1926"/>
                    <a:pt x="578" y="2961"/>
                    <a:pt x="578" y="2961"/>
                  </a:cubicBezTo>
                  <a:cubicBezTo>
                    <a:pt x="580" y="2961"/>
                    <a:pt x="582" y="2961"/>
                    <a:pt x="585" y="2961"/>
                  </a:cubicBezTo>
                  <a:cubicBezTo>
                    <a:pt x="2861" y="2961"/>
                    <a:pt x="2104" y="0"/>
                    <a:pt x="21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1"/>
            <p:cNvSpPr/>
            <p:nvPr/>
          </p:nvSpPr>
          <p:spPr>
            <a:xfrm>
              <a:off x="1719062" y="1966537"/>
              <a:ext cx="178413" cy="231273"/>
            </a:xfrm>
            <a:custGeom>
              <a:avLst/>
              <a:gdLst/>
              <a:ahLst/>
              <a:cxnLst/>
              <a:rect l="l" t="t" r="r" b="b"/>
              <a:pathLst>
                <a:path w="2285" h="2962" extrusionOk="0">
                  <a:moveTo>
                    <a:pt x="1527" y="0"/>
                  </a:moveTo>
                  <a:lnTo>
                    <a:pt x="1" y="2961"/>
                  </a:lnTo>
                  <a:cubicBezTo>
                    <a:pt x="3" y="2961"/>
                    <a:pt x="5" y="2961"/>
                    <a:pt x="8" y="2961"/>
                  </a:cubicBezTo>
                  <a:cubicBezTo>
                    <a:pt x="2284" y="2961"/>
                    <a:pt x="1527" y="3"/>
                    <a:pt x="15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4" name="Google Shape;804;p41"/>
          <p:cNvGrpSpPr/>
          <p:nvPr/>
        </p:nvGrpSpPr>
        <p:grpSpPr>
          <a:xfrm rot="-994142">
            <a:off x="7653407" y="399546"/>
            <a:ext cx="1095136" cy="845706"/>
            <a:chOff x="8879809" y="4755125"/>
            <a:chExt cx="678471" cy="523942"/>
          </a:xfrm>
        </p:grpSpPr>
        <p:sp>
          <p:nvSpPr>
            <p:cNvPr id="805" name="Google Shape;805;p41"/>
            <p:cNvSpPr/>
            <p:nvPr/>
          </p:nvSpPr>
          <p:spPr>
            <a:xfrm>
              <a:off x="8880065" y="4755125"/>
              <a:ext cx="678216" cy="523942"/>
            </a:xfrm>
            <a:custGeom>
              <a:avLst/>
              <a:gdLst/>
              <a:ahLst/>
              <a:cxnLst/>
              <a:rect l="l" t="t" r="r" b="b"/>
              <a:pathLst>
                <a:path w="11707" h="9044" extrusionOk="0">
                  <a:moveTo>
                    <a:pt x="848" y="0"/>
                  </a:moveTo>
                  <a:lnTo>
                    <a:pt x="0" y="7228"/>
                  </a:lnTo>
                  <a:lnTo>
                    <a:pt x="4936" y="7228"/>
                  </a:lnTo>
                  <a:lnTo>
                    <a:pt x="4936" y="8309"/>
                  </a:lnTo>
                  <a:lnTo>
                    <a:pt x="4414" y="8309"/>
                  </a:lnTo>
                  <a:lnTo>
                    <a:pt x="4414" y="9043"/>
                  </a:lnTo>
                  <a:lnTo>
                    <a:pt x="7292" y="9043"/>
                  </a:lnTo>
                  <a:lnTo>
                    <a:pt x="7292" y="8309"/>
                  </a:lnTo>
                  <a:lnTo>
                    <a:pt x="6770" y="8309"/>
                  </a:lnTo>
                  <a:lnTo>
                    <a:pt x="6770" y="7228"/>
                  </a:lnTo>
                  <a:lnTo>
                    <a:pt x="11706" y="7228"/>
                  </a:lnTo>
                  <a:lnTo>
                    <a:pt x="10862" y="0"/>
                  </a:lnTo>
                  <a:close/>
                </a:path>
              </a:pathLst>
            </a:custGeom>
            <a:solidFill>
              <a:schemeClr val="accent6"/>
            </a:solidFill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1"/>
            <p:cNvSpPr/>
            <p:nvPr/>
          </p:nvSpPr>
          <p:spPr>
            <a:xfrm>
              <a:off x="8879809" y="4755125"/>
              <a:ext cx="678390" cy="418736"/>
            </a:xfrm>
            <a:custGeom>
              <a:avLst/>
              <a:gdLst/>
              <a:ahLst/>
              <a:cxnLst/>
              <a:rect l="l" t="t" r="r" b="b"/>
              <a:pathLst>
                <a:path w="11710" h="7228" extrusionOk="0">
                  <a:moveTo>
                    <a:pt x="848" y="0"/>
                  </a:moveTo>
                  <a:lnTo>
                    <a:pt x="1" y="7228"/>
                  </a:lnTo>
                  <a:lnTo>
                    <a:pt x="11710" y="7228"/>
                  </a:lnTo>
                  <a:lnTo>
                    <a:pt x="108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41"/>
            <p:cNvSpPr/>
            <p:nvPr/>
          </p:nvSpPr>
          <p:spPr>
            <a:xfrm>
              <a:off x="8913061" y="4784496"/>
              <a:ext cx="612057" cy="360050"/>
            </a:xfrm>
            <a:custGeom>
              <a:avLst/>
              <a:gdLst/>
              <a:ahLst/>
              <a:cxnLst/>
              <a:rect l="l" t="t" r="r" b="b"/>
              <a:pathLst>
                <a:path w="10565" h="6215" extrusionOk="0">
                  <a:moveTo>
                    <a:pt x="726" y="0"/>
                  </a:moveTo>
                  <a:lnTo>
                    <a:pt x="1" y="6214"/>
                  </a:lnTo>
                  <a:lnTo>
                    <a:pt x="10565" y="6214"/>
                  </a:lnTo>
                  <a:lnTo>
                    <a:pt x="9837" y="0"/>
                  </a:lnTo>
                  <a:close/>
                </a:path>
              </a:pathLst>
            </a:custGeom>
            <a:solidFill>
              <a:srgbClr val="B0C5D9">
                <a:alpha val="588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1"/>
            <p:cNvSpPr/>
            <p:nvPr/>
          </p:nvSpPr>
          <p:spPr>
            <a:xfrm>
              <a:off x="9214183" y="4784496"/>
              <a:ext cx="9849" cy="360050"/>
            </a:xfrm>
            <a:custGeom>
              <a:avLst/>
              <a:gdLst/>
              <a:ahLst/>
              <a:cxnLst/>
              <a:rect l="l" t="t" r="r" b="b"/>
              <a:pathLst>
                <a:path w="170" h="6215" extrusionOk="0">
                  <a:moveTo>
                    <a:pt x="0" y="0"/>
                  </a:moveTo>
                  <a:lnTo>
                    <a:pt x="0" y="6214"/>
                  </a:lnTo>
                  <a:lnTo>
                    <a:pt x="169" y="621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41"/>
            <p:cNvSpPr/>
            <p:nvPr/>
          </p:nvSpPr>
          <p:spPr>
            <a:xfrm>
              <a:off x="9301890" y="4783916"/>
              <a:ext cx="23926" cy="360282"/>
            </a:xfrm>
            <a:custGeom>
              <a:avLst/>
              <a:gdLst/>
              <a:ahLst/>
              <a:cxnLst/>
              <a:rect l="l" t="t" r="r" b="b"/>
              <a:pathLst>
                <a:path w="413" h="6219" extrusionOk="0">
                  <a:moveTo>
                    <a:pt x="170" y="1"/>
                  </a:moveTo>
                  <a:lnTo>
                    <a:pt x="1" y="7"/>
                  </a:lnTo>
                  <a:lnTo>
                    <a:pt x="243" y="6218"/>
                  </a:lnTo>
                  <a:lnTo>
                    <a:pt x="412" y="6212"/>
                  </a:lnTo>
                  <a:lnTo>
                    <a:pt x="17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41"/>
            <p:cNvSpPr/>
            <p:nvPr/>
          </p:nvSpPr>
          <p:spPr>
            <a:xfrm>
              <a:off x="9390350" y="4784264"/>
              <a:ext cx="37772" cy="360630"/>
            </a:xfrm>
            <a:custGeom>
              <a:avLst/>
              <a:gdLst/>
              <a:ahLst/>
              <a:cxnLst/>
              <a:rect l="l" t="t" r="r" b="b"/>
              <a:pathLst>
                <a:path w="652" h="6225" extrusionOk="0">
                  <a:moveTo>
                    <a:pt x="166" y="1"/>
                  </a:moveTo>
                  <a:lnTo>
                    <a:pt x="0" y="13"/>
                  </a:lnTo>
                  <a:lnTo>
                    <a:pt x="483" y="6224"/>
                  </a:lnTo>
                  <a:lnTo>
                    <a:pt x="652" y="6212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1"/>
            <p:cNvSpPr/>
            <p:nvPr/>
          </p:nvSpPr>
          <p:spPr>
            <a:xfrm>
              <a:off x="9111878" y="4784496"/>
              <a:ext cx="23868" cy="360224"/>
            </a:xfrm>
            <a:custGeom>
              <a:avLst/>
              <a:gdLst/>
              <a:ahLst/>
              <a:cxnLst/>
              <a:rect l="l" t="t" r="r" b="b"/>
              <a:pathLst>
                <a:path w="412" h="6218" extrusionOk="0">
                  <a:moveTo>
                    <a:pt x="243" y="0"/>
                  </a:moveTo>
                  <a:lnTo>
                    <a:pt x="0" y="6211"/>
                  </a:lnTo>
                  <a:lnTo>
                    <a:pt x="169" y="6217"/>
                  </a:lnTo>
                  <a:lnTo>
                    <a:pt x="412" y="6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1"/>
            <p:cNvSpPr/>
            <p:nvPr/>
          </p:nvSpPr>
          <p:spPr>
            <a:xfrm>
              <a:off x="9009689" y="4784264"/>
              <a:ext cx="38004" cy="360630"/>
            </a:xfrm>
            <a:custGeom>
              <a:avLst/>
              <a:gdLst/>
              <a:ahLst/>
              <a:cxnLst/>
              <a:rect l="l" t="t" r="r" b="b"/>
              <a:pathLst>
                <a:path w="656" h="6225" extrusionOk="0">
                  <a:moveTo>
                    <a:pt x="489" y="1"/>
                  </a:moveTo>
                  <a:lnTo>
                    <a:pt x="1" y="6212"/>
                  </a:lnTo>
                  <a:lnTo>
                    <a:pt x="170" y="6224"/>
                  </a:lnTo>
                  <a:lnTo>
                    <a:pt x="655" y="13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41"/>
            <p:cNvSpPr/>
            <p:nvPr/>
          </p:nvSpPr>
          <p:spPr>
            <a:xfrm>
              <a:off x="8946545" y="4851405"/>
              <a:ext cx="544971" cy="9791"/>
            </a:xfrm>
            <a:custGeom>
              <a:avLst/>
              <a:gdLst/>
              <a:ahLst/>
              <a:cxnLst/>
              <a:rect l="l" t="t" r="r" b="b"/>
              <a:pathLst>
                <a:path w="9407" h="169" extrusionOk="0">
                  <a:moveTo>
                    <a:pt x="0" y="0"/>
                  </a:moveTo>
                  <a:lnTo>
                    <a:pt x="0" y="169"/>
                  </a:lnTo>
                  <a:lnTo>
                    <a:pt x="9406" y="169"/>
                  </a:lnTo>
                  <a:lnTo>
                    <a:pt x="94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41"/>
            <p:cNvSpPr/>
            <p:nvPr/>
          </p:nvSpPr>
          <p:spPr>
            <a:xfrm>
              <a:off x="8938203" y="4923470"/>
              <a:ext cx="561656" cy="9849"/>
            </a:xfrm>
            <a:custGeom>
              <a:avLst/>
              <a:gdLst/>
              <a:ahLst/>
              <a:cxnLst/>
              <a:rect l="l" t="t" r="r" b="b"/>
              <a:pathLst>
                <a:path w="9695" h="170" extrusionOk="0">
                  <a:moveTo>
                    <a:pt x="0" y="0"/>
                  </a:moveTo>
                  <a:lnTo>
                    <a:pt x="0" y="169"/>
                  </a:lnTo>
                  <a:lnTo>
                    <a:pt x="9694" y="169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41"/>
            <p:cNvSpPr/>
            <p:nvPr/>
          </p:nvSpPr>
          <p:spPr>
            <a:xfrm>
              <a:off x="8929977" y="4995362"/>
              <a:ext cx="578398" cy="9791"/>
            </a:xfrm>
            <a:custGeom>
              <a:avLst/>
              <a:gdLst/>
              <a:ahLst/>
              <a:cxnLst/>
              <a:rect l="l" t="t" r="r" b="b"/>
              <a:pathLst>
                <a:path w="9984" h="169" extrusionOk="0">
                  <a:moveTo>
                    <a:pt x="1" y="0"/>
                  </a:moveTo>
                  <a:lnTo>
                    <a:pt x="1" y="169"/>
                  </a:lnTo>
                  <a:lnTo>
                    <a:pt x="9984" y="169"/>
                  </a:lnTo>
                  <a:lnTo>
                    <a:pt x="99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41"/>
            <p:cNvSpPr/>
            <p:nvPr/>
          </p:nvSpPr>
          <p:spPr>
            <a:xfrm>
              <a:off x="8921461" y="5067427"/>
              <a:ext cx="595314" cy="9849"/>
            </a:xfrm>
            <a:custGeom>
              <a:avLst/>
              <a:gdLst/>
              <a:ahLst/>
              <a:cxnLst/>
              <a:rect l="l" t="t" r="r" b="b"/>
              <a:pathLst>
                <a:path w="10276" h="170" extrusionOk="0">
                  <a:moveTo>
                    <a:pt x="0" y="0"/>
                  </a:moveTo>
                  <a:lnTo>
                    <a:pt x="0" y="169"/>
                  </a:lnTo>
                  <a:lnTo>
                    <a:pt x="10275" y="169"/>
                  </a:lnTo>
                  <a:lnTo>
                    <a:pt x="1027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41"/>
            <p:cNvSpPr/>
            <p:nvPr/>
          </p:nvSpPr>
          <p:spPr>
            <a:xfrm>
              <a:off x="9165927" y="5172397"/>
              <a:ext cx="106132" cy="85450"/>
            </a:xfrm>
            <a:custGeom>
              <a:avLst/>
              <a:gdLst/>
              <a:ahLst/>
              <a:cxnLst/>
              <a:rect l="l" t="t" r="r" b="b"/>
              <a:pathLst>
                <a:path w="1832" h="1475" extrusionOk="0">
                  <a:moveTo>
                    <a:pt x="1" y="0"/>
                  </a:moveTo>
                  <a:lnTo>
                    <a:pt x="1" y="1475"/>
                  </a:lnTo>
                  <a:lnTo>
                    <a:pt x="1832" y="1475"/>
                  </a:lnTo>
                  <a:lnTo>
                    <a:pt x="183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1"/>
            <p:cNvSpPr/>
            <p:nvPr/>
          </p:nvSpPr>
          <p:spPr>
            <a:xfrm>
              <a:off x="9135688" y="5236468"/>
              <a:ext cx="166440" cy="42580"/>
            </a:xfrm>
            <a:custGeom>
              <a:avLst/>
              <a:gdLst/>
              <a:ahLst/>
              <a:cxnLst/>
              <a:rect l="l" t="t" r="r" b="b"/>
              <a:pathLst>
                <a:path w="2873" h="735" extrusionOk="0">
                  <a:moveTo>
                    <a:pt x="1" y="0"/>
                  </a:moveTo>
                  <a:lnTo>
                    <a:pt x="1" y="734"/>
                  </a:lnTo>
                  <a:lnTo>
                    <a:pt x="2873" y="734"/>
                  </a:lnTo>
                  <a:lnTo>
                    <a:pt x="28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1"/>
            <p:cNvSpPr/>
            <p:nvPr/>
          </p:nvSpPr>
          <p:spPr>
            <a:xfrm>
              <a:off x="9219190" y="4755125"/>
              <a:ext cx="339021" cy="523942"/>
            </a:xfrm>
            <a:custGeom>
              <a:avLst/>
              <a:gdLst/>
              <a:ahLst/>
              <a:cxnLst/>
              <a:rect l="l" t="t" r="r" b="b"/>
              <a:pathLst>
                <a:path w="5852" h="9044" extrusionOk="0">
                  <a:moveTo>
                    <a:pt x="0" y="0"/>
                  </a:moveTo>
                  <a:lnTo>
                    <a:pt x="0" y="9043"/>
                  </a:lnTo>
                  <a:lnTo>
                    <a:pt x="1435" y="9043"/>
                  </a:lnTo>
                  <a:lnTo>
                    <a:pt x="1435" y="8309"/>
                  </a:lnTo>
                  <a:lnTo>
                    <a:pt x="913" y="8309"/>
                  </a:lnTo>
                  <a:lnTo>
                    <a:pt x="913" y="7228"/>
                  </a:lnTo>
                  <a:lnTo>
                    <a:pt x="5852" y="7228"/>
                  </a:lnTo>
                  <a:lnTo>
                    <a:pt x="5007" y="0"/>
                  </a:lnTo>
                  <a:close/>
                </a:path>
              </a:pathLst>
            </a:custGeom>
            <a:solidFill>
              <a:srgbClr val="FFFFFF">
                <a:alpha val="287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" name="Google Shape;386;p37">
            <a:extLst>
              <a:ext uri="{FF2B5EF4-FFF2-40B4-BE49-F238E27FC236}">
                <a16:creationId xmlns:a16="http://schemas.microsoft.com/office/drawing/2014/main" id="{5A4DB72B-10E7-0617-B6BD-5555DFD191A7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1906638" y="2779714"/>
            <a:ext cx="2327100" cy="3228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albedo sensitivity</a:t>
            </a:r>
          </a:p>
        </p:txBody>
      </p:sp>
      <p:sp>
        <p:nvSpPr>
          <p:cNvPr id="31" name="Google Shape;387;p37">
            <a:extLst>
              <a:ext uri="{FF2B5EF4-FFF2-40B4-BE49-F238E27FC236}">
                <a16:creationId xmlns:a16="http://schemas.microsoft.com/office/drawing/2014/main" id="{A6FE6A78-0D77-A695-66D7-963C6B031768}"/>
              </a:ext>
            </a:extLst>
          </p:cNvPr>
          <p:cNvSpPr txBox="1">
            <a:spLocks/>
          </p:cNvSpPr>
          <p:nvPr/>
        </p:nvSpPr>
        <p:spPr>
          <a:xfrm>
            <a:off x="5816862" y="2744052"/>
            <a:ext cx="2327100" cy="3464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albedo sensitivity</a:t>
            </a:r>
          </a:p>
        </p:txBody>
      </p:sp>
      <p:sp>
        <p:nvSpPr>
          <p:cNvPr id="737" name="Google Shape;388;p37">
            <a:extLst>
              <a:ext uri="{FF2B5EF4-FFF2-40B4-BE49-F238E27FC236}">
                <a16:creationId xmlns:a16="http://schemas.microsoft.com/office/drawing/2014/main" id="{2A294817-3055-ADB9-4497-95DDD6CDAD0D}"/>
              </a:ext>
            </a:extLst>
          </p:cNvPr>
          <p:cNvSpPr txBox="1">
            <a:spLocks/>
          </p:cNvSpPr>
          <p:nvPr/>
        </p:nvSpPr>
        <p:spPr>
          <a:xfrm>
            <a:off x="1000038" y="153980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</a:p>
        </p:txBody>
      </p:sp>
      <p:sp>
        <p:nvSpPr>
          <p:cNvPr id="753" name="Google Shape;389;p37">
            <a:extLst>
              <a:ext uri="{FF2B5EF4-FFF2-40B4-BE49-F238E27FC236}">
                <a16:creationId xmlns:a16="http://schemas.microsoft.com/office/drawing/2014/main" id="{D77842F5-0D3A-BAD1-97BB-9C72FDF14232}"/>
              </a:ext>
            </a:extLst>
          </p:cNvPr>
          <p:cNvSpPr txBox="1">
            <a:spLocks/>
          </p:cNvSpPr>
          <p:nvPr/>
        </p:nvSpPr>
        <p:spPr>
          <a:xfrm>
            <a:off x="1000038" y="2709925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</p:txBody>
      </p:sp>
      <p:sp>
        <p:nvSpPr>
          <p:cNvPr id="754" name="Google Shape;390;p37">
            <a:extLst>
              <a:ext uri="{FF2B5EF4-FFF2-40B4-BE49-F238E27FC236}">
                <a16:creationId xmlns:a16="http://schemas.microsoft.com/office/drawing/2014/main" id="{092F671B-305B-EAA5-5E38-684CCE1F33F1}"/>
              </a:ext>
            </a:extLst>
          </p:cNvPr>
          <p:cNvSpPr txBox="1">
            <a:spLocks/>
          </p:cNvSpPr>
          <p:nvPr/>
        </p:nvSpPr>
        <p:spPr>
          <a:xfrm>
            <a:off x="4910263" y="153980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</a:p>
        </p:txBody>
      </p:sp>
      <p:sp>
        <p:nvSpPr>
          <p:cNvPr id="755" name="Google Shape;391;p37">
            <a:extLst>
              <a:ext uri="{FF2B5EF4-FFF2-40B4-BE49-F238E27FC236}">
                <a16:creationId xmlns:a16="http://schemas.microsoft.com/office/drawing/2014/main" id="{E65814D0-36B2-CF64-6E1A-8E97BE7D455C}"/>
              </a:ext>
            </a:extLst>
          </p:cNvPr>
          <p:cNvSpPr txBox="1">
            <a:spLocks/>
          </p:cNvSpPr>
          <p:nvPr/>
        </p:nvSpPr>
        <p:spPr>
          <a:xfrm>
            <a:off x="4910263" y="2709925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</p:txBody>
      </p:sp>
      <p:sp>
        <p:nvSpPr>
          <p:cNvPr id="756" name="Google Shape;396;p37">
            <a:extLst>
              <a:ext uri="{FF2B5EF4-FFF2-40B4-BE49-F238E27FC236}">
                <a16:creationId xmlns:a16="http://schemas.microsoft.com/office/drawing/2014/main" id="{1CB26FA9-7088-7A88-A558-E05AEB5A1A78}"/>
              </a:ext>
            </a:extLst>
          </p:cNvPr>
          <p:cNvSpPr txBox="1">
            <a:spLocks/>
          </p:cNvSpPr>
          <p:nvPr/>
        </p:nvSpPr>
        <p:spPr>
          <a:xfrm>
            <a:off x="1906638" y="3928542"/>
            <a:ext cx="2327100" cy="3692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temperature</a:t>
            </a:r>
          </a:p>
        </p:txBody>
      </p:sp>
      <p:sp>
        <p:nvSpPr>
          <p:cNvPr id="757" name="Google Shape;397;p37">
            <a:extLst>
              <a:ext uri="{FF2B5EF4-FFF2-40B4-BE49-F238E27FC236}">
                <a16:creationId xmlns:a16="http://schemas.microsoft.com/office/drawing/2014/main" id="{BDB05242-FDFE-4A55-3E0C-5EFF7E13F9A3}"/>
              </a:ext>
            </a:extLst>
          </p:cNvPr>
          <p:cNvSpPr txBox="1">
            <a:spLocks/>
          </p:cNvSpPr>
          <p:nvPr/>
        </p:nvSpPr>
        <p:spPr>
          <a:xfrm>
            <a:off x="5833025" y="3951251"/>
            <a:ext cx="2327100" cy="3464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temperature</a:t>
            </a:r>
          </a:p>
        </p:txBody>
      </p:sp>
      <p:sp>
        <p:nvSpPr>
          <p:cNvPr id="758" name="Google Shape;398;p37">
            <a:extLst>
              <a:ext uri="{FF2B5EF4-FFF2-40B4-BE49-F238E27FC236}">
                <a16:creationId xmlns:a16="http://schemas.microsoft.com/office/drawing/2014/main" id="{CFD604C1-D9B7-1DFF-06BB-A70C6F57BE01}"/>
              </a:ext>
            </a:extLst>
          </p:cNvPr>
          <p:cNvSpPr txBox="1">
            <a:spLocks/>
          </p:cNvSpPr>
          <p:nvPr/>
        </p:nvSpPr>
        <p:spPr>
          <a:xfrm>
            <a:off x="1000038" y="388005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</p:txBody>
      </p:sp>
      <p:sp>
        <p:nvSpPr>
          <p:cNvPr id="759" name="Google Shape;399;p37">
            <a:extLst>
              <a:ext uri="{FF2B5EF4-FFF2-40B4-BE49-F238E27FC236}">
                <a16:creationId xmlns:a16="http://schemas.microsoft.com/office/drawing/2014/main" id="{B831692F-777B-64DC-D04A-E029DB296AE8}"/>
              </a:ext>
            </a:extLst>
          </p:cNvPr>
          <p:cNvSpPr txBox="1">
            <a:spLocks/>
          </p:cNvSpPr>
          <p:nvPr/>
        </p:nvSpPr>
        <p:spPr>
          <a:xfrm>
            <a:off x="4910263" y="3880050"/>
            <a:ext cx="906600" cy="52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</p:txBody>
      </p:sp>
      <p:sp>
        <p:nvSpPr>
          <p:cNvPr id="760" name="TextBox 759">
            <a:extLst>
              <a:ext uri="{FF2B5EF4-FFF2-40B4-BE49-F238E27FC236}">
                <a16:creationId xmlns:a16="http://schemas.microsoft.com/office/drawing/2014/main" id="{4B53A5C0-137E-1944-99D3-C98C66361F71}"/>
              </a:ext>
            </a:extLst>
          </p:cNvPr>
          <p:cNvSpPr txBox="1"/>
          <p:nvPr/>
        </p:nvSpPr>
        <p:spPr>
          <a:xfrm>
            <a:off x="5722641" y="1497484"/>
            <a:ext cx="246764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ability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absorb the irradiance</a:t>
            </a:r>
          </a:p>
        </p:txBody>
      </p:sp>
      <p:sp>
        <p:nvSpPr>
          <p:cNvPr id="763" name="TextBox 762">
            <a:extLst>
              <a:ext uri="{FF2B5EF4-FFF2-40B4-BE49-F238E27FC236}">
                <a16:creationId xmlns:a16="http://schemas.microsoft.com/office/drawing/2014/main" id="{3D262086-2CAF-9242-8783-FA8C170EC1B7}"/>
              </a:ext>
            </a:extLst>
          </p:cNvPr>
          <p:cNvSpPr txBox="1"/>
          <p:nvPr/>
        </p:nvSpPr>
        <p:spPr>
          <a:xfrm>
            <a:off x="1855093" y="1510926"/>
            <a:ext cx="2430189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/>
            <a:r>
              <a:rPr lang="en-US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ability </a:t>
            </a:r>
          </a:p>
          <a:p>
            <a:pPr marL="0" indent="0" algn="ctr"/>
            <a:r>
              <a:rPr lang="en-US" sz="17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absorb the irradiance</a:t>
            </a:r>
          </a:p>
        </p:txBody>
      </p:sp>
      <p:cxnSp>
        <p:nvCxnSpPr>
          <p:cNvPr id="764" name="Google Shape;998;p59">
            <a:extLst>
              <a:ext uri="{FF2B5EF4-FFF2-40B4-BE49-F238E27FC236}">
                <a16:creationId xmlns:a16="http://schemas.microsoft.com/office/drawing/2014/main" id="{CB7E512D-6B67-2641-0659-26F5CAD932F6}"/>
              </a:ext>
            </a:extLst>
          </p:cNvPr>
          <p:cNvCxnSpPr>
            <a:cxnSpLocks/>
          </p:cNvCxnSpPr>
          <p:nvPr/>
        </p:nvCxnSpPr>
        <p:spPr>
          <a:xfrm rot="5400000">
            <a:off x="2562105" y="3533522"/>
            <a:ext cx="4045191" cy="3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502199F-1E5F-DB43-8B44-8EBE99E70859}"/>
              </a:ext>
            </a:extLst>
          </p:cNvPr>
          <p:cNvSpPr txBox="1"/>
          <p:nvPr/>
        </p:nvSpPr>
        <p:spPr>
          <a:xfrm>
            <a:off x="8665431" y="4735576"/>
            <a:ext cx="27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ar-PS" dirty="0"/>
          </a:p>
        </p:txBody>
      </p:sp>
    </p:spTree>
    <p:extLst>
      <p:ext uri="{BB962C8B-B14F-4D97-AF65-F5344CB8AC3E}">
        <p14:creationId xmlns:p14="http://schemas.microsoft.com/office/powerpoint/2010/main" val="278698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31" grpId="0"/>
      <p:bldP spid="737" grpId="0"/>
      <p:bldP spid="753" grpId="0"/>
      <p:bldP spid="754" grpId="0"/>
      <p:bldP spid="755" grpId="0"/>
      <p:bldP spid="756" grpId="0"/>
      <p:bldP spid="757" grpId="0"/>
      <p:bldP spid="758" grpId="0"/>
      <p:bldP spid="759" grpId="0"/>
      <p:bldP spid="760" grpId="0"/>
      <p:bldP spid="7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8"/>
          <p:cNvSpPr txBox="1">
            <a:spLocks noGrp="1"/>
          </p:cNvSpPr>
          <p:nvPr>
            <p:ph type="title"/>
          </p:nvPr>
        </p:nvSpPr>
        <p:spPr>
          <a:xfrm>
            <a:off x="368770" y="373098"/>
            <a:ext cx="2648750" cy="5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US" b="1" dirty="0">
                <a:solidFill>
                  <a:srgbClr val="9B97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b="1" dirty="0">
              <a:solidFill>
                <a:srgbClr val="9B979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Google Shape;453;p38">
            <a:extLst>
              <a:ext uri="{FF2B5EF4-FFF2-40B4-BE49-F238E27FC236}">
                <a16:creationId xmlns:a16="http://schemas.microsoft.com/office/drawing/2014/main" id="{B19A7C77-1377-CCBC-74AC-B7E070EE4649}"/>
              </a:ext>
            </a:extLst>
          </p:cNvPr>
          <p:cNvSpPr txBox="1">
            <a:spLocks/>
          </p:cNvSpPr>
          <p:nvPr/>
        </p:nvSpPr>
        <p:spPr>
          <a:xfrm>
            <a:off x="3156586" y="1234776"/>
            <a:ext cx="3805086" cy="1375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udiowide"/>
              <a:buNone/>
              <a:defRPr sz="3200" b="0" i="0" u="none" strike="noStrike" cap="none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en-US" sz="25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 </a:t>
            </a:r>
            <a:r>
              <a:rPr lang="en-US" sz="2500" b="1" dirty="0">
                <a:solidFill>
                  <a:srgbClr val="9B9795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Surface Change </a:t>
            </a:r>
          </a:p>
          <a:p>
            <a:r>
              <a:rPr lang="en-US" sz="25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    </a:t>
            </a:r>
          </a:p>
          <a:p>
            <a:r>
              <a:rPr lang="en-US" sz="25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 </a:t>
            </a:r>
            <a:r>
              <a:rPr lang="en-US" sz="2500" b="1" dirty="0">
                <a:solidFill>
                  <a:srgbClr val="9B9795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Orientation Change</a:t>
            </a:r>
          </a:p>
          <a:p>
            <a:endParaRPr lang="en-US" sz="2000" b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en-US" sz="20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sz="2000" b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6A704F-9431-FF2C-1D4E-4AFE5150E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689" y="1980360"/>
            <a:ext cx="945983" cy="663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D19C40-F9C0-EB74-C11D-CBC0DFB630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344" y="1201434"/>
            <a:ext cx="1031771" cy="515885"/>
          </a:xfrm>
          <a:prstGeom prst="rect">
            <a:avLst/>
          </a:prstGeom>
        </p:spPr>
      </p:pic>
      <p:sp>
        <p:nvSpPr>
          <p:cNvPr id="6" name="Google Shape;453;p38">
            <a:extLst>
              <a:ext uri="{FF2B5EF4-FFF2-40B4-BE49-F238E27FC236}">
                <a16:creationId xmlns:a16="http://schemas.microsoft.com/office/drawing/2014/main" id="{D71B4166-2E1E-80A1-0619-2160452B3FED}"/>
              </a:ext>
            </a:extLst>
          </p:cNvPr>
          <p:cNvSpPr txBox="1">
            <a:spLocks/>
          </p:cNvSpPr>
          <p:nvPr/>
        </p:nvSpPr>
        <p:spPr>
          <a:xfrm>
            <a:off x="-130677" y="944898"/>
            <a:ext cx="2648750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udiowide"/>
              <a:buNone/>
              <a:defRPr sz="3200" b="0" i="0" u="none" strike="noStrike" cap="none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en-US" sz="1200" b="1" dirty="0">
                <a:solidFill>
                  <a:srgbClr val="9B97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1   </a:t>
            </a:r>
          </a:p>
        </p:txBody>
      </p:sp>
      <p:sp>
        <p:nvSpPr>
          <p:cNvPr id="7" name="Google Shape;453;p38">
            <a:extLst>
              <a:ext uri="{FF2B5EF4-FFF2-40B4-BE49-F238E27FC236}">
                <a16:creationId xmlns:a16="http://schemas.microsoft.com/office/drawing/2014/main" id="{80CCC4A6-702B-C802-D517-59BFD306AE7A}"/>
              </a:ext>
            </a:extLst>
          </p:cNvPr>
          <p:cNvSpPr txBox="1">
            <a:spLocks/>
          </p:cNvSpPr>
          <p:nvPr/>
        </p:nvSpPr>
        <p:spPr>
          <a:xfrm>
            <a:off x="-130677" y="3055003"/>
            <a:ext cx="2648750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udiowide"/>
              <a:buNone/>
              <a:defRPr sz="3200" b="0" i="0" u="none" strike="noStrike" cap="none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en-US" sz="1200" b="1" dirty="0">
                <a:solidFill>
                  <a:srgbClr val="9B97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2  </a:t>
            </a:r>
          </a:p>
        </p:txBody>
      </p:sp>
      <p:sp>
        <p:nvSpPr>
          <p:cNvPr id="8" name="Google Shape;453;p38">
            <a:extLst>
              <a:ext uri="{FF2B5EF4-FFF2-40B4-BE49-F238E27FC236}">
                <a16:creationId xmlns:a16="http://schemas.microsoft.com/office/drawing/2014/main" id="{E58C8D7D-EF26-E9C8-6308-EC49D066B4BC}"/>
              </a:ext>
            </a:extLst>
          </p:cNvPr>
          <p:cNvSpPr txBox="1">
            <a:spLocks/>
          </p:cNvSpPr>
          <p:nvPr/>
        </p:nvSpPr>
        <p:spPr>
          <a:xfrm>
            <a:off x="368770" y="3340903"/>
            <a:ext cx="7815110" cy="208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udiowide"/>
              <a:buNone/>
              <a:defRPr sz="3200" b="0" i="0" u="none" strike="noStrike" cap="none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en-US" sz="25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 faculty PV System </a:t>
            </a:r>
            <a:r>
              <a:rPr lang="en-US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 </a:t>
            </a:r>
            <a:r>
              <a:rPr lang="en-US" sz="2500" b="1" dirty="0">
                <a:solidFill>
                  <a:srgbClr val="9B9795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Surface Change </a:t>
            </a:r>
          </a:p>
          <a:p>
            <a:r>
              <a:rPr lang="en-US" sz="20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</a:t>
            </a:r>
          </a:p>
          <a:p>
            <a:r>
              <a:rPr lang="en-US" sz="20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sz="2000" b="1" dirty="0">
              <a:solidFill>
                <a:srgbClr val="394A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C0B37F-034E-5113-09CC-DA5B69DFAE1D}"/>
              </a:ext>
            </a:extLst>
          </p:cNvPr>
          <p:cNvSpPr txBox="1"/>
          <p:nvPr/>
        </p:nvSpPr>
        <p:spPr>
          <a:xfrm>
            <a:off x="773431" y="1570269"/>
            <a:ext cx="476631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 PV Module</a:t>
            </a:r>
            <a:endParaRPr lang="ar-PS" sz="25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B84A55-62CD-54AD-3690-9EA533D7D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3459" y="3498001"/>
            <a:ext cx="1031771" cy="515885"/>
          </a:xfrm>
          <a:prstGeom prst="rect">
            <a:avLst/>
          </a:prstGeom>
        </p:spPr>
      </p:pic>
      <p:sp>
        <p:nvSpPr>
          <p:cNvPr id="13" name="Google Shape;453;p38">
            <a:extLst>
              <a:ext uri="{FF2B5EF4-FFF2-40B4-BE49-F238E27FC236}">
                <a16:creationId xmlns:a16="http://schemas.microsoft.com/office/drawing/2014/main" id="{484457E2-92AC-6461-EC22-6694FBFB51F0}"/>
              </a:ext>
            </a:extLst>
          </p:cNvPr>
          <p:cNvSpPr txBox="1">
            <a:spLocks/>
          </p:cNvSpPr>
          <p:nvPr/>
        </p:nvSpPr>
        <p:spPr>
          <a:xfrm>
            <a:off x="1407365" y="3863023"/>
            <a:ext cx="2648750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udiowide"/>
              <a:buNone/>
              <a:defRPr sz="3200" b="0" i="0" u="none" strike="noStrike" cap="none">
                <a:solidFill>
                  <a:schemeClr val="dk1"/>
                </a:solidFill>
                <a:latin typeface="Audiowide"/>
                <a:ea typeface="Audiowide"/>
                <a:cs typeface="Audiowide"/>
                <a:sym typeface="Audiowid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bril Fatface"/>
              <a:buNone/>
              <a:defRPr sz="3500" b="0" i="0" u="none" strike="noStrike" cap="non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PVsyst software </a:t>
            </a:r>
          </a:p>
        </p:txBody>
      </p:sp>
      <p:cxnSp>
        <p:nvCxnSpPr>
          <p:cNvPr id="3" name="Google Shape;689;p40">
            <a:extLst>
              <a:ext uri="{FF2B5EF4-FFF2-40B4-BE49-F238E27FC236}">
                <a16:creationId xmlns:a16="http://schemas.microsoft.com/office/drawing/2014/main" id="{46099833-D675-4523-206B-D3671A17EDAB}"/>
              </a:ext>
            </a:extLst>
          </p:cNvPr>
          <p:cNvCxnSpPr>
            <a:cxnSpLocks/>
          </p:cNvCxnSpPr>
          <p:nvPr/>
        </p:nvCxnSpPr>
        <p:spPr>
          <a:xfrm>
            <a:off x="415290" y="951042"/>
            <a:ext cx="2356485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FCB924D-164E-23DA-2648-E4B0500CFB35}"/>
              </a:ext>
            </a:extLst>
          </p:cNvPr>
          <p:cNvSpPr txBox="1"/>
          <p:nvPr/>
        </p:nvSpPr>
        <p:spPr>
          <a:xfrm>
            <a:off x="8665431" y="4735576"/>
            <a:ext cx="27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ar-P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10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8"/>
          <p:cNvSpPr txBox="1">
            <a:spLocks noGrp="1"/>
          </p:cNvSpPr>
          <p:nvPr>
            <p:ph type="title"/>
          </p:nvPr>
        </p:nvSpPr>
        <p:spPr>
          <a:xfrm>
            <a:off x="-903770" y="334998"/>
            <a:ext cx="8005610" cy="57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32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 faculty PV System</a:t>
            </a:r>
            <a:br>
              <a:rPr lang="en-US" sz="32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en-US" sz="24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</a:t>
            </a:r>
            <a:br>
              <a:rPr lang="en-US" sz="2400" b="1" dirty="0">
                <a:solidFill>
                  <a:srgbClr val="394A66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en-US" b="1" dirty="0">
                <a:solidFill>
                  <a:srgbClr val="9B97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b="1" dirty="0">
              <a:solidFill>
                <a:srgbClr val="9B979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C6CF3E-C6AA-69EE-1F57-804A95A31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8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Google Shape;689;p40">
            <a:extLst>
              <a:ext uri="{FF2B5EF4-FFF2-40B4-BE49-F238E27FC236}">
                <a16:creationId xmlns:a16="http://schemas.microsoft.com/office/drawing/2014/main" id="{45B5E9A1-53AB-B592-066D-094436E99F3B}"/>
              </a:ext>
            </a:extLst>
          </p:cNvPr>
          <p:cNvCxnSpPr>
            <a:cxnSpLocks/>
          </p:cNvCxnSpPr>
          <p:nvPr/>
        </p:nvCxnSpPr>
        <p:spPr>
          <a:xfrm flipV="1">
            <a:off x="487578" y="929676"/>
            <a:ext cx="5222913" cy="156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F1CF0AF-671F-C18A-5ED4-71B64CAB9B0D}"/>
              </a:ext>
            </a:extLst>
          </p:cNvPr>
          <p:cNvSpPr txBox="1"/>
          <p:nvPr/>
        </p:nvSpPr>
        <p:spPr>
          <a:xfrm>
            <a:off x="8665431" y="4735576"/>
            <a:ext cx="274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ar-P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59382"/>
      </p:ext>
    </p:extLst>
  </p:cSld>
  <p:clrMapOvr>
    <a:masterClrMapping/>
  </p:clrMapOvr>
</p:sld>
</file>

<file path=ppt/theme/theme1.xml><?xml version="1.0" encoding="utf-8"?>
<a:theme xmlns:a="http://schemas.openxmlformats.org/drawingml/2006/main" name="Solar Energy Company Pitch Deck by Slidesgo">
  <a:themeElements>
    <a:clrScheme name="Simple Light">
      <a:dk1>
        <a:srgbClr val="376D00"/>
      </a:dk1>
      <a:lt1>
        <a:srgbClr val="152A00"/>
      </a:lt1>
      <a:dk2>
        <a:srgbClr val="FF9200"/>
      </a:dk2>
      <a:lt2>
        <a:srgbClr val="FFDA00"/>
      </a:lt2>
      <a:accent1>
        <a:srgbClr val="76C608"/>
      </a:accent1>
      <a:accent2>
        <a:srgbClr val="2C3A4C"/>
      </a:accent2>
      <a:accent3>
        <a:srgbClr val="394A66"/>
      </a:accent3>
      <a:accent4>
        <a:srgbClr val="9AACC0"/>
      </a:accent4>
      <a:accent5>
        <a:srgbClr val="B0C5D9"/>
      </a:accent5>
      <a:accent6>
        <a:srgbClr val="FFFFFF"/>
      </a:accent6>
      <a:hlink>
        <a:srgbClr val="152A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777</Words>
  <Application>Microsoft Office PowerPoint</Application>
  <PresentationFormat>On-screen Show (16:9)</PresentationFormat>
  <Paragraphs>312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Arimo</vt:lpstr>
      <vt:lpstr>Times New Roman</vt:lpstr>
      <vt:lpstr>Audiowide</vt:lpstr>
      <vt:lpstr>Arial</vt:lpstr>
      <vt:lpstr>Abril Fatface</vt:lpstr>
      <vt:lpstr>Playfair Display</vt:lpstr>
      <vt:lpstr>Solar Energy Company Pitch Deck by Slidesgo</vt:lpstr>
      <vt:lpstr>An Experimental Comparison between Monofacial and Bifacial PV Modules  under different Conditions </vt:lpstr>
      <vt:lpstr>Our Project</vt:lpstr>
      <vt:lpstr>Solar Energy</vt:lpstr>
      <vt:lpstr>Fossil fuel</vt:lpstr>
      <vt:lpstr>Monofacial vs. Bifacial </vt:lpstr>
      <vt:lpstr>Monofacial vs. Bifacial </vt:lpstr>
      <vt:lpstr>Monofacial vs. Bifacial </vt:lpstr>
      <vt:lpstr>Methodology </vt:lpstr>
      <vt:lpstr>Engineering faculty PV System           </vt:lpstr>
      <vt:lpstr> Albedo </vt:lpstr>
      <vt:lpstr> PVsyst Software </vt:lpstr>
      <vt:lpstr> Geographical Data  </vt:lpstr>
      <vt:lpstr>System Selection </vt:lpstr>
      <vt:lpstr> Shading Analysis     </vt:lpstr>
      <vt:lpstr>PowerPoint Presentation</vt:lpstr>
      <vt:lpstr>Energy Production</vt:lpstr>
      <vt:lpstr>sun path curve (Iso-shadings diagram)</vt:lpstr>
      <vt:lpstr>Production, gains and losses curves albedo 0.9 </vt:lpstr>
      <vt:lpstr>Production, gains and losses curves albedo 0.9 </vt:lpstr>
      <vt:lpstr>Gain Factors</vt:lpstr>
      <vt:lpstr>Losses Factors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ENERGY COMPANY PITCH DECK</dc:title>
  <cp:lastModifiedBy>mahmoud kobari</cp:lastModifiedBy>
  <cp:revision>18</cp:revision>
  <dcterms:modified xsi:type="dcterms:W3CDTF">2023-06-07T07:31:26Z</dcterms:modified>
</cp:coreProperties>
</file>