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Lst>
  <p:notesMasterIdLst>
    <p:notesMasterId r:id="rId72"/>
  </p:notesMasterIdLst>
  <p:handoutMasterIdLst>
    <p:handoutMasterId r:id="rId73"/>
  </p:handoutMasterIdLst>
  <p:sldIdLst>
    <p:sldId id="380" r:id="rId2"/>
    <p:sldId id="260" r:id="rId3"/>
    <p:sldId id="282" r:id="rId4"/>
    <p:sldId id="284" r:id="rId5"/>
    <p:sldId id="285" r:id="rId6"/>
    <p:sldId id="287" r:id="rId7"/>
    <p:sldId id="288" r:id="rId8"/>
    <p:sldId id="289" r:id="rId9"/>
    <p:sldId id="292" r:id="rId10"/>
    <p:sldId id="286" r:id="rId11"/>
    <p:sldId id="293" r:id="rId12"/>
    <p:sldId id="294" r:id="rId13"/>
    <p:sldId id="295" r:id="rId14"/>
    <p:sldId id="296" r:id="rId15"/>
    <p:sldId id="297" r:id="rId16"/>
    <p:sldId id="298" r:id="rId17"/>
    <p:sldId id="305" r:id="rId18"/>
    <p:sldId id="310" r:id="rId19"/>
    <p:sldId id="311" r:id="rId20"/>
    <p:sldId id="315" r:id="rId21"/>
    <p:sldId id="316" r:id="rId22"/>
    <p:sldId id="312" r:id="rId23"/>
    <p:sldId id="314" r:id="rId24"/>
    <p:sldId id="317" r:id="rId25"/>
    <p:sldId id="318" r:id="rId26"/>
    <p:sldId id="319" r:id="rId27"/>
    <p:sldId id="327" r:id="rId28"/>
    <p:sldId id="330" r:id="rId29"/>
    <p:sldId id="340" r:id="rId30"/>
    <p:sldId id="336" r:id="rId31"/>
    <p:sldId id="338" r:id="rId32"/>
    <p:sldId id="342" r:id="rId33"/>
    <p:sldId id="343" r:id="rId34"/>
    <p:sldId id="344" r:id="rId35"/>
    <p:sldId id="345" r:id="rId36"/>
    <p:sldId id="341" r:id="rId37"/>
    <p:sldId id="390" r:id="rId38"/>
    <p:sldId id="391" r:id="rId39"/>
    <p:sldId id="392" r:id="rId40"/>
    <p:sldId id="393" r:id="rId41"/>
    <p:sldId id="394" r:id="rId42"/>
    <p:sldId id="395" r:id="rId43"/>
    <p:sldId id="382" r:id="rId44"/>
    <p:sldId id="348" r:id="rId45"/>
    <p:sldId id="349" r:id="rId46"/>
    <p:sldId id="350" r:id="rId47"/>
    <p:sldId id="352" r:id="rId48"/>
    <p:sldId id="353" r:id="rId49"/>
    <p:sldId id="354" r:id="rId50"/>
    <p:sldId id="355" r:id="rId51"/>
    <p:sldId id="356" r:id="rId52"/>
    <p:sldId id="383" r:id="rId53"/>
    <p:sldId id="384" r:id="rId54"/>
    <p:sldId id="385" r:id="rId55"/>
    <p:sldId id="387" r:id="rId56"/>
    <p:sldId id="386" r:id="rId57"/>
    <p:sldId id="388" r:id="rId58"/>
    <p:sldId id="358" r:id="rId59"/>
    <p:sldId id="359" r:id="rId60"/>
    <p:sldId id="362" r:id="rId61"/>
    <p:sldId id="363" r:id="rId62"/>
    <p:sldId id="366" r:id="rId63"/>
    <p:sldId id="371" r:id="rId64"/>
    <p:sldId id="374" r:id="rId65"/>
    <p:sldId id="375" r:id="rId66"/>
    <p:sldId id="376" r:id="rId67"/>
    <p:sldId id="377" r:id="rId68"/>
    <p:sldId id="378" r:id="rId69"/>
    <p:sldId id="379" r:id="rId70"/>
    <p:sldId id="279" r:id="rId7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9595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2838BEF-8BB2-4498-84A7-C5851F593DF1}">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881" autoAdjust="0"/>
  </p:normalViewPr>
  <p:slideViewPr>
    <p:cSldViewPr snapToGrid="0">
      <p:cViewPr varScale="1">
        <p:scale>
          <a:sx n="86" d="100"/>
          <a:sy n="86" d="100"/>
        </p:scale>
        <p:origin x="562" y="82"/>
      </p:cViewPr>
      <p:guideLst/>
    </p:cSldViewPr>
  </p:slideViewPr>
  <p:outlineViewPr>
    <p:cViewPr>
      <p:scale>
        <a:sx n="33" d="100"/>
        <a:sy n="33" d="100"/>
      </p:scale>
      <p:origin x="0" y="-11940"/>
    </p:cViewPr>
  </p:outlineViewPr>
  <p:notesTextViewPr>
    <p:cViewPr>
      <p:scale>
        <a:sx n="3" d="2"/>
        <a:sy n="3" d="2"/>
      </p:scale>
      <p:origin x="0" y="0"/>
    </p:cViewPr>
  </p:notesTextViewPr>
  <p:sorterViewPr>
    <p:cViewPr>
      <p:scale>
        <a:sx n="50" d="100"/>
        <a:sy n="50" d="100"/>
      </p:scale>
      <p:origin x="0" y="0"/>
    </p:cViewPr>
  </p:sorterViewPr>
  <p:notesViewPr>
    <p:cSldViewPr snapToGrid="0">
      <p:cViewPr varScale="1">
        <p:scale>
          <a:sx n="60" d="100"/>
          <a:sy n="60" d="100"/>
        </p:scale>
        <p:origin x="3187" y="4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handoutMaster" Target="handoutMasters/handoutMaster1.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76F666D-E0C2-435B-BAA8-9287F9E5D38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19FEBCAF-CB3F-4928-91AA-D61472F880C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F1077DB-935E-4A0A-947A-D283B9F9F452}" type="datetimeFigureOut">
              <a:rPr lang="en-US" smtClean="0"/>
              <a:t>1/5/2021</a:t>
            </a:fld>
            <a:endParaRPr lang="en-US" dirty="0"/>
          </a:p>
        </p:txBody>
      </p:sp>
      <p:sp>
        <p:nvSpPr>
          <p:cNvPr id="4" name="Footer Placeholder 3">
            <a:extLst>
              <a:ext uri="{FF2B5EF4-FFF2-40B4-BE49-F238E27FC236}">
                <a16:creationId xmlns:a16="http://schemas.microsoft.com/office/drawing/2014/main" id="{69256698-63C6-4CCC-81CB-EA5604C30F1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B2467FDA-05D7-4760-A373-5D6AEAAF427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82C0B10-7CAE-41E4-AB02-7E8B1FF2B898}" type="slidenum">
              <a:rPr lang="en-US" smtClean="0"/>
              <a:t>‹#›</a:t>
            </a:fld>
            <a:endParaRPr lang="en-US" dirty="0"/>
          </a:p>
        </p:txBody>
      </p:sp>
    </p:spTree>
    <p:extLst>
      <p:ext uri="{BB962C8B-B14F-4D97-AF65-F5344CB8AC3E}">
        <p14:creationId xmlns:p14="http://schemas.microsoft.com/office/powerpoint/2010/main" val="36875375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881107-E2F0-4FFB-BAD2-D68BB3595516}" type="datetimeFigureOut">
              <a:rPr lang="en-US" noProof="0" smtClean="0"/>
              <a:t>1/5/2021</a:t>
            </a:fld>
            <a:endParaRPr lang="en-US" noProof="0"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2818732-FA64-4F57-8EE6-57AA70E1F1E0}" type="slidenum">
              <a:rPr lang="en-US" noProof="0" smtClean="0"/>
              <a:t>‹#›</a:t>
            </a:fld>
            <a:endParaRPr lang="en-US" noProof="0" dirty="0"/>
          </a:p>
        </p:txBody>
      </p:sp>
    </p:spTree>
    <p:extLst>
      <p:ext uri="{BB962C8B-B14F-4D97-AF65-F5344CB8AC3E}">
        <p14:creationId xmlns:p14="http://schemas.microsoft.com/office/powerpoint/2010/main" val="3536302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AA6B719-BA3E-4603-B30E-66585FBF8DED}" type="slidenum">
              <a:rPr lang="en-US" smtClean="0"/>
              <a:t>1</a:t>
            </a:fld>
            <a:endParaRPr lang="en-US"/>
          </a:p>
        </p:txBody>
      </p:sp>
    </p:spTree>
    <p:extLst>
      <p:ext uri="{BB962C8B-B14F-4D97-AF65-F5344CB8AC3E}">
        <p14:creationId xmlns:p14="http://schemas.microsoft.com/office/powerpoint/2010/main" val="18777691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numCol="2" spcCol="182880">
            <a:noAutofit/>
          </a:bodyPr>
          <a:lstStyle/>
          <a:p>
            <a:r>
              <a:rPr lang="en-US" sz="1400" dirty="0"/>
              <a:t>(Intermediate)</a:t>
            </a:r>
          </a:p>
          <a:p>
            <a:pPr marL="228600" indent="-228600">
              <a:buFont typeface="+mj-lt"/>
              <a:buNone/>
            </a:pPr>
            <a:endParaRPr lang="en-US" sz="1200" dirty="0"/>
          </a:p>
          <a:p>
            <a:pPr marL="228600" indent="-228600">
              <a:buFont typeface="+mj-lt"/>
              <a:buNone/>
            </a:pPr>
            <a:endParaRPr lang="en-US" sz="1200" dirty="0"/>
          </a:p>
          <a:p>
            <a:pPr marL="228600" indent="-228600">
              <a:buFont typeface="+mj-lt"/>
              <a:buNone/>
            </a:pPr>
            <a:r>
              <a:rPr lang="en-US" sz="1200" dirty="0"/>
              <a:t>To reproduce the </a:t>
            </a:r>
            <a:r>
              <a:rPr lang="en-US" sz="1200" dirty="0" err="1"/>
              <a:t>SmartArt</a:t>
            </a:r>
            <a:r>
              <a:rPr lang="en-US" sz="1200" dirty="0"/>
              <a:t> effects on</a:t>
            </a:r>
            <a:r>
              <a:rPr lang="en-US" sz="1200" baseline="0" dirty="0"/>
              <a:t> this slide, do the following:</a:t>
            </a:r>
            <a:endParaRPr lang="en-US" sz="1200" dirty="0"/>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dirty="0"/>
              <a:t>On the </a:t>
            </a:r>
            <a:r>
              <a:rPr lang="en-US" sz="1200" b="1" dirty="0"/>
              <a:t>Home</a:t>
            </a:r>
            <a:r>
              <a:rPr lang="en-US" sz="1200" b="0" dirty="0"/>
              <a:t> tab, in the </a:t>
            </a:r>
            <a:r>
              <a:rPr lang="en-US" sz="1200" b="1" dirty="0"/>
              <a:t>Slides</a:t>
            </a:r>
            <a:r>
              <a:rPr lang="en-US" sz="1200" b="0" dirty="0"/>
              <a:t> group, click </a:t>
            </a:r>
            <a:r>
              <a:rPr lang="en-US" sz="1200" b="1" dirty="0"/>
              <a:t>Layout</a:t>
            </a:r>
            <a:r>
              <a:rPr lang="en-US" sz="1200" b="0" dirty="0"/>
              <a:t>, and then click</a:t>
            </a:r>
            <a:r>
              <a:rPr lang="en-US" sz="1200" b="0" baseline="0" dirty="0"/>
              <a:t> </a:t>
            </a:r>
            <a:r>
              <a:rPr lang="en-US" sz="1200" b="1" baseline="0" dirty="0"/>
              <a:t>Blank</a:t>
            </a:r>
            <a:r>
              <a:rPr lang="en-US" sz="1200" b="0" baseline="0" dirty="0"/>
              <a:t>. </a:t>
            </a:r>
            <a:endParaRPr lang="en-US" sz="1200" dirty="0"/>
          </a:p>
          <a:p>
            <a:pPr marL="228600" indent="-228600">
              <a:buFont typeface="+mj-lt"/>
              <a:buAutoNum type="arabicPeriod"/>
            </a:pPr>
            <a:r>
              <a:rPr lang="en-US" sz="1200" b="0" dirty="0"/>
              <a:t>On the </a:t>
            </a:r>
            <a:r>
              <a:rPr lang="en-US" sz="1200" b="1" dirty="0"/>
              <a:t>Insert tab</a:t>
            </a:r>
            <a:r>
              <a:rPr lang="en-US" sz="1200" b="0" dirty="0"/>
              <a:t>, in the </a:t>
            </a:r>
            <a:r>
              <a:rPr lang="en-US" sz="1200" b="1" dirty="0"/>
              <a:t>Illustrations</a:t>
            </a:r>
            <a:r>
              <a:rPr lang="en-US" sz="1200" dirty="0"/>
              <a:t> group, click </a:t>
            </a:r>
            <a:r>
              <a:rPr lang="en-US" sz="1200" b="1" dirty="0" err="1"/>
              <a:t>SmartArt</a:t>
            </a:r>
            <a:r>
              <a:rPr lang="en-US" sz="1200" b="0" dirty="0"/>
              <a:t>.</a:t>
            </a:r>
            <a:r>
              <a:rPr lang="en-US" sz="1200" b="0" baseline="0" dirty="0"/>
              <a:t> In the </a:t>
            </a:r>
            <a:r>
              <a:rPr lang="en-US" sz="1200" b="1" baseline="0" dirty="0"/>
              <a:t>Choose a </a:t>
            </a:r>
            <a:r>
              <a:rPr lang="en-US" sz="1200" b="1" baseline="0" dirty="0" err="1"/>
              <a:t>SmartArt</a:t>
            </a:r>
            <a:r>
              <a:rPr lang="en-US" sz="1200" b="1" baseline="0" dirty="0"/>
              <a:t> Graphic</a:t>
            </a:r>
            <a:r>
              <a:rPr lang="en-US" sz="1200" b="0" baseline="0" dirty="0"/>
              <a:t> dialog box, in the left pane, click </a:t>
            </a:r>
            <a:r>
              <a:rPr lang="en-US" sz="1200" b="1" baseline="0" dirty="0"/>
              <a:t>List</a:t>
            </a:r>
            <a:r>
              <a:rPr lang="en-US" sz="1200" b="0" baseline="0" dirty="0"/>
              <a:t>. In the </a:t>
            </a:r>
            <a:r>
              <a:rPr lang="en-US" sz="1200" b="1" baseline="0" dirty="0"/>
              <a:t>List </a:t>
            </a:r>
            <a:r>
              <a:rPr lang="en-US" sz="1200" b="0" baseline="0" dirty="0"/>
              <a:t>pane, click </a:t>
            </a:r>
            <a:r>
              <a:rPr lang="en-US" sz="1200" b="1" baseline="0" dirty="0"/>
              <a:t>Vertical Block List </a:t>
            </a:r>
            <a:r>
              <a:rPr lang="en-US" sz="1200" baseline="0" dirty="0"/>
              <a:t>(fourth row,  third option from the left), and then click </a:t>
            </a:r>
            <a:r>
              <a:rPr lang="en-US" sz="1200" b="1" baseline="0" dirty="0"/>
              <a:t>OK</a:t>
            </a:r>
            <a:r>
              <a:rPr lang="en-US" sz="1200" baseline="0" dirty="0"/>
              <a:t> to insert the graphic into the slide.</a:t>
            </a:r>
            <a:r>
              <a:rPr lang="en-US" sz="1200" b="0" baseline="0" dirty="0"/>
              <a:t> </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aseline="0" dirty="0"/>
              <a:t>To create a fourth row, do the following:</a:t>
            </a:r>
          </a:p>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baseline="0" dirty="0"/>
              <a:t>Select the third  block shape (the shape on the left side) at the bottom of the graphic, under </a:t>
            </a:r>
            <a:r>
              <a:rPr lang="en-US" sz="1200" b="1" baseline="0" dirty="0"/>
              <a:t>SmartArt</a:t>
            </a:r>
            <a:r>
              <a:rPr lang="en-US" sz="1200" b="0" baseline="0" dirty="0"/>
              <a:t> </a:t>
            </a:r>
            <a:r>
              <a:rPr lang="en-US" sz="1200" b="1" baseline="0" dirty="0"/>
              <a:t>Tools</a:t>
            </a:r>
            <a:r>
              <a:rPr lang="en-US" sz="1200" b="0" baseline="0" dirty="0"/>
              <a:t>, on the </a:t>
            </a:r>
            <a:r>
              <a:rPr lang="en-US" sz="1200" b="1" baseline="0" dirty="0"/>
              <a:t>Design</a:t>
            </a:r>
            <a:r>
              <a:rPr lang="en-US" sz="1200" b="0" baseline="0" dirty="0"/>
              <a:t> tab, in the </a:t>
            </a:r>
            <a:r>
              <a:rPr lang="en-US" sz="1200" b="1" baseline="0" dirty="0"/>
              <a:t>Create</a:t>
            </a:r>
            <a:r>
              <a:rPr lang="en-US" sz="1200" b="0" baseline="0" dirty="0"/>
              <a:t> </a:t>
            </a:r>
            <a:r>
              <a:rPr lang="en-US" sz="1200" b="1" baseline="0" dirty="0"/>
              <a:t>Graphic</a:t>
            </a:r>
            <a:r>
              <a:rPr lang="en-US" sz="1200" b="0" baseline="0" dirty="0"/>
              <a:t> group, click the arrow next to </a:t>
            </a:r>
            <a:r>
              <a:rPr lang="en-US" sz="1200" b="1" baseline="0" dirty="0"/>
              <a:t>Add</a:t>
            </a:r>
            <a:r>
              <a:rPr lang="en-US" sz="1200" b="0" baseline="0" dirty="0"/>
              <a:t> </a:t>
            </a:r>
            <a:r>
              <a:rPr lang="en-US" sz="1200" b="1" baseline="0" dirty="0"/>
              <a:t>Shape</a:t>
            </a:r>
            <a:r>
              <a:rPr lang="en-US" sz="1200" b="0" baseline="0" dirty="0"/>
              <a:t>, and select </a:t>
            </a:r>
            <a:r>
              <a:rPr lang="en-US" sz="1200" b="1" baseline="0" dirty="0"/>
              <a:t>Add</a:t>
            </a:r>
            <a:r>
              <a:rPr lang="en-US" sz="1200" b="0" baseline="0" dirty="0"/>
              <a:t> </a:t>
            </a:r>
            <a:r>
              <a:rPr lang="en-US" sz="1200" b="1" baseline="0" dirty="0"/>
              <a:t>Shape</a:t>
            </a:r>
            <a:r>
              <a:rPr lang="en-US" sz="1200" b="0" baseline="0" dirty="0"/>
              <a:t> </a:t>
            </a:r>
            <a:r>
              <a:rPr lang="en-US" sz="1200" b="1" baseline="0" dirty="0"/>
              <a:t>After</a:t>
            </a:r>
            <a:r>
              <a:rPr lang="en-US" sz="1200" b="0" baseline="0" dirty="0"/>
              <a:t>.</a:t>
            </a:r>
          </a:p>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baseline="0" dirty="0"/>
              <a:t>To add a bulleted rectangle next to the fourth block shape, select the fourth block shape, and then under </a:t>
            </a:r>
            <a:r>
              <a:rPr lang="en-US" sz="1200" b="1" baseline="0" dirty="0"/>
              <a:t>SmartArt</a:t>
            </a:r>
            <a:r>
              <a:rPr lang="en-US" sz="1200" b="0" baseline="0" dirty="0"/>
              <a:t> </a:t>
            </a:r>
            <a:r>
              <a:rPr lang="en-US" sz="1200" b="1" baseline="0" dirty="0"/>
              <a:t>Tools</a:t>
            </a:r>
            <a:r>
              <a:rPr lang="en-US" sz="1200" b="0" baseline="0" dirty="0"/>
              <a:t>, on the </a:t>
            </a:r>
            <a:r>
              <a:rPr lang="en-US" sz="1200" b="1" baseline="0" dirty="0"/>
              <a:t>Design</a:t>
            </a:r>
            <a:r>
              <a:rPr lang="en-US" sz="1200" b="0" baseline="0" dirty="0"/>
              <a:t> tab, in the </a:t>
            </a:r>
            <a:r>
              <a:rPr lang="en-US" sz="1200" b="1" baseline="0" dirty="0"/>
              <a:t>Create</a:t>
            </a:r>
            <a:r>
              <a:rPr lang="en-US" sz="1200" b="0" baseline="0" dirty="0"/>
              <a:t> </a:t>
            </a:r>
            <a:r>
              <a:rPr lang="en-US" sz="1200" b="1" baseline="0" dirty="0"/>
              <a:t>Graphic</a:t>
            </a:r>
            <a:r>
              <a:rPr lang="en-US" sz="1200" b="0" baseline="0" dirty="0"/>
              <a:t> group, click </a:t>
            </a:r>
            <a:r>
              <a:rPr lang="en-US" sz="1200" b="1" baseline="0" dirty="0"/>
              <a:t>Add</a:t>
            </a:r>
            <a:r>
              <a:rPr lang="en-US" sz="1200" b="0" baseline="0" dirty="0"/>
              <a:t> </a:t>
            </a:r>
            <a:r>
              <a:rPr lang="en-US" sz="1200" b="1" baseline="0" dirty="0"/>
              <a:t>Bullet</a:t>
            </a:r>
            <a:r>
              <a:rPr lang="en-US" sz="1200" b="0" baseline="0" dirty="0"/>
              <a:t>.</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t>To</a:t>
            </a:r>
            <a:r>
              <a:rPr lang="en-US" sz="1200" baseline="0" dirty="0"/>
              <a:t> enter numbers and text in the blocks and rectangles, s</a:t>
            </a:r>
            <a:r>
              <a:rPr lang="en-US" sz="1200" dirty="0"/>
              <a:t>elect</a:t>
            </a:r>
            <a:r>
              <a:rPr lang="en-US" sz="1200" baseline="0" dirty="0"/>
              <a:t> the graphic, and then click one of the arrows on the left border. In the </a:t>
            </a:r>
            <a:r>
              <a:rPr lang="en-US" sz="1200" b="1" baseline="0" dirty="0"/>
              <a:t>Type your text here </a:t>
            </a:r>
            <a:r>
              <a:rPr lang="en-US" sz="1200" baseline="0" dirty="0"/>
              <a:t>dialog box, enter text for each shape. (</a:t>
            </a:r>
            <a:r>
              <a:rPr lang="en-US" sz="1200" b="1" baseline="0" dirty="0"/>
              <a:t>Note: </a:t>
            </a:r>
            <a:r>
              <a:rPr lang="en-US" sz="1200" baseline="0" dirty="0"/>
              <a:t>In the example slide, the first-level text boxes contain “1,” “2,” “3,” and “4.” There should be only one second-level text box for each first-level box (delete the second bullet), and they contain “First statement,” “Second statement,” and so on.)</a:t>
            </a:r>
          </a:p>
          <a:p>
            <a:pPr marL="228600" marR="0" indent="-228600" algn="l" defTabSz="914400" rtl="0" eaLnBrk="1" fontAlgn="auto" latinLnBrk="0" hangingPunct="1">
              <a:lnSpc>
                <a:spcPct val="100000"/>
              </a:lnSpc>
              <a:spcBef>
                <a:spcPts val="0"/>
              </a:spcBef>
              <a:spcAft>
                <a:spcPts val="0"/>
              </a:spcAft>
              <a:buClrTx/>
              <a:buSzTx/>
              <a:buFontTx/>
              <a:buNone/>
              <a:tabLst/>
              <a:defRPr/>
            </a:pPr>
            <a:endParaRPr lang="en-US" sz="1200" dirty="0"/>
          </a:p>
          <a:p>
            <a:pPr marL="228600" marR="0" indent="-228600" algn="l" defTabSz="914400" rtl="0" eaLnBrk="1" fontAlgn="auto" latinLnBrk="0" hangingPunct="1">
              <a:lnSpc>
                <a:spcPct val="100000"/>
              </a:lnSpc>
              <a:spcBef>
                <a:spcPts val="0"/>
              </a:spcBef>
              <a:spcAft>
                <a:spcPts val="0"/>
              </a:spcAft>
              <a:buClrTx/>
              <a:buSzTx/>
              <a:buFontTx/>
              <a:buNone/>
              <a:tabLst/>
              <a:defRPr/>
            </a:pPr>
            <a:endParaRPr lang="en-US" sz="1200" dirty="0"/>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dirty="0"/>
              <a:t>To reproduce the rectangle effects on</a:t>
            </a:r>
            <a:r>
              <a:rPr lang="en-US" sz="1200" baseline="0" dirty="0"/>
              <a:t> this slide, do the following:</a:t>
            </a:r>
            <a:endParaRPr lang="en-US" sz="1200" dirty="0"/>
          </a:p>
          <a:p>
            <a:pPr marL="228600" indent="-228600">
              <a:buFont typeface="+mj-lt"/>
              <a:buAutoNum type="arabicPeriod"/>
            </a:pPr>
            <a:r>
              <a:rPr lang="en-US" sz="1200" dirty="0"/>
              <a:t>Press and hold CTRL, and then select each of the rectangles (on the right side of the graphic).</a:t>
            </a:r>
          </a:p>
          <a:p>
            <a:pPr marL="228600" indent="-228600">
              <a:buFont typeface="+mj-lt"/>
              <a:buAutoNum type="arabicPeriod"/>
            </a:pPr>
            <a:r>
              <a:rPr lang="en-US" sz="1200" dirty="0"/>
              <a:t>Under </a:t>
            </a:r>
            <a:r>
              <a:rPr lang="en-US" sz="1200" b="1" dirty="0"/>
              <a:t>SmartArt</a:t>
            </a:r>
            <a:r>
              <a:rPr lang="en-US" sz="1200" dirty="0"/>
              <a:t> </a:t>
            </a:r>
            <a:r>
              <a:rPr lang="en-US" sz="1200" b="1" dirty="0"/>
              <a:t>Tools</a:t>
            </a:r>
            <a:r>
              <a:rPr lang="en-US" sz="1200" dirty="0"/>
              <a:t>, on the </a:t>
            </a:r>
            <a:r>
              <a:rPr lang="en-US" sz="1200" b="1" dirty="0"/>
              <a:t>Format</a:t>
            </a:r>
            <a:r>
              <a:rPr lang="en-US" sz="1200" dirty="0"/>
              <a:t> tab, in the </a:t>
            </a:r>
            <a:r>
              <a:rPr lang="en-US" sz="1200" b="1" dirty="0"/>
              <a:t>Shapes</a:t>
            </a:r>
            <a:r>
              <a:rPr lang="en-US" sz="1200" dirty="0"/>
              <a:t> group, click the arrow to the right of </a:t>
            </a:r>
            <a:r>
              <a:rPr lang="en-US" sz="1200" b="1" dirty="0"/>
              <a:t>Change</a:t>
            </a:r>
            <a:r>
              <a:rPr lang="en-US" sz="1200" dirty="0"/>
              <a:t> </a:t>
            </a:r>
            <a:r>
              <a:rPr lang="en-US" sz="1200" b="1" dirty="0"/>
              <a:t>Shape</a:t>
            </a:r>
            <a:r>
              <a:rPr lang="en-US" sz="1200" dirty="0"/>
              <a:t>, and under </a:t>
            </a:r>
            <a:r>
              <a:rPr lang="en-US" sz="1200" b="1" dirty="0"/>
              <a:t>Rectangles</a:t>
            </a:r>
            <a:r>
              <a:rPr lang="en-US" sz="1200" dirty="0"/>
              <a:t> select </a:t>
            </a:r>
            <a:r>
              <a:rPr lang="en-US" sz="1200" b="1" dirty="0"/>
              <a:t>Snip</a:t>
            </a:r>
            <a:r>
              <a:rPr lang="en-US" sz="1200" dirty="0"/>
              <a:t> </a:t>
            </a:r>
            <a:r>
              <a:rPr lang="en-US" sz="1200" b="1" dirty="0"/>
              <a:t>Diagonal</a:t>
            </a:r>
            <a:r>
              <a:rPr lang="en-US" sz="1200" dirty="0"/>
              <a:t> </a:t>
            </a:r>
            <a:r>
              <a:rPr lang="en-US" sz="1200" b="1" dirty="0"/>
              <a:t>Corner</a:t>
            </a:r>
            <a:r>
              <a:rPr lang="en-US" sz="1200" dirty="0"/>
              <a:t> </a:t>
            </a:r>
            <a:r>
              <a:rPr lang="en-US" sz="1200" b="1" dirty="0"/>
              <a:t>Rectangle</a:t>
            </a:r>
            <a:r>
              <a:rPr lang="en-US" sz="1200" b="0" baseline="0" dirty="0"/>
              <a:t> (fifth option from the left).</a:t>
            </a:r>
            <a:endParaRPr lang="en-US" sz="1200" dirty="0"/>
          </a:p>
          <a:p>
            <a:pPr marL="228600" indent="-228600">
              <a:buFont typeface="+mj-lt"/>
              <a:buAutoNum type="arabicPeriod"/>
            </a:pPr>
            <a:r>
              <a:rPr lang="en-US" sz="1200" dirty="0"/>
              <a:t>With the rectangles still selected, drag one of the left center adjustment handles 1” to the left to lengthen all four rectangles.</a:t>
            </a:r>
          </a:p>
          <a:p>
            <a:pPr marL="228600" indent="-228600">
              <a:buFont typeface="+mj-lt"/>
              <a:buAutoNum type="arabicPeriod"/>
            </a:pPr>
            <a:r>
              <a:rPr lang="en-US" sz="1200" dirty="0"/>
              <a:t>With</a:t>
            </a:r>
            <a:r>
              <a:rPr lang="en-US" sz="1200" baseline="0" dirty="0"/>
              <a:t> the rectangles still selected, on the </a:t>
            </a:r>
            <a:r>
              <a:rPr lang="en-US" sz="1200" b="1" baseline="0" dirty="0"/>
              <a:t>Home</a:t>
            </a:r>
            <a:r>
              <a:rPr lang="en-US" sz="1200" baseline="0" dirty="0"/>
              <a:t> tab, in the </a:t>
            </a:r>
            <a:r>
              <a:rPr lang="en-US" sz="1200" b="1" baseline="0" dirty="0"/>
              <a:t>Font</a:t>
            </a:r>
            <a:r>
              <a:rPr lang="en-US" sz="1200" baseline="0" dirty="0"/>
              <a:t> group, in the </a:t>
            </a:r>
            <a:r>
              <a:rPr lang="en-US" sz="1200" b="1" baseline="0" dirty="0"/>
              <a:t>Font</a:t>
            </a:r>
            <a:r>
              <a:rPr lang="en-US" sz="1200" baseline="0" dirty="0"/>
              <a:t> </a:t>
            </a:r>
            <a:r>
              <a:rPr lang="en-US" sz="1200" b="1" baseline="0" dirty="0"/>
              <a:t>Size</a:t>
            </a:r>
            <a:r>
              <a:rPr lang="en-US" sz="1200" baseline="0" dirty="0"/>
              <a:t> box, select </a:t>
            </a:r>
            <a:r>
              <a:rPr lang="en-US" sz="1200" b="1" baseline="0" dirty="0"/>
              <a:t>36</a:t>
            </a:r>
            <a:r>
              <a:rPr lang="en-US" sz="1200" b="0" baseline="0" dirty="0"/>
              <a:t>, and </a:t>
            </a:r>
            <a:r>
              <a:rPr lang="en-US" sz="1200" dirty="0"/>
              <a:t>in the </a:t>
            </a:r>
            <a:r>
              <a:rPr lang="en-US" sz="1200" b="1" dirty="0"/>
              <a:t>Font</a:t>
            </a:r>
            <a:r>
              <a:rPr lang="en-US" sz="1200" dirty="0"/>
              <a:t> </a:t>
            </a:r>
            <a:r>
              <a:rPr lang="en-US" sz="1200" b="1" dirty="0"/>
              <a:t>Color</a:t>
            </a:r>
            <a:r>
              <a:rPr lang="en-US" sz="1200" dirty="0"/>
              <a:t> list,</a:t>
            </a:r>
            <a:r>
              <a:rPr lang="en-US" sz="1200" baseline="0" dirty="0"/>
              <a:t> under </a:t>
            </a:r>
            <a:r>
              <a:rPr lang="en-US" sz="1200" b="1" baseline="0" dirty="0"/>
              <a:t>Theme</a:t>
            </a:r>
            <a:r>
              <a:rPr lang="en-US" sz="1200" baseline="0" dirty="0"/>
              <a:t> </a:t>
            </a:r>
            <a:r>
              <a:rPr lang="en-US" sz="1200" b="1" baseline="0" dirty="0"/>
              <a:t>Colors</a:t>
            </a:r>
            <a:r>
              <a:rPr lang="en-US" sz="1200" baseline="0" dirty="0"/>
              <a:t> select </a:t>
            </a:r>
            <a:r>
              <a:rPr lang="en-US" sz="1200" b="1" baseline="0" dirty="0"/>
              <a:t>White, Background 1</a:t>
            </a:r>
            <a:r>
              <a:rPr lang="en-US" sz="1200" baseline="0" dirty="0"/>
              <a:t> (first row, first option from the left). </a:t>
            </a:r>
            <a:endParaRPr lang="en-US" sz="1200" b="1" dirty="0"/>
          </a:p>
          <a:p>
            <a:pPr marL="228600" indent="-228600">
              <a:buFont typeface="+mj-lt"/>
              <a:buAutoNum type="arabicPeriod"/>
            </a:pPr>
            <a:r>
              <a:rPr lang="en-US" sz="1200" dirty="0"/>
              <a:t>With</a:t>
            </a:r>
            <a:r>
              <a:rPr lang="en-US" sz="1200" baseline="0" dirty="0"/>
              <a:t> the rectangles still selected, on the </a:t>
            </a:r>
            <a:r>
              <a:rPr lang="en-US" sz="1200" b="1" baseline="0" dirty="0"/>
              <a:t>Home</a:t>
            </a:r>
            <a:r>
              <a:rPr lang="en-US" sz="1200" baseline="0" dirty="0"/>
              <a:t> tab, in the bottom right corner of the </a:t>
            </a:r>
            <a:r>
              <a:rPr lang="en-US" sz="1200" b="1" baseline="0" dirty="0"/>
              <a:t>Paragraph</a:t>
            </a:r>
            <a:r>
              <a:rPr lang="en-US" sz="1200" baseline="0" dirty="0"/>
              <a:t> group, click the </a:t>
            </a:r>
            <a:r>
              <a:rPr lang="en-US" sz="1200" b="1" baseline="0" dirty="0"/>
              <a:t>Paragraph</a:t>
            </a:r>
            <a:r>
              <a:rPr lang="en-US" sz="1200" baseline="0" dirty="0"/>
              <a:t> dialog box launcher. In the </a:t>
            </a:r>
            <a:r>
              <a:rPr lang="en-US" sz="1200" b="1" baseline="0" dirty="0"/>
              <a:t>Paragraph</a:t>
            </a:r>
            <a:r>
              <a:rPr lang="en-US" sz="1200" baseline="0" dirty="0"/>
              <a:t> dialog box, under </a:t>
            </a:r>
            <a:r>
              <a:rPr lang="en-US" sz="1200" b="1" baseline="0" dirty="0"/>
              <a:t>Indentation</a:t>
            </a:r>
            <a:r>
              <a:rPr lang="en-US" sz="1200" b="0" baseline="0" dirty="0"/>
              <a:t>,</a:t>
            </a:r>
            <a:r>
              <a:rPr lang="en-US" sz="1200" baseline="0" dirty="0"/>
              <a:t> do the following:</a:t>
            </a:r>
          </a:p>
          <a:p>
            <a:pPr marL="685800" lvl="1" indent="-228600">
              <a:buFont typeface="+mj-lt"/>
              <a:buAutoNum type="arabicPeriod"/>
            </a:pPr>
            <a:r>
              <a:rPr lang="en-US" sz="1200" baseline="0" dirty="0"/>
              <a:t>In the </a:t>
            </a:r>
            <a:r>
              <a:rPr lang="en-US" sz="1200" b="1" baseline="0" dirty="0"/>
              <a:t>Before</a:t>
            </a:r>
            <a:r>
              <a:rPr lang="en-US" sz="1200" baseline="0" dirty="0"/>
              <a:t> </a:t>
            </a:r>
            <a:r>
              <a:rPr lang="en-US" sz="1200" b="1" baseline="0" dirty="0"/>
              <a:t>Text</a:t>
            </a:r>
            <a:r>
              <a:rPr lang="en-US" sz="1200" baseline="0" dirty="0"/>
              <a:t> box, enter </a:t>
            </a:r>
            <a:r>
              <a:rPr lang="en-US" sz="1200" b="1" baseline="0" dirty="0"/>
              <a:t>1”</a:t>
            </a:r>
            <a:r>
              <a:rPr lang="en-US" sz="1200" baseline="0" dirty="0"/>
              <a:t>.</a:t>
            </a:r>
          </a:p>
          <a:p>
            <a:pPr marL="685800" lvl="1" indent="-228600">
              <a:buFont typeface="+mj-lt"/>
              <a:buAutoNum type="arabicPeriod"/>
            </a:pPr>
            <a:r>
              <a:rPr lang="en-US" sz="1200" baseline="0" dirty="0"/>
              <a:t>In the </a:t>
            </a:r>
            <a:r>
              <a:rPr lang="en-US" sz="1200" b="1" baseline="0" dirty="0"/>
              <a:t>Special</a:t>
            </a:r>
            <a:r>
              <a:rPr lang="en-US" sz="1200" baseline="0" dirty="0"/>
              <a:t> list, select </a:t>
            </a:r>
            <a:r>
              <a:rPr lang="en-US" sz="1200" b="1" baseline="0" dirty="0"/>
              <a:t>Hanging</a:t>
            </a:r>
            <a:r>
              <a:rPr lang="en-US" sz="1200" baseline="0" dirty="0"/>
              <a:t>.</a:t>
            </a:r>
          </a:p>
          <a:p>
            <a:pPr marL="685800" lvl="1" indent="-228600">
              <a:buFont typeface="+mj-lt"/>
              <a:buAutoNum type="arabicPeriod"/>
            </a:pPr>
            <a:r>
              <a:rPr lang="en-US" sz="1200" baseline="0" dirty="0"/>
              <a:t>Next to the </a:t>
            </a:r>
            <a:r>
              <a:rPr lang="en-US" sz="1200" b="1" baseline="0" dirty="0"/>
              <a:t>Special</a:t>
            </a:r>
            <a:r>
              <a:rPr lang="en-US" sz="1200" baseline="0" dirty="0"/>
              <a:t> list, in the </a:t>
            </a:r>
            <a:r>
              <a:rPr lang="en-US" sz="1200" b="1" baseline="0" dirty="0"/>
              <a:t>By</a:t>
            </a:r>
            <a:r>
              <a:rPr lang="en-US" sz="1200" baseline="0" dirty="0"/>
              <a:t> box, enter </a:t>
            </a:r>
            <a:r>
              <a:rPr lang="en-US" sz="1200" b="1" baseline="0" dirty="0"/>
              <a:t>1”</a:t>
            </a:r>
            <a:r>
              <a:rPr lang="en-US" sz="1200" baseline="0" dirty="0"/>
              <a:t>.</a:t>
            </a:r>
          </a:p>
          <a:p>
            <a:pPr marL="228600" indent="-228600">
              <a:buFont typeface="+mj-lt"/>
              <a:buAutoNum type="arabicPeriod"/>
            </a:pPr>
            <a:r>
              <a:rPr lang="en-US" sz="1200" dirty="0"/>
              <a:t>Select the SmartArt graphic, and</a:t>
            </a:r>
            <a:r>
              <a:rPr lang="en-US" sz="1200" baseline="0" dirty="0"/>
              <a:t> then u</a:t>
            </a:r>
            <a:r>
              <a:rPr lang="en-US" sz="1200" dirty="0"/>
              <a:t>nder </a:t>
            </a:r>
            <a:r>
              <a:rPr lang="en-US" sz="1200" b="1" dirty="0"/>
              <a:t>SmartArt</a:t>
            </a:r>
            <a:r>
              <a:rPr lang="en-US" sz="1200" baseline="0" dirty="0"/>
              <a:t> </a:t>
            </a:r>
            <a:r>
              <a:rPr lang="en-US" sz="1200" b="1" baseline="0" dirty="0"/>
              <a:t>Tools</a:t>
            </a:r>
            <a:r>
              <a:rPr lang="en-US" sz="1200" baseline="0" dirty="0"/>
              <a:t>, on the </a:t>
            </a:r>
            <a:r>
              <a:rPr lang="en-US" sz="1200" b="1" baseline="0" dirty="0"/>
              <a:t>Design</a:t>
            </a:r>
            <a:r>
              <a:rPr lang="en-US" sz="1200" baseline="0" dirty="0"/>
              <a:t> tab, in the </a:t>
            </a:r>
            <a:r>
              <a:rPr lang="en-US" sz="1200" b="1" baseline="0" dirty="0"/>
              <a:t>SmartArt</a:t>
            </a:r>
            <a:r>
              <a:rPr lang="en-US" sz="1200" baseline="0" dirty="0"/>
              <a:t> </a:t>
            </a:r>
            <a:r>
              <a:rPr lang="en-US" sz="1200" b="1" baseline="0" dirty="0"/>
              <a:t>Styles</a:t>
            </a:r>
            <a:r>
              <a:rPr lang="en-US" sz="1200" baseline="0" dirty="0"/>
              <a:t> group, click </a:t>
            </a:r>
            <a:r>
              <a:rPr lang="en-US" sz="1200" b="1" baseline="0" dirty="0"/>
              <a:t>More</a:t>
            </a:r>
            <a:r>
              <a:rPr lang="en-US" sz="1200" baseline="0" dirty="0"/>
              <a:t> </a:t>
            </a:r>
            <a:r>
              <a:rPr lang="en-US" sz="1200" b="1" baseline="0" dirty="0"/>
              <a:t>Styles</a:t>
            </a:r>
            <a:r>
              <a:rPr lang="en-US" sz="1200" baseline="0" dirty="0"/>
              <a:t>, and under </a:t>
            </a:r>
            <a:r>
              <a:rPr lang="en-US" sz="1200" b="1" baseline="0" dirty="0"/>
              <a:t>3-D</a:t>
            </a:r>
            <a:r>
              <a:rPr lang="en-US" sz="1200" baseline="0" dirty="0"/>
              <a:t> select </a:t>
            </a:r>
            <a:r>
              <a:rPr lang="en-US" sz="1200" b="1" baseline="0" dirty="0"/>
              <a:t>Polished</a:t>
            </a:r>
            <a:r>
              <a:rPr lang="en-US" sz="1200" baseline="0" dirty="0"/>
              <a:t> </a:t>
            </a:r>
            <a:r>
              <a:rPr lang="en-US" sz="1200" b="1" baseline="0" dirty="0"/>
              <a:t>Effect</a:t>
            </a:r>
            <a:r>
              <a:rPr lang="en-US" sz="1200" baseline="0" dirty="0"/>
              <a:t> (first option from the left). </a:t>
            </a:r>
            <a:endParaRPr lang="en-US" sz="1200" dirty="0"/>
          </a:p>
          <a:p>
            <a:pPr marL="228600" indent="-228600">
              <a:buFont typeface="+mj-lt"/>
              <a:buAutoNum type="arabicPeriod"/>
            </a:pPr>
            <a:r>
              <a:rPr lang="en-US" sz="1200" dirty="0"/>
              <a:t>Select the first rectangle from the top (“First statement” in the example slide), and on</a:t>
            </a:r>
            <a:r>
              <a:rPr lang="en-US" sz="1200" baseline="0" dirty="0"/>
              <a:t> the </a:t>
            </a:r>
            <a:r>
              <a:rPr lang="en-US" sz="1200" b="1" baseline="0" dirty="0"/>
              <a:t>Home</a:t>
            </a:r>
            <a:r>
              <a:rPr lang="en-US" sz="1200" baseline="0" dirty="0"/>
              <a:t> tab, in the </a:t>
            </a:r>
            <a:r>
              <a:rPr lang="en-US" sz="1200" b="1" baseline="0" dirty="0"/>
              <a:t>Drawing</a:t>
            </a:r>
            <a:r>
              <a:rPr lang="en-US" sz="1200" baseline="0" dirty="0"/>
              <a:t> group, click the arrow to the right of </a:t>
            </a:r>
            <a:r>
              <a:rPr lang="en-US" sz="1200" b="1" baseline="0" dirty="0"/>
              <a:t>Shape</a:t>
            </a:r>
            <a:r>
              <a:rPr lang="en-US" sz="1200" baseline="0" dirty="0"/>
              <a:t> </a:t>
            </a:r>
            <a:r>
              <a:rPr lang="en-US" sz="1200" b="1" baseline="0" dirty="0"/>
              <a:t>Fill</a:t>
            </a:r>
            <a:r>
              <a:rPr lang="en-US" sz="1200" baseline="0" dirty="0"/>
              <a:t>, and under </a:t>
            </a:r>
            <a:r>
              <a:rPr lang="en-US" sz="1200" b="1" baseline="0" dirty="0"/>
              <a:t>Theme</a:t>
            </a:r>
            <a:r>
              <a:rPr lang="en-US" sz="1200" baseline="0" dirty="0"/>
              <a:t> </a:t>
            </a:r>
            <a:r>
              <a:rPr lang="en-US" sz="1200" b="1" baseline="0" dirty="0"/>
              <a:t>Colors</a:t>
            </a:r>
            <a:r>
              <a:rPr lang="en-US" sz="1200" baseline="0" dirty="0"/>
              <a:t> select </a:t>
            </a:r>
            <a:r>
              <a:rPr lang="en-US" sz="1200" b="1" baseline="0" dirty="0"/>
              <a:t>Red, Accent 2 </a:t>
            </a:r>
            <a:r>
              <a:rPr lang="en-US" sz="1200" baseline="0" dirty="0"/>
              <a:t>(first row, sixth option from the left).</a:t>
            </a:r>
            <a:endParaRPr lang="en-US" sz="1200" dirty="0"/>
          </a:p>
          <a:p>
            <a:pPr marL="228600" indent="-228600">
              <a:buFont typeface="+mj-lt"/>
              <a:buAutoNum type="arabicPeriod"/>
            </a:pPr>
            <a:r>
              <a:rPr lang="en-US" sz="1200" dirty="0"/>
              <a:t>Select the second rectangle from the top (“Second statement” in the example slide), and on</a:t>
            </a:r>
            <a:r>
              <a:rPr lang="en-US" sz="1200" baseline="0" dirty="0"/>
              <a:t> the </a:t>
            </a:r>
            <a:r>
              <a:rPr lang="en-US" sz="1200" b="1" baseline="0" dirty="0"/>
              <a:t>Home</a:t>
            </a:r>
            <a:r>
              <a:rPr lang="en-US" sz="1200" baseline="0" dirty="0"/>
              <a:t> tab, in the </a:t>
            </a:r>
            <a:r>
              <a:rPr lang="en-US" sz="1200" b="1" baseline="0" dirty="0"/>
              <a:t>Drawing</a:t>
            </a:r>
            <a:r>
              <a:rPr lang="en-US" sz="1200" baseline="0" dirty="0"/>
              <a:t> group, click the arrow to the right of </a:t>
            </a:r>
            <a:r>
              <a:rPr lang="en-US" sz="1200" b="1" baseline="0" dirty="0"/>
              <a:t>Shape</a:t>
            </a:r>
            <a:r>
              <a:rPr lang="en-US" sz="1200" baseline="0" dirty="0"/>
              <a:t> </a:t>
            </a:r>
            <a:r>
              <a:rPr lang="en-US" sz="1200" b="1" baseline="0" dirty="0"/>
              <a:t>Fill</a:t>
            </a:r>
            <a:r>
              <a:rPr lang="en-US" sz="1200" baseline="0" dirty="0"/>
              <a:t>, and under </a:t>
            </a:r>
            <a:r>
              <a:rPr lang="en-US" sz="1200" b="1" baseline="0" dirty="0"/>
              <a:t>Theme</a:t>
            </a:r>
            <a:r>
              <a:rPr lang="en-US" sz="1200" baseline="0" dirty="0"/>
              <a:t> </a:t>
            </a:r>
            <a:r>
              <a:rPr lang="en-US" sz="1200" b="1" baseline="0" dirty="0"/>
              <a:t>Colors</a:t>
            </a:r>
            <a:r>
              <a:rPr lang="en-US" sz="1200" baseline="0" dirty="0"/>
              <a:t> select </a:t>
            </a:r>
            <a:r>
              <a:rPr lang="en-US" sz="1200" b="1" baseline="0" dirty="0"/>
              <a:t>Olive Green, Accent 3 </a:t>
            </a:r>
            <a:r>
              <a:rPr lang="en-US" sz="1200" baseline="0" dirty="0"/>
              <a:t>(first row, seventh option from the right)</a:t>
            </a:r>
            <a:r>
              <a:rPr lang="en-US" sz="1200" dirty="0"/>
              <a:t>.</a:t>
            </a:r>
          </a:p>
          <a:p>
            <a:pPr marL="228600" indent="-228600">
              <a:buFont typeface="+mj-lt"/>
              <a:buAutoNum type="arabicPeriod"/>
            </a:pPr>
            <a:r>
              <a:rPr lang="en-US" sz="1200" dirty="0"/>
              <a:t>Select the third rectangle from the top (“Third statement” in the example slide), and on</a:t>
            </a:r>
            <a:r>
              <a:rPr lang="en-US" sz="1200" baseline="0" dirty="0"/>
              <a:t> the </a:t>
            </a:r>
            <a:r>
              <a:rPr lang="en-US" sz="1200" b="1" baseline="0" dirty="0"/>
              <a:t>Home</a:t>
            </a:r>
            <a:r>
              <a:rPr lang="en-US" sz="1200" baseline="0" dirty="0"/>
              <a:t> tab, in the </a:t>
            </a:r>
            <a:r>
              <a:rPr lang="en-US" sz="1200" b="1" baseline="0" dirty="0"/>
              <a:t>Drawing</a:t>
            </a:r>
            <a:r>
              <a:rPr lang="en-US" sz="1200" baseline="0" dirty="0"/>
              <a:t> group, click the arrow to the right of </a:t>
            </a:r>
            <a:r>
              <a:rPr lang="en-US" sz="1200" b="1" baseline="0" dirty="0"/>
              <a:t>Shape</a:t>
            </a:r>
            <a:r>
              <a:rPr lang="en-US" sz="1200" baseline="0" dirty="0"/>
              <a:t> </a:t>
            </a:r>
            <a:r>
              <a:rPr lang="en-US" sz="1200" b="1" baseline="0" dirty="0"/>
              <a:t>Fill</a:t>
            </a:r>
            <a:r>
              <a:rPr lang="en-US" sz="1200" baseline="0" dirty="0"/>
              <a:t>, and under </a:t>
            </a:r>
            <a:r>
              <a:rPr lang="en-US" sz="1200" b="1" baseline="0" dirty="0"/>
              <a:t>Theme</a:t>
            </a:r>
            <a:r>
              <a:rPr lang="en-US" sz="1200" baseline="0" dirty="0"/>
              <a:t> </a:t>
            </a:r>
            <a:r>
              <a:rPr lang="en-US" sz="1200" b="1" baseline="0" dirty="0"/>
              <a:t>Colors</a:t>
            </a:r>
            <a:r>
              <a:rPr lang="en-US" sz="1200" baseline="0" dirty="0"/>
              <a:t> select </a:t>
            </a:r>
            <a:r>
              <a:rPr lang="en-US" sz="1200" b="1" baseline="0" dirty="0"/>
              <a:t>Purple, Accent 4 </a:t>
            </a:r>
            <a:r>
              <a:rPr lang="en-US" sz="1200" baseline="0" dirty="0"/>
              <a:t>(first row, eighth option from the left). </a:t>
            </a:r>
            <a:endParaRPr lang="en-US" sz="1200" dirty="0"/>
          </a:p>
          <a:p>
            <a:pPr marL="228600" indent="-228600">
              <a:buFont typeface="+mj-lt"/>
              <a:buAutoNum type="arabicPeriod"/>
            </a:pPr>
            <a:r>
              <a:rPr lang="en-US" sz="1200" dirty="0"/>
              <a:t>Select the fourth rectangle from the top (“Fourth statement” in the example slide), and on</a:t>
            </a:r>
            <a:r>
              <a:rPr lang="en-US" sz="1200" baseline="0" dirty="0"/>
              <a:t> the </a:t>
            </a:r>
            <a:r>
              <a:rPr lang="en-US" sz="1200" b="1" baseline="0" dirty="0"/>
              <a:t>Home</a:t>
            </a:r>
            <a:r>
              <a:rPr lang="en-US" sz="1200" baseline="0" dirty="0"/>
              <a:t> tab, in the </a:t>
            </a:r>
            <a:r>
              <a:rPr lang="en-US" sz="1200" b="1" baseline="0" dirty="0"/>
              <a:t>Drawing</a:t>
            </a:r>
            <a:r>
              <a:rPr lang="en-US" sz="1200" baseline="0" dirty="0"/>
              <a:t> group, click the arrow to the right of </a:t>
            </a:r>
            <a:r>
              <a:rPr lang="en-US" sz="1200" b="1" baseline="0" dirty="0"/>
              <a:t>Shape</a:t>
            </a:r>
            <a:r>
              <a:rPr lang="en-US" sz="1200" baseline="0" dirty="0"/>
              <a:t> </a:t>
            </a:r>
            <a:r>
              <a:rPr lang="en-US" sz="1200" b="1" baseline="0" dirty="0"/>
              <a:t>Fill</a:t>
            </a:r>
            <a:r>
              <a:rPr lang="en-US" sz="1200" baseline="0" dirty="0"/>
              <a:t>, and under </a:t>
            </a:r>
            <a:r>
              <a:rPr lang="en-US" sz="1200" b="1" baseline="0" dirty="0"/>
              <a:t>Theme</a:t>
            </a:r>
            <a:r>
              <a:rPr lang="en-US" sz="1200" baseline="0" dirty="0"/>
              <a:t> </a:t>
            </a:r>
            <a:r>
              <a:rPr lang="en-US" sz="1200" b="1" baseline="0" dirty="0"/>
              <a:t>Colors</a:t>
            </a:r>
            <a:r>
              <a:rPr lang="en-US" sz="1200" baseline="0" dirty="0"/>
              <a:t> select </a:t>
            </a:r>
            <a:r>
              <a:rPr lang="en-US" sz="1200" b="1" baseline="0" dirty="0"/>
              <a:t>Orange, Accent 6 </a:t>
            </a:r>
            <a:r>
              <a:rPr lang="en-US" sz="1200" baseline="0" dirty="0"/>
              <a:t>(first row, tenth option from the left). </a:t>
            </a:r>
          </a:p>
          <a:p>
            <a:pPr marL="685800" lvl="1" indent="-228600">
              <a:buFont typeface="+mj-lt"/>
              <a:buAutoNum type="arabicPeriod"/>
            </a:pPr>
            <a:endParaRPr lang="en-US" sz="1200" baseline="0" dirty="0"/>
          </a:p>
          <a:p>
            <a:pPr marL="685800" lvl="1" indent="-228600">
              <a:buFont typeface="+mj-lt"/>
              <a:buNone/>
            </a:pPr>
            <a:endParaRPr lang="en-US" sz="1200" dirty="0"/>
          </a:p>
          <a:p>
            <a:pPr marL="0" marR="0" lvl="1" indent="0" algn="l" defTabSz="914400" rtl="0" eaLnBrk="1" fontAlgn="auto" latinLnBrk="0" hangingPunct="1">
              <a:lnSpc>
                <a:spcPct val="100000"/>
              </a:lnSpc>
              <a:spcBef>
                <a:spcPts val="0"/>
              </a:spcBef>
              <a:spcAft>
                <a:spcPts val="0"/>
              </a:spcAft>
              <a:buClrTx/>
              <a:buSzTx/>
              <a:buFont typeface="+mj-lt"/>
              <a:buNone/>
              <a:tabLst/>
              <a:defRPr/>
            </a:pPr>
            <a:r>
              <a:rPr lang="en-US" sz="1200" dirty="0"/>
              <a:t>To reproduce the circles</a:t>
            </a:r>
            <a:r>
              <a:rPr lang="en-US" sz="1200" baseline="0" dirty="0"/>
              <a:t> </a:t>
            </a:r>
            <a:r>
              <a:rPr lang="en-US" sz="1200" dirty="0"/>
              <a:t>on</a:t>
            </a:r>
            <a:r>
              <a:rPr lang="en-US" sz="1200" baseline="0" dirty="0"/>
              <a:t> this slide, do the following:</a:t>
            </a:r>
          </a:p>
          <a:p>
            <a:pPr marL="2286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t>Press and hold CTRL,</a:t>
            </a:r>
            <a:r>
              <a:rPr lang="en-US" sz="1200" baseline="0" dirty="0"/>
              <a:t> and then select the four block shapes (the shapes on the left side) in the SmartArt graphic, and then u</a:t>
            </a:r>
            <a:r>
              <a:rPr lang="en-US" sz="1200" dirty="0"/>
              <a:t>nder </a:t>
            </a:r>
            <a:r>
              <a:rPr lang="en-US" sz="1200" b="1" dirty="0"/>
              <a:t>SmartArt</a:t>
            </a:r>
            <a:r>
              <a:rPr lang="en-US" sz="1200" baseline="0" dirty="0"/>
              <a:t> </a:t>
            </a:r>
            <a:r>
              <a:rPr lang="en-US" sz="1200" b="1" baseline="0" dirty="0"/>
              <a:t>Tools</a:t>
            </a:r>
            <a:r>
              <a:rPr lang="en-US" sz="1200" baseline="0" dirty="0"/>
              <a:t>, on the </a:t>
            </a:r>
            <a:r>
              <a:rPr lang="en-US" sz="1200" b="1" baseline="0" dirty="0"/>
              <a:t>Format</a:t>
            </a:r>
            <a:r>
              <a:rPr lang="en-US" sz="1200" baseline="0" dirty="0"/>
              <a:t> tab, in the </a:t>
            </a:r>
            <a:r>
              <a:rPr lang="en-US" sz="1200" b="1" baseline="0" dirty="0"/>
              <a:t>Shapes</a:t>
            </a:r>
            <a:r>
              <a:rPr lang="en-US" sz="1200" baseline="0" dirty="0"/>
              <a:t> group, click the arrow to the right of </a:t>
            </a:r>
            <a:r>
              <a:rPr lang="en-US" sz="1200" b="1" baseline="0" dirty="0"/>
              <a:t>Change</a:t>
            </a:r>
            <a:r>
              <a:rPr lang="en-US" sz="1200" baseline="0" dirty="0"/>
              <a:t> </a:t>
            </a:r>
            <a:r>
              <a:rPr lang="en-US" sz="1200" b="1" baseline="0" dirty="0"/>
              <a:t>Shape</a:t>
            </a:r>
            <a:r>
              <a:rPr lang="en-US" sz="1200" baseline="0" dirty="0"/>
              <a:t>, and under </a:t>
            </a:r>
            <a:r>
              <a:rPr lang="en-US" sz="1200" b="1" baseline="0" dirty="0"/>
              <a:t>Basic</a:t>
            </a:r>
            <a:r>
              <a:rPr lang="en-US" sz="1200" baseline="0" dirty="0"/>
              <a:t> </a:t>
            </a:r>
            <a:r>
              <a:rPr lang="en-US" sz="1200" b="1" baseline="0" dirty="0"/>
              <a:t>Shapes</a:t>
            </a:r>
            <a:r>
              <a:rPr lang="en-US" sz="1200" baseline="0" dirty="0"/>
              <a:t> select </a:t>
            </a:r>
            <a:r>
              <a:rPr lang="en-US" sz="1200" b="1" baseline="0" dirty="0"/>
              <a:t>Oval </a:t>
            </a:r>
            <a:r>
              <a:rPr lang="en-US" sz="1200" b="0" baseline="0" dirty="0"/>
              <a:t>(first row, first option from the left)</a:t>
            </a:r>
            <a:r>
              <a:rPr lang="en-US" sz="1200" baseline="0" dirty="0"/>
              <a:t>. </a:t>
            </a:r>
          </a:p>
          <a:p>
            <a:pPr marL="2286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t>On the slide, drag</a:t>
            </a:r>
            <a:r>
              <a:rPr lang="en-US" sz="1200" baseline="0" dirty="0"/>
              <a:t> one of the top right adjustment handles to the left to change the ovals into circles and to decrease their size.</a:t>
            </a:r>
          </a:p>
          <a:p>
            <a:pPr marL="2286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t>Also with the four circles selected, drag the circles until they cover the bullet on the rectangles, and then on the </a:t>
            </a:r>
            <a:r>
              <a:rPr lang="en-US" sz="1200" b="1" dirty="0"/>
              <a:t>Home</a:t>
            </a:r>
            <a:r>
              <a:rPr lang="en-US" sz="1200" baseline="0" dirty="0"/>
              <a:t> tab, in the </a:t>
            </a:r>
            <a:r>
              <a:rPr lang="en-US" sz="1200" b="1" baseline="0" dirty="0"/>
              <a:t>Font</a:t>
            </a:r>
            <a:r>
              <a:rPr lang="en-US" sz="1200" baseline="0" dirty="0"/>
              <a:t> group, in the </a:t>
            </a:r>
            <a:r>
              <a:rPr lang="en-US" sz="1200" b="1" baseline="0" dirty="0"/>
              <a:t>Font</a:t>
            </a:r>
            <a:r>
              <a:rPr lang="en-US" sz="1200" baseline="0" dirty="0"/>
              <a:t> </a:t>
            </a:r>
            <a:r>
              <a:rPr lang="en-US" sz="1200" b="1" baseline="0" dirty="0"/>
              <a:t>Color</a:t>
            </a:r>
            <a:r>
              <a:rPr lang="en-US" sz="1200" baseline="0" dirty="0"/>
              <a:t> list, under </a:t>
            </a:r>
            <a:r>
              <a:rPr lang="en-US" sz="1200" b="1" baseline="0" dirty="0"/>
              <a:t>Theme</a:t>
            </a:r>
            <a:r>
              <a:rPr lang="en-US" sz="1200" baseline="0" dirty="0"/>
              <a:t> </a:t>
            </a:r>
            <a:r>
              <a:rPr lang="en-US" sz="1200" b="1" baseline="0" dirty="0"/>
              <a:t>Colors</a:t>
            </a:r>
            <a:r>
              <a:rPr lang="en-US" sz="1200" baseline="0" dirty="0"/>
              <a:t> select </a:t>
            </a:r>
            <a:r>
              <a:rPr lang="en-US" sz="1200" b="1" baseline="0" dirty="0"/>
              <a:t>White, Background 1, Darker 50% </a:t>
            </a:r>
            <a:r>
              <a:rPr lang="en-US" sz="1200" baseline="0" dirty="0"/>
              <a:t>(sixth row, first option from the left). </a:t>
            </a:r>
          </a:p>
          <a:p>
            <a:pPr marL="2286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t>Also</a:t>
            </a:r>
            <a:r>
              <a:rPr lang="en-US" sz="1200" baseline="0" dirty="0"/>
              <a:t> o</a:t>
            </a:r>
            <a:r>
              <a:rPr lang="en-US" sz="1200" dirty="0"/>
              <a:t>n the </a:t>
            </a:r>
            <a:r>
              <a:rPr lang="en-US" sz="1200" b="1" dirty="0"/>
              <a:t>Home</a:t>
            </a:r>
            <a:r>
              <a:rPr lang="en-US" sz="1200" dirty="0"/>
              <a:t> tab, in the bottom right corner of the </a:t>
            </a:r>
            <a:r>
              <a:rPr lang="en-US" sz="1200" b="1" dirty="0"/>
              <a:t>Drawing</a:t>
            </a:r>
            <a:r>
              <a:rPr lang="en-US" sz="1200" dirty="0"/>
              <a:t> group,</a:t>
            </a:r>
            <a:r>
              <a:rPr lang="en-US" sz="1200" baseline="0" dirty="0"/>
              <a:t> click the </a:t>
            </a:r>
            <a:r>
              <a:rPr lang="en-US" sz="1200" b="1" baseline="0" dirty="0"/>
              <a:t>Format</a:t>
            </a:r>
            <a:r>
              <a:rPr lang="en-US" sz="1200" baseline="0" dirty="0"/>
              <a:t> </a:t>
            </a:r>
            <a:r>
              <a:rPr lang="en-US" sz="1200" b="1" baseline="0" dirty="0"/>
              <a:t>Shape</a:t>
            </a:r>
            <a:r>
              <a:rPr lang="en-US" sz="1200" baseline="0" dirty="0"/>
              <a:t> dialog box launcher. In the </a:t>
            </a:r>
            <a:r>
              <a:rPr lang="en-US" sz="1200" b="1" baseline="0" dirty="0"/>
              <a:t>Format</a:t>
            </a:r>
            <a:r>
              <a:rPr lang="en-US" sz="1200" baseline="0" dirty="0"/>
              <a:t> </a:t>
            </a:r>
            <a:r>
              <a:rPr lang="en-US" sz="1200" b="1" baseline="0" dirty="0"/>
              <a:t>Shape</a:t>
            </a:r>
            <a:r>
              <a:rPr lang="en-US" sz="1200" baseline="0" dirty="0"/>
              <a:t> dialog box, click </a:t>
            </a:r>
            <a:r>
              <a:rPr lang="en-US" sz="1200" b="1" baseline="0" dirty="0"/>
              <a:t>Fill</a:t>
            </a:r>
            <a:r>
              <a:rPr lang="en-US" sz="1200" baseline="0" dirty="0"/>
              <a:t> in the left pane, select </a:t>
            </a:r>
            <a:r>
              <a:rPr lang="en-US" sz="1200" b="1" baseline="0" dirty="0"/>
              <a:t>Gradient</a:t>
            </a:r>
            <a:r>
              <a:rPr lang="en-US" sz="1200" baseline="0" dirty="0"/>
              <a:t> </a:t>
            </a:r>
            <a:r>
              <a:rPr lang="en-US" sz="1200" b="1" baseline="0" dirty="0"/>
              <a:t>fill</a:t>
            </a:r>
            <a:r>
              <a:rPr lang="en-US" sz="1200" baseline="0" dirty="0"/>
              <a:t> in the </a:t>
            </a:r>
            <a:r>
              <a:rPr lang="en-US" sz="1200" b="1" baseline="0" dirty="0"/>
              <a:t>Fill</a:t>
            </a:r>
            <a:r>
              <a:rPr lang="en-US" sz="1200" baseline="0" dirty="0"/>
              <a:t> pane, and then do the following:</a:t>
            </a:r>
          </a:p>
          <a:p>
            <a:pPr marL="685800" lvl="1" indent="-228600">
              <a:buFont typeface="Arial" pitchFamily="34" charset="0"/>
              <a:buChar char="•"/>
            </a:pPr>
            <a:r>
              <a:rPr lang="en-US" sz="1200" baseline="0" dirty="0"/>
              <a:t>In the </a:t>
            </a:r>
            <a:r>
              <a:rPr lang="en-US" sz="1200" b="1" baseline="0" dirty="0"/>
              <a:t>Type</a:t>
            </a:r>
            <a:r>
              <a:rPr lang="en-US" sz="1200" baseline="0" dirty="0"/>
              <a:t> list, select </a:t>
            </a:r>
            <a:r>
              <a:rPr lang="en-US" sz="1200" b="1" baseline="0" dirty="0"/>
              <a:t>Radial</a:t>
            </a:r>
            <a:r>
              <a:rPr lang="en-US" sz="1200" baseline="0" dirty="0"/>
              <a:t>.</a:t>
            </a:r>
          </a:p>
          <a:p>
            <a:pPr marL="685800" lvl="1" indent="-228600">
              <a:buFont typeface="Arial" pitchFamily="34" charset="0"/>
              <a:buChar char="•"/>
            </a:pPr>
            <a:r>
              <a:rPr lang="en-US" sz="1200" baseline="0" dirty="0"/>
              <a:t>In the </a:t>
            </a:r>
            <a:r>
              <a:rPr lang="en-US" sz="1200" b="1" baseline="0" dirty="0"/>
              <a:t>Direction</a:t>
            </a:r>
            <a:r>
              <a:rPr lang="en-US" sz="1200" baseline="0" dirty="0"/>
              <a:t> list, select </a:t>
            </a:r>
            <a:r>
              <a:rPr lang="en-US" sz="1200" b="1" baseline="0" dirty="0"/>
              <a:t>From</a:t>
            </a:r>
            <a:r>
              <a:rPr lang="en-US" sz="1200" baseline="0" dirty="0"/>
              <a:t> </a:t>
            </a:r>
            <a:r>
              <a:rPr lang="en-US" sz="1200" b="1" baseline="0" dirty="0"/>
              <a:t>Center</a:t>
            </a:r>
            <a:r>
              <a:rPr lang="en-US" sz="1200" baseline="0" dirty="0"/>
              <a:t> (third option from the left).</a:t>
            </a:r>
          </a:p>
          <a:p>
            <a:pPr marL="685800" lvl="1" indent="-228600">
              <a:buFont typeface="Arial" pitchFamily="34" charset="0"/>
              <a:buChar char="•"/>
            </a:pPr>
            <a:r>
              <a:rPr lang="en-US" sz="1200" kern="1200" dirty="0">
                <a:solidFill>
                  <a:schemeClr val="tx1"/>
                </a:solidFill>
                <a:latin typeface="+mn-lt"/>
                <a:ea typeface="+mn-ea"/>
                <a:cs typeface="+mn-cs"/>
              </a:rPr>
              <a:t>Under </a:t>
            </a:r>
            <a:r>
              <a:rPr lang="en-US" sz="1200" b="1" kern="1200" dirty="0">
                <a:solidFill>
                  <a:schemeClr val="tx1"/>
                </a:solidFill>
                <a:latin typeface="+mn-lt"/>
                <a:ea typeface="+mn-ea"/>
                <a:cs typeface="+mn-cs"/>
              </a:rPr>
              <a:t>Gradient stops</a:t>
            </a:r>
            <a:r>
              <a:rPr lang="en-US" sz="1200" kern="1200" dirty="0">
                <a:solidFill>
                  <a:schemeClr val="tx1"/>
                </a:solidFill>
                <a:latin typeface="+mn-lt"/>
                <a:ea typeface="+mn-ea"/>
                <a:cs typeface="+mn-cs"/>
              </a:rPr>
              <a:t>, click </a:t>
            </a:r>
            <a:r>
              <a:rPr lang="en-US" sz="1200" b="1" kern="1200" dirty="0">
                <a:solidFill>
                  <a:schemeClr val="tx1"/>
                </a:solidFill>
                <a:latin typeface="+mn-lt"/>
                <a:ea typeface="+mn-ea"/>
                <a:cs typeface="+mn-cs"/>
              </a:rPr>
              <a:t>Add</a:t>
            </a:r>
            <a:r>
              <a:rPr lang="en-US" sz="1200" b="0" kern="1200" dirty="0">
                <a:solidFill>
                  <a:schemeClr val="tx1"/>
                </a:solidFill>
                <a:latin typeface="+mn-lt"/>
                <a:ea typeface="+mn-ea"/>
                <a:cs typeface="+mn-cs"/>
              </a:rPr>
              <a:t> or </a:t>
            </a:r>
            <a:r>
              <a:rPr lang="en-US" sz="1200" b="1" kern="1200" dirty="0">
                <a:solidFill>
                  <a:schemeClr val="tx1"/>
                </a:solidFill>
                <a:latin typeface="+mn-lt"/>
                <a:ea typeface="+mn-ea"/>
                <a:cs typeface="+mn-cs"/>
              </a:rPr>
              <a:t>Remove</a:t>
            </a:r>
            <a:r>
              <a:rPr lang="en-US" sz="1200" kern="1200" dirty="0">
                <a:solidFill>
                  <a:schemeClr val="tx1"/>
                </a:solidFill>
                <a:latin typeface="+mn-lt"/>
                <a:ea typeface="+mn-ea"/>
                <a:cs typeface="+mn-cs"/>
              </a:rPr>
              <a:t> until two stops appear in the drop-down list.</a:t>
            </a:r>
          </a:p>
          <a:p>
            <a:pPr marL="228600" lvl="0" indent="-228600">
              <a:buFont typeface="+mj-lt"/>
              <a:buAutoNum type="arabicPeriod" startAt="5"/>
            </a:pPr>
            <a:r>
              <a:rPr lang="en-US" sz="1200" kern="1200" dirty="0">
                <a:solidFill>
                  <a:schemeClr val="tx1"/>
                </a:solidFill>
                <a:latin typeface="+mn-lt"/>
                <a:ea typeface="+mn-ea"/>
                <a:cs typeface="+mn-cs"/>
              </a:rPr>
              <a:t>Also under </a:t>
            </a:r>
            <a:r>
              <a:rPr lang="en-US" sz="1200" b="1" kern="1200" dirty="0">
                <a:solidFill>
                  <a:schemeClr val="tx1"/>
                </a:solidFill>
                <a:latin typeface="+mn-lt"/>
                <a:ea typeface="+mn-ea"/>
                <a:cs typeface="+mn-cs"/>
              </a:rPr>
              <a:t>Gradient stops</a:t>
            </a:r>
            <a:r>
              <a:rPr lang="en-US" sz="1200" kern="1200" dirty="0">
                <a:solidFill>
                  <a:schemeClr val="tx1"/>
                </a:solidFill>
                <a:latin typeface="+mn-lt"/>
                <a:ea typeface="+mn-ea"/>
                <a:cs typeface="+mn-cs"/>
              </a:rPr>
              <a:t>, customize the gradient stops that you added as follows:</a:t>
            </a:r>
          </a:p>
          <a:p>
            <a:pPr marL="685800" lvl="1" indent="-228600">
              <a:buFont typeface="Arial" pitchFamily="34" charset="0"/>
              <a:buChar char="•"/>
            </a:pPr>
            <a:r>
              <a:rPr lang="en-US" sz="1200" kern="1200" dirty="0">
                <a:solidFill>
                  <a:schemeClr val="tx1"/>
                </a:solidFill>
                <a:latin typeface="+mn-lt"/>
                <a:ea typeface="+mn-ea"/>
                <a:cs typeface="+mn-cs"/>
              </a:rPr>
              <a:t>Select </a:t>
            </a:r>
            <a:r>
              <a:rPr lang="en-US" sz="1200" b="1" kern="1200" dirty="0">
                <a:solidFill>
                  <a:schemeClr val="tx1"/>
                </a:solidFill>
                <a:latin typeface="+mn-lt"/>
                <a:ea typeface="+mn-ea"/>
                <a:cs typeface="+mn-cs"/>
              </a:rPr>
              <a:t>Stop 1 </a:t>
            </a:r>
            <a:r>
              <a:rPr lang="en-US" sz="1200" kern="1200" dirty="0">
                <a:solidFill>
                  <a:schemeClr val="tx1"/>
                </a:solidFill>
                <a:latin typeface="+mn-lt"/>
                <a:ea typeface="+mn-ea"/>
                <a:cs typeface="+mn-cs"/>
              </a:rPr>
              <a:t>from the list, and then do the following:</a:t>
            </a:r>
          </a:p>
          <a:p>
            <a:pPr marL="1143000" lvl="2" indent="-228600">
              <a:buFont typeface="Arial" pitchFamily="34" charset="0"/>
              <a:buChar char="•"/>
            </a:pPr>
            <a:r>
              <a:rPr lang="en-US" sz="1200" kern="1200" dirty="0">
                <a:solidFill>
                  <a:schemeClr val="tx1"/>
                </a:solidFill>
                <a:latin typeface="+mn-lt"/>
                <a:ea typeface="+mn-ea"/>
                <a:cs typeface="+mn-cs"/>
              </a:rPr>
              <a:t>In the </a:t>
            </a:r>
            <a:r>
              <a:rPr lang="en-US" sz="1200" b="1" kern="1200" dirty="0">
                <a:solidFill>
                  <a:schemeClr val="tx1"/>
                </a:solidFill>
                <a:latin typeface="+mn-lt"/>
                <a:ea typeface="+mn-ea"/>
                <a:cs typeface="+mn-cs"/>
              </a:rPr>
              <a:t>Stop position </a:t>
            </a:r>
            <a:r>
              <a:rPr lang="en-US" sz="1200" kern="1200" dirty="0">
                <a:solidFill>
                  <a:schemeClr val="tx1"/>
                </a:solidFill>
                <a:latin typeface="+mn-lt"/>
                <a:ea typeface="+mn-ea"/>
                <a:cs typeface="+mn-cs"/>
              </a:rPr>
              <a:t>box, enter </a:t>
            </a:r>
            <a:r>
              <a:rPr lang="en-US" sz="1200" b="1" kern="1200" dirty="0">
                <a:solidFill>
                  <a:schemeClr val="tx1"/>
                </a:solidFill>
                <a:latin typeface="+mn-lt"/>
                <a:ea typeface="+mn-ea"/>
                <a:cs typeface="+mn-cs"/>
              </a:rPr>
              <a:t>0%</a:t>
            </a:r>
            <a:r>
              <a:rPr lang="en-US" sz="1200" b="0" kern="1200" dirty="0">
                <a:solidFill>
                  <a:schemeClr val="tx1"/>
                </a:solidFill>
                <a:latin typeface="+mn-lt"/>
                <a:ea typeface="+mn-ea"/>
                <a:cs typeface="+mn-cs"/>
              </a:rPr>
              <a:t>.</a:t>
            </a:r>
          </a:p>
          <a:p>
            <a:pPr marL="1143000" lvl="2" indent="-228600">
              <a:buFont typeface="Arial" pitchFamily="34" charset="0"/>
              <a:buChar char="•"/>
            </a:pPr>
            <a:r>
              <a:rPr lang="en-US" sz="1200" kern="1200" dirty="0">
                <a:solidFill>
                  <a:schemeClr val="tx1"/>
                </a:solidFill>
                <a:latin typeface="+mn-lt"/>
                <a:ea typeface="+mn-ea"/>
                <a:cs typeface="+mn-cs"/>
              </a:rPr>
              <a:t>Click the button next to </a:t>
            </a:r>
            <a:r>
              <a:rPr lang="en-US" sz="1200" b="1" kern="1200" dirty="0">
                <a:solidFill>
                  <a:schemeClr val="tx1"/>
                </a:solidFill>
                <a:latin typeface="+mn-lt"/>
                <a:ea typeface="+mn-ea"/>
                <a:cs typeface="+mn-cs"/>
              </a:rPr>
              <a:t>Color</a:t>
            </a:r>
            <a:r>
              <a:rPr lang="en-US" sz="1200" kern="1200" dirty="0">
                <a:solidFill>
                  <a:schemeClr val="tx1"/>
                </a:solidFill>
                <a:latin typeface="+mn-lt"/>
                <a:ea typeface="+mn-ea"/>
                <a:cs typeface="+mn-cs"/>
              </a:rPr>
              <a:t>, and then under </a:t>
            </a:r>
            <a:r>
              <a:rPr lang="en-US" sz="1200" b="1" kern="1200" dirty="0">
                <a:solidFill>
                  <a:schemeClr val="tx1"/>
                </a:solidFill>
                <a:latin typeface="+mn-lt"/>
                <a:ea typeface="+mn-ea"/>
                <a:cs typeface="+mn-cs"/>
              </a:rPr>
              <a:t>Theme</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Colors</a:t>
            </a:r>
            <a:r>
              <a:rPr lang="en-US" sz="1200" kern="1200" baseline="0" dirty="0">
                <a:solidFill>
                  <a:schemeClr val="tx1"/>
                </a:solidFill>
                <a:latin typeface="+mn-lt"/>
                <a:ea typeface="+mn-ea"/>
                <a:cs typeface="+mn-cs"/>
              </a:rPr>
              <a:t> select </a:t>
            </a:r>
            <a:r>
              <a:rPr lang="en-US" sz="1200" b="1" kern="1200" baseline="0" dirty="0">
                <a:solidFill>
                  <a:schemeClr val="tx1"/>
                </a:solidFill>
                <a:latin typeface="+mn-lt"/>
                <a:ea typeface="+mn-ea"/>
                <a:cs typeface="+mn-cs"/>
              </a:rPr>
              <a:t>White, Background 1 </a:t>
            </a:r>
            <a:r>
              <a:rPr lang="en-US" sz="1200" b="0" baseline="0" dirty="0">
                <a:solidFill>
                  <a:schemeClr val="accent6"/>
                </a:solidFill>
                <a:latin typeface="+mn-lt"/>
              </a:rPr>
              <a:t>(first row, first option from the left). </a:t>
            </a:r>
            <a:endParaRPr lang="en-US" sz="1200" b="1" kern="1200" baseline="0" dirty="0">
              <a:solidFill>
                <a:schemeClr val="tx1"/>
              </a:solidFill>
              <a:latin typeface="+mn-lt"/>
              <a:ea typeface="+mn-ea"/>
              <a:cs typeface="+mn-cs"/>
            </a:endParaRPr>
          </a:p>
          <a:p>
            <a:pPr marL="685800" lvl="1" indent="-228600">
              <a:buFont typeface="Arial" pitchFamily="34" charset="0"/>
              <a:buChar char="•"/>
            </a:pPr>
            <a:r>
              <a:rPr lang="en-US" sz="1200" kern="1200" dirty="0">
                <a:solidFill>
                  <a:schemeClr val="tx1"/>
                </a:solidFill>
                <a:latin typeface="+mn-lt"/>
                <a:ea typeface="+mn-ea"/>
                <a:cs typeface="+mn-cs"/>
              </a:rPr>
              <a:t>Select </a:t>
            </a:r>
            <a:r>
              <a:rPr lang="en-US" sz="1200" b="1" kern="1200" dirty="0">
                <a:solidFill>
                  <a:schemeClr val="tx1"/>
                </a:solidFill>
                <a:latin typeface="+mn-lt"/>
                <a:ea typeface="+mn-ea"/>
                <a:cs typeface="+mn-cs"/>
              </a:rPr>
              <a:t>Stop 2 </a:t>
            </a:r>
            <a:r>
              <a:rPr lang="en-US" sz="1200" kern="1200" dirty="0">
                <a:solidFill>
                  <a:schemeClr val="tx1"/>
                </a:solidFill>
                <a:latin typeface="+mn-lt"/>
                <a:ea typeface="+mn-ea"/>
                <a:cs typeface="+mn-cs"/>
              </a:rPr>
              <a:t>from the list, and then do the following: </a:t>
            </a:r>
          </a:p>
          <a:p>
            <a:pPr marL="1143000" lvl="2" indent="-228600">
              <a:buFont typeface="Arial" pitchFamily="34" charset="0"/>
              <a:buChar char="•"/>
            </a:pPr>
            <a:r>
              <a:rPr lang="en-US" sz="1200" kern="1200" dirty="0">
                <a:solidFill>
                  <a:schemeClr val="tx1"/>
                </a:solidFill>
                <a:latin typeface="+mn-lt"/>
                <a:ea typeface="+mn-ea"/>
                <a:cs typeface="+mn-cs"/>
              </a:rPr>
              <a:t>In the </a:t>
            </a:r>
            <a:r>
              <a:rPr lang="en-US" sz="1200" b="1" kern="1200" dirty="0">
                <a:solidFill>
                  <a:schemeClr val="tx1"/>
                </a:solidFill>
                <a:latin typeface="+mn-lt"/>
                <a:ea typeface="+mn-ea"/>
                <a:cs typeface="+mn-cs"/>
              </a:rPr>
              <a:t>Stop position </a:t>
            </a:r>
            <a:r>
              <a:rPr lang="en-US" sz="1200" kern="1200" dirty="0">
                <a:solidFill>
                  <a:schemeClr val="tx1"/>
                </a:solidFill>
                <a:latin typeface="+mn-lt"/>
                <a:ea typeface="+mn-ea"/>
                <a:cs typeface="+mn-cs"/>
              </a:rPr>
              <a:t>box, enter </a:t>
            </a:r>
            <a:r>
              <a:rPr lang="en-US" sz="1200" b="1" kern="1200" dirty="0">
                <a:solidFill>
                  <a:schemeClr val="tx1"/>
                </a:solidFill>
                <a:latin typeface="+mn-lt"/>
                <a:ea typeface="+mn-ea"/>
                <a:cs typeface="+mn-cs"/>
              </a:rPr>
              <a:t>100%</a:t>
            </a:r>
            <a:r>
              <a:rPr lang="en-US" sz="1200" kern="1200" dirty="0">
                <a:solidFill>
                  <a:schemeClr val="tx1"/>
                </a:solidFill>
                <a:latin typeface="+mn-lt"/>
                <a:ea typeface="+mn-ea"/>
                <a:cs typeface="+mn-cs"/>
              </a:rPr>
              <a:t>.</a:t>
            </a:r>
          </a:p>
          <a:p>
            <a:pPr marL="1143000" marR="0" lvl="2"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dirty="0"/>
              <a:t>Click the button next to </a:t>
            </a:r>
            <a:r>
              <a:rPr lang="en-US" sz="1200" b="1" dirty="0"/>
              <a:t>Color</a:t>
            </a:r>
            <a:r>
              <a:rPr lang="en-US" sz="1200" dirty="0"/>
              <a:t>, </a:t>
            </a:r>
            <a:r>
              <a:rPr lang="en-US" sz="1200" kern="1200" dirty="0">
                <a:solidFill>
                  <a:schemeClr val="tx1"/>
                </a:solidFill>
                <a:latin typeface="+mn-lt"/>
                <a:ea typeface="+mn-ea"/>
                <a:cs typeface="+mn-cs"/>
              </a:rPr>
              <a:t>and then under </a:t>
            </a:r>
            <a:r>
              <a:rPr lang="en-US" sz="1200" b="1" kern="1200" dirty="0">
                <a:solidFill>
                  <a:schemeClr val="tx1"/>
                </a:solidFill>
                <a:latin typeface="+mn-lt"/>
                <a:ea typeface="+mn-ea"/>
                <a:cs typeface="+mn-cs"/>
              </a:rPr>
              <a:t>Theme</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Colors</a:t>
            </a:r>
            <a:r>
              <a:rPr lang="en-US" sz="1200" kern="1200" baseline="0" dirty="0">
                <a:solidFill>
                  <a:schemeClr val="tx1"/>
                </a:solidFill>
                <a:latin typeface="+mn-lt"/>
                <a:ea typeface="+mn-ea"/>
                <a:cs typeface="+mn-cs"/>
              </a:rPr>
              <a:t> select </a:t>
            </a:r>
            <a:r>
              <a:rPr lang="en-US" sz="1200" b="1" kern="1200" baseline="0" dirty="0">
                <a:solidFill>
                  <a:schemeClr val="tx1"/>
                </a:solidFill>
                <a:latin typeface="+mn-lt"/>
                <a:ea typeface="+mn-ea"/>
                <a:cs typeface="+mn-cs"/>
              </a:rPr>
              <a:t>White, Background 2, Darker 25% </a:t>
            </a:r>
            <a:r>
              <a:rPr lang="en-US" sz="1200" b="0" baseline="0" dirty="0">
                <a:solidFill>
                  <a:schemeClr val="accent6"/>
                </a:solidFill>
                <a:latin typeface="+mn-lt"/>
              </a:rPr>
              <a:t>(fourth row, first option from the left). </a:t>
            </a:r>
            <a:endParaRPr lang="en-US" sz="1200" dirty="0"/>
          </a:p>
          <a:p>
            <a:pPr marL="228600" indent="-228600">
              <a:buFont typeface="+mj-lt"/>
              <a:buAutoNum type="arabicPeriod" startAt="5"/>
            </a:pPr>
            <a:endParaRPr lang="en-US" sz="1200" dirty="0"/>
          </a:p>
          <a:p>
            <a:pPr marL="228600" indent="-228600">
              <a:buFont typeface="+mj-lt"/>
              <a:buNone/>
            </a:pPr>
            <a:endParaRPr lang="en-US" sz="1200" dirty="0"/>
          </a:p>
          <a:p>
            <a:pPr marL="228600" indent="-228600">
              <a:buFont typeface="+mj-lt"/>
              <a:buNone/>
            </a:pPr>
            <a:r>
              <a:rPr lang="en-US" sz="1200" dirty="0"/>
              <a:t>To</a:t>
            </a:r>
            <a:r>
              <a:rPr lang="en-US" sz="1200" baseline="0" dirty="0"/>
              <a:t> reproduce the animation effects on this slide, do the following:</a:t>
            </a:r>
            <a:endParaRPr lang="en-US" sz="1200" dirty="0"/>
          </a:p>
          <a:p>
            <a:pPr marL="228600" indent="-228600">
              <a:buFont typeface="+mj-lt"/>
              <a:buAutoNum type="arabicPeriod"/>
            </a:pPr>
            <a:r>
              <a:rPr lang="en-US" sz="1200" dirty="0"/>
              <a:t>On the </a:t>
            </a:r>
            <a:r>
              <a:rPr lang="en-US" sz="1200" b="1" dirty="0"/>
              <a:t>Animation</a:t>
            </a:r>
            <a:r>
              <a:rPr lang="en-US" sz="1200" b="1" baseline="0" dirty="0"/>
              <a:t>s</a:t>
            </a:r>
            <a:r>
              <a:rPr lang="en-US" sz="1200" baseline="0" dirty="0"/>
              <a:t> tab, in the </a:t>
            </a:r>
            <a:r>
              <a:rPr lang="en-US" sz="1200" b="1" baseline="0" dirty="0"/>
              <a:t>Animations</a:t>
            </a:r>
            <a:r>
              <a:rPr lang="en-US" sz="1200" baseline="0" dirty="0"/>
              <a:t> group, click </a:t>
            </a:r>
            <a:r>
              <a:rPr lang="en-US" sz="1200" b="1" baseline="0" dirty="0"/>
              <a:t>Custom</a:t>
            </a:r>
            <a:r>
              <a:rPr lang="en-US" sz="1200" baseline="0" dirty="0"/>
              <a:t> </a:t>
            </a:r>
            <a:r>
              <a:rPr lang="en-US" sz="1200" b="1" baseline="0" dirty="0"/>
              <a:t>Animation</a:t>
            </a:r>
            <a:r>
              <a:rPr lang="en-US" sz="1200" baseline="0" dirty="0"/>
              <a:t>. </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t>On</a:t>
            </a:r>
            <a:r>
              <a:rPr lang="en-US" sz="1200" baseline="0" dirty="0"/>
              <a:t> the slide, s</a:t>
            </a:r>
            <a:r>
              <a:rPr lang="en-US" sz="1200" dirty="0"/>
              <a:t>elect the </a:t>
            </a:r>
            <a:r>
              <a:rPr lang="en-US" sz="1200" dirty="0" err="1"/>
              <a:t>SmartArt</a:t>
            </a:r>
            <a:r>
              <a:rPr lang="en-US" sz="1200" dirty="0"/>
              <a:t> graphic,</a:t>
            </a:r>
            <a:r>
              <a:rPr lang="en-US" sz="1200" baseline="0" dirty="0"/>
              <a:t> and then i</a:t>
            </a:r>
            <a:r>
              <a:rPr lang="en-US" sz="1200" dirty="0"/>
              <a:t>n</a:t>
            </a:r>
            <a:r>
              <a:rPr lang="en-US" sz="1200" baseline="0" dirty="0"/>
              <a:t> </a:t>
            </a:r>
            <a:r>
              <a:rPr lang="en-US" sz="1200" dirty="0"/>
              <a:t>the </a:t>
            </a:r>
            <a:r>
              <a:rPr lang="en-US" sz="1200" b="1" dirty="0"/>
              <a:t>Custom</a:t>
            </a:r>
            <a:r>
              <a:rPr lang="en-US" sz="1200" dirty="0"/>
              <a:t> </a:t>
            </a:r>
            <a:r>
              <a:rPr lang="en-US" sz="1200" b="1" dirty="0"/>
              <a:t>Animation</a:t>
            </a:r>
            <a:r>
              <a:rPr lang="en-US" sz="1200" dirty="0"/>
              <a:t> task pane, do the following:</a:t>
            </a:r>
          </a:p>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t>Click </a:t>
            </a:r>
            <a:r>
              <a:rPr lang="en-US" sz="1200" b="1" dirty="0"/>
              <a:t>Add</a:t>
            </a:r>
            <a:r>
              <a:rPr lang="en-US" sz="1200" dirty="0"/>
              <a:t> </a:t>
            </a:r>
            <a:r>
              <a:rPr lang="en-US" sz="1200" b="1" dirty="0"/>
              <a:t>Effect</a:t>
            </a:r>
            <a:r>
              <a:rPr lang="en-US" sz="1200" dirty="0"/>
              <a:t>, point</a:t>
            </a:r>
            <a:r>
              <a:rPr lang="en-US" sz="1200" baseline="0" dirty="0"/>
              <a:t> to </a:t>
            </a:r>
            <a:r>
              <a:rPr lang="en-US" sz="1200" b="1" baseline="0" dirty="0"/>
              <a:t>Entrance</a:t>
            </a:r>
            <a:r>
              <a:rPr lang="en-US" sz="1200" baseline="0" dirty="0"/>
              <a:t>, and select </a:t>
            </a:r>
            <a:r>
              <a:rPr lang="en-US" sz="1200" b="1" baseline="0" dirty="0"/>
              <a:t>More</a:t>
            </a:r>
            <a:r>
              <a:rPr lang="en-US" sz="1200" baseline="0" dirty="0"/>
              <a:t> </a:t>
            </a:r>
            <a:r>
              <a:rPr lang="en-US" sz="1200" b="1" baseline="0" dirty="0"/>
              <a:t>Effects</a:t>
            </a:r>
            <a:r>
              <a:rPr lang="en-US" sz="1200" baseline="0" dirty="0"/>
              <a:t>. In the </a:t>
            </a:r>
            <a:r>
              <a:rPr lang="en-US" sz="1200" b="1" baseline="0" dirty="0"/>
              <a:t>Add</a:t>
            </a:r>
            <a:r>
              <a:rPr lang="en-US" sz="1200" baseline="0" dirty="0"/>
              <a:t> </a:t>
            </a:r>
            <a:r>
              <a:rPr lang="en-US" sz="1200" b="1" baseline="0" dirty="0"/>
              <a:t>Entrance</a:t>
            </a:r>
            <a:r>
              <a:rPr lang="en-US" sz="1200" baseline="0" dirty="0"/>
              <a:t> </a:t>
            </a:r>
            <a:r>
              <a:rPr lang="en-US" sz="1200" b="1" baseline="0" dirty="0"/>
              <a:t>Effect</a:t>
            </a:r>
            <a:r>
              <a:rPr lang="en-US" sz="1200" baseline="0" dirty="0"/>
              <a:t> dialog box, under </a:t>
            </a:r>
            <a:r>
              <a:rPr lang="en-US" sz="1200" b="1" baseline="0" dirty="0"/>
              <a:t>Subtle</a:t>
            </a:r>
            <a:r>
              <a:rPr lang="en-US" sz="1200" baseline="0" dirty="0"/>
              <a:t> select </a:t>
            </a:r>
            <a:r>
              <a:rPr lang="en-US" sz="1200" b="1" baseline="0" dirty="0"/>
              <a:t>Fade</a:t>
            </a:r>
            <a:r>
              <a:rPr lang="en-US" sz="1200" baseline="0" dirty="0"/>
              <a:t>.</a:t>
            </a:r>
          </a:p>
          <a:p>
            <a:pPr marL="685800" lvl="1" indent="-228600">
              <a:buFont typeface="+mj-lt"/>
              <a:buAutoNum type="arabicPeriod"/>
            </a:pPr>
            <a:r>
              <a:rPr lang="en-US" sz="1200" dirty="0"/>
              <a:t>With the </a:t>
            </a:r>
            <a:r>
              <a:rPr lang="en-US" sz="1200" dirty="0" err="1"/>
              <a:t>SmartArt</a:t>
            </a:r>
            <a:r>
              <a:rPr lang="en-US" sz="1200" dirty="0"/>
              <a:t> graphic still selected, click</a:t>
            </a:r>
            <a:r>
              <a:rPr lang="en-US" sz="1200" baseline="0" dirty="0"/>
              <a:t> </a:t>
            </a:r>
            <a:r>
              <a:rPr lang="en-US" sz="1200" b="1" baseline="0" dirty="0"/>
              <a:t>Add</a:t>
            </a:r>
            <a:r>
              <a:rPr lang="en-US" sz="1200" baseline="0" dirty="0"/>
              <a:t> </a:t>
            </a:r>
            <a:r>
              <a:rPr lang="en-US" sz="1200" b="1" baseline="0" dirty="0"/>
              <a:t>Effect</a:t>
            </a:r>
            <a:r>
              <a:rPr lang="en-US" sz="1200" baseline="0" dirty="0"/>
              <a:t>, point to </a:t>
            </a:r>
            <a:r>
              <a:rPr lang="en-US" sz="1200" b="1" baseline="0" dirty="0"/>
              <a:t>Motion</a:t>
            </a:r>
            <a:r>
              <a:rPr lang="en-US" sz="1200" baseline="0" dirty="0"/>
              <a:t> </a:t>
            </a:r>
            <a:r>
              <a:rPr lang="en-US" sz="1200" b="1" baseline="0" dirty="0"/>
              <a:t>Paths</a:t>
            </a:r>
            <a:r>
              <a:rPr lang="en-US" sz="1200" b="0" baseline="0" dirty="0"/>
              <a:t>, </a:t>
            </a:r>
            <a:r>
              <a:rPr lang="en-US" sz="1200" baseline="0" dirty="0"/>
              <a:t>and select </a:t>
            </a:r>
            <a:r>
              <a:rPr lang="en-US" sz="1200" b="1" baseline="0" dirty="0"/>
              <a:t>Right</a:t>
            </a:r>
            <a:r>
              <a:rPr lang="en-US" sz="1200" baseline="0" dirty="0"/>
              <a: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aseline="0" dirty="0"/>
              <a:t>On the slide, right-click the motion path and select </a:t>
            </a:r>
            <a:r>
              <a:rPr lang="en-US" sz="1200" b="1" baseline="0" dirty="0"/>
              <a:t>Reverse</a:t>
            </a:r>
            <a:r>
              <a:rPr lang="en-US" sz="1200" baseline="0" dirty="0"/>
              <a:t> </a:t>
            </a:r>
            <a:r>
              <a:rPr lang="en-US" sz="1200" b="1" baseline="0" dirty="0"/>
              <a:t>Path</a:t>
            </a:r>
            <a:r>
              <a:rPr lang="en-US" sz="1200" baseline="0" dirty="0"/>
              <a:t> </a:t>
            </a:r>
            <a:r>
              <a:rPr lang="en-US" sz="1200" b="1" baseline="0" dirty="0"/>
              <a:t>Direction</a:t>
            </a:r>
            <a:r>
              <a:rPr lang="en-US" sz="1200" baseline="0" dirty="0"/>
              <a:t>.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aseline="0" dirty="0"/>
              <a:t>I</a:t>
            </a:r>
            <a:r>
              <a:rPr lang="en-US" sz="1200" dirty="0"/>
              <a:t>n</a:t>
            </a:r>
            <a:r>
              <a:rPr lang="en-US" sz="1200" baseline="0" dirty="0"/>
              <a:t> </a:t>
            </a:r>
            <a:r>
              <a:rPr lang="en-US" sz="1200" dirty="0"/>
              <a:t>the </a:t>
            </a:r>
            <a:r>
              <a:rPr lang="en-US" sz="1200" b="1" dirty="0"/>
              <a:t>Custom</a:t>
            </a:r>
            <a:r>
              <a:rPr lang="en-US" sz="1200" dirty="0"/>
              <a:t> </a:t>
            </a:r>
            <a:r>
              <a:rPr lang="en-US" sz="1200" b="1" dirty="0"/>
              <a:t>Animation</a:t>
            </a:r>
            <a:r>
              <a:rPr lang="en-US" sz="1200" dirty="0"/>
              <a:t> task pane, do the following:</a:t>
            </a:r>
          </a:p>
          <a:p>
            <a:pPr marL="685800" lvl="1" indent="-228600">
              <a:buFont typeface="+mj-lt"/>
              <a:buAutoNum type="arabicPeriod"/>
            </a:pPr>
            <a:r>
              <a:rPr lang="en-US" sz="1200" dirty="0"/>
              <a:t>Press and hold CTRL, and select the two effects in the task pane.</a:t>
            </a:r>
            <a:r>
              <a:rPr lang="en-US" sz="1200" baseline="0" dirty="0"/>
              <a:t> Click the arrow to the right of the selected effects and select </a:t>
            </a:r>
            <a:r>
              <a:rPr lang="en-US" sz="1200" b="1" baseline="0" dirty="0"/>
              <a:t>Effect</a:t>
            </a:r>
            <a:r>
              <a:rPr lang="en-US" sz="1200" baseline="0" dirty="0"/>
              <a:t> </a:t>
            </a:r>
            <a:r>
              <a:rPr lang="en-US" sz="1200" b="1" baseline="0" dirty="0"/>
              <a:t>Options</a:t>
            </a:r>
            <a:r>
              <a:rPr lang="en-US" sz="1200" baseline="0" dirty="0"/>
              <a:t>. In the </a:t>
            </a:r>
            <a:r>
              <a:rPr lang="en-US" sz="1200" b="1" baseline="0" dirty="0"/>
              <a:t>Effects</a:t>
            </a:r>
            <a:r>
              <a:rPr lang="en-US" sz="1200" baseline="0" dirty="0"/>
              <a:t> </a:t>
            </a:r>
            <a:r>
              <a:rPr lang="en-US" sz="1200" b="1" baseline="0" dirty="0"/>
              <a:t>Options</a:t>
            </a:r>
            <a:r>
              <a:rPr lang="en-US" sz="1200" baseline="0" dirty="0"/>
              <a:t> dialog box, do the following:</a:t>
            </a:r>
          </a:p>
          <a:p>
            <a:pPr marL="1143000" lvl="2" indent="-228600">
              <a:buFont typeface="Arial" pitchFamily="34" charset="0"/>
              <a:buChar char="•"/>
            </a:pPr>
            <a:r>
              <a:rPr lang="en-US" sz="1200" baseline="0" dirty="0"/>
              <a:t>On the </a:t>
            </a:r>
            <a:r>
              <a:rPr lang="en-US" sz="1200" b="1" baseline="0" dirty="0"/>
              <a:t>Timing</a:t>
            </a:r>
            <a:r>
              <a:rPr lang="en-US" sz="1200" baseline="0" dirty="0"/>
              <a:t> tab, in the </a:t>
            </a:r>
            <a:r>
              <a:rPr lang="en-US" sz="1200" b="1" baseline="0" dirty="0"/>
              <a:t>Speed</a:t>
            </a:r>
            <a:r>
              <a:rPr lang="en-US" sz="1200" baseline="0" dirty="0"/>
              <a:t> list, select </a:t>
            </a:r>
            <a:r>
              <a:rPr lang="en-US" sz="1200" b="1" baseline="0" dirty="0"/>
              <a:t>Fast</a:t>
            </a:r>
            <a:r>
              <a:rPr lang="en-US" sz="1200" baseline="0" dirty="0"/>
              <a:t>. </a:t>
            </a:r>
            <a:endParaRPr lang="en-US" sz="1200" dirty="0"/>
          </a:p>
          <a:p>
            <a:pPr marL="1143000" lvl="2" indent="-228600">
              <a:buFont typeface="Arial" pitchFamily="34" charset="0"/>
              <a:buChar char="•"/>
            </a:pPr>
            <a:r>
              <a:rPr lang="en-US" sz="1200" baseline="0" dirty="0"/>
              <a:t>On the </a:t>
            </a:r>
            <a:r>
              <a:rPr lang="en-US" sz="1200" b="1" baseline="0" dirty="0"/>
              <a:t>SmartArt</a:t>
            </a:r>
            <a:r>
              <a:rPr lang="en-US" sz="1200" baseline="0" dirty="0"/>
              <a:t> </a:t>
            </a:r>
            <a:r>
              <a:rPr lang="en-US" sz="1200" b="1" baseline="0" dirty="0"/>
              <a:t>Animation</a:t>
            </a:r>
            <a:r>
              <a:rPr lang="en-US" sz="1200" baseline="0" dirty="0"/>
              <a:t> tab, in the </a:t>
            </a:r>
            <a:r>
              <a:rPr lang="en-US" sz="1200" b="1" baseline="0" dirty="0"/>
              <a:t>Group</a:t>
            </a:r>
            <a:r>
              <a:rPr lang="en-US" sz="1200" baseline="0" dirty="0"/>
              <a:t> graphic list, select </a:t>
            </a:r>
            <a:r>
              <a:rPr lang="en-US" sz="1200" b="1" baseline="0" dirty="0"/>
              <a:t>One</a:t>
            </a:r>
            <a:r>
              <a:rPr lang="en-US" sz="1200" baseline="0" dirty="0"/>
              <a:t> </a:t>
            </a:r>
            <a:r>
              <a:rPr lang="en-US" sz="1200" b="1" baseline="0" dirty="0"/>
              <a:t>by</a:t>
            </a:r>
            <a:r>
              <a:rPr lang="en-US" sz="1200" baseline="0" dirty="0"/>
              <a:t> </a:t>
            </a:r>
            <a:r>
              <a:rPr lang="en-US" sz="1200" b="1" baseline="0" dirty="0"/>
              <a:t>one</a:t>
            </a:r>
            <a:r>
              <a:rPr lang="en-US" sz="1200" b="0" baseline="0" dirty="0"/>
              <a:t>.</a:t>
            </a:r>
          </a:p>
          <a:p>
            <a:pPr marL="685800" lvl="1" indent="-228600">
              <a:buFont typeface="+mj-lt"/>
              <a:buAutoNum type="arabicPeriod"/>
            </a:pPr>
            <a:r>
              <a:rPr lang="en-US" sz="1200" dirty="0"/>
              <a:t>Click the double arrows under the two effects to show all the effects for all the shapes (16 effects)</a:t>
            </a:r>
            <a:r>
              <a:rPr lang="en-US" sz="1200" baseline="0" dirty="0"/>
              <a:t>.</a:t>
            </a:r>
          </a:p>
          <a:p>
            <a:pPr marL="685800" lvl="1" indent="-228600">
              <a:buFont typeface="+mj-lt"/>
              <a:buAutoNum type="arabicPeriod"/>
            </a:pPr>
            <a:r>
              <a:rPr lang="en-US" sz="1200" dirty="0"/>
              <a:t>Press and hold CTRL, select </a:t>
            </a:r>
            <a:r>
              <a:rPr lang="en-US" sz="1200" baseline="0" dirty="0"/>
              <a:t>all of the effects, and then under </a:t>
            </a:r>
            <a:r>
              <a:rPr lang="en-US" sz="1200" b="1" baseline="0" dirty="0"/>
              <a:t>Modify selected effects</a:t>
            </a:r>
            <a:r>
              <a:rPr lang="en-US" sz="1200" baseline="0" dirty="0"/>
              <a:t>, in the </a:t>
            </a:r>
            <a:r>
              <a:rPr lang="en-US" sz="1200" b="1" baseline="0" dirty="0"/>
              <a:t>Start</a:t>
            </a:r>
            <a:r>
              <a:rPr lang="en-US" sz="1200" baseline="0" dirty="0"/>
              <a:t> list, select </a:t>
            </a:r>
            <a:r>
              <a:rPr lang="en-US" sz="1200" b="1" baseline="0" dirty="0"/>
              <a:t>With</a:t>
            </a:r>
            <a:r>
              <a:rPr lang="en-US" sz="1200" baseline="0" dirty="0"/>
              <a:t> </a:t>
            </a:r>
            <a:r>
              <a:rPr lang="en-US" sz="1200" b="1" baseline="0" dirty="0"/>
              <a:t>Previous</a:t>
            </a:r>
            <a:r>
              <a:rPr lang="en-US" sz="1200" baseline="0" dirty="0"/>
              <a:t>.</a:t>
            </a:r>
            <a:endParaRPr lang="en-US" sz="1200" dirty="0"/>
          </a:p>
          <a:p>
            <a:pPr marL="685800" lvl="1" indent="-228600">
              <a:buFont typeface="+mj-lt"/>
              <a:buAutoNum type="arabicPeriod"/>
            </a:pPr>
            <a:r>
              <a:rPr lang="en-US" sz="1200" dirty="0"/>
              <a:t>Press and hold CTRL, select the first, third,</a:t>
            </a:r>
            <a:r>
              <a:rPr lang="en-US" sz="1200" baseline="0" dirty="0"/>
              <a:t> fifth, and seventh effects (fade entrance effects), and then do the following:</a:t>
            </a:r>
          </a:p>
          <a:p>
            <a:pPr marL="1143000" lvl="2" indent="-228600">
              <a:buFont typeface="Arial" pitchFamily="34" charset="0"/>
              <a:buChar char="•"/>
            </a:pPr>
            <a:r>
              <a:rPr lang="en-US" sz="1200" baseline="0" dirty="0"/>
              <a:t>Click </a:t>
            </a:r>
            <a:r>
              <a:rPr lang="en-US" sz="1200" b="1" baseline="0" dirty="0"/>
              <a:t>Change</a:t>
            </a:r>
            <a:r>
              <a:rPr lang="en-US" sz="1200" baseline="0" dirty="0"/>
              <a:t>, point to </a:t>
            </a:r>
            <a:r>
              <a:rPr lang="en-US" sz="1200" b="1" baseline="0" dirty="0"/>
              <a:t>Entrance</a:t>
            </a:r>
            <a:r>
              <a:rPr lang="en-US" sz="1200" b="0" baseline="0" dirty="0"/>
              <a:t>, </a:t>
            </a:r>
            <a:r>
              <a:rPr lang="en-US" sz="1200" baseline="0" dirty="0"/>
              <a:t>and select </a:t>
            </a:r>
            <a:r>
              <a:rPr lang="en-US" sz="1200" b="1" baseline="0" dirty="0"/>
              <a:t>More</a:t>
            </a:r>
            <a:r>
              <a:rPr lang="en-US" sz="1200" baseline="0" dirty="0"/>
              <a:t> </a:t>
            </a:r>
            <a:r>
              <a:rPr lang="en-US" sz="1200" b="1" baseline="0" dirty="0"/>
              <a:t>Effects</a:t>
            </a:r>
            <a:r>
              <a:rPr lang="en-US" sz="1200" baseline="0" dirty="0"/>
              <a:t>. In the </a:t>
            </a:r>
            <a:r>
              <a:rPr lang="en-US" sz="1200" b="1" baseline="0" dirty="0"/>
              <a:t>Change</a:t>
            </a:r>
            <a:r>
              <a:rPr lang="en-US" sz="1200" baseline="0" dirty="0"/>
              <a:t> </a:t>
            </a:r>
            <a:r>
              <a:rPr lang="en-US" sz="1200" b="1" baseline="0" dirty="0"/>
              <a:t>Entrance</a:t>
            </a:r>
            <a:r>
              <a:rPr lang="en-US" sz="1200" baseline="0" dirty="0"/>
              <a:t> </a:t>
            </a:r>
            <a:r>
              <a:rPr lang="en-US" sz="1200" b="1" baseline="0" dirty="0"/>
              <a:t>Effect</a:t>
            </a:r>
            <a:r>
              <a:rPr lang="en-US" sz="1200" baseline="0" dirty="0"/>
              <a:t> dialog box, under </a:t>
            </a:r>
            <a:r>
              <a:rPr lang="en-US" sz="1200" b="1" baseline="0" dirty="0"/>
              <a:t>Moderate</a:t>
            </a:r>
            <a:r>
              <a:rPr lang="en-US" sz="1200" b="0" baseline="0" dirty="0"/>
              <a:t>,</a:t>
            </a:r>
            <a:r>
              <a:rPr lang="en-US" sz="1200" baseline="0" dirty="0"/>
              <a:t> select </a:t>
            </a:r>
            <a:r>
              <a:rPr lang="en-US" sz="1200" b="1" baseline="0" dirty="0"/>
              <a:t>Grow &amp; Turn</a:t>
            </a:r>
            <a:r>
              <a:rPr lang="en-US" sz="1200" baseline="0" dirty="0"/>
              <a:t>.</a:t>
            </a:r>
          </a:p>
          <a:p>
            <a:pPr marL="1143000" lvl="2" indent="-228600">
              <a:buFont typeface="Arial" pitchFamily="34" charset="0"/>
              <a:buChar char="•"/>
            </a:pPr>
            <a:r>
              <a:rPr lang="en-US" sz="1200" baseline="0" dirty="0"/>
              <a:t>Under </a:t>
            </a:r>
            <a:r>
              <a:rPr lang="en-US" sz="1200" b="1" baseline="0" dirty="0"/>
              <a:t>Modify: Grow &amp; Turn</a:t>
            </a:r>
            <a:r>
              <a:rPr lang="en-US" sz="1200" baseline="0" dirty="0"/>
              <a:t>, in the </a:t>
            </a:r>
            <a:r>
              <a:rPr lang="en-US" sz="1200" b="1" baseline="0" dirty="0"/>
              <a:t>Start</a:t>
            </a:r>
            <a:r>
              <a:rPr lang="en-US" sz="1200" baseline="0" dirty="0"/>
              <a:t> list, select </a:t>
            </a:r>
            <a:r>
              <a:rPr lang="en-US" sz="1200" b="1" baseline="0" dirty="0"/>
              <a:t>After</a:t>
            </a:r>
            <a:r>
              <a:rPr lang="en-US" sz="1200" baseline="0" dirty="0"/>
              <a:t> </a:t>
            </a:r>
            <a:r>
              <a:rPr lang="en-US" sz="1200" b="1" baseline="0" dirty="0"/>
              <a:t>Previous</a:t>
            </a:r>
            <a:r>
              <a:rPr lang="en-US" sz="1200" baseline="0" dirty="0"/>
              <a:t>.</a:t>
            </a:r>
            <a:endParaRPr lang="en-US" sz="1200" dirty="0"/>
          </a:p>
          <a:p>
            <a:pPr marL="685800" lvl="1" indent="-228600">
              <a:buFont typeface="+mj-lt"/>
              <a:buAutoNum type="arabicPeriod"/>
            </a:pPr>
            <a:r>
              <a:rPr lang="en-US" sz="1200" dirty="0"/>
              <a:t>Press and hold CTRL, and select the ninth, 11</a:t>
            </a:r>
            <a:r>
              <a:rPr lang="en-US" sz="1200" baseline="30000" dirty="0"/>
              <a:t>th</a:t>
            </a:r>
            <a:r>
              <a:rPr lang="en-US" sz="1200" dirty="0"/>
              <a:t>,</a:t>
            </a:r>
            <a:r>
              <a:rPr lang="en-US" sz="1200" baseline="0" dirty="0"/>
              <a:t> 13</a:t>
            </a:r>
            <a:r>
              <a:rPr lang="en-US" sz="1200" baseline="30000" dirty="0"/>
              <a:t>th</a:t>
            </a:r>
            <a:r>
              <a:rPr lang="en-US" sz="1200" baseline="0" dirty="0"/>
              <a:t>, and 15</a:t>
            </a:r>
            <a:r>
              <a:rPr lang="en-US" sz="1200" baseline="30000" dirty="0"/>
              <a:t>th</a:t>
            </a:r>
            <a:r>
              <a:rPr lang="en-US" sz="1200" baseline="0" dirty="0"/>
              <a:t> effects (right motion paths). Click the arrow next to one of the selected effects, and then click </a:t>
            </a:r>
            <a:r>
              <a:rPr lang="en-US" sz="1200" b="1" dirty="0"/>
              <a:t>Remove</a:t>
            </a:r>
            <a:r>
              <a:rPr lang="en-US" sz="1200" dirty="0"/>
              <a:t>.</a:t>
            </a:r>
          </a:p>
          <a:p>
            <a:pPr marL="685800" lvl="1" indent="-228600">
              <a:buFont typeface="+mj-lt"/>
              <a:buAutoNum type="arabicPeriod"/>
            </a:pPr>
            <a:r>
              <a:rPr lang="en-US" sz="1200" dirty="0"/>
              <a:t>Drag the ninth effect (right motion path) until it is third in the list of effects.</a:t>
            </a:r>
          </a:p>
          <a:p>
            <a:pPr marL="685800" lvl="1" indent="-228600">
              <a:buFont typeface="+mj-lt"/>
              <a:buAutoNum type="arabicPeriod"/>
            </a:pPr>
            <a:r>
              <a:rPr lang="en-US" sz="1200" dirty="0"/>
              <a:t>Drag the 10</a:t>
            </a:r>
            <a:r>
              <a:rPr lang="en-US" sz="1200" baseline="30000" dirty="0"/>
              <a:t>th</a:t>
            </a:r>
            <a:r>
              <a:rPr lang="en-US" sz="1200" dirty="0"/>
              <a:t> </a:t>
            </a:r>
            <a:r>
              <a:rPr lang="en-US" sz="1200" baseline="0" dirty="0"/>
              <a:t>effect (right motion path), </a:t>
            </a:r>
            <a:r>
              <a:rPr lang="en-US" sz="1200" dirty="0"/>
              <a:t>until it is </a:t>
            </a:r>
            <a:r>
              <a:rPr lang="en-US" sz="1200" baseline="0" dirty="0"/>
              <a:t>sixth </a:t>
            </a:r>
            <a:r>
              <a:rPr lang="en-US" sz="1200" dirty="0"/>
              <a:t>in the list of effects.</a:t>
            </a:r>
            <a:endParaRPr lang="en-US" sz="1200" baseline="0" dirty="0"/>
          </a:p>
          <a:p>
            <a:pPr marL="685800" lvl="1" indent="-228600">
              <a:buFont typeface="+mj-lt"/>
              <a:buAutoNum type="arabicPeriod"/>
            </a:pPr>
            <a:r>
              <a:rPr lang="en-US" sz="1200" dirty="0"/>
              <a:t>Drag the </a:t>
            </a:r>
            <a:r>
              <a:rPr lang="en-US" sz="1200" baseline="0" dirty="0"/>
              <a:t>11</a:t>
            </a:r>
            <a:r>
              <a:rPr lang="en-US" sz="1200" baseline="30000" dirty="0"/>
              <a:t>th</a:t>
            </a:r>
            <a:r>
              <a:rPr lang="en-US" sz="1200" baseline="0" dirty="0"/>
              <a:t> effect (right motion path), </a:t>
            </a:r>
            <a:r>
              <a:rPr lang="en-US" sz="1200" dirty="0"/>
              <a:t>until it is </a:t>
            </a:r>
            <a:r>
              <a:rPr lang="en-US" sz="1200" baseline="0" dirty="0"/>
              <a:t>ninth </a:t>
            </a:r>
            <a:r>
              <a:rPr lang="en-US" sz="1200" dirty="0"/>
              <a:t>in the list of effects.</a:t>
            </a:r>
            <a:endParaRPr lang="en-US" sz="1200" baseline="0" dirty="0"/>
          </a:p>
          <a:p>
            <a:pPr marL="228600" indent="-228600">
              <a:buFont typeface="+mj-lt"/>
              <a:buNone/>
            </a:pPr>
            <a:endParaRPr lang="en-US" sz="1200" dirty="0"/>
          </a:p>
          <a:p>
            <a:pPr marL="228600" indent="-228600">
              <a:buFont typeface="+mj-lt"/>
              <a:buNone/>
            </a:pPr>
            <a:endParaRPr lang="en-US" sz="1200" dirty="0"/>
          </a:p>
          <a:p>
            <a:r>
              <a:rPr lang="en-US" sz="1200" baseline="0" dirty="0">
                <a:latin typeface="+mn-lt"/>
              </a:rPr>
              <a:t>To reproduce the background effects on this slide, do the following:</a:t>
            </a:r>
          </a:p>
          <a:p>
            <a:pPr marL="228600" lvl="0" indent="-228600">
              <a:buFont typeface="+mj-lt"/>
              <a:buAutoNum type="arabicPeriod"/>
            </a:pPr>
            <a:r>
              <a:rPr lang="en-US" sz="1200" kern="1200" dirty="0">
                <a:solidFill>
                  <a:schemeClr val="tx1"/>
                </a:solidFill>
                <a:latin typeface="+mn-lt"/>
                <a:ea typeface="+mn-ea"/>
                <a:cs typeface="+mn-cs"/>
              </a:rPr>
              <a:t>Right-click the slide background area, and then click </a:t>
            </a:r>
            <a:r>
              <a:rPr lang="en-US" sz="1200" b="1" kern="1200" dirty="0">
                <a:solidFill>
                  <a:schemeClr val="tx1"/>
                </a:solidFill>
                <a:latin typeface="+mn-lt"/>
                <a:ea typeface="+mn-ea"/>
                <a:cs typeface="+mn-cs"/>
              </a:rPr>
              <a:t>Format Background</a:t>
            </a:r>
            <a:r>
              <a:rPr lang="en-US" sz="1200" kern="1200" dirty="0">
                <a:solidFill>
                  <a:schemeClr val="tx1"/>
                </a:solidFill>
                <a:latin typeface="+mn-lt"/>
                <a:ea typeface="+mn-ea"/>
                <a:cs typeface="+mn-cs"/>
              </a:rPr>
              <a:t>. In the </a:t>
            </a:r>
            <a:r>
              <a:rPr lang="en-US" sz="1200" b="1" kern="1200" dirty="0">
                <a:solidFill>
                  <a:schemeClr val="tx1"/>
                </a:solidFill>
                <a:latin typeface="+mn-lt"/>
                <a:ea typeface="+mn-ea"/>
                <a:cs typeface="+mn-cs"/>
              </a:rPr>
              <a:t>Format Background </a:t>
            </a:r>
            <a:r>
              <a:rPr lang="en-US" sz="1200" kern="1200" dirty="0">
                <a:solidFill>
                  <a:schemeClr val="tx1"/>
                </a:solidFill>
                <a:latin typeface="+mn-lt"/>
                <a:ea typeface="+mn-ea"/>
                <a:cs typeface="+mn-cs"/>
              </a:rPr>
              <a:t>dialog box, click </a:t>
            </a:r>
            <a:r>
              <a:rPr lang="en-US" sz="1200" b="1" kern="1200" dirty="0">
                <a:solidFill>
                  <a:schemeClr val="tx1"/>
                </a:solidFill>
                <a:latin typeface="+mn-lt"/>
                <a:ea typeface="+mn-ea"/>
                <a:cs typeface="+mn-cs"/>
              </a:rPr>
              <a:t>Fill</a:t>
            </a:r>
            <a:r>
              <a:rPr lang="en-US" sz="1200" kern="1200" dirty="0">
                <a:solidFill>
                  <a:schemeClr val="tx1"/>
                </a:solidFill>
                <a:latin typeface="+mn-lt"/>
                <a:ea typeface="+mn-ea"/>
                <a:cs typeface="+mn-cs"/>
              </a:rPr>
              <a:t> in the left pane, select </a:t>
            </a:r>
            <a:r>
              <a:rPr lang="en-US" sz="1200" b="1" kern="1200" dirty="0">
                <a:solidFill>
                  <a:schemeClr val="tx1"/>
                </a:solidFill>
                <a:latin typeface="+mn-lt"/>
                <a:ea typeface="+mn-ea"/>
                <a:cs typeface="+mn-cs"/>
              </a:rPr>
              <a:t>Gradient fill</a:t>
            </a:r>
            <a:r>
              <a:rPr lang="en-US" sz="1200" kern="1200" dirty="0">
                <a:solidFill>
                  <a:schemeClr val="tx1"/>
                </a:solidFill>
                <a:latin typeface="+mn-lt"/>
                <a:ea typeface="+mn-ea"/>
                <a:cs typeface="+mn-cs"/>
              </a:rPr>
              <a:t> in the </a:t>
            </a:r>
            <a:r>
              <a:rPr lang="en-US" sz="1200" b="1" kern="1200" dirty="0">
                <a:solidFill>
                  <a:schemeClr val="tx1"/>
                </a:solidFill>
                <a:latin typeface="+mn-lt"/>
                <a:ea typeface="+mn-ea"/>
                <a:cs typeface="+mn-cs"/>
              </a:rPr>
              <a:t>Fill</a:t>
            </a:r>
            <a:r>
              <a:rPr lang="en-US" sz="1200" kern="1200" dirty="0">
                <a:solidFill>
                  <a:schemeClr val="tx1"/>
                </a:solidFill>
                <a:latin typeface="+mn-lt"/>
                <a:ea typeface="+mn-ea"/>
                <a:cs typeface="+mn-cs"/>
              </a:rPr>
              <a:t> pane, and then do the following:</a:t>
            </a:r>
          </a:p>
          <a:p>
            <a:pPr marL="685800" lvl="1" indent="-228600">
              <a:buFont typeface="Arial" pitchFamily="34" charset="0"/>
              <a:buChar char="•"/>
            </a:pPr>
            <a:r>
              <a:rPr lang="en-US" sz="1200" kern="1200" dirty="0">
                <a:solidFill>
                  <a:schemeClr val="tx1"/>
                </a:solidFill>
                <a:latin typeface="+mn-lt"/>
                <a:ea typeface="+mn-ea"/>
                <a:cs typeface="+mn-cs"/>
              </a:rPr>
              <a:t>In the </a:t>
            </a:r>
            <a:r>
              <a:rPr lang="en-US" sz="1200" b="1" kern="1200" dirty="0">
                <a:solidFill>
                  <a:schemeClr val="tx1"/>
                </a:solidFill>
                <a:latin typeface="+mn-lt"/>
                <a:ea typeface="+mn-ea"/>
                <a:cs typeface="+mn-cs"/>
              </a:rPr>
              <a:t>Type</a:t>
            </a:r>
            <a:r>
              <a:rPr lang="en-US" sz="1200" kern="1200" dirty="0">
                <a:solidFill>
                  <a:schemeClr val="tx1"/>
                </a:solidFill>
                <a:latin typeface="+mn-lt"/>
                <a:ea typeface="+mn-ea"/>
                <a:cs typeface="+mn-cs"/>
              </a:rPr>
              <a:t> list, select </a:t>
            </a:r>
            <a:r>
              <a:rPr lang="en-US" sz="1200" b="1" kern="1200" dirty="0">
                <a:solidFill>
                  <a:schemeClr val="tx1"/>
                </a:solidFill>
                <a:latin typeface="+mn-lt"/>
                <a:ea typeface="+mn-ea"/>
                <a:cs typeface="+mn-cs"/>
              </a:rPr>
              <a:t>Radial</a:t>
            </a:r>
            <a:r>
              <a:rPr lang="en-US" sz="1200" kern="1200" dirty="0">
                <a:solidFill>
                  <a:schemeClr val="tx1"/>
                </a:solidFill>
                <a:latin typeface="+mn-lt"/>
                <a:ea typeface="+mn-ea"/>
                <a:cs typeface="+mn-cs"/>
              </a:rPr>
              <a:t>.</a:t>
            </a:r>
          </a:p>
          <a:p>
            <a:pPr marL="685800" lvl="1" indent="-228600">
              <a:buFont typeface="Arial" pitchFamily="34" charset="0"/>
              <a:buChar char="•"/>
            </a:pPr>
            <a:r>
              <a:rPr lang="en-US" sz="1200" kern="1200" dirty="0">
                <a:solidFill>
                  <a:schemeClr val="tx1"/>
                </a:solidFill>
                <a:latin typeface="+mn-lt"/>
                <a:ea typeface="+mn-ea"/>
                <a:cs typeface="+mn-cs"/>
              </a:rPr>
              <a:t>Click the button next to </a:t>
            </a:r>
            <a:r>
              <a:rPr lang="en-US" sz="1200" b="1" kern="1200" dirty="0">
                <a:solidFill>
                  <a:schemeClr val="tx1"/>
                </a:solidFill>
                <a:latin typeface="+mn-lt"/>
                <a:ea typeface="+mn-ea"/>
                <a:cs typeface="+mn-cs"/>
              </a:rPr>
              <a:t>Direction</a:t>
            </a:r>
            <a:r>
              <a:rPr lang="en-US" sz="1200" kern="1200" dirty="0">
                <a:solidFill>
                  <a:schemeClr val="tx1"/>
                </a:solidFill>
                <a:latin typeface="+mn-lt"/>
                <a:ea typeface="+mn-ea"/>
                <a:cs typeface="+mn-cs"/>
              </a:rPr>
              <a:t>, and then click </a:t>
            </a:r>
            <a:r>
              <a:rPr lang="en-US" sz="1200" b="1" kern="1200" dirty="0">
                <a:solidFill>
                  <a:schemeClr val="tx1"/>
                </a:solidFill>
                <a:latin typeface="+mn-lt"/>
                <a:ea typeface="+mn-ea"/>
                <a:cs typeface="+mn-cs"/>
              </a:rPr>
              <a:t>From Center </a:t>
            </a:r>
            <a:r>
              <a:rPr lang="en-US" sz="1200" b="0" kern="1200" dirty="0">
                <a:solidFill>
                  <a:schemeClr val="tx1"/>
                </a:solidFill>
                <a:latin typeface="+mn-lt"/>
                <a:ea typeface="+mn-ea"/>
                <a:cs typeface="+mn-cs"/>
              </a:rPr>
              <a:t>(third option from the left). </a:t>
            </a:r>
            <a:endParaRPr lang="en-US" sz="1200" b="1" kern="1200" dirty="0">
              <a:solidFill>
                <a:schemeClr val="tx1"/>
              </a:solidFill>
              <a:latin typeface="+mn-lt"/>
              <a:ea typeface="+mn-ea"/>
              <a:cs typeface="+mn-cs"/>
            </a:endParaRPr>
          </a:p>
          <a:p>
            <a:pPr marL="685800" lvl="1" indent="-228600">
              <a:buFont typeface="Arial" pitchFamily="34" charset="0"/>
              <a:buChar char="•"/>
            </a:pPr>
            <a:r>
              <a:rPr lang="en-US" sz="1200" kern="1200" dirty="0">
                <a:solidFill>
                  <a:schemeClr val="tx1"/>
                </a:solidFill>
                <a:latin typeface="+mn-lt"/>
                <a:ea typeface="+mn-ea"/>
                <a:cs typeface="+mn-cs"/>
              </a:rPr>
              <a:t>Under </a:t>
            </a:r>
            <a:r>
              <a:rPr lang="en-US" sz="1200" b="1" kern="1200" dirty="0">
                <a:solidFill>
                  <a:schemeClr val="tx1"/>
                </a:solidFill>
                <a:latin typeface="+mn-lt"/>
                <a:ea typeface="+mn-ea"/>
                <a:cs typeface="+mn-cs"/>
              </a:rPr>
              <a:t>Gradient stops</a:t>
            </a:r>
            <a:r>
              <a:rPr lang="en-US" sz="1200" kern="1200" dirty="0">
                <a:solidFill>
                  <a:schemeClr val="tx1"/>
                </a:solidFill>
                <a:latin typeface="+mn-lt"/>
                <a:ea typeface="+mn-ea"/>
                <a:cs typeface="+mn-cs"/>
              </a:rPr>
              <a:t>, click </a:t>
            </a:r>
            <a:r>
              <a:rPr lang="en-US" sz="1200" b="1" kern="1200" dirty="0">
                <a:solidFill>
                  <a:schemeClr val="tx1"/>
                </a:solidFill>
                <a:latin typeface="+mn-lt"/>
                <a:ea typeface="+mn-ea"/>
                <a:cs typeface="+mn-cs"/>
              </a:rPr>
              <a:t>Add</a:t>
            </a:r>
            <a:r>
              <a:rPr lang="en-US" sz="1200" b="0" kern="1200" dirty="0">
                <a:solidFill>
                  <a:schemeClr val="tx1"/>
                </a:solidFill>
                <a:latin typeface="+mn-lt"/>
                <a:ea typeface="+mn-ea"/>
                <a:cs typeface="+mn-cs"/>
              </a:rPr>
              <a:t> or </a:t>
            </a:r>
            <a:r>
              <a:rPr lang="en-US" sz="1200" b="1" kern="1200" dirty="0">
                <a:solidFill>
                  <a:schemeClr val="tx1"/>
                </a:solidFill>
                <a:latin typeface="+mn-lt"/>
                <a:ea typeface="+mn-ea"/>
                <a:cs typeface="+mn-cs"/>
              </a:rPr>
              <a:t>Remove</a:t>
            </a:r>
            <a:r>
              <a:rPr lang="en-US" sz="1200" kern="1200" dirty="0">
                <a:solidFill>
                  <a:schemeClr val="tx1"/>
                </a:solidFill>
                <a:latin typeface="+mn-lt"/>
                <a:ea typeface="+mn-ea"/>
                <a:cs typeface="+mn-cs"/>
              </a:rPr>
              <a:t> until two stops appear in the drop-down list.</a:t>
            </a:r>
          </a:p>
          <a:p>
            <a:pPr marL="228600" lvl="0" indent="-228600">
              <a:buFont typeface="+mj-lt"/>
              <a:buAutoNum type="arabicPeriod"/>
            </a:pPr>
            <a:r>
              <a:rPr lang="en-US" sz="1200" kern="1200" dirty="0">
                <a:solidFill>
                  <a:schemeClr val="tx1"/>
                </a:solidFill>
                <a:latin typeface="+mn-lt"/>
                <a:ea typeface="+mn-ea"/>
                <a:cs typeface="+mn-cs"/>
              </a:rPr>
              <a:t>Also under </a:t>
            </a:r>
            <a:r>
              <a:rPr lang="en-US" sz="1200" b="1" kern="1200" dirty="0">
                <a:solidFill>
                  <a:schemeClr val="tx1"/>
                </a:solidFill>
                <a:latin typeface="+mn-lt"/>
                <a:ea typeface="+mn-ea"/>
                <a:cs typeface="+mn-cs"/>
              </a:rPr>
              <a:t>Gradient stops</a:t>
            </a:r>
            <a:r>
              <a:rPr lang="en-US" sz="1200" kern="1200" dirty="0">
                <a:solidFill>
                  <a:schemeClr val="tx1"/>
                </a:solidFill>
                <a:latin typeface="+mn-lt"/>
                <a:ea typeface="+mn-ea"/>
                <a:cs typeface="+mn-cs"/>
              </a:rPr>
              <a:t>, customize the gradient stops that you added as follows:</a:t>
            </a:r>
          </a:p>
          <a:p>
            <a:pPr marL="685800" lvl="1" indent="-228600">
              <a:buFont typeface="Arial" pitchFamily="34" charset="0"/>
              <a:buChar char="•"/>
            </a:pPr>
            <a:r>
              <a:rPr lang="en-US" sz="1200" kern="1200" dirty="0">
                <a:solidFill>
                  <a:schemeClr val="tx1"/>
                </a:solidFill>
                <a:latin typeface="+mn-lt"/>
                <a:ea typeface="+mn-ea"/>
                <a:cs typeface="+mn-cs"/>
              </a:rPr>
              <a:t>Select </a:t>
            </a:r>
            <a:r>
              <a:rPr lang="en-US" sz="1200" b="1" kern="1200" dirty="0">
                <a:solidFill>
                  <a:schemeClr val="tx1"/>
                </a:solidFill>
                <a:latin typeface="+mn-lt"/>
                <a:ea typeface="+mn-ea"/>
                <a:cs typeface="+mn-cs"/>
              </a:rPr>
              <a:t>Stop 1 </a:t>
            </a:r>
            <a:r>
              <a:rPr lang="en-US" sz="1200" kern="1200" dirty="0">
                <a:solidFill>
                  <a:schemeClr val="tx1"/>
                </a:solidFill>
                <a:latin typeface="+mn-lt"/>
                <a:ea typeface="+mn-ea"/>
                <a:cs typeface="+mn-cs"/>
              </a:rPr>
              <a:t>from the list, and then do the following:</a:t>
            </a:r>
          </a:p>
          <a:p>
            <a:pPr marL="1143000" lvl="2" indent="-228600">
              <a:buFont typeface="Arial" pitchFamily="34" charset="0"/>
              <a:buChar char="•"/>
            </a:pPr>
            <a:r>
              <a:rPr lang="en-US" sz="1200" kern="1200" dirty="0">
                <a:solidFill>
                  <a:schemeClr val="tx1"/>
                </a:solidFill>
                <a:latin typeface="+mn-lt"/>
                <a:ea typeface="+mn-ea"/>
                <a:cs typeface="+mn-cs"/>
              </a:rPr>
              <a:t>In the </a:t>
            </a:r>
            <a:r>
              <a:rPr lang="en-US" sz="1200" b="1" kern="1200" dirty="0">
                <a:solidFill>
                  <a:schemeClr val="tx1"/>
                </a:solidFill>
                <a:latin typeface="+mn-lt"/>
                <a:ea typeface="+mn-ea"/>
                <a:cs typeface="+mn-cs"/>
              </a:rPr>
              <a:t>Stop position </a:t>
            </a:r>
            <a:r>
              <a:rPr lang="en-US" sz="1200" kern="1200" dirty="0">
                <a:solidFill>
                  <a:schemeClr val="tx1"/>
                </a:solidFill>
                <a:latin typeface="+mn-lt"/>
                <a:ea typeface="+mn-ea"/>
                <a:cs typeface="+mn-cs"/>
              </a:rPr>
              <a:t>box, enter </a:t>
            </a:r>
            <a:r>
              <a:rPr lang="en-US" sz="1200" b="1" kern="1200" dirty="0">
                <a:solidFill>
                  <a:schemeClr val="tx1"/>
                </a:solidFill>
                <a:latin typeface="+mn-lt"/>
                <a:ea typeface="+mn-ea"/>
                <a:cs typeface="+mn-cs"/>
              </a:rPr>
              <a:t>33%</a:t>
            </a:r>
            <a:r>
              <a:rPr lang="en-US" sz="1200" b="0" kern="1200" dirty="0">
                <a:solidFill>
                  <a:schemeClr val="tx1"/>
                </a:solidFill>
                <a:latin typeface="+mn-lt"/>
                <a:ea typeface="+mn-ea"/>
                <a:cs typeface="+mn-cs"/>
              </a:rPr>
              <a:t>.</a:t>
            </a:r>
          </a:p>
          <a:p>
            <a:pPr marL="1143000" lvl="2" indent="-228600">
              <a:buFont typeface="Arial" pitchFamily="34" charset="0"/>
              <a:buChar char="•"/>
            </a:pPr>
            <a:r>
              <a:rPr lang="en-US" sz="1200" kern="1200" dirty="0">
                <a:solidFill>
                  <a:schemeClr val="tx1"/>
                </a:solidFill>
                <a:latin typeface="+mn-lt"/>
                <a:ea typeface="+mn-ea"/>
                <a:cs typeface="+mn-cs"/>
              </a:rPr>
              <a:t>Click the button next to </a:t>
            </a:r>
            <a:r>
              <a:rPr lang="en-US" sz="1200" b="1" kern="1200" dirty="0">
                <a:solidFill>
                  <a:schemeClr val="tx1"/>
                </a:solidFill>
                <a:latin typeface="+mn-lt"/>
                <a:ea typeface="+mn-ea"/>
                <a:cs typeface="+mn-cs"/>
              </a:rPr>
              <a:t>Color</a:t>
            </a:r>
            <a:r>
              <a:rPr lang="en-US" sz="1200" kern="1200" dirty="0">
                <a:solidFill>
                  <a:schemeClr val="tx1"/>
                </a:solidFill>
                <a:latin typeface="+mn-lt"/>
                <a:ea typeface="+mn-ea"/>
                <a:cs typeface="+mn-cs"/>
              </a:rPr>
              <a:t>, and then under </a:t>
            </a:r>
            <a:r>
              <a:rPr lang="en-US" sz="1200" b="1" kern="1200" dirty="0">
                <a:solidFill>
                  <a:schemeClr val="tx1"/>
                </a:solidFill>
                <a:latin typeface="+mn-lt"/>
                <a:ea typeface="+mn-ea"/>
                <a:cs typeface="+mn-cs"/>
              </a:rPr>
              <a:t>Theme</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Colors</a:t>
            </a:r>
            <a:r>
              <a:rPr lang="en-US" sz="1200" kern="1200" baseline="0" dirty="0">
                <a:solidFill>
                  <a:schemeClr val="tx1"/>
                </a:solidFill>
                <a:latin typeface="+mn-lt"/>
                <a:ea typeface="+mn-ea"/>
                <a:cs typeface="+mn-cs"/>
              </a:rPr>
              <a:t> select </a:t>
            </a:r>
            <a:r>
              <a:rPr lang="en-US" sz="1200" b="1" kern="1200" baseline="0" dirty="0">
                <a:solidFill>
                  <a:schemeClr val="tx1"/>
                </a:solidFill>
                <a:latin typeface="+mn-lt"/>
                <a:ea typeface="+mn-ea"/>
                <a:cs typeface="+mn-cs"/>
              </a:rPr>
              <a:t>White, Background 1 </a:t>
            </a:r>
            <a:r>
              <a:rPr lang="en-US" sz="1200" b="0" baseline="0" dirty="0">
                <a:solidFill>
                  <a:schemeClr val="accent6"/>
                </a:solidFill>
                <a:latin typeface="+mn-lt"/>
              </a:rPr>
              <a:t>(first row, first option from the left). </a:t>
            </a:r>
            <a:endParaRPr lang="en-US" sz="1200" b="1" kern="1200" baseline="0" dirty="0">
              <a:solidFill>
                <a:schemeClr val="tx1"/>
              </a:solidFill>
              <a:latin typeface="+mn-lt"/>
              <a:ea typeface="+mn-ea"/>
              <a:cs typeface="+mn-cs"/>
            </a:endParaRPr>
          </a:p>
          <a:p>
            <a:pPr marL="685800" lvl="1" indent="-228600">
              <a:buFont typeface="Arial" pitchFamily="34" charset="0"/>
              <a:buChar char="•"/>
            </a:pPr>
            <a:r>
              <a:rPr lang="en-US" sz="1200" kern="1200" dirty="0">
                <a:solidFill>
                  <a:schemeClr val="tx1"/>
                </a:solidFill>
                <a:latin typeface="+mn-lt"/>
                <a:ea typeface="+mn-ea"/>
                <a:cs typeface="+mn-cs"/>
              </a:rPr>
              <a:t>Select </a:t>
            </a:r>
            <a:r>
              <a:rPr lang="en-US" sz="1200" b="1" kern="1200" dirty="0">
                <a:solidFill>
                  <a:schemeClr val="tx1"/>
                </a:solidFill>
                <a:latin typeface="+mn-lt"/>
                <a:ea typeface="+mn-ea"/>
                <a:cs typeface="+mn-cs"/>
              </a:rPr>
              <a:t>Stop 2 </a:t>
            </a:r>
            <a:r>
              <a:rPr lang="en-US" sz="1200" kern="1200" dirty="0">
                <a:solidFill>
                  <a:schemeClr val="tx1"/>
                </a:solidFill>
                <a:latin typeface="+mn-lt"/>
                <a:ea typeface="+mn-ea"/>
                <a:cs typeface="+mn-cs"/>
              </a:rPr>
              <a:t>from the list, and then do the following: </a:t>
            </a:r>
          </a:p>
          <a:p>
            <a:pPr marL="1143000" lvl="2" indent="-228600">
              <a:buFont typeface="Arial" pitchFamily="34" charset="0"/>
              <a:buChar char="•"/>
            </a:pPr>
            <a:r>
              <a:rPr lang="en-US" sz="1200" kern="1200" dirty="0">
                <a:solidFill>
                  <a:schemeClr val="tx1"/>
                </a:solidFill>
                <a:latin typeface="+mn-lt"/>
                <a:ea typeface="+mn-ea"/>
                <a:cs typeface="+mn-cs"/>
              </a:rPr>
              <a:t>In the </a:t>
            </a:r>
            <a:r>
              <a:rPr lang="en-US" sz="1200" b="1" kern="1200" dirty="0">
                <a:solidFill>
                  <a:schemeClr val="tx1"/>
                </a:solidFill>
                <a:latin typeface="+mn-lt"/>
                <a:ea typeface="+mn-ea"/>
                <a:cs typeface="+mn-cs"/>
              </a:rPr>
              <a:t>Stop position </a:t>
            </a:r>
            <a:r>
              <a:rPr lang="en-US" sz="1200" kern="1200" dirty="0">
                <a:solidFill>
                  <a:schemeClr val="tx1"/>
                </a:solidFill>
                <a:latin typeface="+mn-lt"/>
                <a:ea typeface="+mn-ea"/>
                <a:cs typeface="+mn-cs"/>
              </a:rPr>
              <a:t>box, enter </a:t>
            </a:r>
            <a:r>
              <a:rPr lang="en-US" sz="1200" b="1" kern="1200" dirty="0">
                <a:solidFill>
                  <a:schemeClr val="tx1"/>
                </a:solidFill>
                <a:latin typeface="+mn-lt"/>
                <a:ea typeface="+mn-ea"/>
                <a:cs typeface="+mn-cs"/>
              </a:rPr>
              <a:t>100%</a:t>
            </a:r>
            <a:r>
              <a:rPr lang="en-US" sz="1200" kern="1200" dirty="0">
                <a:solidFill>
                  <a:schemeClr val="tx1"/>
                </a:solidFill>
                <a:latin typeface="+mn-lt"/>
                <a:ea typeface="+mn-ea"/>
                <a:cs typeface="+mn-cs"/>
              </a:rPr>
              <a:t>.</a:t>
            </a:r>
          </a:p>
          <a:p>
            <a:pPr marL="1143000" marR="0" lvl="2"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dirty="0"/>
              <a:t>Click the button next to </a:t>
            </a:r>
            <a:r>
              <a:rPr lang="en-US" sz="1200" b="1" dirty="0"/>
              <a:t>Color</a:t>
            </a:r>
            <a:r>
              <a:rPr lang="en-US" sz="1200" dirty="0"/>
              <a:t>, </a:t>
            </a:r>
            <a:r>
              <a:rPr lang="en-US" sz="1200" kern="1200" dirty="0">
                <a:solidFill>
                  <a:schemeClr val="tx1"/>
                </a:solidFill>
                <a:latin typeface="+mn-lt"/>
                <a:ea typeface="+mn-ea"/>
                <a:cs typeface="+mn-cs"/>
              </a:rPr>
              <a:t>and then under </a:t>
            </a:r>
            <a:r>
              <a:rPr lang="en-US" sz="1200" b="1" kern="1200" dirty="0">
                <a:solidFill>
                  <a:schemeClr val="tx1"/>
                </a:solidFill>
                <a:latin typeface="+mn-lt"/>
                <a:ea typeface="+mn-ea"/>
                <a:cs typeface="+mn-cs"/>
              </a:rPr>
              <a:t>Theme</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Colors</a:t>
            </a:r>
            <a:r>
              <a:rPr lang="en-US" sz="1200" kern="1200" baseline="0" dirty="0">
                <a:solidFill>
                  <a:schemeClr val="tx1"/>
                </a:solidFill>
                <a:latin typeface="+mn-lt"/>
                <a:ea typeface="+mn-ea"/>
                <a:cs typeface="+mn-cs"/>
              </a:rPr>
              <a:t> select </a:t>
            </a:r>
            <a:r>
              <a:rPr lang="en-US" sz="1200" b="1" kern="1200" baseline="0" dirty="0">
                <a:solidFill>
                  <a:schemeClr val="tx1"/>
                </a:solidFill>
                <a:latin typeface="+mn-lt"/>
                <a:ea typeface="+mn-ea"/>
                <a:cs typeface="+mn-cs"/>
              </a:rPr>
              <a:t>White, Background 1, Darker 25% </a:t>
            </a:r>
            <a:r>
              <a:rPr lang="en-US" sz="1200" b="0" baseline="0" dirty="0">
                <a:solidFill>
                  <a:schemeClr val="accent6"/>
                </a:solidFill>
                <a:latin typeface="+mn-lt"/>
              </a:rPr>
              <a:t>(fourth row, first option from the left). </a:t>
            </a:r>
            <a:endParaRPr lang="en-US" sz="1200" dirty="0"/>
          </a:p>
          <a:p>
            <a:endParaRPr lang="en-US" sz="1200" dirty="0"/>
          </a:p>
        </p:txBody>
      </p:sp>
      <p:sp>
        <p:nvSpPr>
          <p:cNvPr id="6" name="Slide Image Placeholder 5"/>
          <p:cNvSpPr>
            <a:spLocks noGrp="1" noRot="1" noChangeAspect="1"/>
          </p:cNvSpPr>
          <p:nvPr>
            <p:ph type="sldImg"/>
          </p:nvPr>
        </p:nvSpPr>
        <p:spPr>
          <a:xfrm>
            <a:off x="15875" y="503238"/>
            <a:ext cx="4191000" cy="2359025"/>
          </a:xfr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numCol="2" spcCol="182880">
            <a:noAutofit/>
          </a:bodyPr>
          <a:lstStyle/>
          <a:p>
            <a:r>
              <a:rPr lang="en-US" sz="1400" b="1" dirty="0" err="1"/>
              <a:t>SmartArt</a:t>
            </a:r>
            <a:r>
              <a:rPr lang="en-US" sz="1400" b="1" dirty="0"/>
              <a:t> custom animation effects: vertical block</a:t>
            </a:r>
            <a:r>
              <a:rPr lang="en-US" sz="1400" b="1" baseline="0" dirty="0"/>
              <a:t> list</a:t>
            </a:r>
            <a:endParaRPr lang="en-US" sz="1400" b="1" dirty="0"/>
          </a:p>
          <a:p>
            <a:r>
              <a:rPr lang="en-US" sz="1400" dirty="0"/>
              <a:t>(Intermediate)</a:t>
            </a:r>
          </a:p>
          <a:p>
            <a:pPr marL="228600" indent="-228600">
              <a:buFont typeface="+mj-lt"/>
              <a:buNone/>
            </a:pPr>
            <a:endParaRPr lang="en-US" sz="1200" dirty="0"/>
          </a:p>
          <a:p>
            <a:pPr marL="228600" indent="-228600">
              <a:buFont typeface="+mj-lt"/>
              <a:buNone/>
            </a:pPr>
            <a:endParaRPr lang="en-US" sz="1200" dirty="0"/>
          </a:p>
          <a:p>
            <a:pPr marL="228600" indent="-228600">
              <a:buFont typeface="+mj-lt"/>
              <a:buNone/>
            </a:pPr>
            <a:r>
              <a:rPr lang="en-US" sz="1200" dirty="0"/>
              <a:t>To reproduce the </a:t>
            </a:r>
            <a:r>
              <a:rPr lang="en-US" sz="1200" dirty="0" err="1"/>
              <a:t>SmartArt</a:t>
            </a:r>
            <a:r>
              <a:rPr lang="en-US" sz="1200" dirty="0"/>
              <a:t> effects on</a:t>
            </a:r>
            <a:r>
              <a:rPr lang="en-US" sz="1200" baseline="0" dirty="0"/>
              <a:t> this slide, do the following:</a:t>
            </a:r>
            <a:endParaRPr lang="en-US" sz="1200" dirty="0"/>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dirty="0"/>
              <a:t>On the </a:t>
            </a:r>
            <a:r>
              <a:rPr lang="en-US" sz="1200" b="1" dirty="0"/>
              <a:t>Home</a:t>
            </a:r>
            <a:r>
              <a:rPr lang="en-US" sz="1200" b="0" dirty="0"/>
              <a:t> tab, in the </a:t>
            </a:r>
            <a:r>
              <a:rPr lang="en-US" sz="1200" b="1" dirty="0"/>
              <a:t>Slides</a:t>
            </a:r>
            <a:r>
              <a:rPr lang="en-US" sz="1200" b="0" dirty="0"/>
              <a:t> group, click </a:t>
            </a:r>
            <a:r>
              <a:rPr lang="en-US" sz="1200" b="1" dirty="0"/>
              <a:t>Layout</a:t>
            </a:r>
            <a:r>
              <a:rPr lang="en-US" sz="1200" b="0" dirty="0"/>
              <a:t>, and then click</a:t>
            </a:r>
            <a:r>
              <a:rPr lang="en-US" sz="1200" b="0" baseline="0" dirty="0"/>
              <a:t> </a:t>
            </a:r>
            <a:r>
              <a:rPr lang="en-US" sz="1200" b="1" baseline="0" dirty="0"/>
              <a:t>Blank</a:t>
            </a:r>
            <a:r>
              <a:rPr lang="en-US" sz="1200" b="0" baseline="0" dirty="0"/>
              <a:t>. </a:t>
            </a:r>
            <a:endParaRPr lang="en-US" sz="1200" dirty="0"/>
          </a:p>
          <a:p>
            <a:pPr marL="228600" indent="-228600">
              <a:buFont typeface="+mj-lt"/>
              <a:buAutoNum type="arabicPeriod"/>
            </a:pPr>
            <a:r>
              <a:rPr lang="en-US" sz="1200" b="0" dirty="0"/>
              <a:t>On the </a:t>
            </a:r>
            <a:r>
              <a:rPr lang="en-US" sz="1200" b="1" dirty="0"/>
              <a:t>Insert tab</a:t>
            </a:r>
            <a:r>
              <a:rPr lang="en-US" sz="1200" b="0" dirty="0"/>
              <a:t>, in the </a:t>
            </a:r>
            <a:r>
              <a:rPr lang="en-US" sz="1200" b="1" dirty="0"/>
              <a:t>Illustrations</a:t>
            </a:r>
            <a:r>
              <a:rPr lang="en-US" sz="1200" dirty="0"/>
              <a:t> group, click </a:t>
            </a:r>
            <a:r>
              <a:rPr lang="en-US" sz="1200" b="1" dirty="0" err="1"/>
              <a:t>SmartArt</a:t>
            </a:r>
            <a:r>
              <a:rPr lang="en-US" sz="1200" b="0" dirty="0"/>
              <a:t>.</a:t>
            </a:r>
            <a:r>
              <a:rPr lang="en-US" sz="1200" b="0" baseline="0" dirty="0"/>
              <a:t> In the </a:t>
            </a:r>
            <a:r>
              <a:rPr lang="en-US" sz="1200" b="1" baseline="0" dirty="0"/>
              <a:t>Choose a </a:t>
            </a:r>
            <a:r>
              <a:rPr lang="en-US" sz="1200" b="1" baseline="0" dirty="0" err="1"/>
              <a:t>SmartArt</a:t>
            </a:r>
            <a:r>
              <a:rPr lang="en-US" sz="1200" b="1" baseline="0" dirty="0"/>
              <a:t> Graphic</a:t>
            </a:r>
            <a:r>
              <a:rPr lang="en-US" sz="1200" b="0" baseline="0" dirty="0"/>
              <a:t> dialog box, in the left pane, click </a:t>
            </a:r>
            <a:r>
              <a:rPr lang="en-US" sz="1200" b="1" baseline="0" dirty="0"/>
              <a:t>List</a:t>
            </a:r>
            <a:r>
              <a:rPr lang="en-US" sz="1200" b="0" baseline="0" dirty="0"/>
              <a:t>. In the </a:t>
            </a:r>
            <a:r>
              <a:rPr lang="en-US" sz="1200" b="1" baseline="0" dirty="0"/>
              <a:t>List </a:t>
            </a:r>
            <a:r>
              <a:rPr lang="en-US" sz="1200" b="0" baseline="0" dirty="0"/>
              <a:t>pane, click </a:t>
            </a:r>
            <a:r>
              <a:rPr lang="en-US" sz="1200" b="1" baseline="0" dirty="0"/>
              <a:t>Vertical Block List </a:t>
            </a:r>
            <a:r>
              <a:rPr lang="en-US" sz="1200" baseline="0" dirty="0"/>
              <a:t>(fourth row,  third option from the left), and then click </a:t>
            </a:r>
            <a:r>
              <a:rPr lang="en-US" sz="1200" b="1" baseline="0" dirty="0"/>
              <a:t>OK</a:t>
            </a:r>
            <a:r>
              <a:rPr lang="en-US" sz="1200" baseline="0" dirty="0"/>
              <a:t> to insert the graphic into the slide.</a:t>
            </a:r>
            <a:r>
              <a:rPr lang="en-US" sz="1200" b="0" baseline="0" dirty="0"/>
              <a:t> </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aseline="0" dirty="0"/>
              <a:t>To create a fourth row, do the following:</a:t>
            </a:r>
          </a:p>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baseline="0" dirty="0"/>
              <a:t>Select the third  block shape (the shape on the left side) at the bottom of the graphic, under </a:t>
            </a:r>
            <a:r>
              <a:rPr lang="en-US" sz="1200" b="1" baseline="0" dirty="0"/>
              <a:t>SmartArt</a:t>
            </a:r>
            <a:r>
              <a:rPr lang="en-US" sz="1200" b="0" baseline="0" dirty="0"/>
              <a:t> </a:t>
            </a:r>
            <a:r>
              <a:rPr lang="en-US" sz="1200" b="1" baseline="0" dirty="0"/>
              <a:t>Tools</a:t>
            </a:r>
            <a:r>
              <a:rPr lang="en-US" sz="1200" b="0" baseline="0" dirty="0"/>
              <a:t>, on the </a:t>
            </a:r>
            <a:r>
              <a:rPr lang="en-US" sz="1200" b="1" baseline="0" dirty="0"/>
              <a:t>Design</a:t>
            </a:r>
            <a:r>
              <a:rPr lang="en-US" sz="1200" b="0" baseline="0" dirty="0"/>
              <a:t> tab, in the </a:t>
            </a:r>
            <a:r>
              <a:rPr lang="en-US" sz="1200" b="1" baseline="0" dirty="0"/>
              <a:t>Create</a:t>
            </a:r>
            <a:r>
              <a:rPr lang="en-US" sz="1200" b="0" baseline="0" dirty="0"/>
              <a:t> </a:t>
            </a:r>
            <a:r>
              <a:rPr lang="en-US" sz="1200" b="1" baseline="0" dirty="0"/>
              <a:t>Graphic</a:t>
            </a:r>
            <a:r>
              <a:rPr lang="en-US" sz="1200" b="0" baseline="0" dirty="0"/>
              <a:t> group, click the arrow next to </a:t>
            </a:r>
            <a:r>
              <a:rPr lang="en-US" sz="1200" b="1" baseline="0" dirty="0"/>
              <a:t>Add</a:t>
            </a:r>
            <a:r>
              <a:rPr lang="en-US" sz="1200" b="0" baseline="0" dirty="0"/>
              <a:t> </a:t>
            </a:r>
            <a:r>
              <a:rPr lang="en-US" sz="1200" b="1" baseline="0" dirty="0"/>
              <a:t>Shape</a:t>
            </a:r>
            <a:r>
              <a:rPr lang="en-US" sz="1200" b="0" baseline="0" dirty="0"/>
              <a:t>, and select </a:t>
            </a:r>
            <a:r>
              <a:rPr lang="en-US" sz="1200" b="1" baseline="0" dirty="0"/>
              <a:t>Add</a:t>
            </a:r>
            <a:r>
              <a:rPr lang="en-US" sz="1200" b="0" baseline="0" dirty="0"/>
              <a:t> </a:t>
            </a:r>
            <a:r>
              <a:rPr lang="en-US" sz="1200" b="1" baseline="0" dirty="0"/>
              <a:t>Shape</a:t>
            </a:r>
            <a:r>
              <a:rPr lang="en-US" sz="1200" b="0" baseline="0" dirty="0"/>
              <a:t> </a:t>
            </a:r>
            <a:r>
              <a:rPr lang="en-US" sz="1200" b="1" baseline="0" dirty="0"/>
              <a:t>After</a:t>
            </a:r>
            <a:r>
              <a:rPr lang="en-US" sz="1200" b="0" baseline="0" dirty="0"/>
              <a:t>.</a:t>
            </a:r>
          </a:p>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baseline="0" dirty="0"/>
              <a:t>To add a bulleted rectangle next to the fourth block shape, select the fourth block shape, and then under </a:t>
            </a:r>
            <a:r>
              <a:rPr lang="en-US" sz="1200" b="1" baseline="0" dirty="0"/>
              <a:t>SmartArt</a:t>
            </a:r>
            <a:r>
              <a:rPr lang="en-US" sz="1200" b="0" baseline="0" dirty="0"/>
              <a:t> </a:t>
            </a:r>
            <a:r>
              <a:rPr lang="en-US" sz="1200" b="1" baseline="0" dirty="0"/>
              <a:t>Tools</a:t>
            </a:r>
            <a:r>
              <a:rPr lang="en-US" sz="1200" b="0" baseline="0" dirty="0"/>
              <a:t>, on the </a:t>
            </a:r>
            <a:r>
              <a:rPr lang="en-US" sz="1200" b="1" baseline="0" dirty="0"/>
              <a:t>Design</a:t>
            </a:r>
            <a:r>
              <a:rPr lang="en-US" sz="1200" b="0" baseline="0" dirty="0"/>
              <a:t> tab, in the </a:t>
            </a:r>
            <a:r>
              <a:rPr lang="en-US" sz="1200" b="1" baseline="0" dirty="0"/>
              <a:t>Create</a:t>
            </a:r>
            <a:r>
              <a:rPr lang="en-US" sz="1200" b="0" baseline="0" dirty="0"/>
              <a:t> </a:t>
            </a:r>
            <a:r>
              <a:rPr lang="en-US" sz="1200" b="1" baseline="0" dirty="0"/>
              <a:t>Graphic</a:t>
            </a:r>
            <a:r>
              <a:rPr lang="en-US" sz="1200" b="0" baseline="0" dirty="0"/>
              <a:t> group, click </a:t>
            </a:r>
            <a:r>
              <a:rPr lang="en-US" sz="1200" b="1" baseline="0" dirty="0"/>
              <a:t>Add</a:t>
            </a:r>
            <a:r>
              <a:rPr lang="en-US" sz="1200" b="0" baseline="0" dirty="0"/>
              <a:t> </a:t>
            </a:r>
            <a:r>
              <a:rPr lang="en-US" sz="1200" b="1" baseline="0" dirty="0"/>
              <a:t>Bullet</a:t>
            </a:r>
            <a:r>
              <a:rPr lang="en-US" sz="1200" b="0" baseline="0" dirty="0"/>
              <a:t>.</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t>To</a:t>
            </a:r>
            <a:r>
              <a:rPr lang="en-US" sz="1200" baseline="0" dirty="0"/>
              <a:t> enter numbers and text in the blocks and rectangles, s</a:t>
            </a:r>
            <a:r>
              <a:rPr lang="en-US" sz="1200" dirty="0"/>
              <a:t>elect</a:t>
            </a:r>
            <a:r>
              <a:rPr lang="en-US" sz="1200" baseline="0" dirty="0"/>
              <a:t> the graphic, and then click one of the arrows on the left border. In the </a:t>
            </a:r>
            <a:r>
              <a:rPr lang="en-US" sz="1200" b="1" baseline="0" dirty="0"/>
              <a:t>Type your text here </a:t>
            </a:r>
            <a:r>
              <a:rPr lang="en-US" sz="1200" baseline="0" dirty="0"/>
              <a:t>dialog box, enter text for each shape. (</a:t>
            </a:r>
            <a:r>
              <a:rPr lang="en-US" sz="1200" b="1" baseline="0" dirty="0"/>
              <a:t>Note: </a:t>
            </a:r>
            <a:r>
              <a:rPr lang="en-US" sz="1200" baseline="0" dirty="0"/>
              <a:t>In the example slide, the first-level text boxes contain “1,” “2,” “3,” and “4.” There should be only one second-level text box for each first-level box (delete the second bullet), and they contain “First statement,” “Second statement,” and so on.)</a:t>
            </a:r>
          </a:p>
          <a:p>
            <a:pPr marL="228600" marR="0" indent="-228600" algn="l" defTabSz="914400" rtl="0" eaLnBrk="1" fontAlgn="auto" latinLnBrk="0" hangingPunct="1">
              <a:lnSpc>
                <a:spcPct val="100000"/>
              </a:lnSpc>
              <a:spcBef>
                <a:spcPts val="0"/>
              </a:spcBef>
              <a:spcAft>
                <a:spcPts val="0"/>
              </a:spcAft>
              <a:buClrTx/>
              <a:buSzTx/>
              <a:buFontTx/>
              <a:buNone/>
              <a:tabLst/>
              <a:defRPr/>
            </a:pPr>
            <a:endParaRPr lang="en-US" sz="1200" dirty="0"/>
          </a:p>
          <a:p>
            <a:pPr marL="228600" marR="0" indent="-228600" algn="l" defTabSz="914400" rtl="0" eaLnBrk="1" fontAlgn="auto" latinLnBrk="0" hangingPunct="1">
              <a:lnSpc>
                <a:spcPct val="100000"/>
              </a:lnSpc>
              <a:spcBef>
                <a:spcPts val="0"/>
              </a:spcBef>
              <a:spcAft>
                <a:spcPts val="0"/>
              </a:spcAft>
              <a:buClrTx/>
              <a:buSzTx/>
              <a:buFontTx/>
              <a:buNone/>
              <a:tabLst/>
              <a:defRPr/>
            </a:pPr>
            <a:endParaRPr lang="en-US" sz="1200" dirty="0"/>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dirty="0"/>
              <a:t>To reproduce the rectangle effects on</a:t>
            </a:r>
            <a:r>
              <a:rPr lang="en-US" sz="1200" baseline="0" dirty="0"/>
              <a:t> this slide, do the following:</a:t>
            </a:r>
            <a:endParaRPr lang="en-US" sz="1200" dirty="0"/>
          </a:p>
          <a:p>
            <a:pPr marL="228600" indent="-228600">
              <a:buFont typeface="+mj-lt"/>
              <a:buAutoNum type="arabicPeriod"/>
            </a:pPr>
            <a:r>
              <a:rPr lang="en-US" sz="1200" dirty="0"/>
              <a:t>Press and hold CTRL, and then select each of the rectangles (on the right side of the graphic).</a:t>
            </a:r>
          </a:p>
          <a:p>
            <a:pPr marL="228600" indent="-228600">
              <a:buFont typeface="+mj-lt"/>
              <a:buAutoNum type="arabicPeriod"/>
            </a:pPr>
            <a:r>
              <a:rPr lang="en-US" sz="1200" dirty="0"/>
              <a:t>Under </a:t>
            </a:r>
            <a:r>
              <a:rPr lang="en-US" sz="1200" b="1" dirty="0"/>
              <a:t>SmartArt</a:t>
            </a:r>
            <a:r>
              <a:rPr lang="en-US" sz="1200" dirty="0"/>
              <a:t> </a:t>
            </a:r>
            <a:r>
              <a:rPr lang="en-US" sz="1200" b="1" dirty="0"/>
              <a:t>Tools</a:t>
            </a:r>
            <a:r>
              <a:rPr lang="en-US" sz="1200" dirty="0"/>
              <a:t>, on the </a:t>
            </a:r>
            <a:r>
              <a:rPr lang="en-US" sz="1200" b="1" dirty="0"/>
              <a:t>Format</a:t>
            </a:r>
            <a:r>
              <a:rPr lang="en-US" sz="1200" dirty="0"/>
              <a:t> tab, in the </a:t>
            </a:r>
            <a:r>
              <a:rPr lang="en-US" sz="1200" b="1" dirty="0"/>
              <a:t>Shapes</a:t>
            </a:r>
            <a:r>
              <a:rPr lang="en-US" sz="1200" dirty="0"/>
              <a:t> group, click the arrow to the right of </a:t>
            </a:r>
            <a:r>
              <a:rPr lang="en-US" sz="1200" b="1" dirty="0"/>
              <a:t>Change</a:t>
            </a:r>
            <a:r>
              <a:rPr lang="en-US" sz="1200" dirty="0"/>
              <a:t> </a:t>
            </a:r>
            <a:r>
              <a:rPr lang="en-US" sz="1200" b="1" dirty="0"/>
              <a:t>Shape</a:t>
            </a:r>
            <a:r>
              <a:rPr lang="en-US" sz="1200" dirty="0"/>
              <a:t>, and under </a:t>
            </a:r>
            <a:r>
              <a:rPr lang="en-US" sz="1200" b="1" dirty="0"/>
              <a:t>Rectangles</a:t>
            </a:r>
            <a:r>
              <a:rPr lang="en-US" sz="1200" dirty="0"/>
              <a:t> select </a:t>
            </a:r>
            <a:r>
              <a:rPr lang="en-US" sz="1200" b="1" dirty="0"/>
              <a:t>Snip</a:t>
            </a:r>
            <a:r>
              <a:rPr lang="en-US" sz="1200" dirty="0"/>
              <a:t> </a:t>
            </a:r>
            <a:r>
              <a:rPr lang="en-US" sz="1200" b="1" dirty="0"/>
              <a:t>Diagonal</a:t>
            </a:r>
            <a:r>
              <a:rPr lang="en-US" sz="1200" dirty="0"/>
              <a:t> </a:t>
            </a:r>
            <a:r>
              <a:rPr lang="en-US" sz="1200" b="1" dirty="0"/>
              <a:t>Corner</a:t>
            </a:r>
            <a:r>
              <a:rPr lang="en-US" sz="1200" dirty="0"/>
              <a:t> </a:t>
            </a:r>
            <a:r>
              <a:rPr lang="en-US" sz="1200" b="1" dirty="0"/>
              <a:t>Rectangle</a:t>
            </a:r>
            <a:r>
              <a:rPr lang="en-US" sz="1200" b="0" baseline="0" dirty="0"/>
              <a:t> (fifth option from the left).</a:t>
            </a:r>
            <a:endParaRPr lang="en-US" sz="1200" dirty="0"/>
          </a:p>
          <a:p>
            <a:pPr marL="228600" indent="-228600">
              <a:buFont typeface="+mj-lt"/>
              <a:buAutoNum type="arabicPeriod"/>
            </a:pPr>
            <a:r>
              <a:rPr lang="en-US" sz="1200" dirty="0"/>
              <a:t>With the rectangles still selected, drag one of the left center adjustment handles 1” to the left to lengthen all four rectangles.</a:t>
            </a:r>
          </a:p>
          <a:p>
            <a:pPr marL="228600" indent="-228600">
              <a:buFont typeface="+mj-lt"/>
              <a:buAutoNum type="arabicPeriod"/>
            </a:pPr>
            <a:r>
              <a:rPr lang="en-US" sz="1200" dirty="0"/>
              <a:t>With</a:t>
            </a:r>
            <a:r>
              <a:rPr lang="en-US" sz="1200" baseline="0" dirty="0"/>
              <a:t> the rectangles still selected, on the </a:t>
            </a:r>
            <a:r>
              <a:rPr lang="en-US" sz="1200" b="1" baseline="0" dirty="0"/>
              <a:t>Home</a:t>
            </a:r>
            <a:r>
              <a:rPr lang="en-US" sz="1200" baseline="0" dirty="0"/>
              <a:t> tab, in the </a:t>
            </a:r>
            <a:r>
              <a:rPr lang="en-US" sz="1200" b="1" baseline="0" dirty="0"/>
              <a:t>Font</a:t>
            </a:r>
            <a:r>
              <a:rPr lang="en-US" sz="1200" baseline="0" dirty="0"/>
              <a:t> group, in the </a:t>
            </a:r>
            <a:r>
              <a:rPr lang="en-US" sz="1200" b="1" baseline="0" dirty="0"/>
              <a:t>Font</a:t>
            </a:r>
            <a:r>
              <a:rPr lang="en-US" sz="1200" baseline="0" dirty="0"/>
              <a:t> </a:t>
            </a:r>
            <a:r>
              <a:rPr lang="en-US" sz="1200" b="1" baseline="0" dirty="0"/>
              <a:t>Size</a:t>
            </a:r>
            <a:r>
              <a:rPr lang="en-US" sz="1200" baseline="0" dirty="0"/>
              <a:t> box, select </a:t>
            </a:r>
            <a:r>
              <a:rPr lang="en-US" sz="1200" b="1" baseline="0" dirty="0"/>
              <a:t>36</a:t>
            </a:r>
            <a:r>
              <a:rPr lang="en-US" sz="1200" b="0" baseline="0" dirty="0"/>
              <a:t>, and </a:t>
            </a:r>
            <a:r>
              <a:rPr lang="en-US" sz="1200" dirty="0"/>
              <a:t>in the </a:t>
            </a:r>
            <a:r>
              <a:rPr lang="en-US" sz="1200" b="1" dirty="0"/>
              <a:t>Font</a:t>
            </a:r>
            <a:r>
              <a:rPr lang="en-US" sz="1200" dirty="0"/>
              <a:t> </a:t>
            </a:r>
            <a:r>
              <a:rPr lang="en-US" sz="1200" b="1" dirty="0"/>
              <a:t>Color</a:t>
            </a:r>
            <a:r>
              <a:rPr lang="en-US" sz="1200" dirty="0"/>
              <a:t> list,</a:t>
            </a:r>
            <a:r>
              <a:rPr lang="en-US" sz="1200" baseline="0" dirty="0"/>
              <a:t> under </a:t>
            </a:r>
            <a:r>
              <a:rPr lang="en-US" sz="1200" b="1" baseline="0" dirty="0"/>
              <a:t>Theme</a:t>
            </a:r>
            <a:r>
              <a:rPr lang="en-US" sz="1200" baseline="0" dirty="0"/>
              <a:t> </a:t>
            </a:r>
            <a:r>
              <a:rPr lang="en-US" sz="1200" b="1" baseline="0" dirty="0"/>
              <a:t>Colors</a:t>
            </a:r>
            <a:r>
              <a:rPr lang="en-US" sz="1200" baseline="0" dirty="0"/>
              <a:t> select </a:t>
            </a:r>
            <a:r>
              <a:rPr lang="en-US" sz="1200" b="1" baseline="0" dirty="0"/>
              <a:t>White, Background 1</a:t>
            </a:r>
            <a:r>
              <a:rPr lang="en-US" sz="1200" baseline="0" dirty="0"/>
              <a:t> (first row, first option from the left). </a:t>
            </a:r>
            <a:endParaRPr lang="en-US" sz="1200" b="1" dirty="0"/>
          </a:p>
          <a:p>
            <a:pPr marL="228600" indent="-228600">
              <a:buFont typeface="+mj-lt"/>
              <a:buAutoNum type="arabicPeriod"/>
            </a:pPr>
            <a:r>
              <a:rPr lang="en-US" sz="1200" dirty="0"/>
              <a:t>With</a:t>
            </a:r>
            <a:r>
              <a:rPr lang="en-US" sz="1200" baseline="0" dirty="0"/>
              <a:t> the rectangles still selected, on the </a:t>
            </a:r>
            <a:r>
              <a:rPr lang="en-US" sz="1200" b="1" baseline="0" dirty="0"/>
              <a:t>Home</a:t>
            </a:r>
            <a:r>
              <a:rPr lang="en-US" sz="1200" baseline="0" dirty="0"/>
              <a:t> tab, in the bottom right corner of the </a:t>
            </a:r>
            <a:r>
              <a:rPr lang="en-US" sz="1200" b="1" baseline="0" dirty="0"/>
              <a:t>Paragraph</a:t>
            </a:r>
            <a:r>
              <a:rPr lang="en-US" sz="1200" baseline="0" dirty="0"/>
              <a:t> group, click the </a:t>
            </a:r>
            <a:r>
              <a:rPr lang="en-US" sz="1200" b="1" baseline="0" dirty="0"/>
              <a:t>Paragraph</a:t>
            </a:r>
            <a:r>
              <a:rPr lang="en-US" sz="1200" baseline="0" dirty="0"/>
              <a:t> dialog box launcher. In the </a:t>
            </a:r>
            <a:r>
              <a:rPr lang="en-US" sz="1200" b="1" baseline="0" dirty="0"/>
              <a:t>Paragraph</a:t>
            </a:r>
            <a:r>
              <a:rPr lang="en-US" sz="1200" baseline="0" dirty="0"/>
              <a:t> dialog box, under </a:t>
            </a:r>
            <a:r>
              <a:rPr lang="en-US" sz="1200" b="1" baseline="0" dirty="0"/>
              <a:t>Indentation</a:t>
            </a:r>
            <a:r>
              <a:rPr lang="en-US" sz="1200" b="0" baseline="0" dirty="0"/>
              <a:t>,</a:t>
            </a:r>
            <a:r>
              <a:rPr lang="en-US" sz="1200" baseline="0" dirty="0"/>
              <a:t> do the following:</a:t>
            </a:r>
          </a:p>
          <a:p>
            <a:pPr marL="685800" lvl="1" indent="-228600">
              <a:buFont typeface="+mj-lt"/>
              <a:buAutoNum type="arabicPeriod"/>
            </a:pPr>
            <a:r>
              <a:rPr lang="en-US" sz="1200" baseline="0" dirty="0"/>
              <a:t>In the </a:t>
            </a:r>
            <a:r>
              <a:rPr lang="en-US" sz="1200" b="1" baseline="0" dirty="0"/>
              <a:t>Before</a:t>
            </a:r>
            <a:r>
              <a:rPr lang="en-US" sz="1200" baseline="0" dirty="0"/>
              <a:t> </a:t>
            </a:r>
            <a:r>
              <a:rPr lang="en-US" sz="1200" b="1" baseline="0" dirty="0"/>
              <a:t>Text</a:t>
            </a:r>
            <a:r>
              <a:rPr lang="en-US" sz="1200" baseline="0" dirty="0"/>
              <a:t> box, enter </a:t>
            </a:r>
            <a:r>
              <a:rPr lang="en-US" sz="1200" b="1" baseline="0" dirty="0"/>
              <a:t>1”</a:t>
            </a:r>
            <a:r>
              <a:rPr lang="en-US" sz="1200" baseline="0" dirty="0"/>
              <a:t>.</a:t>
            </a:r>
          </a:p>
          <a:p>
            <a:pPr marL="685800" lvl="1" indent="-228600">
              <a:buFont typeface="+mj-lt"/>
              <a:buAutoNum type="arabicPeriod"/>
            </a:pPr>
            <a:r>
              <a:rPr lang="en-US" sz="1200" baseline="0" dirty="0"/>
              <a:t>In the </a:t>
            </a:r>
            <a:r>
              <a:rPr lang="en-US" sz="1200" b="1" baseline="0" dirty="0"/>
              <a:t>Special</a:t>
            </a:r>
            <a:r>
              <a:rPr lang="en-US" sz="1200" baseline="0" dirty="0"/>
              <a:t> list, select </a:t>
            </a:r>
            <a:r>
              <a:rPr lang="en-US" sz="1200" b="1" baseline="0" dirty="0"/>
              <a:t>Hanging</a:t>
            </a:r>
            <a:r>
              <a:rPr lang="en-US" sz="1200" baseline="0" dirty="0"/>
              <a:t>.</a:t>
            </a:r>
          </a:p>
          <a:p>
            <a:pPr marL="685800" lvl="1" indent="-228600">
              <a:buFont typeface="+mj-lt"/>
              <a:buAutoNum type="arabicPeriod"/>
            </a:pPr>
            <a:r>
              <a:rPr lang="en-US" sz="1200" baseline="0" dirty="0"/>
              <a:t>Next to the </a:t>
            </a:r>
            <a:r>
              <a:rPr lang="en-US" sz="1200" b="1" baseline="0" dirty="0"/>
              <a:t>Special</a:t>
            </a:r>
            <a:r>
              <a:rPr lang="en-US" sz="1200" baseline="0" dirty="0"/>
              <a:t> list, in the </a:t>
            </a:r>
            <a:r>
              <a:rPr lang="en-US" sz="1200" b="1" baseline="0" dirty="0"/>
              <a:t>By</a:t>
            </a:r>
            <a:r>
              <a:rPr lang="en-US" sz="1200" baseline="0" dirty="0"/>
              <a:t> box, enter </a:t>
            </a:r>
            <a:r>
              <a:rPr lang="en-US" sz="1200" b="1" baseline="0" dirty="0"/>
              <a:t>1”</a:t>
            </a:r>
            <a:r>
              <a:rPr lang="en-US" sz="1200" baseline="0" dirty="0"/>
              <a:t>.</a:t>
            </a:r>
          </a:p>
          <a:p>
            <a:pPr marL="228600" indent="-228600">
              <a:buFont typeface="+mj-lt"/>
              <a:buAutoNum type="arabicPeriod"/>
            </a:pPr>
            <a:r>
              <a:rPr lang="en-US" sz="1200" dirty="0"/>
              <a:t>Select the SmartArt graphic, and</a:t>
            </a:r>
            <a:r>
              <a:rPr lang="en-US" sz="1200" baseline="0" dirty="0"/>
              <a:t> then u</a:t>
            </a:r>
            <a:r>
              <a:rPr lang="en-US" sz="1200" dirty="0"/>
              <a:t>nder </a:t>
            </a:r>
            <a:r>
              <a:rPr lang="en-US" sz="1200" b="1" dirty="0"/>
              <a:t>SmartArt</a:t>
            </a:r>
            <a:r>
              <a:rPr lang="en-US" sz="1200" baseline="0" dirty="0"/>
              <a:t> </a:t>
            </a:r>
            <a:r>
              <a:rPr lang="en-US" sz="1200" b="1" baseline="0" dirty="0"/>
              <a:t>Tools</a:t>
            </a:r>
            <a:r>
              <a:rPr lang="en-US" sz="1200" baseline="0" dirty="0"/>
              <a:t>, on the </a:t>
            </a:r>
            <a:r>
              <a:rPr lang="en-US" sz="1200" b="1" baseline="0" dirty="0"/>
              <a:t>Design</a:t>
            </a:r>
            <a:r>
              <a:rPr lang="en-US" sz="1200" baseline="0" dirty="0"/>
              <a:t> tab, in the </a:t>
            </a:r>
            <a:r>
              <a:rPr lang="en-US" sz="1200" b="1" baseline="0" dirty="0"/>
              <a:t>SmartArt</a:t>
            </a:r>
            <a:r>
              <a:rPr lang="en-US" sz="1200" baseline="0" dirty="0"/>
              <a:t> </a:t>
            </a:r>
            <a:r>
              <a:rPr lang="en-US" sz="1200" b="1" baseline="0" dirty="0"/>
              <a:t>Styles</a:t>
            </a:r>
            <a:r>
              <a:rPr lang="en-US" sz="1200" baseline="0" dirty="0"/>
              <a:t> group, click </a:t>
            </a:r>
            <a:r>
              <a:rPr lang="en-US" sz="1200" b="1" baseline="0" dirty="0"/>
              <a:t>More</a:t>
            </a:r>
            <a:r>
              <a:rPr lang="en-US" sz="1200" baseline="0" dirty="0"/>
              <a:t> </a:t>
            </a:r>
            <a:r>
              <a:rPr lang="en-US" sz="1200" b="1" baseline="0" dirty="0"/>
              <a:t>Styles</a:t>
            </a:r>
            <a:r>
              <a:rPr lang="en-US" sz="1200" baseline="0" dirty="0"/>
              <a:t>, and under </a:t>
            </a:r>
            <a:r>
              <a:rPr lang="en-US" sz="1200" b="1" baseline="0" dirty="0"/>
              <a:t>3-D</a:t>
            </a:r>
            <a:r>
              <a:rPr lang="en-US" sz="1200" baseline="0" dirty="0"/>
              <a:t> select </a:t>
            </a:r>
            <a:r>
              <a:rPr lang="en-US" sz="1200" b="1" baseline="0" dirty="0"/>
              <a:t>Polished</a:t>
            </a:r>
            <a:r>
              <a:rPr lang="en-US" sz="1200" baseline="0" dirty="0"/>
              <a:t> </a:t>
            </a:r>
            <a:r>
              <a:rPr lang="en-US" sz="1200" b="1" baseline="0" dirty="0"/>
              <a:t>Effect</a:t>
            </a:r>
            <a:r>
              <a:rPr lang="en-US" sz="1200" baseline="0" dirty="0"/>
              <a:t> (first option from the left). </a:t>
            </a:r>
            <a:endParaRPr lang="en-US" sz="1200" dirty="0"/>
          </a:p>
          <a:p>
            <a:pPr marL="228600" indent="-228600">
              <a:buFont typeface="+mj-lt"/>
              <a:buAutoNum type="arabicPeriod"/>
            </a:pPr>
            <a:r>
              <a:rPr lang="en-US" sz="1200" dirty="0"/>
              <a:t>Select the first rectangle from the top (“First statement” in the example slide), and on</a:t>
            </a:r>
            <a:r>
              <a:rPr lang="en-US" sz="1200" baseline="0" dirty="0"/>
              <a:t> the </a:t>
            </a:r>
            <a:r>
              <a:rPr lang="en-US" sz="1200" b="1" baseline="0" dirty="0"/>
              <a:t>Home</a:t>
            </a:r>
            <a:r>
              <a:rPr lang="en-US" sz="1200" baseline="0" dirty="0"/>
              <a:t> tab, in the </a:t>
            </a:r>
            <a:r>
              <a:rPr lang="en-US" sz="1200" b="1" baseline="0" dirty="0"/>
              <a:t>Drawing</a:t>
            </a:r>
            <a:r>
              <a:rPr lang="en-US" sz="1200" baseline="0" dirty="0"/>
              <a:t> group, click the arrow to the right of </a:t>
            </a:r>
            <a:r>
              <a:rPr lang="en-US" sz="1200" b="1" baseline="0" dirty="0"/>
              <a:t>Shape</a:t>
            </a:r>
            <a:r>
              <a:rPr lang="en-US" sz="1200" baseline="0" dirty="0"/>
              <a:t> </a:t>
            </a:r>
            <a:r>
              <a:rPr lang="en-US" sz="1200" b="1" baseline="0" dirty="0"/>
              <a:t>Fill</a:t>
            </a:r>
            <a:r>
              <a:rPr lang="en-US" sz="1200" baseline="0" dirty="0"/>
              <a:t>, and under </a:t>
            </a:r>
            <a:r>
              <a:rPr lang="en-US" sz="1200" b="1" baseline="0" dirty="0"/>
              <a:t>Theme</a:t>
            </a:r>
            <a:r>
              <a:rPr lang="en-US" sz="1200" baseline="0" dirty="0"/>
              <a:t> </a:t>
            </a:r>
            <a:r>
              <a:rPr lang="en-US" sz="1200" b="1" baseline="0" dirty="0"/>
              <a:t>Colors</a:t>
            </a:r>
            <a:r>
              <a:rPr lang="en-US" sz="1200" baseline="0" dirty="0"/>
              <a:t> select </a:t>
            </a:r>
            <a:r>
              <a:rPr lang="en-US" sz="1200" b="1" baseline="0" dirty="0"/>
              <a:t>Red, Accent 2 </a:t>
            </a:r>
            <a:r>
              <a:rPr lang="en-US" sz="1200" baseline="0" dirty="0"/>
              <a:t>(first row, sixth option from the left).</a:t>
            </a:r>
            <a:endParaRPr lang="en-US" sz="1200" dirty="0"/>
          </a:p>
          <a:p>
            <a:pPr marL="228600" indent="-228600">
              <a:buFont typeface="+mj-lt"/>
              <a:buAutoNum type="arabicPeriod"/>
            </a:pPr>
            <a:r>
              <a:rPr lang="en-US" sz="1200" dirty="0"/>
              <a:t>Select the second rectangle from the top (“Second statement” in the example slide), and on</a:t>
            </a:r>
            <a:r>
              <a:rPr lang="en-US" sz="1200" baseline="0" dirty="0"/>
              <a:t> the </a:t>
            </a:r>
            <a:r>
              <a:rPr lang="en-US" sz="1200" b="1" baseline="0" dirty="0"/>
              <a:t>Home</a:t>
            </a:r>
            <a:r>
              <a:rPr lang="en-US" sz="1200" baseline="0" dirty="0"/>
              <a:t> tab, in the </a:t>
            </a:r>
            <a:r>
              <a:rPr lang="en-US" sz="1200" b="1" baseline="0" dirty="0"/>
              <a:t>Drawing</a:t>
            </a:r>
            <a:r>
              <a:rPr lang="en-US" sz="1200" baseline="0" dirty="0"/>
              <a:t> group, click the arrow to the right of </a:t>
            </a:r>
            <a:r>
              <a:rPr lang="en-US" sz="1200" b="1" baseline="0" dirty="0"/>
              <a:t>Shape</a:t>
            </a:r>
            <a:r>
              <a:rPr lang="en-US" sz="1200" baseline="0" dirty="0"/>
              <a:t> </a:t>
            </a:r>
            <a:r>
              <a:rPr lang="en-US" sz="1200" b="1" baseline="0" dirty="0"/>
              <a:t>Fill</a:t>
            </a:r>
            <a:r>
              <a:rPr lang="en-US" sz="1200" baseline="0" dirty="0"/>
              <a:t>, and under </a:t>
            </a:r>
            <a:r>
              <a:rPr lang="en-US" sz="1200" b="1" baseline="0" dirty="0"/>
              <a:t>Theme</a:t>
            </a:r>
            <a:r>
              <a:rPr lang="en-US" sz="1200" baseline="0" dirty="0"/>
              <a:t> </a:t>
            </a:r>
            <a:r>
              <a:rPr lang="en-US" sz="1200" b="1" baseline="0" dirty="0"/>
              <a:t>Colors</a:t>
            </a:r>
            <a:r>
              <a:rPr lang="en-US" sz="1200" baseline="0" dirty="0"/>
              <a:t> select </a:t>
            </a:r>
            <a:r>
              <a:rPr lang="en-US" sz="1200" b="1" baseline="0" dirty="0"/>
              <a:t>Olive Green, Accent 3 </a:t>
            </a:r>
            <a:r>
              <a:rPr lang="en-US" sz="1200" baseline="0" dirty="0"/>
              <a:t>(first row, seventh option from the right)</a:t>
            </a:r>
            <a:r>
              <a:rPr lang="en-US" sz="1200" dirty="0"/>
              <a:t>.</a:t>
            </a:r>
          </a:p>
          <a:p>
            <a:pPr marL="228600" indent="-228600">
              <a:buFont typeface="+mj-lt"/>
              <a:buAutoNum type="arabicPeriod"/>
            </a:pPr>
            <a:r>
              <a:rPr lang="en-US" sz="1200" dirty="0"/>
              <a:t>Select the third rectangle from the top (“Third statement” in the example slide), and on</a:t>
            </a:r>
            <a:r>
              <a:rPr lang="en-US" sz="1200" baseline="0" dirty="0"/>
              <a:t> the </a:t>
            </a:r>
            <a:r>
              <a:rPr lang="en-US" sz="1200" b="1" baseline="0" dirty="0"/>
              <a:t>Home</a:t>
            </a:r>
            <a:r>
              <a:rPr lang="en-US" sz="1200" baseline="0" dirty="0"/>
              <a:t> tab, in the </a:t>
            </a:r>
            <a:r>
              <a:rPr lang="en-US" sz="1200" b="1" baseline="0" dirty="0"/>
              <a:t>Drawing</a:t>
            </a:r>
            <a:r>
              <a:rPr lang="en-US" sz="1200" baseline="0" dirty="0"/>
              <a:t> group, click the arrow to the right of </a:t>
            </a:r>
            <a:r>
              <a:rPr lang="en-US" sz="1200" b="1" baseline="0" dirty="0"/>
              <a:t>Shape</a:t>
            </a:r>
            <a:r>
              <a:rPr lang="en-US" sz="1200" baseline="0" dirty="0"/>
              <a:t> </a:t>
            </a:r>
            <a:r>
              <a:rPr lang="en-US" sz="1200" b="1" baseline="0" dirty="0"/>
              <a:t>Fill</a:t>
            </a:r>
            <a:r>
              <a:rPr lang="en-US" sz="1200" baseline="0" dirty="0"/>
              <a:t>, and under </a:t>
            </a:r>
            <a:r>
              <a:rPr lang="en-US" sz="1200" b="1" baseline="0" dirty="0"/>
              <a:t>Theme</a:t>
            </a:r>
            <a:r>
              <a:rPr lang="en-US" sz="1200" baseline="0" dirty="0"/>
              <a:t> </a:t>
            </a:r>
            <a:r>
              <a:rPr lang="en-US" sz="1200" b="1" baseline="0" dirty="0"/>
              <a:t>Colors</a:t>
            </a:r>
            <a:r>
              <a:rPr lang="en-US" sz="1200" baseline="0" dirty="0"/>
              <a:t> select </a:t>
            </a:r>
            <a:r>
              <a:rPr lang="en-US" sz="1200" b="1" baseline="0" dirty="0"/>
              <a:t>Purple, Accent 4 </a:t>
            </a:r>
            <a:r>
              <a:rPr lang="en-US" sz="1200" baseline="0" dirty="0"/>
              <a:t>(first row, eighth option from the left). </a:t>
            </a:r>
            <a:endParaRPr lang="en-US" sz="1200" dirty="0"/>
          </a:p>
          <a:p>
            <a:pPr marL="228600" indent="-228600">
              <a:buFont typeface="+mj-lt"/>
              <a:buAutoNum type="arabicPeriod"/>
            </a:pPr>
            <a:r>
              <a:rPr lang="en-US" sz="1200" dirty="0"/>
              <a:t>Select the fourth rectangle from the top (“Fourth statement” in the example slide), and on</a:t>
            </a:r>
            <a:r>
              <a:rPr lang="en-US" sz="1200" baseline="0" dirty="0"/>
              <a:t> the </a:t>
            </a:r>
            <a:r>
              <a:rPr lang="en-US" sz="1200" b="1" baseline="0" dirty="0"/>
              <a:t>Home</a:t>
            </a:r>
            <a:r>
              <a:rPr lang="en-US" sz="1200" baseline="0" dirty="0"/>
              <a:t> tab, in the </a:t>
            </a:r>
            <a:r>
              <a:rPr lang="en-US" sz="1200" b="1" baseline="0" dirty="0"/>
              <a:t>Drawing</a:t>
            </a:r>
            <a:r>
              <a:rPr lang="en-US" sz="1200" baseline="0" dirty="0"/>
              <a:t> group, click the arrow to the right of </a:t>
            </a:r>
            <a:r>
              <a:rPr lang="en-US" sz="1200" b="1" baseline="0" dirty="0"/>
              <a:t>Shape</a:t>
            </a:r>
            <a:r>
              <a:rPr lang="en-US" sz="1200" baseline="0" dirty="0"/>
              <a:t> </a:t>
            </a:r>
            <a:r>
              <a:rPr lang="en-US" sz="1200" b="1" baseline="0" dirty="0"/>
              <a:t>Fill</a:t>
            </a:r>
            <a:r>
              <a:rPr lang="en-US" sz="1200" baseline="0" dirty="0"/>
              <a:t>, and under </a:t>
            </a:r>
            <a:r>
              <a:rPr lang="en-US" sz="1200" b="1" baseline="0" dirty="0"/>
              <a:t>Theme</a:t>
            </a:r>
            <a:r>
              <a:rPr lang="en-US" sz="1200" baseline="0" dirty="0"/>
              <a:t> </a:t>
            </a:r>
            <a:r>
              <a:rPr lang="en-US" sz="1200" b="1" baseline="0" dirty="0"/>
              <a:t>Colors</a:t>
            </a:r>
            <a:r>
              <a:rPr lang="en-US" sz="1200" baseline="0" dirty="0"/>
              <a:t> select </a:t>
            </a:r>
            <a:r>
              <a:rPr lang="en-US" sz="1200" b="1" baseline="0" dirty="0"/>
              <a:t>Orange, Accent 6 </a:t>
            </a:r>
            <a:r>
              <a:rPr lang="en-US" sz="1200" baseline="0" dirty="0"/>
              <a:t>(first row, tenth option from the left). </a:t>
            </a:r>
          </a:p>
          <a:p>
            <a:pPr marL="685800" lvl="1" indent="-228600">
              <a:buFont typeface="+mj-lt"/>
              <a:buAutoNum type="arabicPeriod"/>
            </a:pPr>
            <a:endParaRPr lang="en-US" sz="1200" baseline="0" dirty="0"/>
          </a:p>
          <a:p>
            <a:pPr marL="685800" lvl="1" indent="-228600">
              <a:buFont typeface="+mj-lt"/>
              <a:buNone/>
            </a:pPr>
            <a:endParaRPr lang="en-US" sz="1200" dirty="0"/>
          </a:p>
          <a:p>
            <a:pPr marL="0" marR="0" lvl="1" indent="0" algn="l" defTabSz="914400" rtl="0" eaLnBrk="1" fontAlgn="auto" latinLnBrk="0" hangingPunct="1">
              <a:lnSpc>
                <a:spcPct val="100000"/>
              </a:lnSpc>
              <a:spcBef>
                <a:spcPts val="0"/>
              </a:spcBef>
              <a:spcAft>
                <a:spcPts val="0"/>
              </a:spcAft>
              <a:buClrTx/>
              <a:buSzTx/>
              <a:buFont typeface="+mj-lt"/>
              <a:buNone/>
              <a:tabLst/>
              <a:defRPr/>
            </a:pPr>
            <a:r>
              <a:rPr lang="en-US" sz="1200" dirty="0"/>
              <a:t>To reproduce the circles</a:t>
            </a:r>
            <a:r>
              <a:rPr lang="en-US" sz="1200" baseline="0" dirty="0"/>
              <a:t> </a:t>
            </a:r>
            <a:r>
              <a:rPr lang="en-US" sz="1200" dirty="0"/>
              <a:t>on</a:t>
            </a:r>
            <a:r>
              <a:rPr lang="en-US" sz="1200" baseline="0" dirty="0"/>
              <a:t> this slide, do the following:</a:t>
            </a:r>
          </a:p>
          <a:p>
            <a:pPr marL="2286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t>Press and hold CTRL,</a:t>
            </a:r>
            <a:r>
              <a:rPr lang="en-US" sz="1200" baseline="0" dirty="0"/>
              <a:t> and then select the four block shapes (the shapes on the left side) in the SmartArt graphic, and then u</a:t>
            </a:r>
            <a:r>
              <a:rPr lang="en-US" sz="1200" dirty="0"/>
              <a:t>nder </a:t>
            </a:r>
            <a:r>
              <a:rPr lang="en-US" sz="1200" b="1" dirty="0"/>
              <a:t>SmartArt</a:t>
            </a:r>
            <a:r>
              <a:rPr lang="en-US" sz="1200" baseline="0" dirty="0"/>
              <a:t> </a:t>
            </a:r>
            <a:r>
              <a:rPr lang="en-US" sz="1200" b="1" baseline="0" dirty="0"/>
              <a:t>Tools</a:t>
            </a:r>
            <a:r>
              <a:rPr lang="en-US" sz="1200" baseline="0" dirty="0"/>
              <a:t>, on the </a:t>
            </a:r>
            <a:r>
              <a:rPr lang="en-US" sz="1200" b="1" baseline="0" dirty="0"/>
              <a:t>Format</a:t>
            </a:r>
            <a:r>
              <a:rPr lang="en-US" sz="1200" baseline="0" dirty="0"/>
              <a:t> tab, in the </a:t>
            </a:r>
            <a:r>
              <a:rPr lang="en-US" sz="1200" b="1" baseline="0" dirty="0"/>
              <a:t>Shapes</a:t>
            </a:r>
            <a:r>
              <a:rPr lang="en-US" sz="1200" baseline="0" dirty="0"/>
              <a:t> group, click the arrow to the right of </a:t>
            </a:r>
            <a:r>
              <a:rPr lang="en-US" sz="1200" b="1" baseline="0" dirty="0"/>
              <a:t>Change</a:t>
            </a:r>
            <a:r>
              <a:rPr lang="en-US" sz="1200" baseline="0" dirty="0"/>
              <a:t> </a:t>
            </a:r>
            <a:r>
              <a:rPr lang="en-US" sz="1200" b="1" baseline="0" dirty="0"/>
              <a:t>Shape</a:t>
            </a:r>
            <a:r>
              <a:rPr lang="en-US" sz="1200" baseline="0" dirty="0"/>
              <a:t>, and under </a:t>
            </a:r>
            <a:r>
              <a:rPr lang="en-US" sz="1200" b="1" baseline="0" dirty="0"/>
              <a:t>Basic</a:t>
            </a:r>
            <a:r>
              <a:rPr lang="en-US" sz="1200" baseline="0" dirty="0"/>
              <a:t> </a:t>
            </a:r>
            <a:r>
              <a:rPr lang="en-US" sz="1200" b="1" baseline="0" dirty="0"/>
              <a:t>Shapes</a:t>
            </a:r>
            <a:r>
              <a:rPr lang="en-US" sz="1200" baseline="0" dirty="0"/>
              <a:t> select </a:t>
            </a:r>
            <a:r>
              <a:rPr lang="en-US" sz="1200" b="1" baseline="0" dirty="0"/>
              <a:t>Oval </a:t>
            </a:r>
            <a:r>
              <a:rPr lang="en-US" sz="1200" b="0" baseline="0" dirty="0"/>
              <a:t>(first row, first option from the left)</a:t>
            </a:r>
            <a:r>
              <a:rPr lang="en-US" sz="1200" baseline="0" dirty="0"/>
              <a:t>. </a:t>
            </a:r>
          </a:p>
          <a:p>
            <a:pPr marL="2286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t>On the slide, drag</a:t>
            </a:r>
            <a:r>
              <a:rPr lang="en-US" sz="1200" baseline="0" dirty="0"/>
              <a:t> one of the top right adjustment handles to the left to change the ovals into circles and to decrease their size.</a:t>
            </a:r>
          </a:p>
          <a:p>
            <a:pPr marL="2286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t>Also with the four circles selected, drag the circles until they cover the bullet on the rectangles, and then on the </a:t>
            </a:r>
            <a:r>
              <a:rPr lang="en-US" sz="1200" b="1" dirty="0"/>
              <a:t>Home</a:t>
            </a:r>
            <a:r>
              <a:rPr lang="en-US" sz="1200" baseline="0" dirty="0"/>
              <a:t> tab, in the </a:t>
            </a:r>
            <a:r>
              <a:rPr lang="en-US" sz="1200" b="1" baseline="0" dirty="0"/>
              <a:t>Font</a:t>
            </a:r>
            <a:r>
              <a:rPr lang="en-US" sz="1200" baseline="0" dirty="0"/>
              <a:t> group, in the </a:t>
            </a:r>
            <a:r>
              <a:rPr lang="en-US" sz="1200" b="1" baseline="0" dirty="0"/>
              <a:t>Font</a:t>
            </a:r>
            <a:r>
              <a:rPr lang="en-US" sz="1200" baseline="0" dirty="0"/>
              <a:t> </a:t>
            </a:r>
            <a:r>
              <a:rPr lang="en-US" sz="1200" b="1" baseline="0" dirty="0"/>
              <a:t>Color</a:t>
            </a:r>
            <a:r>
              <a:rPr lang="en-US" sz="1200" baseline="0" dirty="0"/>
              <a:t> list, under </a:t>
            </a:r>
            <a:r>
              <a:rPr lang="en-US" sz="1200" b="1" baseline="0" dirty="0"/>
              <a:t>Theme</a:t>
            </a:r>
            <a:r>
              <a:rPr lang="en-US" sz="1200" baseline="0" dirty="0"/>
              <a:t> </a:t>
            </a:r>
            <a:r>
              <a:rPr lang="en-US" sz="1200" b="1" baseline="0" dirty="0"/>
              <a:t>Colors</a:t>
            </a:r>
            <a:r>
              <a:rPr lang="en-US" sz="1200" baseline="0" dirty="0"/>
              <a:t> select </a:t>
            </a:r>
            <a:r>
              <a:rPr lang="en-US" sz="1200" b="1" baseline="0" dirty="0"/>
              <a:t>White, Background 1, Darker 50% </a:t>
            </a:r>
            <a:r>
              <a:rPr lang="en-US" sz="1200" baseline="0" dirty="0"/>
              <a:t>(sixth row, first option from the left). </a:t>
            </a:r>
          </a:p>
          <a:p>
            <a:pPr marL="2286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t>Also</a:t>
            </a:r>
            <a:r>
              <a:rPr lang="en-US" sz="1200" baseline="0" dirty="0"/>
              <a:t> o</a:t>
            </a:r>
            <a:r>
              <a:rPr lang="en-US" sz="1200" dirty="0"/>
              <a:t>n the </a:t>
            </a:r>
            <a:r>
              <a:rPr lang="en-US" sz="1200" b="1" dirty="0"/>
              <a:t>Home</a:t>
            </a:r>
            <a:r>
              <a:rPr lang="en-US" sz="1200" dirty="0"/>
              <a:t> tab, in the bottom right corner of the </a:t>
            </a:r>
            <a:r>
              <a:rPr lang="en-US" sz="1200" b="1" dirty="0"/>
              <a:t>Drawing</a:t>
            </a:r>
            <a:r>
              <a:rPr lang="en-US" sz="1200" dirty="0"/>
              <a:t> group,</a:t>
            </a:r>
            <a:r>
              <a:rPr lang="en-US" sz="1200" baseline="0" dirty="0"/>
              <a:t> click the </a:t>
            </a:r>
            <a:r>
              <a:rPr lang="en-US" sz="1200" b="1" baseline="0" dirty="0"/>
              <a:t>Format</a:t>
            </a:r>
            <a:r>
              <a:rPr lang="en-US" sz="1200" baseline="0" dirty="0"/>
              <a:t> </a:t>
            </a:r>
            <a:r>
              <a:rPr lang="en-US" sz="1200" b="1" baseline="0" dirty="0"/>
              <a:t>Shape</a:t>
            </a:r>
            <a:r>
              <a:rPr lang="en-US" sz="1200" baseline="0" dirty="0"/>
              <a:t> dialog box launcher. In the </a:t>
            </a:r>
            <a:r>
              <a:rPr lang="en-US" sz="1200" b="1" baseline="0" dirty="0"/>
              <a:t>Format</a:t>
            </a:r>
            <a:r>
              <a:rPr lang="en-US" sz="1200" baseline="0" dirty="0"/>
              <a:t> </a:t>
            </a:r>
            <a:r>
              <a:rPr lang="en-US" sz="1200" b="1" baseline="0" dirty="0"/>
              <a:t>Shape</a:t>
            </a:r>
            <a:r>
              <a:rPr lang="en-US" sz="1200" baseline="0" dirty="0"/>
              <a:t> dialog box, click </a:t>
            </a:r>
            <a:r>
              <a:rPr lang="en-US" sz="1200" b="1" baseline="0" dirty="0"/>
              <a:t>Fill</a:t>
            </a:r>
            <a:r>
              <a:rPr lang="en-US" sz="1200" baseline="0" dirty="0"/>
              <a:t> in the left pane, select </a:t>
            </a:r>
            <a:r>
              <a:rPr lang="en-US" sz="1200" b="1" baseline="0" dirty="0"/>
              <a:t>Gradient</a:t>
            </a:r>
            <a:r>
              <a:rPr lang="en-US" sz="1200" baseline="0" dirty="0"/>
              <a:t> </a:t>
            </a:r>
            <a:r>
              <a:rPr lang="en-US" sz="1200" b="1" baseline="0" dirty="0"/>
              <a:t>fill</a:t>
            </a:r>
            <a:r>
              <a:rPr lang="en-US" sz="1200" baseline="0" dirty="0"/>
              <a:t> in the </a:t>
            </a:r>
            <a:r>
              <a:rPr lang="en-US" sz="1200" b="1" baseline="0" dirty="0"/>
              <a:t>Fill</a:t>
            </a:r>
            <a:r>
              <a:rPr lang="en-US" sz="1200" baseline="0" dirty="0"/>
              <a:t> pane, and then do the following:</a:t>
            </a:r>
          </a:p>
          <a:p>
            <a:pPr marL="685800" lvl="1" indent="-228600">
              <a:buFont typeface="Arial" pitchFamily="34" charset="0"/>
              <a:buChar char="•"/>
            </a:pPr>
            <a:r>
              <a:rPr lang="en-US" sz="1200" baseline="0" dirty="0"/>
              <a:t>In the </a:t>
            </a:r>
            <a:r>
              <a:rPr lang="en-US" sz="1200" b="1" baseline="0" dirty="0"/>
              <a:t>Type</a:t>
            </a:r>
            <a:r>
              <a:rPr lang="en-US" sz="1200" baseline="0" dirty="0"/>
              <a:t> list, select </a:t>
            </a:r>
            <a:r>
              <a:rPr lang="en-US" sz="1200" b="1" baseline="0" dirty="0"/>
              <a:t>Radial</a:t>
            </a:r>
            <a:r>
              <a:rPr lang="en-US" sz="1200" baseline="0" dirty="0"/>
              <a:t>.</a:t>
            </a:r>
          </a:p>
          <a:p>
            <a:pPr marL="685800" lvl="1" indent="-228600">
              <a:buFont typeface="Arial" pitchFamily="34" charset="0"/>
              <a:buChar char="•"/>
            </a:pPr>
            <a:r>
              <a:rPr lang="en-US" sz="1200" baseline="0" dirty="0"/>
              <a:t>In the </a:t>
            </a:r>
            <a:r>
              <a:rPr lang="en-US" sz="1200" b="1" baseline="0" dirty="0"/>
              <a:t>Direction</a:t>
            </a:r>
            <a:r>
              <a:rPr lang="en-US" sz="1200" baseline="0" dirty="0"/>
              <a:t> list, select </a:t>
            </a:r>
            <a:r>
              <a:rPr lang="en-US" sz="1200" b="1" baseline="0" dirty="0"/>
              <a:t>From</a:t>
            </a:r>
            <a:r>
              <a:rPr lang="en-US" sz="1200" baseline="0" dirty="0"/>
              <a:t> </a:t>
            </a:r>
            <a:r>
              <a:rPr lang="en-US" sz="1200" b="1" baseline="0" dirty="0"/>
              <a:t>Center</a:t>
            </a:r>
            <a:r>
              <a:rPr lang="en-US" sz="1200" baseline="0" dirty="0"/>
              <a:t> (third option from the left).</a:t>
            </a:r>
          </a:p>
          <a:p>
            <a:pPr marL="685800" lvl="1" indent="-228600">
              <a:buFont typeface="Arial" pitchFamily="34" charset="0"/>
              <a:buChar char="•"/>
            </a:pPr>
            <a:r>
              <a:rPr lang="en-US" sz="1200" kern="1200" dirty="0">
                <a:solidFill>
                  <a:schemeClr val="tx1"/>
                </a:solidFill>
                <a:latin typeface="+mn-lt"/>
                <a:ea typeface="+mn-ea"/>
                <a:cs typeface="+mn-cs"/>
              </a:rPr>
              <a:t>Under </a:t>
            </a:r>
            <a:r>
              <a:rPr lang="en-US" sz="1200" b="1" kern="1200" dirty="0">
                <a:solidFill>
                  <a:schemeClr val="tx1"/>
                </a:solidFill>
                <a:latin typeface="+mn-lt"/>
                <a:ea typeface="+mn-ea"/>
                <a:cs typeface="+mn-cs"/>
              </a:rPr>
              <a:t>Gradient stops</a:t>
            </a:r>
            <a:r>
              <a:rPr lang="en-US" sz="1200" kern="1200" dirty="0">
                <a:solidFill>
                  <a:schemeClr val="tx1"/>
                </a:solidFill>
                <a:latin typeface="+mn-lt"/>
                <a:ea typeface="+mn-ea"/>
                <a:cs typeface="+mn-cs"/>
              </a:rPr>
              <a:t>, click </a:t>
            </a:r>
            <a:r>
              <a:rPr lang="en-US" sz="1200" b="1" kern="1200" dirty="0">
                <a:solidFill>
                  <a:schemeClr val="tx1"/>
                </a:solidFill>
                <a:latin typeface="+mn-lt"/>
                <a:ea typeface="+mn-ea"/>
                <a:cs typeface="+mn-cs"/>
              </a:rPr>
              <a:t>Add</a:t>
            </a:r>
            <a:r>
              <a:rPr lang="en-US" sz="1200" b="0" kern="1200" dirty="0">
                <a:solidFill>
                  <a:schemeClr val="tx1"/>
                </a:solidFill>
                <a:latin typeface="+mn-lt"/>
                <a:ea typeface="+mn-ea"/>
                <a:cs typeface="+mn-cs"/>
              </a:rPr>
              <a:t> or </a:t>
            </a:r>
            <a:r>
              <a:rPr lang="en-US" sz="1200" b="1" kern="1200" dirty="0">
                <a:solidFill>
                  <a:schemeClr val="tx1"/>
                </a:solidFill>
                <a:latin typeface="+mn-lt"/>
                <a:ea typeface="+mn-ea"/>
                <a:cs typeface="+mn-cs"/>
              </a:rPr>
              <a:t>Remove</a:t>
            </a:r>
            <a:r>
              <a:rPr lang="en-US" sz="1200" kern="1200" dirty="0">
                <a:solidFill>
                  <a:schemeClr val="tx1"/>
                </a:solidFill>
                <a:latin typeface="+mn-lt"/>
                <a:ea typeface="+mn-ea"/>
                <a:cs typeface="+mn-cs"/>
              </a:rPr>
              <a:t> until two stops appear in the drop-down list.</a:t>
            </a:r>
          </a:p>
          <a:p>
            <a:pPr marL="228600" lvl="0" indent="-228600">
              <a:buFont typeface="+mj-lt"/>
              <a:buAutoNum type="arabicPeriod" startAt="5"/>
            </a:pPr>
            <a:r>
              <a:rPr lang="en-US" sz="1200" kern="1200" dirty="0">
                <a:solidFill>
                  <a:schemeClr val="tx1"/>
                </a:solidFill>
                <a:latin typeface="+mn-lt"/>
                <a:ea typeface="+mn-ea"/>
                <a:cs typeface="+mn-cs"/>
              </a:rPr>
              <a:t>Also under </a:t>
            </a:r>
            <a:r>
              <a:rPr lang="en-US" sz="1200" b="1" kern="1200" dirty="0">
                <a:solidFill>
                  <a:schemeClr val="tx1"/>
                </a:solidFill>
                <a:latin typeface="+mn-lt"/>
                <a:ea typeface="+mn-ea"/>
                <a:cs typeface="+mn-cs"/>
              </a:rPr>
              <a:t>Gradient stops</a:t>
            </a:r>
            <a:r>
              <a:rPr lang="en-US" sz="1200" kern="1200" dirty="0">
                <a:solidFill>
                  <a:schemeClr val="tx1"/>
                </a:solidFill>
                <a:latin typeface="+mn-lt"/>
                <a:ea typeface="+mn-ea"/>
                <a:cs typeface="+mn-cs"/>
              </a:rPr>
              <a:t>, customize the gradient stops that you added as follows:</a:t>
            </a:r>
          </a:p>
          <a:p>
            <a:pPr marL="685800" lvl="1" indent="-228600">
              <a:buFont typeface="Arial" pitchFamily="34" charset="0"/>
              <a:buChar char="•"/>
            </a:pPr>
            <a:r>
              <a:rPr lang="en-US" sz="1200" kern="1200" dirty="0">
                <a:solidFill>
                  <a:schemeClr val="tx1"/>
                </a:solidFill>
                <a:latin typeface="+mn-lt"/>
                <a:ea typeface="+mn-ea"/>
                <a:cs typeface="+mn-cs"/>
              </a:rPr>
              <a:t>Select </a:t>
            </a:r>
            <a:r>
              <a:rPr lang="en-US" sz="1200" b="1" kern="1200" dirty="0">
                <a:solidFill>
                  <a:schemeClr val="tx1"/>
                </a:solidFill>
                <a:latin typeface="+mn-lt"/>
                <a:ea typeface="+mn-ea"/>
                <a:cs typeface="+mn-cs"/>
              </a:rPr>
              <a:t>Stop 1 </a:t>
            </a:r>
            <a:r>
              <a:rPr lang="en-US" sz="1200" kern="1200" dirty="0">
                <a:solidFill>
                  <a:schemeClr val="tx1"/>
                </a:solidFill>
                <a:latin typeface="+mn-lt"/>
                <a:ea typeface="+mn-ea"/>
                <a:cs typeface="+mn-cs"/>
              </a:rPr>
              <a:t>from the list, and then do the following:</a:t>
            </a:r>
          </a:p>
          <a:p>
            <a:pPr marL="1143000" lvl="2" indent="-228600">
              <a:buFont typeface="Arial" pitchFamily="34" charset="0"/>
              <a:buChar char="•"/>
            </a:pPr>
            <a:r>
              <a:rPr lang="en-US" sz="1200" kern="1200" dirty="0">
                <a:solidFill>
                  <a:schemeClr val="tx1"/>
                </a:solidFill>
                <a:latin typeface="+mn-lt"/>
                <a:ea typeface="+mn-ea"/>
                <a:cs typeface="+mn-cs"/>
              </a:rPr>
              <a:t>In the </a:t>
            </a:r>
            <a:r>
              <a:rPr lang="en-US" sz="1200" b="1" kern="1200" dirty="0">
                <a:solidFill>
                  <a:schemeClr val="tx1"/>
                </a:solidFill>
                <a:latin typeface="+mn-lt"/>
                <a:ea typeface="+mn-ea"/>
                <a:cs typeface="+mn-cs"/>
              </a:rPr>
              <a:t>Stop position </a:t>
            </a:r>
            <a:r>
              <a:rPr lang="en-US" sz="1200" kern="1200" dirty="0">
                <a:solidFill>
                  <a:schemeClr val="tx1"/>
                </a:solidFill>
                <a:latin typeface="+mn-lt"/>
                <a:ea typeface="+mn-ea"/>
                <a:cs typeface="+mn-cs"/>
              </a:rPr>
              <a:t>box, enter </a:t>
            </a:r>
            <a:r>
              <a:rPr lang="en-US" sz="1200" b="1" kern="1200" dirty="0">
                <a:solidFill>
                  <a:schemeClr val="tx1"/>
                </a:solidFill>
                <a:latin typeface="+mn-lt"/>
                <a:ea typeface="+mn-ea"/>
                <a:cs typeface="+mn-cs"/>
              </a:rPr>
              <a:t>0%</a:t>
            </a:r>
            <a:r>
              <a:rPr lang="en-US" sz="1200" b="0" kern="1200" dirty="0">
                <a:solidFill>
                  <a:schemeClr val="tx1"/>
                </a:solidFill>
                <a:latin typeface="+mn-lt"/>
                <a:ea typeface="+mn-ea"/>
                <a:cs typeface="+mn-cs"/>
              </a:rPr>
              <a:t>.</a:t>
            </a:r>
          </a:p>
          <a:p>
            <a:pPr marL="1143000" lvl="2" indent="-228600">
              <a:buFont typeface="Arial" pitchFamily="34" charset="0"/>
              <a:buChar char="•"/>
            </a:pPr>
            <a:r>
              <a:rPr lang="en-US" sz="1200" kern="1200" dirty="0">
                <a:solidFill>
                  <a:schemeClr val="tx1"/>
                </a:solidFill>
                <a:latin typeface="+mn-lt"/>
                <a:ea typeface="+mn-ea"/>
                <a:cs typeface="+mn-cs"/>
              </a:rPr>
              <a:t>Click the button next to </a:t>
            </a:r>
            <a:r>
              <a:rPr lang="en-US" sz="1200" b="1" kern="1200" dirty="0">
                <a:solidFill>
                  <a:schemeClr val="tx1"/>
                </a:solidFill>
                <a:latin typeface="+mn-lt"/>
                <a:ea typeface="+mn-ea"/>
                <a:cs typeface="+mn-cs"/>
              </a:rPr>
              <a:t>Color</a:t>
            </a:r>
            <a:r>
              <a:rPr lang="en-US" sz="1200" kern="1200" dirty="0">
                <a:solidFill>
                  <a:schemeClr val="tx1"/>
                </a:solidFill>
                <a:latin typeface="+mn-lt"/>
                <a:ea typeface="+mn-ea"/>
                <a:cs typeface="+mn-cs"/>
              </a:rPr>
              <a:t>, and then under </a:t>
            </a:r>
            <a:r>
              <a:rPr lang="en-US" sz="1200" b="1" kern="1200" dirty="0">
                <a:solidFill>
                  <a:schemeClr val="tx1"/>
                </a:solidFill>
                <a:latin typeface="+mn-lt"/>
                <a:ea typeface="+mn-ea"/>
                <a:cs typeface="+mn-cs"/>
              </a:rPr>
              <a:t>Theme</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Colors</a:t>
            </a:r>
            <a:r>
              <a:rPr lang="en-US" sz="1200" kern="1200" baseline="0" dirty="0">
                <a:solidFill>
                  <a:schemeClr val="tx1"/>
                </a:solidFill>
                <a:latin typeface="+mn-lt"/>
                <a:ea typeface="+mn-ea"/>
                <a:cs typeface="+mn-cs"/>
              </a:rPr>
              <a:t> select </a:t>
            </a:r>
            <a:r>
              <a:rPr lang="en-US" sz="1200" b="1" kern="1200" baseline="0" dirty="0">
                <a:solidFill>
                  <a:schemeClr val="tx1"/>
                </a:solidFill>
                <a:latin typeface="+mn-lt"/>
                <a:ea typeface="+mn-ea"/>
                <a:cs typeface="+mn-cs"/>
              </a:rPr>
              <a:t>White, Background 1 </a:t>
            </a:r>
            <a:r>
              <a:rPr lang="en-US" sz="1200" b="0" baseline="0" dirty="0">
                <a:solidFill>
                  <a:schemeClr val="accent6"/>
                </a:solidFill>
                <a:latin typeface="+mn-lt"/>
              </a:rPr>
              <a:t>(first row, first option from the left). </a:t>
            </a:r>
            <a:endParaRPr lang="en-US" sz="1200" b="1" kern="1200" baseline="0" dirty="0">
              <a:solidFill>
                <a:schemeClr val="tx1"/>
              </a:solidFill>
              <a:latin typeface="+mn-lt"/>
              <a:ea typeface="+mn-ea"/>
              <a:cs typeface="+mn-cs"/>
            </a:endParaRPr>
          </a:p>
          <a:p>
            <a:pPr marL="685800" lvl="1" indent="-228600">
              <a:buFont typeface="Arial" pitchFamily="34" charset="0"/>
              <a:buChar char="•"/>
            </a:pPr>
            <a:r>
              <a:rPr lang="en-US" sz="1200" kern="1200" dirty="0">
                <a:solidFill>
                  <a:schemeClr val="tx1"/>
                </a:solidFill>
                <a:latin typeface="+mn-lt"/>
                <a:ea typeface="+mn-ea"/>
                <a:cs typeface="+mn-cs"/>
              </a:rPr>
              <a:t>Select </a:t>
            </a:r>
            <a:r>
              <a:rPr lang="en-US" sz="1200" b="1" kern="1200" dirty="0">
                <a:solidFill>
                  <a:schemeClr val="tx1"/>
                </a:solidFill>
                <a:latin typeface="+mn-lt"/>
                <a:ea typeface="+mn-ea"/>
                <a:cs typeface="+mn-cs"/>
              </a:rPr>
              <a:t>Stop 2 </a:t>
            </a:r>
            <a:r>
              <a:rPr lang="en-US" sz="1200" kern="1200" dirty="0">
                <a:solidFill>
                  <a:schemeClr val="tx1"/>
                </a:solidFill>
                <a:latin typeface="+mn-lt"/>
                <a:ea typeface="+mn-ea"/>
                <a:cs typeface="+mn-cs"/>
              </a:rPr>
              <a:t>from the list, and then do the following: </a:t>
            </a:r>
          </a:p>
          <a:p>
            <a:pPr marL="1143000" lvl="2" indent="-228600">
              <a:buFont typeface="Arial" pitchFamily="34" charset="0"/>
              <a:buChar char="•"/>
            </a:pPr>
            <a:r>
              <a:rPr lang="en-US" sz="1200" kern="1200" dirty="0">
                <a:solidFill>
                  <a:schemeClr val="tx1"/>
                </a:solidFill>
                <a:latin typeface="+mn-lt"/>
                <a:ea typeface="+mn-ea"/>
                <a:cs typeface="+mn-cs"/>
              </a:rPr>
              <a:t>In the </a:t>
            </a:r>
            <a:r>
              <a:rPr lang="en-US" sz="1200" b="1" kern="1200" dirty="0">
                <a:solidFill>
                  <a:schemeClr val="tx1"/>
                </a:solidFill>
                <a:latin typeface="+mn-lt"/>
                <a:ea typeface="+mn-ea"/>
                <a:cs typeface="+mn-cs"/>
              </a:rPr>
              <a:t>Stop position </a:t>
            </a:r>
            <a:r>
              <a:rPr lang="en-US" sz="1200" kern="1200" dirty="0">
                <a:solidFill>
                  <a:schemeClr val="tx1"/>
                </a:solidFill>
                <a:latin typeface="+mn-lt"/>
                <a:ea typeface="+mn-ea"/>
                <a:cs typeface="+mn-cs"/>
              </a:rPr>
              <a:t>box, enter </a:t>
            </a:r>
            <a:r>
              <a:rPr lang="en-US" sz="1200" b="1" kern="1200" dirty="0">
                <a:solidFill>
                  <a:schemeClr val="tx1"/>
                </a:solidFill>
                <a:latin typeface="+mn-lt"/>
                <a:ea typeface="+mn-ea"/>
                <a:cs typeface="+mn-cs"/>
              </a:rPr>
              <a:t>100%</a:t>
            </a:r>
            <a:r>
              <a:rPr lang="en-US" sz="1200" kern="1200" dirty="0">
                <a:solidFill>
                  <a:schemeClr val="tx1"/>
                </a:solidFill>
                <a:latin typeface="+mn-lt"/>
                <a:ea typeface="+mn-ea"/>
                <a:cs typeface="+mn-cs"/>
              </a:rPr>
              <a:t>.</a:t>
            </a:r>
          </a:p>
          <a:p>
            <a:pPr marL="1143000" marR="0" lvl="2"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dirty="0"/>
              <a:t>Click the button next to </a:t>
            </a:r>
            <a:r>
              <a:rPr lang="en-US" sz="1200" b="1" dirty="0"/>
              <a:t>Color</a:t>
            </a:r>
            <a:r>
              <a:rPr lang="en-US" sz="1200" dirty="0"/>
              <a:t>, </a:t>
            </a:r>
            <a:r>
              <a:rPr lang="en-US" sz="1200" kern="1200" dirty="0">
                <a:solidFill>
                  <a:schemeClr val="tx1"/>
                </a:solidFill>
                <a:latin typeface="+mn-lt"/>
                <a:ea typeface="+mn-ea"/>
                <a:cs typeface="+mn-cs"/>
              </a:rPr>
              <a:t>and then under </a:t>
            </a:r>
            <a:r>
              <a:rPr lang="en-US" sz="1200" b="1" kern="1200" dirty="0">
                <a:solidFill>
                  <a:schemeClr val="tx1"/>
                </a:solidFill>
                <a:latin typeface="+mn-lt"/>
                <a:ea typeface="+mn-ea"/>
                <a:cs typeface="+mn-cs"/>
              </a:rPr>
              <a:t>Theme</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Colors</a:t>
            </a:r>
            <a:r>
              <a:rPr lang="en-US" sz="1200" kern="1200" baseline="0" dirty="0">
                <a:solidFill>
                  <a:schemeClr val="tx1"/>
                </a:solidFill>
                <a:latin typeface="+mn-lt"/>
                <a:ea typeface="+mn-ea"/>
                <a:cs typeface="+mn-cs"/>
              </a:rPr>
              <a:t> select </a:t>
            </a:r>
            <a:r>
              <a:rPr lang="en-US" sz="1200" b="1" kern="1200" baseline="0" dirty="0">
                <a:solidFill>
                  <a:schemeClr val="tx1"/>
                </a:solidFill>
                <a:latin typeface="+mn-lt"/>
                <a:ea typeface="+mn-ea"/>
                <a:cs typeface="+mn-cs"/>
              </a:rPr>
              <a:t>White, Background 2, Darker 25% </a:t>
            </a:r>
            <a:r>
              <a:rPr lang="en-US" sz="1200" b="0" baseline="0" dirty="0">
                <a:solidFill>
                  <a:schemeClr val="accent6"/>
                </a:solidFill>
                <a:latin typeface="+mn-lt"/>
              </a:rPr>
              <a:t>(fourth row, first option from the left). </a:t>
            </a:r>
            <a:endParaRPr lang="en-US" sz="1200" dirty="0"/>
          </a:p>
          <a:p>
            <a:pPr marL="228600" indent="-228600">
              <a:buFont typeface="+mj-lt"/>
              <a:buAutoNum type="arabicPeriod" startAt="5"/>
            </a:pPr>
            <a:endParaRPr lang="en-US" sz="1200" dirty="0"/>
          </a:p>
          <a:p>
            <a:pPr marL="228600" indent="-228600">
              <a:buFont typeface="+mj-lt"/>
              <a:buNone/>
            </a:pPr>
            <a:endParaRPr lang="en-US" sz="1200" dirty="0"/>
          </a:p>
          <a:p>
            <a:pPr marL="228600" indent="-228600">
              <a:buFont typeface="+mj-lt"/>
              <a:buNone/>
            </a:pPr>
            <a:r>
              <a:rPr lang="en-US" sz="1200" dirty="0"/>
              <a:t>To</a:t>
            </a:r>
            <a:r>
              <a:rPr lang="en-US" sz="1200" baseline="0" dirty="0"/>
              <a:t> reproduce the animation effects on this slide, do the following:</a:t>
            </a:r>
            <a:endParaRPr lang="en-US" sz="1200" dirty="0"/>
          </a:p>
          <a:p>
            <a:pPr marL="228600" indent="-228600">
              <a:buFont typeface="+mj-lt"/>
              <a:buAutoNum type="arabicPeriod"/>
            </a:pPr>
            <a:r>
              <a:rPr lang="en-US" sz="1200" dirty="0"/>
              <a:t>On the </a:t>
            </a:r>
            <a:r>
              <a:rPr lang="en-US" sz="1200" b="1" dirty="0"/>
              <a:t>Animation</a:t>
            </a:r>
            <a:r>
              <a:rPr lang="en-US" sz="1200" b="1" baseline="0" dirty="0"/>
              <a:t>s</a:t>
            </a:r>
            <a:r>
              <a:rPr lang="en-US" sz="1200" baseline="0" dirty="0"/>
              <a:t> tab, in the </a:t>
            </a:r>
            <a:r>
              <a:rPr lang="en-US" sz="1200" b="1" baseline="0" dirty="0"/>
              <a:t>Animations</a:t>
            </a:r>
            <a:r>
              <a:rPr lang="en-US" sz="1200" baseline="0" dirty="0"/>
              <a:t> group, click </a:t>
            </a:r>
            <a:r>
              <a:rPr lang="en-US" sz="1200" b="1" baseline="0" dirty="0"/>
              <a:t>Custom</a:t>
            </a:r>
            <a:r>
              <a:rPr lang="en-US" sz="1200" baseline="0" dirty="0"/>
              <a:t> </a:t>
            </a:r>
            <a:r>
              <a:rPr lang="en-US" sz="1200" b="1" baseline="0" dirty="0"/>
              <a:t>Animation</a:t>
            </a:r>
            <a:r>
              <a:rPr lang="en-US" sz="1200" baseline="0" dirty="0"/>
              <a:t>. </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t>On</a:t>
            </a:r>
            <a:r>
              <a:rPr lang="en-US" sz="1200" baseline="0" dirty="0"/>
              <a:t> the slide, s</a:t>
            </a:r>
            <a:r>
              <a:rPr lang="en-US" sz="1200" dirty="0"/>
              <a:t>elect the </a:t>
            </a:r>
            <a:r>
              <a:rPr lang="en-US" sz="1200" dirty="0" err="1"/>
              <a:t>SmartArt</a:t>
            </a:r>
            <a:r>
              <a:rPr lang="en-US" sz="1200" dirty="0"/>
              <a:t> graphic,</a:t>
            </a:r>
            <a:r>
              <a:rPr lang="en-US" sz="1200" baseline="0" dirty="0"/>
              <a:t> and then i</a:t>
            </a:r>
            <a:r>
              <a:rPr lang="en-US" sz="1200" dirty="0"/>
              <a:t>n</a:t>
            </a:r>
            <a:r>
              <a:rPr lang="en-US" sz="1200" baseline="0" dirty="0"/>
              <a:t> </a:t>
            </a:r>
            <a:r>
              <a:rPr lang="en-US" sz="1200" dirty="0"/>
              <a:t>the </a:t>
            </a:r>
            <a:r>
              <a:rPr lang="en-US" sz="1200" b="1" dirty="0"/>
              <a:t>Custom</a:t>
            </a:r>
            <a:r>
              <a:rPr lang="en-US" sz="1200" dirty="0"/>
              <a:t> </a:t>
            </a:r>
            <a:r>
              <a:rPr lang="en-US" sz="1200" b="1" dirty="0"/>
              <a:t>Animation</a:t>
            </a:r>
            <a:r>
              <a:rPr lang="en-US" sz="1200" dirty="0"/>
              <a:t> task pane, do the following:</a:t>
            </a:r>
          </a:p>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t>Click </a:t>
            </a:r>
            <a:r>
              <a:rPr lang="en-US" sz="1200" b="1" dirty="0"/>
              <a:t>Add</a:t>
            </a:r>
            <a:r>
              <a:rPr lang="en-US" sz="1200" dirty="0"/>
              <a:t> </a:t>
            </a:r>
            <a:r>
              <a:rPr lang="en-US" sz="1200" b="1" dirty="0"/>
              <a:t>Effect</a:t>
            </a:r>
            <a:r>
              <a:rPr lang="en-US" sz="1200" dirty="0"/>
              <a:t>, point</a:t>
            </a:r>
            <a:r>
              <a:rPr lang="en-US" sz="1200" baseline="0" dirty="0"/>
              <a:t> to </a:t>
            </a:r>
            <a:r>
              <a:rPr lang="en-US" sz="1200" b="1" baseline="0" dirty="0"/>
              <a:t>Entrance</a:t>
            </a:r>
            <a:r>
              <a:rPr lang="en-US" sz="1200" baseline="0" dirty="0"/>
              <a:t>, and select </a:t>
            </a:r>
            <a:r>
              <a:rPr lang="en-US" sz="1200" b="1" baseline="0" dirty="0"/>
              <a:t>More</a:t>
            </a:r>
            <a:r>
              <a:rPr lang="en-US" sz="1200" baseline="0" dirty="0"/>
              <a:t> </a:t>
            </a:r>
            <a:r>
              <a:rPr lang="en-US" sz="1200" b="1" baseline="0" dirty="0"/>
              <a:t>Effects</a:t>
            </a:r>
            <a:r>
              <a:rPr lang="en-US" sz="1200" baseline="0" dirty="0"/>
              <a:t>. In the </a:t>
            </a:r>
            <a:r>
              <a:rPr lang="en-US" sz="1200" b="1" baseline="0" dirty="0"/>
              <a:t>Add</a:t>
            </a:r>
            <a:r>
              <a:rPr lang="en-US" sz="1200" baseline="0" dirty="0"/>
              <a:t> </a:t>
            </a:r>
            <a:r>
              <a:rPr lang="en-US" sz="1200" b="1" baseline="0" dirty="0"/>
              <a:t>Entrance</a:t>
            </a:r>
            <a:r>
              <a:rPr lang="en-US" sz="1200" baseline="0" dirty="0"/>
              <a:t> </a:t>
            </a:r>
            <a:r>
              <a:rPr lang="en-US" sz="1200" b="1" baseline="0" dirty="0"/>
              <a:t>Effect</a:t>
            </a:r>
            <a:r>
              <a:rPr lang="en-US" sz="1200" baseline="0" dirty="0"/>
              <a:t> dialog box, under </a:t>
            </a:r>
            <a:r>
              <a:rPr lang="en-US" sz="1200" b="1" baseline="0" dirty="0"/>
              <a:t>Subtle</a:t>
            </a:r>
            <a:r>
              <a:rPr lang="en-US" sz="1200" baseline="0" dirty="0"/>
              <a:t> select </a:t>
            </a:r>
            <a:r>
              <a:rPr lang="en-US" sz="1200" b="1" baseline="0" dirty="0"/>
              <a:t>Fade</a:t>
            </a:r>
            <a:r>
              <a:rPr lang="en-US" sz="1200" baseline="0" dirty="0"/>
              <a:t>.</a:t>
            </a:r>
          </a:p>
          <a:p>
            <a:pPr marL="685800" lvl="1" indent="-228600">
              <a:buFont typeface="+mj-lt"/>
              <a:buAutoNum type="arabicPeriod"/>
            </a:pPr>
            <a:r>
              <a:rPr lang="en-US" sz="1200" dirty="0"/>
              <a:t>With the </a:t>
            </a:r>
            <a:r>
              <a:rPr lang="en-US" sz="1200" dirty="0" err="1"/>
              <a:t>SmartArt</a:t>
            </a:r>
            <a:r>
              <a:rPr lang="en-US" sz="1200" dirty="0"/>
              <a:t> graphic still selected, click</a:t>
            </a:r>
            <a:r>
              <a:rPr lang="en-US" sz="1200" baseline="0" dirty="0"/>
              <a:t> </a:t>
            </a:r>
            <a:r>
              <a:rPr lang="en-US" sz="1200" b="1" baseline="0" dirty="0"/>
              <a:t>Add</a:t>
            </a:r>
            <a:r>
              <a:rPr lang="en-US" sz="1200" baseline="0" dirty="0"/>
              <a:t> </a:t>
            </a:r>
            <a:r>
              <a:rPr lang="en-US" sz="1200" b="1" baseline="0" dirty="0"/>
              <a:t>Effect</a:t>
            </a:r>
            <a:r>
              <a:rPr lang="en-US" sz="1200" baseline="0" dirty="0"/>
              <a:t>, point to </a:t>
            </a:r>
            <a:r>
              <a:rPr lang="en-US" sz="1200" b="1" baseline="0" dirty="0"/>
              <a:t>Motion</a:t>
            </a:r>
            <a:r>
              <a:rPr lang="en-US" sz="1200" baseline="0" dirty="0"/>
              <a:t> </a:t>
            </a:r>
            <a:r>
              <a:rPr lang="en-US" sz="1200" b="1" baseline="0" dirty="0"/>
              <a:t>Paths</a:t>
            </a:r>
            <a:r>
              <a:rPr lang="en-US" sz="1200" b="0" baseline="0" dirty="0"/>
              <a:t>, </a:t>
            </a:r>
            <a:r>
              <a:rPr lang="en-US" sz="1200" baseline="0" dirty="0"/>
              <a:t>and select </a:t>
            </a:r>
            <a:r>
              <a:rPr lang="en-US" sz="1200" b="1" baseline="0" dirty="0"/>
              <a:t>Right</a:t>
            </a:r>
            <a:r>
              <a:rPr lang="en-US" sz="1200" baseline="0" dirty="0"/>
              <a: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aseline="0" dirty="0"/>
              <a:t>On the slide, right-click the motion path and select </a:t>
            </a:r>
            <a:r>
              <a:rPr lang="en-US" sz="1200" b="1" baseline="0" dirty="0"/>
              <a:t>Reverse</a:t>
            </a:r>
            <a:r>
              <a:rPr lang="en-US" sz="1200" baseline="0" dirty="0"/>
              <a:t> </a:t>
            </a:r>
            <a:r>
              <a:rPr lang="en-US" sz="1200" b="1" baseline="0" dirty="0"/>
              <a:t>Path</a:t>
            </a:r>
            <a:r>
              <a:rPr lang="en-US" sz="1200" baseline="0" dirty="0"/>
              <a:t> </a:t>
            </a:r>
            <a:r>
              <a:rPr lang="en-US" sz="1200" b="1" baseline="0" dirty="0"/>
              <a:t>Direction</a:t>
            </a:r>
            <a:r>
              <a:rPr lang="en-US" sz="1200" baseline="0" dirty="0"/>
              <a:t>.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aseline="0" dirty="0"/>
              <a:t>I</a:t>
            </a:r>
            <a:r>
              <a:rPr lang="en-US" sz="1200" dirty="0"/>
              <a:t>n</a:t>
            </a:r>
            <a:r>
              <a:rPr lang="en-US" sz="1200" baseline="0" dirty="0"/>
              <a:t> </a:t>
            </a:r>
            <a:r>
              <a:rPr lang="en-US" sz="1200" dirty="0"/>
              <a:t>the </a:t>
            </a:r>
            <a:r>
              <a:rPr lang="en-US" sz="1200" b="1" dirty="0"/>
              <a:t>Custom</a:t>
            </a:r>
            <a:r>
              <a:rPr lang="en-US" sz="1200" dirty="0"/>
              <a:t> </a:t>
            </a:r>
            <a:r>
              <a:rPr lang="en-US" sz="1200" b="1" dirty="0"/>
              <a:t>Animation</a:t>
            </a:r>
            <a:r>
              <a:rPr lang="en-US" sz="1200" dirty="0"/>
              <a:t> task pane, do the following:</a:t>
            </a:r>
          </a:p>
          <a:p>
            <a:pPr marL="685800" lvl="1" indent="-228600">
              <a:buFont typeface="+mj-lt"/>
              <a:buAutoNum type="arabicPeriod"/>
            </a:pPr>
            <a:r>
              <a:rPr lang="en-US" sz="1200" dirty="0"/>
              <a:t>Press and hold CTRL, and select the two effects in the task pane.</a:t>
            </a:r>
            <a:r>
              <a:rPr lang="en-US" sz="1200" baseline="0" dirty="0"/>
              <a:t> Click the arrow to the right of the selected effects and select </a:t>
            </a:r>
            <a:r>
              <a:rPr lang="en-US" sz="1200" b="1" baseline="0" dirty="0"/>
              <a:t>Effect</a:t>
            </a:r>
            <a:r>
              <a:rPr lang="en-US" sz="1200" baseline="0" dirty="0"/>
              <a:t> </a:t>
            </a:r>
            <a:r>
              <a:rPr lang="en-US" sz="1200" b="1" baseline="0" dirty="0"/>
              <a:t>Options</a:t>
            </a:r>
            <a:r>
              <a:rPr lang="en-US" sz="1200" baseline="0" dirty="0"/>
              <a:t>. In the </a:t>
            </a:r>
            <a:r>
              <a:rPr lang="en-US" sz="1200" b="1" baseline="0" dirty="0"/>
              <a:t>Effects</a:t>
            </a:r>
            <a:r>
              <a:rPr lang="en-US" sz="1200" baseline="0" dirty="0"/>
              <a:t> </a:t>
            </a:r>
            <a:r>
              <a:rPr lang="en-US" sz="1200" b="1" baseline="0" dirty="0"/>
              <a:t>Options</a:t>
            </a:r>
            <a:r>
              <a:rPr lang="en-US" sz="1200" baseline="0" dirty="0"/>
              <a:t> dialog box, do the following:</a:t>
            </a:r>
          </a:p>
          <a:p>
            <a:pPr marL="1143000" lvl="2" indent="-228600">
              <a:buFont typeface="Arial" pitchFamily="34" charset="0"/>
              <a:buChar char="•"/>
            </a:pPr>
            <a:r>
              <a:rPr lang="en-US" sz="1200" baseline="0" dirty="0"/>
              <a:t>On the </a:t>
            </a:r>
            <a:r>
              <a:rPr lang="en-US" sz="1200" b="1" baseline="0" dirty="0"/>
              <a:t>Timing</a:t>
            </a:r>
            <a:r>
              <a:rPr lang="en-US" sz="1200" baseline="0" dirty="0"/>
              <a:t> tab, in the </a:t>
            </a:r>
            <a:r>
              <a:rPr lang="en-US" sz="1200" b="1" baseline="0" dirty="0"/>
              <a:t>Speed</a:t>
            </a:r>
            <a:r>
              <a:rPr lang="en-US" sz="1200" baseline="0" dirty="0"/>
              <a:t> list, select </a:t>
            </a:r>
            <a:r>
              <a:rPr lang="en-US" sz="1200" b="1" baseline="0" dirty="0"/>
              <a:t>Fast</a:t>
            </a:r>
            <a:r>
              <a:rPr lang="en-US" sz="1200" baseline="0" dirty="0"/>
              <a:t>. </a:t>
            </a:r>
            <a:endParaRPr lang="en-US" sz="1200" dirty="0"/>
          </a:p>
          <a:p>
            <a:pPr marL="1143000" lvl="2" indent="-228600">
              <a:buFont typeface="Arial" pitchFamily="34" charset="0"/>
              <a:buChar char="•"/>
            </a:pPr>
            <a:r>
              <a:rPr lang="en-US" sz="1200" baseline="0" dirty="0"/>
              <a:t>On the </a:t>
            </a:r>
            <a:r>
              <a:rPr lang="en-US" sz="1200" b="1" baseline="0" dirty="0"/>
              <a:t>SmartArt</a:t>
            </a:r>
            <a:r>
              <a:rPr lang="en-US" sz="1200" baseline="0" dirty="0"/>
              <a:t> </a:t>
            </a:r>
            <a:r>
              <a:rPr lang="en-US" sz="1200" b="1" baseline="0" dirty="0"/>
              <a:t>Animation</a:t>
            </a:r>
            <a:r>
              <a:rPr lang="en-US" sz="1200" baseline="0" dirty="0"/>
              <a:t> tab, in the </a:t>
            </a:r>
            <a:r>
              <a:rPr lang="en-US" sz="1200" b="1" baseline="0" dirty="0"/>
              <a:t>Group</a:t>
            </a:r>
            <a:r>
              <a:rPr lang="en-US" sz="1200" baseline="0" dirty="0"/>
              <a:t> graphic list, select </a:t>
            </a:r>
            <a:r>
              <a:rPr lang="en-US" sz="1200" b="1" baseline="0" dirty="0"/>
              <a:t>One</a:t>
            </a:r>
            <a:r>
              <a:rPr lang="en-US" sz="1200" baseline="0" dirty="0"/>
              <a:t> </a:t>
            </a:r>
            <a:r>
              <a:rPr lang="en-US" sz="1200" b="1" baseline="0" dirty="0"/>
              <a:t>by</a:t>
            </a:r>
            <a:r>
              <a:rPr lang="en-US" sz="1200" baseline="0" dirty="0"/>
              <a:t> </a:t>
            </a:r>
            <a:r>
              <a:rPr lang="en-US" sz="1200" b="1" baseline="0" dirty="0"/>
              <a:t>one</a:t>
            </a:r>
            <a:r>
              <a:rPr lang="en-US" sz="1200" b="0" baseline="0" dirty="0"/>
              <a:t>.</a:t>
            </a:r>
          </a:p>
          <a:p>
            <a:pPr marL="685800" lvl="1" indent="-228600">
              <a:buFont typeface="+mj-lt"/>
              <a:buAutoNum type="arabicPeriod"/>
            </a:pPr>
            <a:r>
              <a:rPr lang="en-US" sz="1200" dirty="0"/>
              <a:t>Click the double arrows under the two effects to show all the effects for all the shapes (16 effects)</a:t>
            </a:r>
            <a:r>
              <a:rPr lang="en-US" sz="1200" baseline="0" dirty="0"/>
              <a:t>.</a:t>
            </a:r>
          </a:p>
          <a:p>
            <a:pPr marL="685800" lvl="1" indent="-228600">
              <a:buFont typeface="+mj-lt"/>
              <a:buAutoNum type="arabicPeriod"/>
            </a:pPr>
            <a:r>
              <a:rPr lang="en-US" sz="1200" dirty="0"/>
              <a:t>Press and hold CTRL, select </a:t>
            </a:r>
            <a:r>
              <a:rPr lang="en-US" sz="1200" baseline="0" dirty="0"/>
              <a:t>all of the effects, and then under </a:t>
            </a:r>
            <a:r>
              <a:rPr lang="en-US" sz="1200" b="1" baseline="0" dirty="0"/>
              <a:t>Modify selected effects</a:t>
            </a:r>
            <a:r>
              <a:rPr lang="en-US" sz="1200" baseline="0" dirty="0"/>
              <a:t>, in the </a:t>
            </a:r>
            <a:r>
              <a:rPr lang="en-US" sz="1200" b="1" baseline="0" dirty="0"/>
              <a:t>Start</a:t>
            </a:r>
            <a:r>
              <a:rPr lang="en-US" sz="1200" baseline="0" dirty="0"/>
              <a:t> list, select </a:t>
            </a:r>
            <a:r>
              <a:rPr lang="en-US" sz="1200" b="1" baseline="0" dirty="0"/>
              <a:t>With</a:t>
            </a:r>
            <a:r>
              <a:rPr lang="en-US" sz="1200" baseline="0" dirty="0"/>
              <a:t> </a:t>
            </a:r>
            <a:r>
              <a:rPr lang="en-US" sz="1200" b="1" baseline="0" dirty="0"/>
              <a:t>Previous</a:t>
            </a:r>
            <a:r>
              <a:rPr lang="en-US" sz="1200" baseline="0" dirty="0"/>
              <a:t>.</a:t>
            </a:r>
            <a:endParaRPr lang="en-US" sz="1200" dirty="0"/>
          </a:p>
          <a:p>
            <a:pPr marL="685800" lvl="1" indent="-228600">
              <a:buFont typeface="+mj-lt"/>
              <a:buAutoNum type="arabicPeriod"/>
            </a:pPr>
            <a:r>
              <a:rPr lang="en-US" sz="1200" dirty="0"/>
              <a:t>Press and hold CTRL, select the first, third,</a:t>
            </a:r>
            <a:r>
              <a:rPr lang="en-US" sz="1200" baseline="0" dirty="0"/>
              <a:t> fifth, and seventh effects (fade entrance effects), and then do the following:</a:t>
            </a:r>
          </a:p>
          <a:p>
            <a:pPr marL="1143000" lvl="2" indent="-228600">
              <a:buFont typeface="Arial" pitchFamily="34" charset="0"/>
              <a:buChar char="•"/>
            </a:pPr>
            <a:r>
              <a:rPr lang="en-US" sz="1200" baseline="0" dirty="0"/>
              <a:t>Click </a:t>
            </a:r>
            <a:r>
              <a:rPr lang="en-US" sz="1200" b="1" baseline="0" dirty="0"/>
              <a:t>Change</a:t>
            </a:r>
            <a:r>
              <a:rPr lang="en-US" sz="1200" baseline="0" dirty="0"/>
              <a:t>, point to </a:t>
            </a:r>
            <a:r>
              <a:rPr lang="en-US" sz="1200" b="1" baseline="0" dirty="0"/>
              <a:t>Entrance</a:t>
            </a:r>
            <a:r>
              <a:rPr lang="en-US" sz="1200" b="0" baseline="0" dirty="0"/>
              <a:t>, </a:t>
            </a:r>
            <a:r>
              <a:rPr lang="en-US" sz="1200" baseline="0" dirty="0"/>
              <a:t>and select </a:t>
            </a:r>
            <a:r>
              <a:rPr lang="en-US" sz="1200" b="1" baseline="0" dirty="0"/>
              <a:t>More</a:t>
            </a:r>
            <a:r>
              <a:rPr lang="en-US" sz="1200" baseline="0" dirty="0"/>
              <a:t> </a:t>
            </a:r>
            <a:r>
              <a:rPr lang="en-US" sz="1200" b="1" baseline="0" dirty="0"/>
              <a:t>Effects</a:t>
            </a:r>
            <a:r>
              <a:rPr lang="en-US" sz="1200" baseline="0" dirty="0"/>
              <a:t>. In the </a:t>
            </a:r>
            <a:r>
              <a:rPr lang="en-US" sz="1200" b="1" baseline="0" dirty="0"/>
              <a:t>Change</a:t>
            </a:r>
            <a:r>
              <a:rPr lang="en-US" sz="1200" baseline="0" dirty="0"/>
              <a:t> </a:t>
            </a:r>
            <a:r>
              <a:rPr lang="en-US" sz="1200" b="1" baseline="0" dirty="0"/>
              <a:t>Entrance</a:t>
            </a:r>
            <a:r>
              <a:rPr lang="en-US" sz="1200" baseline="0" dirty="0"/>
              <a:t> </a:t>
            </a:r>
            <a:r>
              <a:rPr lang="en-US" sz="1200" b="1" baseline="0" dirty="0"/>
              <a:t>Effect</a:t>
            </a:r>
            <a:r>
              <a:rPr lang="en-US" sz="1200" baseline="0" dirty="0"/>
              <a:t> dialog box, under </a:t>
            </a:r>
            <a:r>
              <a:rPr lang="en-US" sz="1200" b="1" baseline="0" dirty="0"/>
              <a:t>Moderate</a:t>
            </a:r>
            <a:r>
              <a:rPr lang="en-US" sz="1200" b="0" baseline="0" dirty="0"/>
              <a:t>,</a:t>
            </a:r>
            <a:r>
              <a:rPr lang="en-US" sz="1200" baseline="0" dirty="0"/>
              <a:t> select </a:t>
            </a:r>
            <a:r>
              <a:rPr lang="en-US" sz="1200" b="1" baseline="0" dirty="0"/>
              <a:t>Grow &amp; Turn</a:t>
            </a:r>
            <a:r>
              <a:rPr lang="en-US" sz="1200" baseline="0" dirty="0"/>
              <a:t>.</a:t>
            </a:r>
          </a:p>
          <a:p>
            <a:pPr marL="1143000" lvl="2" indent="-228600">
              <a:buFont typeface="Arial" pitchFamily="34" charset="0"/>
              <a:buChar char="•"/>
            </a:pPr>
            <a:r>
              <a:rPr lang="en-US" sz="1200" baseline="0" dirty="0"/>
              <a:t>Under </a:t>
            </a:r>
            <a:r>
              <a:rPr lang="en-US" sz="1200" b="1" baseline="0" dirty="0"/>
              <a:t>Modify: Grow &amp; Turn</a:t>
            </a:r>
            <a:r>
              <a:rPr lang="en-US" sz="1200" baseline="0" dirty="0"/>
              <a:t>, in the </a:t>
            </a:r>
            <a:r>
              <a:rPr lang="en-US" sz="1200" b="1" baseline="0" dirty="0"/>
              <a:t>Start</a:t>
            </a:r>
            <a:r>
              <a:rPr lang="en-US" sz="1200" baseline="0" dirty="0"/>
              <a:t> list, select </a:t>
            </a:r>
            <a:r>
              <a:rPr lang="en-US" sz="1200" b="1" baseline="0" dirty="0"/>
              <a:t>After</a:t>
            </a:r>
            <a:r>
              <a:rPr lang="en-US" sz="1200" baseline="0" dirty="0"/>
              <a:t> </a:t>
            </a:r>
            <a:r>
              <a:rPr lang="en-US" sz="1200" b="1" baseline="0" dirty="0"/>
              <a:t>Previous</a:t>
            </a:r>
            <a:r>
              <a:rPr lang="en-US" sz="1200" baseline="0" dirty="0"/>
              <a:t>.</a:t>
            </a:r>
            <a:endParaRPr lang="en-US" sz="1200" dirty="0"/>
          </a:p>
          <a:p>
            <a:pPr marL="685800" lvl="1" indent="-228600">
              <a:buFont typeface="+mj-lt"/>
              <a:buAutoNum type="arabicPeriod"/>
            </a:pPr>
            <a:r>
              <a:rPr lang="en-US" sz="1200" dirty="0"/>
              <a:t>Press and hold CTRL, and select the ninth, 11</a:t>
            </a:r>
            <a:r>
              <a:rPr lang="en-US" sz="1200" baseline="30000" dirty="0"/>
              <a:t>th</a:t>
            </a:r>
            <a:r>
              <a:rPr lang="en-US" sz="1200" dirty="0"/>
              <a:t>,</a:t>
            </a:r>
            <a:r>
              <a:rPr lang="en-US" sz="1200" baseline="0" dirty="0"/>
              <a:t> 13</a:t>
            </a:r>
            <a:r>
              <a:rPr lang="en-US" sz="1200" baseline="30000" dirty="0"/>
              <a:t>th</a:t>
            </a:r>
            <a:r>
              <a:rPr lang="en-US" sz="1200" baseline="0" dirty="0"/>
              <a:t>, and 15</a:t>
            </a:r>
            <a:r>
              <a:rPr lang="en-US" sz="1200" baseline="30000" dirty="0"/>
              <a:t>th</a:t>
            </a:r>
            <a:r>
              <a:rPr lang="en-US" sz="1200" baseline="0" dirty="0"/>
              <a:t> effects (right motion paths). Click the arrow next to one of the selected effects, and then click </a:t>
            </a:r>
            <a:r>
              <a:rPr lang="en-US" sz="1200" b="1" dirty="0"/>
              <a:t>Remove</a:t>
            </a:r>
            <a:r>
              <a:rPr lang="en-US" sz="1200" dirty="0"/>
              <a:t>.</a:t>
            </a:r>
          </a:p>
          <a:p>
            <a:pPr marL="685800" lvl="1" indent="-228600">
              <a:buFont typeface="+mj-lt"/>
              <a:buAutoNum type="arabicPeriod"/>
            </a:pPr>
            <a:r>
              <a:rPr lang="en-US" sz="1200" dirty="0"/>
              <a:t>Drag the ninth effect (right motion path) until it is third in the list of effects.</a:t>
            </a:r>
          </a:p>
          <a:p>
            <a:pPr marL="685800" lvl="1" indent="-228600">
              <a:buFont typeface="+mj-lt"/>
              <a:buAutoNum type="arabicPeriod"/>
            </a:pPr>
            <a:r>
              <a:rPr lang="en-US" sz="1200" dirty="0"/>
              <a:t>Drag the 10</a:t>
            </a:r>
            <a:r>
              <a:rPr lang="en-US" sz="1200" baseline="30000" dirty="0"/>
              <a:t>th</a:t>
            </a:r>
            <a:r>
              <a:rPr lang="en-US" sz="1200" dirty="0"/>
              <a:t> </a:t>
            </a:r>
            <a:r>
              <a:rPr lang="en-US" sz="1200" baseline="0" dirty="0"/>
              <a:t>effect (right motion path), </a:t>
            </a:r>
            <a:r>
              <a:rPr lang="en-US" sz="1200" dirty="0"/>
              <a:t>until it is </a:t>
            </a:r>
            <a:r>
              <a:rPr lang="en-US" sz="1200" baseline="0" dirty="0"/>
              <a:t>sixth </a:t>
            </a:r>
            <a:r>
              <a:rPr lang="en-US" sz="1200" dirty="0"/>
              <a:t>in the list of effects.</a:t>
            </a:r>
            <a:endParaRPr lang="en-US" sz="1200" baseline="0" dirty="0"/>
          </a:p>
          <a:p>
            <a:pPr marL="685800" lvl="1" indent="-228600">
              <a:buFont typeface="+mj-lt"/>
              <a:buAutoNum type="arabicPeriod"/>
            </a:pPr>
            <a:r>
              <a:rPr lang="en-US" sz="1200" dirty="0"/>
              <a:t>Drag the </a:t>
            </a:r>
            <a:r>
              <a:rPr lang="en-US" sz="1200" baseline="0" dirty="0"/>
              <a:t>11</a:t>
            </a:r>
            <a:r>
              <a:rPr lang="en-US" sz="1200" baseline="30000" dirty="0"/>
              <a:t>th</a:t>
            </a:r>
            <a:r>
              <a:rPr lang="en-US" sz="1200" baseline="0" dirty="0"/>
              <a:t> effect (right motion path), </a:t>
            </a:r>
            <a:r>
              <a:rPr lang="en-US" sz="1200" dirty="0"/>
              <a:t>until it is </a:t>
            </a:r>
            <a:r>
              <a:rPr lang="en-US" sz="1200" baseline="0" dirty="0"/>
              <a:t>ninth </a:t>
            </a:r>
            <a:r>
              <a:rPr lang="en-US" sz="1200" dirty="0"/>
              <a:t>in the list of effects.</a:t>
            </a:r>
            <a:endParaRPr lang="en-US" sz="1200" baseline="0" dirty="0"/>
          </a:p>
          <a:p>
            <a:pPr marL="228600" indent="-228600">
              <a:buFont typeface="+mj-lt"/>
              <a:buNone/>
            </a:pPr>
            <a:endParaRPr lang="en-US" sz="1200" dirty="0"/>
          </a:p>
          <a:p>
            <a:pPr marL="228600" indent="-228600">
              <a:buFont typeface="+mj-lt"/>
              <a:buNone/>
            </a:pPr>
            <a:endParaRPr lang="en-US" sz="1200" dirty="0"/>
          </a:p>
          <a:p>
            <a:r>
              <a:rPr lang="en-US" sz="1200" baseline="0" dirty="0">
                <a:latin typeface="+mn-lt"/>
              </a:rPr>
              <a:t>To reproduce the background effects on this slide, do the following:</a:t>
            </a:r>
          </a:p>
          <a:p>
            <a:pPr marL="228600" lvl="0" indent="-228600">
              <a:buFont typeface="+mj-lt"/>
              <a:buAutoNum type="arabicPeriod"/>
            </a:pPr>
            <a:r>
              <a:rPr lang="en-US" sz="1200" kern="1200" dirty="0">
                <a:solidFill>
                  <a:schemeClr val="tx1"/>
                </a:solidFill>
                <a:latin typeface="+mn-lt"/>
                <a:ea typeface="+mn-ea"/>
                <a:cs typeface="+mn-cs"/>
              </a:rPr>
              <a:t>Right-click the slide background area, and then click </a:t>
            </a:r>
            <a:r>
              <a:rPr lang="en-US" sz="1200" b="1" kern="1200" dirty="0">
                <a:solidFill>
                  <a:schemeClr val="tx1"/>
                </a:solidFill>
                <a:latin typeface="+mn-lt"/>
                <a:ea typeface="+mn-ea"/>
                <a:cs typeface="+mn-cs"/>
              </a:rPr>
              <a:t>Format Background</a:t>
            </a:r>
            <a:r>
              <a:rPr lang="en-US" sz="1200" kern="1200" dirty="0">
                <a:solidFill>
                  <a:schemeClr val="tx1"/>
                </a:solidFill>
                <a:latin typeface="+mn-lt"/>
                <a:ea typeface="+mn-ea"/>
                <a:cs typeface="+mn-cs"/>
              </a:rPr>
              <a:t>. In the </a:t>
            </a:r>
            <a:r>
              <a:rPr lang="en-US" sz="1200" b="1" kern="1200" dirty="0">
                <a:solidFill>
                  <a:schemeClr val="tx1"/>
                </a:solidFill>
                <a:latin typeface="+mn-lt"/>
                <a:ea typeface="+mn-ea"/>
                <a:cs typeface="+mn-cs"/>
              </a:rPr>
              <a:t>Format Background </a:t>
            </a:r>
            <a:r>
              <a:rPr lang="en-US" sz="1200" kern="1200" dirty="0">
                <a:solidFill>
                  <a:schemeClr val="tx1"/>
                </a:solidFill>
                <a:latin typeface="+mn-lt"/>
                <a:ea typeface="+mn-ea"/>
                <a:cs typeface="+mn-cs"/>
              </a:rPr>
              <a:t>dialog box, click </a:t>
            </a:r>
            <a:r>
              <a:rPr lang="en-US" sz="1200" b="1" kern="1200" dirty="0">
                <a:solidFill>
                  <a:schemeClr val="tx1"/>
                </a:solidFill>
                <a:latin typeface="+mn-lt"/>
                <a:ea typeface="+mn-ea"/>
                <a:cs typeface="+mn-cs"/>
              </a:rPr>
              <a:t>Fill</a:t>
            </a:r>
            <a:r>
              <a:rPr lang="en-US" sz="1200" kern="1200" dirty="0">
                <a:solidFill>
                  <a:schemeClr val="tx1"/>
                </a:solidFill>
                <a:latin typeface="+mn-lt"/>
                <a:ea typeface="+mn-ea"/>
                <a:cs typeface="+mn-cs"/>
              </a:rPr>
              <a:t> in the left pane, select </a:t>
            </a:r>
            <a:r>
              <a:rPr lang="en-US" sz="1200" b="1" kern="1200" dirty="0">
                <a:solidFill>
                  <a:schemeClr val="tx1"/>
                </a:solidFill>
                <a:latin typeface="+mn-lt"/>
                <a:ea typeface="+mn-ea"/>
                <a:cs typeface="+mn-cs"/>
              </a:rPr>
              <a:t>Gradient fill</a:t>
            </a:r>
            <a:r>
              <a:rPr lang="en-US" sz="1200" kern="1200" dirty="0">
                <a:solidFill>
                  <a:schemeClr val="tx1"/>
                </a:solidFill>
                <a:latin typeface="+mn-lt"/>
                <a:ea typeface="+mn-ea"/>
                <a:cs typeface="+mn-cs"/>
              </a:rPr>
              <a:t> in the </a:t>
            </a:r>
            <a:r>
              <a:rPr lang="en-US" sz="1200" b="1" kern="1200" dirty="0">
                <a:solidFill>
                  <a:schemeClr val="tx1"/>
                </a:solidFill>
                <a:latin typeface="+mn-lt"/>
                <a:ea typeface="+mn-ea"/>
                <a:cs typeface="+mn-cs"/>
              </a:rPr>
              <a:t>Fill</a:t>
            </a:r>
            <a:r>
              <a:rPr lang="en-US" sz="1200" kern="1200" dirty="0">
                <a:solidFill>
                  <a:schemeClr val="tx1"/>
                </a:solidFill>
                <a:latin typeface="+mn-lt"/>
                <a:ea typeface="+mn-ea"/>
                <a:cs typeface="+mn-cs"/>
              </a:rPr>
              <a:t> pane, and then do the following:</a:t>
            </a:r>
          </a:p>
          <a:p>
            <a:pPr marL="685800" lvl="1" indent="-228600">
              <a:buFont typeface="Arial" pitchFamily="34" charset="0"/>
              <a:buChar char="•"/>
            </a:pPr>
            <a:r>
              <a:rPr lang="en-US" sz="1200" kern="1200" dirty="0">
                <a:solidFill>
                  <a:schemeClr val="tx1"/>
                </a:solidFill>
                <a:latin typeface="+mn-lt"/>
                <a:ea typeface="+mn-ea"/>
                <a:cs typeface="+mn-cs"/>
              </a:rPr>
              <a:t>In the </a:t>
            </a:r>
            <a:r>
              <a:rPr lang="en-US" sz="1200" b="1" kern="1200" dirty="0">
                <a:solidFill>
                  <a:schemeClr val="tx1"/>
                </a:solidFill>
                <a:latin typeface="+mn-lt"/>
                <a:ea typeface="+mn-ea"/>
                <a:cs typeface="+mn-cs"/>
              </a:rPr>
              <a:t>Type</a:t>
            </a:r>
            <a:r>
              <a:rPr lang="en-US" sz="1200" kern="1200" dirty="0">
                <a:solidFill>
                  <a:schemeClr val="tx1"/>
                </a:solidFill>
                <a:latin typeface="+mn-lt"/>
                <a:ea typeface="+mn-ea"/>
                <a:cs typeface="+mn-cs"/>
              </a:rPr>
              <a:t> list, select </a:t>
            </a:r>
            <a:r>
              <a:rPr lang="en-US" sz="1200" b="1" kern="1200" dirty="0">
                <a:solidFill>
                  <a:schemeClr val="tx1"/>
                </a:solidFill>
                <a:latin typeface="+mn-lt"/>
                <a:ea typeface="+mn-ea"/>
                <a:cs typeface="+mn-cs"/>
              </a:rPr>
              <a:t>Radial</a:t>
            </a:r>
            <a:r>
              <a:rPr lang="en-US" sz="1200" kern="1200" dirty="0">
                <a:solidFill>
                  <a:schemeClr val="tx1"/>
                </a:solidFill>
                <a:latin typeface="+mn-lt"/>
                <a:ea typeface="+mn-ea"/>
                <a:cs typeface="+mn-cs"/>
              </a:rPr>
              <a:t>.</a:t>
            </a:r>
          </a:p>
          <a:p>
            <a:pPr marL="685800" lvl="1" indent="-228600">
              <a:buFont typeface="Arial" pitchFamily="34" charset="0"/>
              <a:buChar char="•"/>
            </a:pPr>
            <a:r>
              <a:rPr lang="en-US" sz="1200" kern="1200" dirty="0">
                <a:solidFill>
                  <a:schemeClr val="tx1"/>
                </a:solidFill>
                <a:latin typeface="+mn-lt"/>
                <a:ea typeface="+mn-ea"/>
                <a:cs typeface="+mn-cs"/>
              </a:rPr>
              <a:t>Click the button next to </a:t>
            </a:r>
            <a:r>
              <a:rPr lang="en-US" sz="1200" b="1" kern="1200" dirty="0">
                <a:solidFill>
                  <a:schemeClr val="tx1"/>
                </a:solidFill>
                <a:latin typeface="+mn-lt"/>
                <a:ea typeface="+mn-ea"/>
                <a:cs typeface="+mn-cs"/>
              </a:rPr>
              <a:t>Direction</a:t>
            </a:r>
            <a:r>
              <a:rPr lang="en-US" sz="1200" kern="1200" dirty="0">
                <a:solidFill>
                  <a:schemeClr val="tx1"/>
                </a:solidFill>
                <a:latin typeface="+mn-lt"/>
                <a:ea typeface="+mn-ea"/>
                <a:cs typeface="+mn-cs"/>
              </a:rPr>
              <a:t>, and then click </a:t>
            </a:r>
            <a:r>
              <a:rPr lang="en-US" sz="1200" b="1" kern="1200" dirty="0">
                <a:solidFill>
                  <a:schemeClr val="tx1"/>
                </a:solidFill>
                <a:latin typeface="+mn-lt"/>
                <a:ea typeface="+mn-ea"/>
                <a:cs typeface="+mn-cs"/>
              </a:rPr>
              <a:t>From Center </a:t>
            </a:r>
            <a:r>
              <a:rPr lang="en-US" sz="1200" b="0" kern="1200" dirty="0">
                <a:solidFill>
                  <a:schemeClr val="tx1"/>
                </a:solidFill>
                <a:latin typeface="+mn-lt"/>
                <a:ea typeface="+mn-ea"/>
                <a:cs typeface="+mn-cs"/>
              </a:rPr>
              <a:t>(third option from the left). </a:t>
            </a:r>
            <a:endParaRPr lang="en-US" sz="1200" b="1" kern="1200" dirty="0">
              <a:solidFill>
                <a:schemeClr val="tx1"/>
              </a:solidFill>
              <a:latin typeface="+mn-lt"/>
              <a:ea typeface="+mn-ea"/>
              <a:cs typeface="+mn-cs"/>
            </a:endParaRPr>
          </a:p>
          <a:p>
            <a:pPr marL="685800" lvl="1" indent="-228600">
              <a:buFont typeface="Arial" pitchFamily="34" charset="0"/>
              <a:buChar char="•"/>
            </a:pPr>
            <a:r>
              <a:rPr lang="en-US" sz="1200" kern="1200" dirty="0">
                <a:solidFill>
                  <a:schemeClr val="tx1"/>
                </a:solidFill>
                <a:latin typeface="+mn-lt"/>
                <a:ea typeface="+mn-ea"/>
                <a:cs typeface="+mn-cs"/>
              </a:rPr>
              <a:t>Under </a:t>
            </a:r>
            <a:r>
              <a:rPr lang="en-US" sz="1200" b="1" kern="1200" dirty="0">
                <a:solidFill>
                  <a:schemeClr val="tx1"/>
                </a:solidFill>
                <a:latin typeface="+mn-lt"/>
                <a:ea typeface="+mn-ea"/>
                <a:cs typeface="+mn-cs"/>
              </a:rPr>
              <a:t>Gradient stops</a:t>
            </a:r>
            <a:r>
              <a:rPr lang="en-US" sz="1200" kern="1200" dirty="0">
                <a:solidFill>
                  <a:schemeClr val="tx1"/>
                </a:solidFill>
                <a:latin typeface="+mn-lt"/>
                <a:ea typeface="+mn-ea"/>
                <a:cs typeface="+mn-cs"/>
              </a:rPr>
              <a:t>, click </a:t>
            </a:r>
            <a:r>
              <a:rPr lang="en-US" sz="1200" b="1" kern="1200" dirty="0">
                <a:solidFill>
                  <a:schemeClr val="tx1"/>
                </a:solidFill>
                <a:latin typeface="+mn-lt"/>
                <a:ea typeface="+mn-ea"/>
                <a:cs typeface="+mn-cs"/>
              </a:rPr>
              <a:t>Add</a:t>
            </a:r>
            <a:r>
              <a:rPr lang="en-US" sz="1200" b="0" kern="1200" dirty="0">
                <a:solidFill>
                  <a:schemeClr val="tx1"/>
                </a:solidFill>
                <a:latin typeface="+mn-lt"/>
                <a:ea typeface="+mn-ea"/>
                <a:cs typeface="+mn-cs"/>
              </a:rPr>
              <a:t> or </a:t>
            </a:r>
            <a:r>
              <a:rPr lang="en-US" sz="1200" b="1" kern="1200" dirty="0">
                <a:solidFill>
                  <a:schemeClr val="tx1"/>
                </a:solidFill>
                <a:latin typeface="+mn-lt"/>
                <a:ea typeface="+mn-ea"/>
                <a:cs typeface="+mn-cs"/>
              </a:rPr>
              <a:t>Remove</a:t>
            </a:r>
            <a:r>
              <a:rPr lang="en-US" sz="1200" kern="1200" dirty="0">
                <a:solidFill>
                  <a:schemeClr val="tx1"/>
                </a:solidFill>
                <a:latin typeface="+mn-lt"/>
                <a:ea typeface="+mn-ea"/>
                <a:cs typeface="+mn-cs"/>
              </a:rPr>
              <a:t> until two stops appear in the drop-down list.</a:t>
            </a:r>
          </a:p>
          <a:p>
            <a:pPr marL="228600" lvl="0" indent="-228600">
              <a:buFont typeface="+mj-lt"/>
              <a:buAutoNum type="arabicPeriod"/>
            </a:pPr>
            <a:r>
              <a:rPr lang="en-US" sz="1200" kern="1200" dirty="0">
                <a:solidFill>
                  <a:schemeClr val="tx1"/>
                </a:solidFill>
                <a:latin typeface="+mn-lt"/>
                <a:ea typeface="+mn-ea"/>
                <a:cs typeface="+mn-cs"/>
              </a:rPr>
              <a:t>Also under </a:t>
            </a:r>
            <a:r>
              <a:rPr lang="en-US" sz="1200" b="1" kern="1200" dirty="0">
                <a:solidFill>
                  <a:schemeClr val="tx1"/>
                </a:solidFill>
                <a:latin typeface="+mn-lt"/>
                <a:ea typeface="+mn-ea"/>
                <a:cs typeface="+mn-cs"/>
              </a:rPr>
              <a:t>Gradient stops</a:t>
            </a:r>
            <a:r>
              <a:rPr lang="en-US" sz="1200" kern="1200" dirty="0">
                <a:solidFill>
                  <a:schemeClr val="tx1"/>
                </a:solidFill>
                <a:latin typeface="+mn-lt"/>
                <a:ea typeface="+mn-ea"/>
                <a:cs typeface="+mn-cs"/>
              </a:rPr>
              <a:t>, customize the gradient stops that you added as follows:</a:t>
            </a:r>
          </a:p>
          <a:p>
            <a:pPr marL="685800" lvl="1" indent="-228600">
              <a:buFont typeface="Arial" pitchFamily="34" charset="0"/>
              <a:buChar char="•"/>
            </a:pPr>
            <a:r>
              <a:rPr lang="en-US" sz="1200" kern="1200" dirty="0">
                <a:solidFill>
                  <a:schemeClr val="tx1"/>
                </a:solidFill>
                <a:latin typeface="+mn-lt"/>
                <a:ea typeface="+mn-ea"/>
                <a:cs typeface="+mn-cs"/>
              </a:rPr>
              <a:t>Select </a:t>
            </a:r>
            <a:r>
              <a:rPr lang="en-US" sz="1200" b="1" kern="1200" dirty="0">
                <a:solidFill>
                  <a:schemeClr val="tx1"/>
                </a:solidFill>
                <a:latin typeface="+mn-lt"/>
                <a:ea typeface="+mn-ea"/>
                <a:cs typeface="+mn-cs"/>
              </a:rPr>
              <a:t>Stop 1 </a:t>
            </a:r>
            <a:r>
              <a:rPr lang="en-US" sz="1200" kern="1200" dirty="0">
                <a:solidFill>
                  <a:schemeClr val="tx1"/>
                </a:solidFill>
                <a:latin typeface="+mn-lt"/>
                <a:ea typeface="+mn-ea"/>
                <a:cs typeface="+mn-cs"/>
              </a:rPr>
              <a:t>from the list, and then do the following:</a:t>
            </a:r>
          </a:p>
          <a:p>
            <a:pPr marL="1143000" lvl="2" indent="-228600">
              <a:buFont typeface="Arial" pitchFamily="34" charset="0"/>
              <a:buChar char="•"/>
            </a:pPr>
            <a:r>
              <a:rPr lang="en-US" sz="1200" kern="1200" dirty="0">
                <a:solidFill>
                  <a:schemeClr val="tx1"/>
                </a:solidFill>
                <a:latin typeface="+mn-lt"/>
                <a:ea typeface="+mn-ea"/>
                <a:cs typeface="+mn-cs"/>
              </a:rPr>
              <a:t>In the </a:t>
            </a:r>
            <a:r>
              <a:rPr lang="en-US" sz="1200" b="1" kern="1200" dirty="0">
                <a:solidFill>
                  <a:schemeClr val="tx1"/>
                </a:solidFill>
                <a:latin typeface="+mn-lt"/>
                <a:ea typeface="+mn-ea"/>
                <a:cs typeface="+mn-cs"/>
              </a:rPr>
              <a:t>Stop position </a:t>
            </a:r>
            <a:r>
              <a:rPr lang="en-US" sz="1200" kern="1200" dirty="0">
                <a:solidFill>
                  <a:schemeClr val="tx1"/>
                </a:solidFill>
                <a:latin typeface="+mn-lt"/>
                <a:ea typeface="+mn-ea"/>
                <a:cs typeface="+mn-cs"/>
              </a:rPr>
              <a:t>box, enter </a:t>
            </a:r>
            <a:r>
              <a:rPr lang="en-US" sz="1200" b="1" kern="1200" dirty="0">
                <a:solidFill>
                  <a:schemeClr val="tx1"/>
                </a:solidFill>
                <a:latin typeface="+mn-lt"/>
                <a:ea typeface="+mn-ea"/>
                <a:cs typeface="+mn-cs"/>
              </a:rPr>
              <a:t>33%</a:t>
            </a:r>
            <a:r>
              <a:rPr lang="en-US" sz="1200" b="0" kern="1200" dirty="0">
                <a:solidFill>
                  <a:schemeClr val="tx1"/>
                </a:solidFill>
                <a:latin typeface="+mn-lt"/>
                <a:ea typeface="+mn-ea"/>
                <a:cs typeface="+mn-cs"/>
              </a:rPr>
              <a:t>.</a:t>
            </a:r>
          </a:p>
          <a:p>
            <a:pPr marL="1143000" lvl="2" indent="-228600">
              <a:buFont typeface="Arial" pitchFamily="34" charset="0"/>
              <a:buChar char="•"/>
            </a:pPr>
            <a:r>
              <a:rPr lang="en-US" sz="1200" kern="1200" dirty="0">
                <a:solidFill>
                  <a:schemeClr val="tx1"/>
                </a:solidFill>
                <a:latin typeface="+mn-lt"/>
                <a:ea typeface="+mn-ea"/>
                <a:cs typeface="+mn-cs"/>
              </a:rPr>
              <a:t>Click the button next to </a:t>
            </a:r>
            <a:r>
              <a:rPr lang="en-US" sz="1200" b="1" kern="1200" dirty="0">
                <a:solidFill>
                  <a:schemeClr val="tx1"/>
                </a:solidFill>
                <a:latin typeface="+mn-lt"/>
                <a:ea typeface="+mn-ea"/>
                <a:cs typeface="+mn-cs"/>
              </a:rPr>
              <a:t>Color</a:t>
            </a:r>
            <a:r>
              <a:rPr lang="en-US" sz="1200" kern="1200" dirty="0">
                <a:solidFill>
                  <a:schemeClr val="tx1"/>
                </a:solidFill>
                <a:latin typeface="+mn-lt"/>
                <a:ea typeface="+mn-ea"/>
                <a:cs typeface="+mn-cs"/>
              </a:rPr>
              <a:t>, and then under </a:t>
            </a:r>
            <a:r>
              <a:rPr lang="en-US" sz="1200" b="1" kern="1200" dirty="0">
                <a:solidFill>
                  <a:schemeClr val="tx1"/>
                </a:solidFill>
                <a:latin typeface="+mn-lt"/>
                <a:ea typeface="+mn-ea"/>
                <a:cs typeface="+mn-cs"/>
              </a:rPr>
              <a:t>Theme</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Colors</a:t>
            </a:r>
            <a:r>
              <a:rPr lang="en-US" sz="1200" kern="1200" baseline="0" dirty="0">
                <a:solidFill>
                  <a:schemeClr val="tx1"/>
                </a:solidFill>
                <a:latin typeface="+mn-lt"/>
                <a:ea typeface="+mn-ea"/>
                <a:cs typeface="+mn-cs"/>
              </a:rPr>
              <a:t> select </a:t>
            </a:r>
            <a:r>
              <a:rPr lang="en-US" sz="1200" b="1" kern="1200" baseline="0" dirty="0">
                <a:solidFill>
                  <a:schemeClr val="tx1"/>
                </a:solidFill>
                <a:latin typeface="+mn-lt"/>
                <a:ea typeface="+mn-ea"/>
                <a:cs typeface="+mn-cs"/>
              </a:rPr>
              <a:t>White, Background 1 </a:t>
            </a:r>
            <a:r>
              <a:rPr lang="en-US" sz="1200" b="0" baseline="0" dirty="0">
                <a:solidFill>
                  <a:schemeClr val="accent6"/>
                </a:solidFill>
                <a:latin typeface="+mn-lt"/>
              </a:rPr>
              <a:t>(first row, first option from the left). </a:t>
            </a:r>
            <a:endParaRPr lang="en-US" sz="1200" b="1" kern="1200" baseline="0" dirty="0">
              <a:solidFill>
                <a:schemeClr val="tx1"/>
              </a:solidFill>
              <a:latin typeface="+mn-lt"/>
              <a:ea typeface="+mn-ea"/>
              <a:cs typeface="+mn-cs"/>
            </a:endParaRPr>
          </a:p>
          <a:p>
            <a:pPr marL="685800" lvl="1" indent="-228600">
              <a:buFont typeface="Arial" pitchFamily="34" charset="0"/>
              <a:buChar char="•"/>
            </a:pPr>
            <a:r>
              <a:rPr lang="en-US" sz="1200" kern="1200" dirty="0">
                <a:solidFill>
                  <a:schemeClr val="tx1"/>
                </a:solidFill>
                <a:latin typeface="+mn-lt"/>
                <a:ea typeface="+mn-ea"/>
                <a:cs typeface="+mn-cs"/>
              </a:rPr>
              <a:t>Select </a:t>
            </a:r>
            <a:r>
              <a:rPr lang="en-US" sz="1200" b="1" kern="1200" dirty="0">
                <a:solidFill>
                  <a:schemeClr val="tx1"/>
                </a:solidFill>
                <a:latin typeface="+mn-lt"/>
                <a:ea typeface="+mn-ea"/>
                <a:cs typeface="+mn-cs"/>
              </a:rPr>
              <a:t>Stop 2 </a:t>
            </a:r>
            <a:r>
              <a:rPr lang="en-US" sz="1200" kern="1200" dirty="0">
                <a:solidFill>
                  <a:schemeClr val="tx1"/>
                </a:solidFill>
                <a:latin typeface="+mn-lt"/>
                <a:ea typeface="+mn-ea"/>
                <a:cs typeface="+mn-cs"/>
              </a:rPr>
              <a:t>from the list, and then do the following: </a:t>
            </a:r>
          </a:p>
          <a:p>
            <a:pPr marL="1143000" lvl="2" indent="-228600">
              <a:buFont typeface="Arial" pitchFamily="34" charset="0"/>
              <a:buChar char="•"/>
            </a:pPr>
            <a:r>
              <a:rPr lang="en-US" sz="1200" kern="1200" dirty="0">
                <a:solidFill>
                  <a:schemeClr val="tx1"/>
                </a:solidFill>
                <a:latin typeface="+mn-lt"/>
                <a:ea typeface="+mn-ea"/>
                <a:cs typeface="+mn-cs"/>
              </a:rPr>
              <a:t>In the </a:t>
            </a:r>
            <a:r>
              <a:rPr lang="en-US" sz="1200" b="1" kern="1200" dirty="0">
                <a:solidFill>
                  <a:schemeClr val="tx1"/>
                </a:solidFill>
                <a:latin typeface="+mn-lt"/>
                <a:ea typeface="+mn-ea"/>
                <a:cs typeface="+mn-cs"/>
              </a:rPr>
              <a:t>Stop position </a:t>
            </a:r>
            <a:r>
              <a:rPr lang="en-US" sz="1200" kern="1200" dirty="0">
                <a:solidFill>
                  <a:schemeClr val="tx1"/>
                </a:solidFill>
                <a:latin typeface="+mn-lt"/>
                <a:ea typeface="+mn-ea"/>
                <a:cs typeface="+mn-cs"/>
              </a:rPr>
              <a:t>box, enter </a:t>
            </a:r>
            <a:r>
              <a:rPr lang="en-US" sz="1200" b="1" kern="1200" dirty="0">
                <a:solidFill>
                  <a:schemeClr val="tx1"/>
                </a:solidFill>
                <a:latin typeface="+mn-lt"/>
                <a:ea typeface="+mn-ea"/>
                <a:cs typeface="+mn-cs"/>
              </a:rPr>
              <a:t>100%</a:t>
            </a:r>
            <a:r>
              <a:rPr lang="en-US" sz="1200" kern="1200" dirty="0">
                <a:solidFill>
                  <a:schemeClr val="tx1"/>
                </a:solidFill>
                <a:latin typeface="+mn-lt"/>
                <a:ea typeface="+mn-ea"/>
                <a:cs typeface="+mn-cs"/>
              </a:rPr>
              <a:t>.</a:t>
            </a:r>
          </a:p>
          <a:p>
            <a:pPr marL="1143000" marR="0" lvl="2"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dirty="0"/>
              <a:t>Click the button next to </a:t>
            </a:r>
            <a:r>
              <a:rPr lang="en-US" sz="1200" b="1" dirty="0"/>
              <a:t>Color</a:t>
            </a:r>
            <a:r>
              <a:rPr lang="en-US" sz="1200" dirty="0"/>
              <a:t>, </a:t>
            </a:r>
            <a:r>
              <a:rPr lang="en-US" sz="1200" kern="1200" dirty="0">
                <a:solidFill>
                  <a:schemeClr val="tx1"/>
                </a:solidFill>
                <a:latin typeface="+mn-lt"/>
                <a:ea typeface="+mn-ea"/>
                <a:cs typeface="+mn-cs"/>
              </a:rPr>
              <a:t>and then under </a:t>
            </a:r>
            <a:r>
              <a:rPr lang="en-US" sz="1200" b="1" kern="1200" dirty="0">
                <a:solidFill>
                  <a:schemeClr val="tx1"/>
                </a:solidFill>
                <a:latin typeface="+mn-lt"/>
                <a:ea typeface="+mn-ea"/>
                <a:cs typeface="+mn-cs"/>
              </a:rPr>
              <a:t>Theme</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Colors</a:t>
            </a:r>
            <a:r>
              <a:rPr lang="en-US" sz="1200" kern="1200" baseline="0" dirty="0">
                <a:solidFill>
                  <a:schemeClr val="tx1"/>
                </a:solidFill>
                <a:latin typeface="+mn-lt"/>
                <a:ea typeface="+mn-ea"/>
                <a:cs typeface="+mn-cs"/>
              </a:rPr>
              <a:t> select </a:t>
            </a:r>
            <a:r>
              <a:rPr lang="en-US" sz="1200" b="1" kern="1200" baseline="0" dirty="0">
                <a:solidFill>
                  <a:schemeClr val="tx1"/>
                </a:solidFill>
                <a:latin typeface="+mn-lt"/>
                <a:ea typeface="+mn-ea"/>
                <a:cs typeface="+mn-cs"/>
              </a:rPr>
              <a:t>White, Background 1, Darker 25% </a:t>
            </a:r>
            <a:r>
              <a:rPr lang="en-US" sz="1200" b="0" baseline="0" dirty="0">
                <a:solidFill>
                  <a:schemeClr val="accent6"/>
                </a:solidFill>
                <a:latin typeface="+mn-lt"/>
              </a:rPr>
              <a:t>(fourth row, first option from the left). </a:t>
            </a:r>
            <a:endParaRPr lang="en-US" sz="1200" dirty="0"/>
          </a:p>
          <a:p>
            <a:endParaRPr lang="en-US" sz="1200" dirty="0"/>
          </a:p>
        </p:txBody>
      </p:sp>
      <p:sp>
        <p:nvSpPr>
          <p:cNvPr id="6" name="Slide Image Placeholder 5"/>
          <p:cNvSpPr>
            <a:spLocks noGrp="1" noRot="1" noChangeAspect="1"/>
          </p:cNvSpPr>
          <p:nvPr>
            <p:ph type="sldImg"/>
          </p:nvPr>
        </p:nvSpPr>
        <p:spPr>
          <a:xfrm>
            <a:off x="15875" y="503238"/>
            <a:ext cx="4191000" cy="2359025"/>
          </a:xfrm>
        </p:spPr>
      </p:sp>
    </p:spTree>
    <p:extLst>
      <p:ext uri="{BB962C8B-B14F-4D97-AF65-F5344CB8AC3E}">
        <p14:creationId xmlns:p14="http://schemas.microsoft.com/office/powerpoint/2010/main" val="20565066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numCol="2" spcCol="182880">
            <a:noAutofit/>
          </a:bodyPr>
          <a:lstStyle/>
          <a:p>
            <a:r>
              <a:rPr lang="en-US" sz="1400" b="1" dirty="0" err="1"/>
              <a:t>SmartArt</a:t>
            </a:r>
            <a:r>
              <a:rPr lang="en-US" sz="1400" b="1" dirty="0"/>
              <a:t> custom animation effects: vertical block</a:t>
            </a:r>
            <a:r>
              <a:rPr lang="en-US" sz="1400" b="1" baseline="0" dirty="0"/>
              <a:t> list</a:t>
            </a:r>
            <a:endParaRPr lang="en-US" sz="1400" b="1" dirty="0"/>
          </a:p>
          <a:p>
            <a:r>
              <a:rPr lang="en-US" sz="1400" dirty="0"/>
              <a:t>(Intermediate)</a:t>
            </a:r>
          </a:p>
          <a:p>
            <a:pPr marL="228600" indent="-228600">
              <a:buFont typeface="+mj-lt"/>
              <a:buNone/>
            </a:pPr>
            <a:endParaRPr lang="en-US" sz="1200" dirty="0"/>
          </a:p>
          <a:p>
            <a:pPr marL="228600" indent="-228600">
              <a:buFont typeface="+mj-lt"/>
              <a:buNone/>
            </a:pPr>
            <a:endParaRPr lang="en-US" sz="1200" dirty="0"/>
          </a:p>
          <a:p>
            <a:pPr marL="228600" indent="-228600">
              <a:buFont typeface="+mj-lt"/>
              <a:buNone/>
            </a:pPr>
            <a:r>
              <a:rPr lang="en-US" sz="1200" dirty="0"/>
              <a:t>To reproduce the </a:t>
            </a:r>
            <a:r>
              <a:rPr lang="en-US" sz="1200" dirty="0" err="1"/>
              <a:t>SmartArt</a:t>
            </a:r>
            <a:r>
              <a:rPr lang="en-US" sz="1200" dirty="0"/>
              <a:t> effects on</a:t>
            </a:r>
            <a:r>
              <a:rPr lang="en-US" sz="1200" baseline="0" dirty="0"/>
              <a:t> this slide, do the following:</a:t>
            </a:r>
            <a:endParaRPr lang="en-US" sz="1200" dirty="0"/>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dirty="0"/>
              <a:t>On the </a:t>
            </a:r>
            <a:r>
              <a:rPr lang="en-US" sz="1200" b="1" dirty="0"/>
              <a:t>Home</a:t>
            </a:r>
            <a:r>
              <a:rPr lang="en-US" sz="1200" b="0" dirty="0"/>
              <a:t> tab, in the </a:t>
            </a:r>
            <a:r>
              <a:rPr lang="en-US" sz="1200" b="1" dirty="0"/>
              <a:t>Slides</a:t>
            </a:r>
            <a:r>
              <a:rPr lang="en-US" sz="1200" b="0" dirty="0"/>
              <a:t> group, click </a:t>
            </a:r>
            <a:r>
              <a:rPr lang="en-US" sz="1200" b="1" dirty="0"/>
              <a:t>Layout</a:t>
            </a:r>
            <a:r>
              <a:rPr lang="en-US" sz="1200" b="0" dirty="0"/>
              <a:t>, and then click</a:t>
            </a:r>
            <a:r>
              <a:rPr lang="en-US" sz="1200" b="0" baseline="0" dirty="0"/>
              <a:t> </a:t>
            </a:r>
            <a:r>
              <a:rPr lang="en-US" sz="1200" b="1" baseline="0" dirty="0"/>
              <a:t>Blank</a:t>
            </a:r>
            <a:r>
              <a:rPr lang="en-US" sz="1200" b="0" baseline="0" dirty="0"/>
              <a:t>. </a:t>
            </a:r>
            <a:endParaRPr lang="en-US" sz="1200" dirty="0"/>
          </a:p>
          <a:p>
            <a:pPr marL="228600" indent="-228600">
              <a:buFont typeface="+mj-lt"/>
              <a:buAutoNum type="arabicPeriod"/>
            </a:pPr>
            <a:r>
              <a:rPr lang="en-US" sz="1200" b="0" dirty="0"/>
              <a:t>On the </a:t>
            </a:r>
            <a:r>
              <a:rPr lang="en-US" sz="1200" b="1" dirty="0"/>
              <a:t>Insert tab</a:t>
            </a:r>
            <a:r>
              <a:rPr lang="en-US" sz="1200" b="0" dirty="0"/>
              <a:t>, in the </a:t>
            </a:r>
            <a:r>
              <a:rPr lang="en-US" sz="1200" b="1" dirty="0"/>
              <a:t>Illustrations</a:t>
            </a:r>
            <a:r>
              <a:rPr lang="en-US" sz="1200" dirty="0"/>
              <a:t> group, click </a:t>
            </a:r>
            <a:r>
              <a:rPr lang="en-US" sz="1200" b="1" dirty="0" err="1"/>
              <a:t>SmartArt</a:t>
            </a:r>
            <a:r>
              <a:rPr lang="en-US" sz="1200" b="0" dirty="0"/>
              <a:t>.</a:t>
            </a:r>
            <a:r>
              <a:rPr lang="en-US" sz="1200" b="0" baseline="0" dirty="0"/>
              <a:t> In the </a:t>
            </a:r>
            <a:r>
              <a:rPr lang="en-US" sz="1200" b="1" baseline="0" dirty="0"/>
              <a:t>Choose a </a:t>
            </a:r>
            <a:r>
              <a:rPr lang="en-US" sz="1200" b="1" baseline="0" dirty="0" err="1"/>
              <a:t>SmartArt</a:t>
            </a:r>
            <a:r>
              <a:rPr lang="en-US" sz="1200" b="1" baseline="0" dirty="0"/>
              <a:t> Graphic</a:t>
            </a:r>
            <a:r>
              <a:rPr lang="en-US" sz="1200" b="0" baseline="0" dirty="0"/>
              <a:t> dialog box, in the left pane, click </a:t>
            </a:r>
            <a:r>
              <a:rPr lang="en-US" sz="1200" b="1" baseline="0" dirty="0"/>
              <a:t>List</a:t>
            </a:r>
            <a:r>
              <a:rPr lang="en-US" sz="1200" b="0" baseline="0" dirty="0"/>
              <a:t>. In the </a:t>
            </a:r>
            <a:r>
              <a:rPr lang="en-US" sz="1200" b="1" baseline="0" dirty="0"/>
              <a:t>List </a:t>
            </a:r>
            <a:r>
              <a:rPr lang="en-US" sz="1200" b="0" baseline="0" dirty="0"/>
              <a:t>pane, click </a:t>
            </a:r>
            <a:r>
              <a:rPr lang="en-US" sz="1200" b="1" baseline="0" dirty="0"/>
              <a:t>Vertical Block List </a:t>
            </a:r>
            <a:r>
              <a:rPr lang="en-US" sz="1200" baseline="0" dirty="0"/>
              <a:t>(fourth row,  third option from the left), and then click </a:t>
            </a:r>
            <a:r>
              <a:rPr lang="en-US" sz="1200" b="1" baseline="0" dirty="0"/>
              <a:t>OK</a:t>
            </a:r>
            <a:r>
              <a:rPr lang="en-US" sz="1200" baseline="0" dirty="0"/>
              <a:t> to insert the graphic into the slide.</a:t>
            </a:r>
            <a:r>
              <a:rPr lang="en-US" sz="1200" b="0" baseline="0" dirty="0"/>
              <a:t> </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aseline="0" dirty="0"/>
              <a:t>To create a fourth row, do the following:</a:t>
            </a:r>
          </a:p>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baseline="0" dirty="0"/>
              <a:t>Select the third  block shape (the shape on the left side) at the bottom of the graphic, under </a:t>
            </a:r>
            <a:r>
              <a:rPr lang="en-US" sz="1200" b="1" baseline="0" dirty="0"/>
              <a:t>SmartArt</a:t>
            </a:r>
            <a:r>
              <a:rPr lang="en-US" sz="1200" b="0" baseline="0" dirty="0"/>
              <a:t> </a:t>
            </a:r>
            <a:r>
              <a:rPr lang="en-US" sz="1200" b="1" baseline="0" dirty="0"/>
              <a:t>Tools</a:t>
            </a:r>
            <a:r>
              <a:rPr lang="en-US" sz="1200" b="0" baseline="0" dirty="0"/>
              <a:t>, on the </a:t>
            </a:r>
            <a:r>
              <a:rPr lang="en-US" sz="1200" b="1" baseline="0" dirty="0"/>
              <a:t>Design</a:t>
            </a:r>
            <a:r>
              <a:rPr lang="en-US" sz="1200" b="0" baseline="0" dirty="0"/>
              <a:t> tab, in the </a:t>
            </a:r>
            <a:r>
              <a:rPr lang="en-US" sz="1200" b="1" baseline="0" dirty="0"/>
              <a:t>Create</a:t>
            </a:r>
            <a:r>
              <a:rPr lang="en-US" sz="1200" b="0" baseline="0" dirty="0"/>
              <a:t> </a:t>
            </a:r>
            <a:r>
              <a:rPr lang="en-US" sz="1200" b="1" baseline="0" dirty="0"/>
              <a:t>Graphic</a:t>
            </a:r>
            <a:r>
              <a:rPr lang="en-US" sz="1200" b="0" baseline="0" dirty="0"/>
              <a:t> group, click the arrow next to </a:t>
            </a:r>
            <a:r>
              <a:rPr lang="en-US" sz="1200" b="1" baseline="0" dirty="0"/>
              <a:t>Add</a:t>
            </a:r>
            <a:r>
              <a:rPr lang="en-US" sz="1200" b="0" baseline="0" dirty="0"/>
              <a:t> </a:t>
            </a:r>
            <a:r>
              <a:rPr lang="en-US" sz="1200" b="1" baseline="0" dirty="0"/>
              <a:t>Shape</a:t>
            </a:r>
            <a:r>
              <a:rPr lang="en-US" sz="1200" b="0" baseline="0" dirty="0"/>
              <a:t>, and select </a:t>
            </a:r>
            <a:r>
              <a:rPr lang="en-US" sz="1200" b="1" baseline="0" dirty="0"/>
              <a:t>Add</a:t>
            </a:r>
            <a:r>
              <a:rPr lang="en-US" sz="1200" b="0" baseline="0" dirty="0"/>
              <a:t> </a:t>
            </a:r>
            <a:r>
              <a:rPr lang="en-US" sz="1200" b="1" baseline="0" dirty="0"/>
              <a:t>Shape</a:t>
            </a:r>
            <a:r>
              <a:rPr lang="en-US" sz="1200" b="0" baseline="0" dirty="0"/>
              <a:t> </a:t>
            </a:r>
            <a:r>
              <a:rPr lang="en-US" sz="1200" b="1" baseline="0" dirty="0"/>
              <a:t>After</a:t>
            </a:r>
            <a:r>
              <a:rPr lang="en-US" sz="1200" b="0" baseline="0" dirty="0"/>
              <a:t>.</a:t>
            </a:r>
          </a:p>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baseline="0" dirty="0"/>
              <a:t>To add a bulleted rectangle next to the fourth block shape, select the fourth block shape, and then under </a:t>
            </a:r>
            <a:r>
              <a:rPr lang="en-US" sz="1200" b="1" baseline="0" dirty="0"/>
              <a:t>SmartArt</a:t>
            </a:r>
            <a:r>
              <a:rPr lang="en-US" sz="1200" b="0" baseline="0" dirty="0"/>
              <a:t> </a:t>
            </a:r>
            <a:r>
              <a:rPr lang="en-US" sz="1200" b="1" baseline="0" dirty="0"/>
              <a:t>Tools</a:t>
            </a:r>
            <a:r>
              <a:rPr lang="en-US" sz="1200" b="0" baseline="0" dirty="0"/>
              <a:t>, on the </a:t>
            </a:r>
            <a:r>
              <a:rPr lang="en-US" sz="1200" b="1" baseline="0" dirty="0"/>
              <a:t>Design</a:t>
            </a:r>
            <a:r>
              <a:rPr lang="en-US" sz="1200" b="0" baseline="0" dirty="0"/>
              <a:t> tab, in the </a:t>
            </a:r>
            <a:r>
              <a:rPr lang="en-US" sz="1200" b="1" baseline="0" dirty="0"/>
              <a:t>Create</a:t>
            </a:r>
            <a:r>
              <a:rPr lang="en-US" sz="1200" b="0" baseline="0" dirty="0"/>
              <a:t> </a:t>
            </a:r>
            <a:r>
              <a:rPr lang="en-US" sz="1200" b="1" baseline="0" dirty="0"/>
              <a:t>Graphic</a:t>
            </a:r>
            <a:r>
              <a:rPr lang="en-US" sz="1200" b="0" baseline="0" dirty="0"/>
              <a:t> group, click </a:t>
            </a:r>
            <a:r>
              <a:rPr lang="en-US" sz="1200" b="1" baseline="0" dirty="0"/>
              <a:t>Add</a:t>
            </a:r>
            <a:r>
              <a:rPr lang="en-US" sz="1200" b="0" baseline="0" dirty="0"/>
              <a:t> </a:t>
            </a:r>
            <a:r>
              <a:rPr lang="en-US" sz="1200" b="1" baseline="0" dirty="0"/>
              <a:t>Bullet</a:t>
            </a:r>
            <a:r>
              <a:rPr lang="en-US" sz="1200" b="0" baseline="0" dirty="0"/>
              <a:t>.</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t>To</a:t>
            </a:r>
            <a:r>
              <a:rPr lang="en-US" sz="1200" baseline="0" dirty="0"/>
              <a:t> enter numbers and text in the blocks and rectangles, s</a:t>
            </a:r>
            <a:r>
              <a:rPr lang="en-US" sz="1200" dirty="0"/>
              <a:t>elect</a:t>
            </a:r>
            <a:r>
              <a:rPr lang="en-US" sz="1200" baseline="0" dirty="0"/>
              <a:t> the graphic, and then click one of the arrows on the left border. In the </a:t>
            </a:r>
            <a:r>
              <a:rPr lang="en-US" sz="1200" b="1" baseline="0" dirty="0"/>
              <a:t>Type your text here </a:t>
            </a:r>
            <a:r>
              <a:rPr lang="en-US" sz="1200" baseline="0" dirty="0"/>
              <a:t>dialog box, enter text for each shape. (</a:t>
            </a:r>
            <a:r>
              <a:rPr lang="en-US" sz="1200" b="1" baseline="0" dirty="0"/>
              <a:t>Note: </a:t>
            </a:r>
            <a:r>
              <a:rPr lang="en-US" sz="1200" baseline="0" dirty="0"/>
              <a:t>In the example slide, the first-level text boxes contain “1,” “2,” “3,” and “4.” There should be only one second-level text box for each first-level box (delete the second bullet), and they contain “First statement,” “Second statement,” and so on.)</a:t>
            </a:r>
          </a:p>
          <a:p>
            <a:pPr marL="228600" marR="0" indent="-228600" algn="l" defTabSz="914400" rtl="0" eaLnBrk="1" fontAlgn="auto" latinLnBrk="0" hangingPunct="1">
              <a:lnSpc>
                <a:spcPct val="100000"/>
              </a:lnSpc>
              <a:spcBef>
                <a:spcPts val="0"/>
              </a:spcBef>
              <a:spcAft>
                <a:spcPts val="0"/>
              </a:spcAft>
              <a:buClrTx/>
              <a:buSzTx/>
              <a:buFontTx/>
              <a:buNone/>
              <a:tabLst/>
              <a:defRPr/>
            </a:pPr>
            <a:endParaRPr lang="en-US" sz="1200" dirty="0"/>
          </a:p>
          <a:p>
            <a:pPr marL="228600" marR="0" indent="-228600" algn="l" defTabSz="914400" rtl="0" eaLnBrk="1" fontAlgn="auto" latinLnBrk="0" hangingPunct="1">
              <a:lnSpc>
                <a:spcPct val="100000"/>
              </a:lnSpc>
              <a:spcBef>
                <a:spcPts val="0"/>
              </a:spcBef>
              <a:spcAft>
                <a:spcPts val="0"/>
              </a:spcAft>
              <a:buClrTx/>
              <a:buSzTx/>
              <a:buFontTx/>
              <a:buNone/>
              <a:tabLst/>
              <a:defRPr/>
            </a:pPr>
            <a:endParaRPr lang="en-US" sz="1200" dirty="0"/>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dirty="0"/>
              <a:t>To reproduce the rectangle effects on</a:t>
            </a:r>
            <a:r>
              <a:rPr lang="en-US" sz="1200" baseline="0" dirty="0"/>
              <a:t> this slide, do the following:</a:t>
            </a:r>
            <a:endParaRPr lang="en-US" sz="1200" dirty="0"/>
          </a:p>
          <a:p>
            <a:pPr marL="228600" indent="-228600">
              <a:buFont typeface="+mj-lt"/>
              <a:buAutoNum type="arabicPeriod"/>
            </a:pPr>
            <a:r>
              <a:rPr lang="en-US" sz="1200" dirty="0"/>
              <a:t>Press and hold CTRL, and then select each of the rectangles (on the right side of the graphic).</a:t>
            </a:r>
          </a:p>
          <a:p>
            <a:pPr marL="228600" indent="-228600">
              <a:buFont typeface="+mj-lt"/>
              <a:buAutoNum type="arabicPeriod"/>
            </a:pPr>
            <a:r>
              <a:rPr lang="en-US" sz="1200" dirty="0"/>
              <a:t>Under </a:t>
            </a:r>
            <a:r>
              <a:rPr lang="en-US" sz="1200" b="1" dirty="0"/>
              <a:t>SmartArt</a:t>
            </a:r>
            <a:r>
              <a:rPr lang="en-US" sz="1200" dirty="0"/>
              <a:t> </a:t>
            </a:r>
            <a:r>
              <a:rPr lang="en-US" sz="1200" b="1" dirty="0"/>
              <a:t>Tools</a:t>
            </a:r>
            <a:r>
              <a:rPr lang="en-US" sz="1200" dirty="0"/>
              <a:t>, on the </a:t>
            </a:r>
            <a:r>
              <a:rPr lang="en-US" sz="1200" b="1" dirty="0"/>
              <a:t>Format</a:t>
            </a:r>
            <a:r>
              <a:rPr lang="en-US" sz="1200" dirty="0"/>
              <a:t> tab, in the </a:t>
            </a:r>
            <a:r>
              <a:rPr lang="en-US" sz="1200" b="1" dirty="0"/>
              <a:t>Shapes</a:t>
            </a:r>
            <a:r>
              <a:rPr lang="en-US" sz="1200" dirty="0"/>
              <a:t> group, click the arrow to the right of </a:t>
            </a:r>
            <a:r>
              <a:rPr lang="en-US" sz="1200" b="1" dirty="0"/>
              <a:t>Change</a:t>
            </a:r>
            <a:r>
              <a:rPr lang="en-US" sz="1200" dirty="0"/>
              <a:t> </a:t>
            </a:r>
            <a:r>
              <a:rPr lang="en-US" sz="1200" b="1" dirty="0"/>
              <a:t>Shape</a:t>
            </a:r>
            <a:r>
              <a:rPr lang="en-US" sz="1200" dirty="0"/>
              <a:t>, and under </a:t>
            </a:r>
            <a:r>
              <a:rPr lang="en-US" sz="1200" b="1" dirty="0"/>
              <a:t>Rectangles</a:t>
            </a:r>
            <a:r>
              <a:rPr lang="en-US" sz="1200" dirty="0"/>
              <a:t> select </a:t>
            </a:r>
            <a:r>
              <a:rPr lang="en-US" sz="1200" b="1" dirty="0"/>
              <a:t>Snip</a:t>
            </a:r>
            <a:r>
              <a:rPr lang="en-US" sz="1200" dirty="0"/>
              <a:t> </a:t>
            </a:r>
            <a:r>
              <a:rPr lang="en-US" sz="1200" b="1" dirty="0"/>
              <a:t>Diagonal</a:t>
            </a:r>
            <a:r>
              <a:rPr lang="en-US" sz="1200" dirty="0"/>
              <a:t> </a:t>
            </a:r>
            <a:r>
              <a:rPr lang="en-US" sz="1200" b="1" dirty="0"/>
              <a:t>Corner</a:t>
            </a:r>
            <a:r>
              <a:rPr lang="en-US" sz="1200" dirty="0"/>
              <a:t> </a:t>
            </a:r>
            <a:r>
              <a:rPr lang="en-US" sz="1200" b="1" dirty="0"/>
              <a:t>Rectangle</a:t>
            </a:r>
            <a:r>
              <a:rPr lang="en-US" sz="1200" b="0" baseline="0" dirty="0"/>
              <a:t> (fifth option from the left).</a:t>
            </a:r>
            <a:endParaRPr lang="en-US" sz="1200" dirty="0"/>
          </a:p>
          <a:p>
            <a:pPr marL="228600" indent="-228600">
              <a:buFont typeface="+mj-lt"/>
              <a:buAutoNum type="arabicPeriod"/>
            </a:pPr>
            <a:r>
              <a:rPr lang="en-US" sz="1200" dirty="0"/>
              <a:t>With the rectangles still selected, drag one of the left center adjustment handles 1” to the left to lengthen all four rectangles.</a:t>
            </a:r>
          </a:p>
          <a:p>
            <a:pPr marL="228600" indent="-228600">
              <a:buFont typeface="+mj-lt"/>
              <a:buAutoNum type="arabicPeriod"/>
            </a:pPr>
            <a:r>
              <a:rPr lang="en-US" sz="1200" dirty="0"/>
              <a:t>With</a:t>
            </a:r>
            <a:r>
              <a:rPr lang="en-US" sz="1200" baseline="0" dirty="0"/>
              <a:t> the rectangles still selected, on the </a:t>
            </a:r>
            <a:r>
              <a:rPr lang="en-US" sz="1200" b="1" baseline="0" dirty="0"/>
              <a:t>Home</a:t>
            </a:r>
            <a:r>
              <a:rPr lang="en-US" sz="1200" baseline="0" dirty="0"/>
              <a:t> tab, in the </a:t>
            </a:r>
            <a:r>
              <a:rPr lang="en-US" sz="1200" b="1" baseline="0" dirty="0"/>
              <a:t>Font</a:t>
            </a:r>
            <a:r>
              <a:rPr lang="en-US" sz="1200" baseline="0" dirty="0"/>
              <a:t> group, in the </a:t>
            </a:r>
            <a:r>
              <a:rPr lang="en-US" sz="1200" b="1" baseline="0" dirty="0"/>
              <a:t>Font</a:t>
            </a:r>
            <a:r>
              <a:rPr lang="en-US" sz="1200" baseline="0" dirty="0"/>
              <a:t> </a:t>
            </a:r>
            <a:r>
              <a:rPr lang="en-US" sz="1200" b="1" baseline="0" dirty="0"/>
              <a:t>Size</a:t>
            </a:r>
            <a:r>
              <a:rPr lang="en-US" sz="1200" baseline="0" dirty="0"/>
              <a:t> box, select </a:t>
            </a:r>
            <a:r>
              <a:rPr lang="en-US" sz="1200" b="1" baseline="0" dirty="0"/>
              <a:t>36</a:t>
            </a:r>
            <a:r>
              <a:rPr lang="en-US" sz="1200" b="0" baseline="0" dirty="0"/>
              <a:t>, and </a:t>
            </a:r>
            <a:r>
              <a:rPr lang="en-US" sz="1200" dirty="0"/>
              <a:t>in the </a:t>
            </a:r>
            <a:r>
              <a:rPr lang="en-US" sz="1200" b="1" dirty="0"/>
              <a:t>Font</a:t>
            </a:r>
            <a:r>
              <a:rPr lang="en-US" sz="1200" dirty="0"/>
              <a:t> </a:t>
            </a:r>
            <a:r>
              <a:rPr lang="en-US" sz="1200" b="1" dirty="0"/>
              <a:t>Color</a:t>
            </a:r>
            <a:r>
              <a:rPr lang="en-US" sz="1200" dirty="0"/>
              <a:t> list,</a:t>
            </a:r>
            <a:r>
              <a:rPr lang="en-US" sz="1200" baseline="0" dirty="0"/>
              <a:t> under </a:t>
            </a:r>
            <a:r>
              <a:rPr lang="en-US" sz="1200" b="1" baseline="0" dirty="0"/>
              <a:t>Theme</a:t>
            </a:r>
            <a:r>
              <a:rPr lang="en-US" sz="1200" baseline="0" dirty="0"/>
              <a:t> </a:t>
            </a:r>
            <a:r>
              <a:rPr lang="en-US" sz="1200" b="1" baseline="0" dirty="0"/>
              <a:t>Colors</a:t>
            </a:r>
            <a:r>
              <a:rPr lang="en-US" sz="1200" baseline="0" dirty="0"/>
              <a:t> select </a:t>
            </a:r>
            <a:r>
              <a:rPr lang="en-US" sz="1200" b="1" baseline="0" dirty="0"/>
              <a:t>White, Background 1</a:t>
            </a:r>
            <a:r>
              <a:rPr lang="en-US" sz="1200" baseline="0" dirty="0"/>
              <a:t> (first row, first option from the left). </a:t>
            </a:r>
            <a:endParaRPr lang="en-US" sz="1200" b="1" dirty="0"/>
          </a:p>
          <a:p>
            <a:pPr marL="228600" indent="-228600">
              <a:buFont typeface="+mj-lt"/>
              <a:buAutoNum type="arabicPeriod"/>
            </a:pPr>
            <a:r>
              <a:rPr lang="en-US" sz="1200" dirty="0"/>
              <a:t>With</a:t>
            </a:r>
            <a:r>
              <a:rPr lang="en-US" sz="1200" baseline="0" dirty="0"/>
              <a:t> the rectangles still selected, on the </a:t>
            </a:r>
            <a:r>
              <a:rPr lang="en-US" sz="1200" b="1" baseline="0" dirty="0"/>
              <a:t>Home</a:t>
            </a:r>
            <a:r>
              <a:rPr lang="en-US" sz="1200" baseline="0" dirty="0"/>
              <a:t> tab, in the bottom right corner of the </a:t>
            </a:r>
            <a:r>
              <a:rPr lang="en-US" sz="1200" b="1" baseline="0" dirty="0"/>
              <a:t>Paragraph</a:t>
            </a:r>
            <a:r>
              <a:rPr lang="en-US" sz="1200" baseline="0" dirty="0"/>
              <a:t> group, click the </a:t>
            </a:r>
            <a:r>
              <a:rPr lang="en-US" sz="1200" b="1" baseline="0" dirty="0"/>
              <a:t>Paragraph</a:t>
            </a:r>
            <a:r>
              <a:rPr lang="en-US" sz="1200" baseline="0" dirty="0"/>
              <a:t> dialog box launcher. In the </a:t>
            </a:r>
            <a:r>
              <a:rPr lang="en-US" sz="1200" b="1" baseline="0" dirty="0"/>
              <a:t>Paragraph</a:t>
            </a:r>
            <a:r>
              <a:rPr lang="en-US" sz="1200" baseline="0" dirty="0"/>
              <a:t> dialog box, under </a:t>
            </a:r>
            <a:r>
              <a:rPr lang="en-US" sz="1200" b="1" baseline="0" dirty="0"/>
              <a:t>Indentation</a:t>
            </a:r>
            <a:r>
              <a:rPr lang="en-US" sz="1200" b="0" baseline="0" dirty="0"/>
              <a:t>,</a:t>
            </a:r>
            <a:r>
              <a:rPr lang="en-US" sz="1200" baseline="0" dirty="0"/>
              <a:t> do the following:</a:t>
            </a:r>
          </a:p>
          <a:p>
            <a:pPr marL="685800" lvl="1" indent="-228600">
              <a:buFont typeface="+mj-lt"/>
              <a:buAutoNum type="arabicPeriod"/>
            </a:pPr>
            <a:r>
              <a:rPr lang="en-US" sz="1200" baseline="0" dirty="0"/>
              <a:t>In the </a:t>
            </a:r>
            <a:r>
              <a:rPr lang="en-US" sz="1200" b="1" baseline="0" dirty="0"/>
              <a:t>Before</a:t>
            </a:r>
            <a:r>
              <a:rPr lang="en-US" sz="1200" baseline="0" dirty="0"/>
              <a:t> </a:t>
            </a:r>
            <a:r>
              <a:rPr lang="en-US" sz="1200" b="1" baseline="0" dirty="0"/>
              <a:t>Text</a:t>
            </a:r>
            <a:r>
              <a:rPr lang="en-US" sz="1200" baseline="0" dirty="0"/>
              <a:t> box, enter </a:t>
            </a:r>
            <a:r>
              <a:rPr lang="en-US" sz="1200" b="1" baseline="0" dirty="0"/>
              <a:t>1”</a:t>
            </a:r>
            <a:r>
              <a:rPr lang="en-US" sz="1200" baseline="0" dirty="0"/>
              <a:t>.</a:t>
            </a:r>
          </a:p>
          <a:p>
            <a:pPr marL="685800" lvl="1" indent="-228600">
              <a:buFont typeface="+mj-lt"/>
              <a:buAutoNum type="arabicPeriod"/>
            </a:pPr>
            <a:r>
              <a:rPr lang="en-US" sz="1200" baseline="0" dirty="0"/>
              <a:t>In the </a:t>
            </a:r>
            <a:r>
              <a:rPr lang="en-US" sz="1200" b="1" baseline="0" dirty="0"/>
              <a:t>Special</a:t>
            </a:r>
            <a:r>
              <a:rPr lang="en-US" sz="1200" baseline="0" dirty="0"/>
              <a:t> list, select </a:t>
            </a:r>
            <a:r>
              <a:rPr lang="en-US" sz="1200" b="1" baseline="0" dirty="0"/>
              <a:t>Hanging</a:t>
            </a:r>
            <a:r>
              <a:rPr lang="en-US" sz="1200" baseline="0" dirty="0"/>
              <a:t>.</a:t>
            </a:r>
          </a:p>
          <a:p>
            <a:pPr marL="685800" lvl="1" indent="-228600">
              <a:buFont typeface="+mj-lt"/>
              <a:buAutoNum type="arabicPeriod"/>
            </a:pPr>
            <a:r>
              <a:rPr lang="en-US" sz="1200" baseline="0" dirty="0"/>
              <a:t>Next to the </a:t>
            </a:r>
            <a:r>
              <a:rPr lang="en-US" sz="1200" b="1" baseline="0" dirty="0"/>
              <a:t>Special</a:t>
            </a:r>
            <a:r>
              <a:rPr lang="en-US" sz="1200" baseline="0" dirty="0"/>
              <a:t> list, in the </a:t>
            </a:r>
            <a:r>
              <a:rPr lang="en-US" sz="1200" b="1" baseline="0" dirty="0"/>
              <a:t>By</a:t>
            </a:r>
            <a:r>
              <a:rPr lang="en-US" sz="1200" baseline="0" dirty="0"/>
              <a:t> box, enter </a:t>
            </a:r>
            <a:r>
              <a:rPr lang="en-US" sz="1200" b="1" baseline="0" dirty="0"/>
              <a:t>1”</a:t>
            </a:r>
            <a:r>
              <a:rPr lang="en-US" sz="1200" baseline="0" dirty="0"/>
              <a:t>.</a:t>
            </a:r>
          </a:p>
          <a:p>
            <a:pPr marL="228600" indent="-228600">
              <a:buFont typeface="+mj-lt"/>
              <a:buAutoNum type="arabicPeriod"/>
            </a:pPr>
            <a:r>
              <a:rPr lang="en-US" sz="1200" dirty="0"/>
              <a:t>Select the SmartArt graphic, and</a:t>
            </a:r>
            <a:r>
              <a:rPr lang="en-US" sz="1200" baseline="0" dirty="0"/>
              <a:t> then u</a:t>
            </a:r>
            <a:r>
              <a:rPr lang="en-US" sz="1200" dirty="0"/>
              <a:t>nder </a:t>
            </a:r>
            <a:r>
              <a:rPr lang="en-US" sz="1200" b="1" dirty="0"/>
              <a:t>SmartArt</a:t>
            </a:r>
            <a:r>
              <a:rPr lang="en-US" sz="1200" baseline="0" dirty="0"/>
              <a:t> </a:t>
            </a:r>
            <a:r>
              <a:rPr lang="en-US" sz="1200" b="1" baseline="0" dirty="0"/>
              <a:t>Tools</a:t>
            </a:r>
            <a:r>
              <a:rPr lang="en-US" sz="1200" baseline="0" dirty="0"/>
              <a:t>, on the </a:t>
            </a:r>
            <a:r>
              <a:rPr lang="en-US" sz="1200" b="1" baseline="0" dirty="0"/>
              <a:t>Design</a:t>
            </a:r>
            <a:r>
              <a:rPr lang="en-US" sz="1200" baseline="0" dirty="0"/>
              <a:t> tab, in the </a:t>
            </a:r>
            <a:r>
              <a:rPr lang="en-US" sz="1200" b="1" baseline="0" dirty="0"/>
              <a:t>SmartArt</a:t>
            </a:r>
            <a:r>
              <a:rPr lang="en-US" sz="1200" baseline="0" dirty="0"/>
              <a:t> </a:t>
            </a:r>
            <a:r>
              <a:rPr lang="en-US" sz="1200" b="1" baseline="0" dirty="0"/>
              <a:t>Styles</a:t>
            </a:r>
            <a:r>
              <a:rPr lang="en-US" sz="1200" baseline="0" dirty="0"/>
              <a:t> group, click </a:t>
            </a:r>
            <a:r>
              <a:rPr lang="en-US" sz="1200" b="1" baseline="0" dirty="0"/>
              <a:t>More</a:t>
            </a:r>
            <a:r>
              <a:rPr lang="en-US" sz="1200" baseline="0" dirty="0"/>
              <a:t> </a:t>
            </a:r>
            <a:r>
              <a:rPr lang="en-US" sz="1200" b="1" baseline="0" dirty="0"/>
              <a:t>Styles</a:t>
            </a:r>
            <a:r>
              <a:rPr lang="en-US" sz="1200" baseline="0" dirty="0"/>
              <a:t>, and under </a:t>
            </a:r>
            <a:r>
              <a:rPr lang="en-US" sz="1200" b="1" baseline="0" dirty="0"/>
              <a:t>3-D</a:t>
            </a:r>
            <a:r>
              <a:rPr lang="en-US" sz="1200" baseline="0" dirty="0"/>
              <a:t> select </a:t>
            </a:r>
            <a:r>
              <a:rPr lang="en-US" sz="1200" b="1" baseline="0" dirty="0"/>
              <a:t>Polished</a:t>
            </a:r>
            <a:r>
              <a:rPr lang="en-US" sz="1200" baseline="0" dirty="0"/>
              <a:t> </a:t>
            </a:r>
            <a:r>
              <a:rPr lang="en-US" sz="1200" b="1" baseline="0" dirty="0"/>
              <a:t>Effect</a:t>
            </a:r>
            <a:r>
              <a:rPr lang="en-US" sz="1200" baseline="0" dirty="0"/>
              <a:t> (first option from the left). </a:t>
            </a:r>
            <a:endParaRPr lang="en-US" sz="1200" dirty="0"/>
          </a:p>
          <a:p>
            <a:pPr marL="228600" indent="-228600">
              <a:buFont typeface="+mj-lt"/>
              <a:buAutoNum type="arabicPeriod"/>
            </a:pPr>
            <a:r>
              <a:rPr lang="en-US" sz="1200" dirty="0"/>
              <a:t>Select the first rectangle from the top (“First statement” in the example slide), and on</a:t>
            </a:r>
            <a:r>
              <a:rPr lang="en-US" sz="1200" baseline="0" dirty="0"/>
              <a:t> the </a:t>
            </a:r>
            <a:r>
              <a:rPr lang="en-US" sz="1200" b="1" baseline="0" dirty="0"/>
              <a:t>Home</a:t>
            </a:r>
            <a:r>
              <a:rPr lang="en-US" sz="1200" baseline="0" dirty="0"/>
              <a:t> tab, in the </a:t>
            </a:r>
            <a:r>
              <a:rPr lang="en-US" sz="1200" b="1" baseline="0" dirty="0"/>
              <a:t>Drawing</a:t>
            </a:r>
            <a:r>
              <a:rPr lang="en-US" sz="1200" baseline="0" dirty="0"/>
              <a:t> group, click the arrow to the right of </a:t>
            </a:r>
            <a:r>
              <a:rPr lang="en-US" sz="1200" b="1" baseline="0" dirty="0"/>
              <a:t>Shape</a:t>
            </a:r>
            <a:r>
              <a:rPr lang="en-US" sz="1200" baseline="0" dirty="0"/>
              <a:t> </a:t>
            </a:r>
            <a:r>
              <a:rPr lang="en-US" sz="1200" b="1" baseline="0" dirty="0"/>
              <a:t>Fill</a:t>
            </a:r>
            <a:r>
              <a:rPr lang="en-US" sz="1200" baseline="0" dirty="0"/>
              <a:t>, and under </a:t>
            </a:r>
            <a:r>
              <a:rPr lang="en-US" sz="1200" b="1" baseline="0" dirty="0"/>
              <a:t>Theme</a:t>
            </a:r>
            <a:r>
              <a:rPr lang="en-US" sz="1200" baseline="0" dirty="0"/>
              <a:t> </a:t>
            </a:r>
            <a:r>
              <a:rPr lang="en-US" sz="1200" b="1" baseline="0" dirty="0"/>
              <a:t>Colors</a:t>
            </a:r>
            <a:r>
              <a:rPr lang="en-US" sz="1200" baseline="0" dirty="0"/>
              <a:t> select </a:t>
            </a:r>
            <a:r>
              <a:rPr lang="en-US" sz="1200" b="1" baseline="0" dirty="0"/>
              <a:t>Red, Accent 2 </a:t>
            </a:r>
            <a:r>
              <a:rPr lang="en-US" sz="1200" baseline="0" dirty="0"/>
              <a:t>(first row, sixth option from the left).</a:t>
            </a:r>
            <a:endParaRPr lang="en-US" sz="1200" dirty="0"/>
          </a:p>
          <a:p>
            <a:pPr marL="228600" indent="-228600">
              <a:buFont typeface="+mj-lt"/>
              <a:buAutoNum type="arabicPeriod"/>
            </a:pPr>
            <a:r>
              <a:rPr lang="en-US" sz="1200" dirty="0"/>
              <a:t>Select the second rectangle from the top (“Second statement” in the example slide), and on</a:t>
            </a:r>
            <a:r>
              <a:rPr lang="en-US" sz="1200" baseline="0" dirty="0"/>
              <a:t> the </a:t>
            </a:r>
            <a:r>
              <a:rPr lang="en-US" sz="1200" b="1" baseline="0" dirty="0"/>
              <a:t>Home</a:t>
            </a:r>
            <a:r>
              <a:rPr lang="en-US" sz="1200" baseline="0" dirty="0"/>
              <a:t> tab, in the </a:t>
            </a:r>
            <a:r>
              <a:rPr lang="en-US" sz="1200" b="1" baseline="0" dirty="0"/>
              <a:t>Drawing</a:t>
            </a:r>
            <a:r>
              <a:rPr lang="en-US" sz="1200" baseline="0" dirty="0"/>
              <a:t> group, click the arrow to the right of </a:t>
            </a:r>
            <a:r>
              <a:rPr lang="en-US" sz="1200" b="1" baseline="0" dirty="0"/>
              <a:t>Shape</a:t>
            </a:r>
            <a:r>
              <a:rPr lang="en-US" sz="1200" baseline="0" dirty="0"/>
              <a:t> </a:t>
            </a:r>
            <a:r>
              <a:rPr lang="en-US" sz="1200" b="1" baseline="0" dirty="0"/>
              <a:t>Fill</a:t>
            </a:r>
            <a:r>
              <a:rPr lang="en-US" sz="1200" baseline="0" dirty="0"/>
              <a:t>, and under </a:t>
            </a:r>
            <a:r>
              <a:rPr lang="en-US" sz="1200" b="1" baseline="0" dirty="0"/>
              <a:t>Theme</a:t>
            </a:r>
            <a:r>
              <a:rPr lang="en-US" sz="1200" baseline="0" dirty="0"/>
              <a:t> </a:t>
            </a:r>
            <a:r>
              <a:rPr lang="en-US" sz="1200" b="1" baseline="0" dirty="0"/>
              <a:t>Colors</a:t>
            </a:r>
            <a:r>
              <a:rPr lang="en-US" sz="1200" baseline="0" dirty="0"/>
              <a:t> select </a:t>
            </a:r>
            <a:r>
              <a:rPr lang="en-US" sz="1200" b="1" baseline="0" dirty="0"/>
              <a:t>Olive Green, Accent 3 </a:t>
            </a:r>
            <a:r>
              <a:rPr lang="en-US" sz="1200" baseline="0" dirty="0"/>
              <a:t>(first row, seventh option from the right)</a:t>
            </a:r>
            <a:r>
              <a:rPr lang="en-US" sz="1200" dirty="0"/>
              <a:t>.</a:t>
            </a:r>
          </a:p>
          <a:p>
            <a:pPr marL="228600" indent="-228600">
              <a:buFont typeface="+mj-lt"/>
              <a:buAutoNum type="arabicPeriod"/>
            </a:pPr>
            <a:r>
              <a:rPr lang="en-US" sz="1200" dirty="0"/>
              <a:t>Select the third rectangle from the top (“Third statement” in the example slide), and on</a:t>
            </a:r>
            <a:r>
              <a:rPr lang="en-US" sz="1200" baseline="0" dirty="0"/>
              <a:t> the </a:t>
            </a:r>
            <a:r>
              <a:rPr lang="en-US" sz="1200" b="1" baseline="0" dirty="0"/>
              <a:t>Home</a:t>
            </a:r>
            <a:r>
              <a:rPr lang="en-US" sz="1200" baseline="0" dirty="0"/>
              <a:t> tab, in the </a:t>
            </a:r>
            <a:r>
              <a:rPr lang="en-US" sz="1200" b="1" baseline="0" dirty="0"/>
              <a:t>Drawing</a:t>
            </a:r>
            <a:r>
              <a:rPr lang="en-US" sz="1200" baseline="0" dirty="0"/>
              <a:t> group, click the arrow to the right of </a:t>
            </a:r>
            <a:r>
              <a:rPr lang="en-US" sz="1200" b="1" baseline="0" dirty="0"/>
              <a:t>Shape</a:t>
            </a:r>
            <a:r>
              <a:rPr lang="en-US" sz="1200" baseline="0" dirty="0"/>
              <a:t> </a:t>
            </a:r>
            <a:r>
              <a:rPr lang="en-US" sz="1200" b="1" baseline="0" dirty="0"/>
              <a:t>Fill</a:t>
            </a:r>
            <a:r>
              <a:rPr lang="en-US" sz="1200" baseline="0" dirty="0"/>
              <a:t>, and under </a:t>
            </a:r>
            <a:r>
              <a:rPr lang="en-US" sz="1200" b="1" baseline="0" dirty="0"/>
              <a:t>Theme</a:t>
            </a:r>
            <a:r>
              <a:rPr lang="en-US" sz="1200" baseline="0" dirty="0"/>
              <a:t> </a:t>
            </a:r>
            <a:r>
              <a:rPr lang="en-US" sz="1200" b="1" baseline="0" dirty="0"/>
              <a:t>Colors</a:t>
            </a:r>
            <a:r>
              <a:rPr lang="en-US" sz="1200" baseline="0" dirty="0"/>
              <a:t> select </a:t>
            </a:r>
            <a:r>
              <a:rPr lang="en-US" sz="1200" b="1" baseline="0" dirty="0"/>
              <a:t>Purple, Accent 4 </a:t>
            </a:r>
            <a:r>
              <a:rPr lang="en-US" sz="1200" baseline="0" dirty="0"/>
              <a:t>(first row, eighth option from the left). </a:t>
            </a:r>
            <a:endParaRPr lang="en-US" sz="1200" dirty="0"/>
          </a:p>
          <a:p>
            <a:pPr marL="228600" indent="-228600">
              <a:buFont typeface="+mj-lt"/>
              <a:buAutoNum type="arabicPeriod"/>
            </a:pPr>
            <a:r>
              <a:rPr lang="en-US" sz="1200" dirty="0"/>
              <a:t>Select the fourth rectangle from the top (“Fourth statement” in the example slide), and on</a:t>
            </a:r>
            <a:r>
              <a:rPr lang="en-US" sz="1200" baseline="0" dirty="0"/>
              <a:t> the </a:t>
            </a:r>
            <a:r>
              <a:rPr lang="en-US" sz="1200" b="1" baseline="0" dirty="0"/>
              <a:t>Home</a:t>
            </a:r>
            <a:r>
              <a:rPr lang="en-US" sz="1200" baseline="0" dirty="0"/>
              <a:t> tab, in the </a:t>
            </a:r>
            <a:r>
              <a:rPr lang="en-US" sz="1200" b="1" baseline="0" dirty="0"/>
              <a:t>Drawing</a:t>
            </a:r>
            <a:r>
              <a:rPr lang="en-US" sz="1200" baseline="0" dirty="0"/>
              <a:t> group, click the arrow to the right of </a:t>
            </a:r>
            <a:r>
              <a:rPr lang="en-US" sz="1200" b="1" baseline="0" dirty="0"/>
              <a:t>Shape</a:t>
            </a:r>
            <a:r>
              <a:rPr lang="en-US" sz="1200" baseline="0" dirty="0"/>
              <a:t> </a:t>
            </a:r>
            <a:r>
              <a:rPr lang="en-US" sz="1200" b="1" baseline="0" dirty="0"/>
              <a:t>Fill</a:t>
            </a:r>
            <a:r>
              <a:rPr lang="en-US" sz="1200" baseline="0" dirty="0"/>
              <a:t>, and under </a:t>
            </a:r>
            <a:r>
              <a:rPr lang="en-US" sz="1200" b="1" baseline="0" dirty="0"/>
              <a:t>Theme</a:t>
            </a:r>
            <a:r>
              <a:rPr lang="en-US" sz="1200" baseline="0" dirty="0"/>
              <a:t> </a:t>
            </a:r>
            <a:r>
              <a:rPr lang="en-US" sz="1200" b="1" baseline="0" dirty="0"/>
              <a:t>Colors</a:t>
            </a:r>
            <a:r>
              <a:rPr lang="en-US" sz="1200" baseline="0" dirty="0"/>
              <a:t> select </a:t>
            </a:r>
            <a:r>
              <a:rPr lang="en-US" sz="1200" b="1" baseline="0" dirty="0"/>
              <a:t>Orange, Accent 6 </a:t>
            </a:r>
            <a:r>
              <a:rPr lang="en-US" sz="1200" baseline="0" dirty="0"/>
              <a:t>(first row, tenth option from the left). </a:t>
            </a:r>
          </a:p>
          <a:p>
            <a:pPr marL="685800" lvl="1" indent="-228600">
              <a:buFont typeface="+mj-lt"/>
              <a:buAutoNum type="arabicPeriod"/>
            </a:pPr>
            <a:endParaRPr lang="en-US" sz="1200" baseline="0" dirty="0"/>
          </a:p>
          <a:p>
            <a:pPr marL="685800" lvl="1" indent="-228600">
              <a:buFont typeface="+mj-lt"/>
              <a:buNone/>
            </a:pPr>
            <a:endParaRPr lang="en-US" sz="1200" dirty="0"/>
          </a:p>
          <a:p>
            <a:pPr marL="0" marR="0" lvl="1" indent="0" algn="l" defTabSz="914400" rtl="0" eaLnBrk="1" fontAlgn="auto" latinLnBrk="0" hangingPunct="1">
              <a:lnSpc>
                <a:spcPct val="100000"/>
              </a:lnSpc>
              <a:spcBef>
                <a:spcPts val="0"/>
              </a:spcBef>
              <a:spcAft>
                <a:spcPts val="0"/>
              </a:spcAft>
              <a:buClrTx/>
              <a:buSzTx/>
              <a:buFont typeface="+mj-lt"/>
              <a:buNone/>
              <a:tabLst/>
              <a:defRPr/>
            </a:pPr>
            <a:r>
              <a:rPr lang="en-US" sz="1200" dirty="0"/>
              <a:t>To reproduce the circles</a:t>
            </a:r>
            <a:r>
              <a:rPr lang="en-US" sz="1200" baseline="0" dirty="0"/>
              <a:t> </a:t>
            </a:r>
            <a:r>
              <a:rPr lang="en-US" sz="1200" dirty="0"/>
              <a:t>on</a:t>
            </a:r>
            <a:r>
              <a:rPr lang="en-US" sz="1200" baseline="0" dirty="0"/>
              <a:t> this slide, do the following:</a:t>
            </a:r>
          </a:p>
          <a:p>
            <a:pPr marL="2286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t>Press and hold CTRL,</a:t>
            </a:r>
            <a:r>
              <a:rPr lang="en-US" sz="1200" baseline="0" dirty="0"/>
              <a:t> and then select the four block shapes (the shapes on the left side) in the SmartArt graphic, and then u</a:t>
            </a:r>
            <a:r>
              <a:rPr lang="en-US" sz="1200" dirty="0"/>
              <a:t>nder </a:t>
            </a:r>
            <a:r>
              <a:rPr lang="en-US" sz="1200" b="1" dirty="0"/>
              <a:t>SmartArt</a:t>
            </a:r>
            <a:r>
              <a:rPr lang="en-US" sz="1200" baseline="0" dirty="0"/>
              <a:t> </a:t>
            </a:r>
            <a:r>
              <a:rPr lang="en-US" sz="1200" b="1" baseline="0" dirty="0"/>
              <a:t>Tools</a:t>
            </a:r>
            <a:r>
              <a:rPr lang="en-US" sz="1200" baseline="0" dirty="0"/>
              <a:t>, on the </a:t>
            </a:r>
            <a:r>
              <a:rPr lang="en-US" sz="1200" b="1" baseline="0" dirty="0"/>
              <a:t>Format</a:t>
            </a:r>
            <a:r>
              <a:rPr lang="en-US" sz="1200" baseline="0" dirty="0"/>
              <a:t> tab, in the </a:t>
            </a:r>
            <a:r>
              <a:rPr lang="en-US" sz="1200" b="1" baseline="0" dirty="0"/>
              <a:t>Shapes</a:t>
            </a:r>
            <a:r>
              <a:rPr lang="en-US" sz="1200" baseline="0" dirty="0"/>
              <a:t> group, click the arrow to the right of </a:t>
            </a:r>
            <a:r>
              <a:rPr lang="en-US" sz="1200" b="1" baseline="0" dirty="0"/>
              <a:t>Change</a:t>
            </a:r>
            <a:r>
              <a:rPr lang="en-US" sz="1200" baseline="0" dirty="0"/>
              <a:t> </a:t>
            </a:r>
            <a:r>
              <a:rPr lang="en-US" sz="1200" b="1" baseline="0" dirty="0"/>
              <a:t>Shape</a:t>
            </a:r>
            <a:r>
              <a:rPr lang="en-US" sz="1200" baseline="0" dirty="0"/>
              <a:t>, and under </a:t>
            </a:r>
            <a:r>
              <a:rPr lang="en-US" sz="1200" b="1" baseline="0" dirty="0"/>
              <a:t>Basic</a:t>
            </a:r>
            <a:r>
              <a:rPr lang="en-US" sz="1200" baseline="0" dirty="0"/>
              <a:t> </a:t>
            </a:r>
            <a:r>
              <a:rPr lang="en-US" sz="1200" b="1" baseline="0" dirty="0"/>
              <a:t>Shapes</a:t>
            </a:r>
            <a:r>
              <a:rPr lang="en-US" sz="1200" baseline="0" dirty="0"/>
              <a:t> select </a:t>
            </a:r>
            <a:r>
              <a:rPr lang="en-US" sz="1200" b="1" baseline="0" dirty="0"/>
              <a:t>Oval </a:t>
            </a:r>
            <a:r>
              <a:rPr lang="en-US" sz="1200" b="0" baseline="0" dirty="0"/>
              <a:t>(first row, first option from the left)</a:t>
            </a:r>
            <a:r>
              <a:rPr lang="en-US" sz="1200" baseline="0" dirty="0"/>
              <a:t>. </a:t>
            </a:r>
          </a:p>
          <a:p>
            <a:pPr marL="2286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t>On the slide, drag</a:t>
            </a:r>
            <a:r>
              <a:rPr lang="en-US" sz="1200" baseline="0" dirty="0"/>
              <a:t> one of the top right adjustment handles to the left to change the ovals into circles and to decrease their size.</a:t>
            </a:r>
          </a:p>
          <a:p>
            <a:pPr marL="2286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t>Also with the four circles selected, drag the circles until they cover the bullet on the rectangles, and then on the </a:t>
            </a:r>
            <a:r>
              <a:rPr lang="en-US" sz="1200" b="1" dirty="0"/>
              <a:t>Home</a:t>
            </a:r>
            <a:r>
              <a:rPr lang="en-US" sz="1200" baseline="0" dirty="0"/>
              <a:t> tab, in the </a:t>
            </a:r>
            <a:r>
              <a:rPr lang="en-US" sz="1200" b="1" baseline="0" dirty="0"/>
              <a:t>Font</a:t>
            </a:r>
            <a:r>
              <a:rPr lang="en-US" sz="1200" baseline="0" dirty="0"/>
              <a:t> group, in the </a:t>
            </a:r>
            <a:r>
              <a:rPr lang="en-US" sz="1200" b="1" baseline="0" dirty="0"/>
              <a:t>Font</a:t>
            </a:r>
            <a:r>
              <a:rPr lang="en-US" sz="1200" baseline="0" dirty="0"/>
              <a:t> </a:t>
            </a:r>
            <a:r>
              <a:rPr lang="en-US" sz="1200" b="1" baseline="0" dirty="0"/>
              <a:t>Color</a:t>
            </a:r>
            <a:r>
              <a:rPr lang="en-US" sz="1200" baseline="0" dirty="0"/>
              <a:t> list, under </a:t>
            </a:r>
            <a:r>
              <a:rPr lang="en-US" sz="1200" b="1" baseline="0" dirty="0"/>
              <a:t>Theme</a:t>
            </a:r>
            <a:r>
              <a:rPr lang="en-US" sz="1200" baseline="0" dirty="0"/>
              <a:t> </a:t>
            </a:r>
            <a:r>
              <a:rPr lang="en-US" sz="1200" b="1" baseline="0" dirty="0"/>
              <a:t>Colors</a:t>
            </a:r>
            <a:r>
              <a:rPr lang="en-US" sz="1200" baseline="0" dirty="0"/>
              <a:t> select </a:t>
            </a:r>
            <a:r>
              <a:rPr lang="en-US" sz="1200" b="1" baseline="0" dirty="0"/>
              <a:t>White, Background 1, Darker 50% </a:t>
            </a:r>
            <a:r>
              <a:rPr lang="en-US" sz="1200" baseline="0" dirty="0"/>
              <a:t>(sixth row, first option from the left). </a:t>
            </a:r>
          </a:p>
          <a:p>
            <a:pPr marL="2286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t>Also</a:t>
            </a:r>
            <a:r>
              <a:rPr lang="en-US" sz="1200" baseline="0" dirty="0"/>
              <a:t> o</a:t>
            </a:r>
            <a:r>
              <a:rPr lang="en-US" sz="1200" dirty="0"/>
              <a:t>n the </a:t>
            </a:r>
            <a:r>
              <a:rPr lang="en-US" sz="1200" b="1" dirty="0"/>
              <a:t>Home</a:t>
            </a:r>
            <a:r>
              <a:rPr lang="en-US" sz="1200" dirty="0"/>
              <a:t> tab, in the bottom right corner of the </a:t>
            </a:r>
            <a:r>
              <a:rPr lang="en-US" sz="1200" b="1" dirty="0"/>
              <a:t>Drawing</a:t>
            </a:r>
            <a:r>
              <a:rPr lang="en-US" sz="1200" dirty="0"/>
              <a:t> group,</a:t>
            </a:r>
            <a:r>
              <a:rPr lang="en-US" sz="1200" baseline="0" dirty="0"/>
              <a:t> click the </a:t>
            </a:r>
            <a:r>
              <a:rPr lang="en-US" sz="1200" b="1" baseline="0" dirty="0"/>
              <a:t>Format</a:t>
            </a:r>
            <a:r>
              <a:rPr lang="en-US" sz="1200" baseline="0" dirty="0"/>
              <a:t> </a:t>
            </a:r>
            <a:r>
              <a:rPr lang="en-US" sz="1200" b="1" baseline="0" dirty="0"/>
              <a:t>Shape</a:t>
            </a:r>
            <a:r>
              <a:rPr lang="en-US" sz="1200" baseline="0" dirty="0"/>
              <a:t> dialog box launcher. In the </a:t>
            </a:r>
            <a:r>
              <a:rPr lang="en-US" sz="1200" b="1" baseline="0" dirty="0"/>
              <a:t>Format</a:t>
            </a:r>
            <a:r>
              <a:rPr lang="en-US" sz="1200" baseline="0" dirty="0"/>
              <a:t> </a:t>
            </a:r>
            <a:r>
              <a:rPr lang="en-US" sz="1200" b="1" baseline="0" dirty="0"/>
              <a:t>Shape</a:t>
            </a:r>
            <a:r>
              <a:rPr lang="en-US" sz="1200" baseline="0" dirty="0"/>
              <a:t> dialog box, click </a:t>
            </a:r>
            <a:r>
              <a:rPr lang="en-US" sz="1200" b="1" baseline="0" dirty="0"/>
              <a:t>Fill</a:t>
            </a:r>
            <a:r>
              <a:rPr lang="en-US" sz="1200" baseline="0" dirty="0"/>
              <a:t> in the left pane, select </a:t>
            </a:r>
            <a:r>
              <a:rPr lang="en-US" sz="1200" b="1" baseline="0" dirty="0"/>
              <a:t>Gradient</a:t>
            </a:r>
            <a:r>
              <a:rPr lang="en-US" sz="1200" baseline="0" dirty="0"/>
              <a:t> </a:t>
            </a:r>
            <a:r>
              <a:rPr lang="en-US" sz="1200" b="1" baseline="0" dirty="0"/>
              <a:t>fill</a:t>
            </a:r>
            <a:r>
              <a:rPr lang="en-US" sz="1200" baseline="0" dirty="0"/>
              <a:t> in the </a:t>
            </a:r>
            <a:r>
              <a:rPr lang="en-US" sz="1200" b="1" baseline="0" dirty="0"/>
              <a:t>Fill</a:t>
            </a:r>
            <a:r>
              <a:rPr lang="en-US" sz="1200" baseline="0" dirty="0"/>
              <a:t> pane, and then do the following:</a:t>
            </a:r>
          </a:p>
          <a:p>
            <a:pPr marL="685800" lvl="1" indent="-228600">
              <a:buFont typeface="Arial" pitchFamily="34" charset="0"/>
              <a:buChar char="•"/>
            </a:pPr>
            <a:r>
              <a:rPr lang="en-US" sz="1200" baseline="0" dirty="0"/>
              <a:t>In the </a:t>
            </a:r>
            <a:r>
              <a:rPr lang="en-US" sz="1200" b="1" baseline="0" dirty="0"/>
              <a:t>Type</a:t>
            </a:r>
            <a:r>
              <a:rPr lang="en-US" sz="1200" baseline="0" dirty="0"/>
              <a:t> list, select </a:t>
            </a:r>
            <a:r>
              <a:rPr lang="en-US" sz="1200" b="1" baseline="0" dirty="0"/>
              <a:t>Radial</a:t>
            </a:r>
            <a:r>
              <a:rPr lang="en-US" sz="1200" baseline="0" dirty="0"/>
              <a:t>.</a:t>
            </a:r>
          </a:p>
          <a:p>
            <a:pPr marL="685800" lvl="1" indent="-228600">
              <a:buFont typeface="Arial" pitchFamily="34" charset="0"/>
              <a:buChar char="•"/>
            </a:pPr>
            <a:r>
              <a:rPr lang="en-US" sz="1200" baseline="0" dirty="0"/>
              <a:t>In the </a:t>
            </a:r>
            <a:r>
              <a:rPr lang="en-US" sz="1200" b="1" baseline="0" dirty="0"/>
              <a:t>Direction</a:t>
            </a:r>
            <a:r>
              <a:rPr lang="en-US" sz="1200" baseline="0" dirty="0"/>
              <a:t> list, select </a:t>
            </a:r>
            <a:r>
              <a:rPr lang="en-US" sz="1200" b="1" baseline="0" dirty="0"/>
              <a:t>From</a:t>
            </a:r>
            <a:r>
              <a:rPr lang="en-US" sz="1200" baseline="0" dirty="0"/>
              <a:t> </a:t>
            </a:r>
            <a:r>
              <a:rPr lang="en-US" sz="1200" b="1" baseline="0" dirty="0"/>
              <a:t>Center</a:t>
            </a:r>
            <a:r>
              <a:rPr lang="en-US" sz="1200" baseline="0" dirty="0"/>
              <a:t> (third option from the left).</a:t>
            </a:r>
          </a:p>
          <a:p>
            <a:pPr marL="685800" lvl="1" indent="-228600">
              <a:buFont typeface="Arial" pitchFamily="34" charset="0"/>
              <a:buChar char="•"/>
            </a:pPr>
            <a:r>
              <a:rPr lang="en-US" sz="1200" kern="1200" dirty="0">
                <a:solidFill>
                  <a:schemeClr val="tx1"/>
                </a:solidFill>
                <a:latin typeface="+mn-lt"/>
                <a:ea typeface="+mn-ea"/>
                <a:cs typeface="+mn-cs"/>
              </a:rPr>
              <a:t>Under </a:t>
            </a:r>
            <a:r>
              <a:rPr lang="en-US" sz="1200" b="1" kern="1200" dirty="0">
                <a:solidFill>
                  <a:schemeClr val="tx1"/>
                </a:solidFill>
                <a:latin typeface="+mn-lt"/>
                <a:ea typeface="+mn-ea"/>
                <a:cs typeface="+mn-cs"/>
              </a:rPr>
              <a:t>Gradient stops</a:t>
            </a:r>
            <a:r>
              <a:rPr lang="en-US" sz="1200" kern="1200" dirty="0">
                <a:solidFill>
                  <a:schemeClr val="tx1"/>
                </a:solidFill>
                <a:latin typeface="+mn-lt"/>
                <a:ea typeface="+mn-ea"/>
                <a:cs typeface="+mn-cs"/>
              </a:rPr>
              <a:t>, click </a:t>
            </a:r>
            <a:r>
              <a:rPr lang="en-US" sz="1200" b="1" kern="1200" dirty="0">
                <a:solidFill>
                  <a:schemeClr val="tx1"/>
                </a:solidFill>
                <a:latin typeface="+mn-lt"/>
                <a:ea typeface="+mn-ea"/>
                <a:cs typeface="+mn-cs"/>
              </a:rPr>
              <a:t>Add</a:t>
            </a:r>
            <a:r>
              <a:rPr lang="en-US" sz="1200" b="0" kern="1200" dirty="0">
                <a:solidFill>
                  <a:schemeClr val="tx1"/>
                </a:solidFill>
                <a:latin typeface="+mn-lt"/>
                <a:ea typeface="+mn-ea"/>
                <a:cs typeface="+mn-cs"/>
              </a:rPr>
              <a:t> or </a:t>
            </a:r>
            <a:r>
              <a:rPr lang="en-US" sz="1200" b="1" kern="1200" dirty="0">
                <a:solidFill>
                  <a:schemeClr val="tx1"/>
                </a:solidFill>
                <a:latin typeface="+mn-lt"/>
                <a:ea typeface="+mn-ea"/>
                <a:cs typeface="+mn-cs"/>
              </a:rPr>
              <a:t>Remove</a:t>
            </a:r>
            <a:r>
              <a:rPr lang="en-US" sz="1200" kern="1200" dirty="0">
                <a:solidFill>
                  <a:schemeClr val="tx1"/>
                </a:solidFill>
                <a:latin typeface="+mn-lt"/>
                <a:ea typeface="+mn-ea"/>
                <a:cs typeface="+mn-cs"/>
              </a:rPr>
              <a:t> until two stops appear in the drop-down list.</a:t>
            </a:r>
          </a:p>
          <a:p>
            <a:pPr marL="228600" lvl="0" indent="-228600">
              <a:buFont typeface="+mj-lt"/>
              <a:buAutoNum type="arabicPeriod" startAt="5"/>
            </a:pPr>
            <a:r>
              <a:rPr lang="en-US" sz="1200" kern="1200" dirty="0">
                <a:solidFill>
                  <a:schemeClr val="tx1"/>
                </a:solidFill>
                <a:latin typeface="+mn-lt"/>
                <a:ea typeface="+mn-ea"/>
                <a:cs typeface="+mn-cs"/>
              </a:rPr>
              <a:t>Also under </a:t>
            </a:r>
            <a:r>
              <a:rPr lang="en-US" sz="1200" b="1" kern="1200" dirty="0">
                <a:solidFill>
                  <a:schemeClr val="tx1"/>
                </a:solidFill>
                <a:latin typeface="+mn-lt"/>
                <a:ea typeface="+mn-ea"/>
                <a:cs typeface="+mn-cs"/>
              </a:rPr>
              <a:t>Gradient stops</a:t>
            </a:r>
            <a:r>
              <a:rPr lang="en-US" sz="1200" kern="1200" dirty="0">
                <a:solidFill>
                  <a:schemeClr val="tx1"/>
                </a:solidFill>
                <a:latin typeface="+mn-lt"/>
                <a:ea typeface="+mn-ea"/>
                <a:cs typeface="+mn-cs"/>
              </a:rPr>
              <a:t>, customize the gradient stops that you added as follows:</a:t>
            </a:r>
          </a:p>
          <a:p>
            <a:pPr marL="685800" lvl="1" indent="-228600">
              <a:buFont typeface="Arial" pitchFamily="34" charset="0"/>
              <a:buChar char="•"/>
            </a:pPr>
            <a:r>
              <a:rPr lang="en-US" sz="1200" kern="1200" dirty="0">
                <a:solidFill>
                  <a:schemeClr val="tx1"/>
                </a:solidFill>
                <a:latin typeface="+mn-lt"/>
                <a:ea typeface="+mn-ea"/>
                <a:cs typeface="+mn-cs"/>
              </a:rPr>
              <a:t>Select </a:t>
            </a:r>
            <a:r>
              <a:rPr lang="en-US" sz="1200" b="1" kern="1200" dirty="0">
                <a:solidFill>
                  <a:schemeClr val="tx1"/>
                </a:solidFill>
                <a:latin typeface="+mn-lt"/>
                <a:ea typeface="+mn-ea"/>
                <a:cs typeface="+mn-cs"/>
              </a:rPr>
              <a:t>Stop 1 </a:t>
            </a:r>
            <a:r>
              <a:rPr lang="en-US" sz="1200" kern="1200" dirty="0">
                <a:solidFill>
                  <a:schemeClr val="tx1"/>
                </a:solidFill>
                <a:latin typeface="+mn-lt"/>
                <a:ea typeface="+mn-ea"/>
                <a:cs typeface="+mn-cs"/>
              </a:rPr>
              <a:t>from the list, and then do the following:</a:t>
            </a:r>
          </a:p>
          <a:p>
            <a:pPr marL="1143000" lvl="2" indent="-228600">
              <a:buFont typeface="Arial" pitchFamily="34" charset="0"/>
              <a:buChar char="•"/>
            </a:pPr>
            <a:r>
              <a:rPr lang="en-US" sz="1200" kern="1200" dirty="0">
                <a:solidFill>
                  <a:schemeClr val="tx1"/>
                </a:solidFill>
                <a:latin typeface="+mn-lt"/>
                <a:ea typeface="+mn-ea"/>
                <a:cs typeface="+mn-cs"/>
              </a:rPr>
              <a:t>In the </a:t>
            </a:r>
            <a:r>
              <a:rPr lang="en-US" sz="1200" b="1" kern="1200" dirty="0">
                <a:solidFill>
                  <a:schemeClr val="tx1"/>
                </a:solidFill>
                <a:latin typeface="+mn-lt"/>
                <a:ea typeface="+mn-ea"/>
                <a:cs typeface="+mn-cs"/>
              </a:rPr>
              <a:t>Stop position </a:t>
            </a:r>
            <a:r>
              <a:rPr lang="en-US" sz="1200" kern="1200" dirty="0">
                <a:solidFill>
                  <a:schemeClr val="tx1"/>
                </a:solidFill>
                <a:latin typeface="+mn-lt"/>
                <a:ea typeface="+mn-ea"/>
                <a:cs typeface="+mn-cs"/>
              </a:rPr>
              <a:t>box, enter </a:t>
            </a:r>
            <a:r>
              <a:rPr lang="en-US" sz="1200" b="1" kern="1200" dirty="0">
                <a:solidFill>
                  <a:schemeClr val="tx1"/>
                </a:solidFill>
                <a:latin typeface="+mn-lt"/>
                <a:ea typeface="+mn-ea"/>
                <a:cs typeface="+mn-cs"/>
              </a:rPr>
              <a:t>0%</a:t>
            </a:r>
            <a:r>
              <a:rPr lang="en-US" sz="1200" b="0" kern="1200" dirty="0">
                <a:solidFill>
                  <a:schemeClr val="tx1"/>
                </a:solidFill>
                <a:latin typeface="+mn-lt"/>
                <a:ea typeface="+mn-ea"/>
                <a:cs typeface="+mn-cs"/>
              </a:rPr>
              <a:t>.</a:t>
            </a:r>
          </a:p>
          <a:p>
            <a:pPr marL="1143000" lvl="2" indent="-228600">
              <a:buFont typeface="Arial" pitchFamily="34" charset="0"/>
              <a:buChar char="•"/>
            </a:pPr>
            <a:r>
              <a:rPr lang="en-US" sz="1200" kern="1200" dirty="0">
                <a:solidFill>
                  <a:schemeClr val="tx1"/>
                </a:solidFill>
                <a:latin typeface="+mn-lt"/>
                <a:ea typeface="+mn-ea"/>
                <a:cs typeface="+mn-cs"/>
              </a:rPr>
              <a:t>Click the button next to </a:t>
            </a:r>
            <a:r>
              <a:rPr lang="en-US" sz="1200" b="1" kern="1200" dirty="0">
                <a:solidFill>
                  <a:schemeClr val="tx1"/>
                </a:solidFill>
                <a:latin typeface="+mn-lt"/>
                <a:ea typeface="+mn-ea"/>
                <a:cs typeface="+mn-cs"/>
              </a:rPr>
              <a:t>Color</a:t>
            </a:r>
            <a:r>
              <a:rPr lang="en-US" sz="1200" kern="1200" dirty="0">
                <a:solidFill>
                  <a:schemeClr val="tx1"/>
                </a:solidFill>
                <a:latin typeface="+mn-lt"/>
                <a:ea typeface="+mn-ea"/>
                <a:cs typeface="+mn-cs"/>
              </a:rPr>
              <a:t>, and then under </a:t>
            </a:r>
            <a:r>
              <a:rPr lang="en-US" sz="1200" b="1" kern="1200" dirty="0">
                <a:solidFill>
                  <a:schemeClr val="tx1"/>
                </a:solidFill>
                <a:latin typeface="+mn-lt"/>
                <a:ea typeface="+mn-ea"/>
                <a:cs typeface="+mn-cs"/>
              </a:rPr>
              <a:t>Theme</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Colors</a:t>
            </a:r>
            <a:r>
              <a:rPr lang="en-US" sz="1200" kern="1200" baseline="0" dirty="0">
                <a:solidFill>
                  <a:schemeClr val="tx1"/>
                </a:solidFill>
                <a:latin typeface="+mn-lt"/>
                <a:ea typeface="+mn-ea"/>
                <a:cs typeface="+mn-cs"/>
              </a:rPr>
              <a:t> select </a:t>
            </a:r>
            <a:r>
              <a:rPr lang="en-US" sz="1200" b="1" kern="1200" baseline="0" dirty="0">
                <a:solidFill>
                  <a:schemeClr val="tx1"/>
                </a:solidFill>
                <a:latin typeface="+mn-lt"/>
                <a:ea typeface="+mn-ea"/>
                <a:cs typeface="+mn-cs"/>
              </a:rPr>
              <a:t>White, Background 1 </a:t>
            </a:r>
            <a:r>
              <a:rPr lang="en-US" sz="1200" b="0" baseline="0" dirty="0">
                <a:solidFill>
                  <a:schemeClr val="accent6"/>
                </a:solidFill>
                <a:latin typeface="+mn-lt"/>
              </a:rPr>
              <a:t>(first row, first option from the left). </a:t>
            </a:r>
            <a:endParaRPr lang="en-US" sz="1200" b="1" kern="1200" baseline="0" dirty="0">
              <a:solidFill>
                <a:schemeClr val="tx1"/>
              </a:solidFill>
              <a:latin typeface="+mn-lt"/>
              <a:ea typeface="+mn-ea"/>
              <a:cs typeface="+mn-cs"/>
            </a:endParaRPr>
          </a:p>
          <a:p>
            <a:pPr marL="685800" lvl="1" indent="-228600">
              <a:buFont typeface="Arial" pitchFamily="34" charset="0"/>
              <a:buChar char="•"/>
            </a:pPr>
            <a:r>
              <a:rPr lang="en-US" sz="1200" kern="1200" dirty="0">
                <a:solidFill>
                  <a:schemeClr val="tx1"/>
                </a:solidFill>
                <a:latin typeface="+mn-lt"/>
                <a:ea typeface="+mn-ea"/>
                <a:cs typeface="+mn-cs"/>
              </a:rPr>
              <a:t>Select </a:t>
            </a:r>
            <a:r>
              <a:rPr lang="en-US" sz="1200" b="1" kern="1200" dirty="0">
                <a:solidFill>
                  <a:schemeClr val="tx1"/>
                </a:solidFill>
                <a:latin typeface="+mn-lt"/>
                <a:ea typeface="+mn-ea"/>
                <a:cs typeface="+mn-cs"/>
              </a:rPr>
              <a:t>Stop 2 </a:t>
            </a:r>
            <a:r>
              <a:rPr lang="en-US" sz="1200" kern="1200" dirty="0">
                <a:solidFill>
                  <a:schemeClr val="tx1"/>
                </a:solidFill>
                <a:latin typeface="+mn-lt"/>
                <a:ea typeface="+mn-ea"/>
                <a:cs typeface="+mn-cs"/>
              </a:rPr>
              <a:t>from the list, and then do the following: </a:t>
            </a:r>
          </a:p>
          <a:p>
            <a:pPr marL="1143000" lvl="2" indent="-228600">
              <a:buFont typeface="Arial" pitchFamily="34" charset="0"/>
              <a:buChar char="•"/>
            </a:pPr>
            <a:r>
              <a:rPr lang="en-US" sz="1200" kern="1200" dirty="0">
                <a:solidFill>
                  <a:schemeClr val="tx1"/>
                </a:solidFill>
                <a:latin typeface="+mn-lt"/>
                <a:ea typeface="+mn-ea"/>
                <a:cs typeface="+mn-cs"/>
              </a:rPr>
              <a:t>In the </a:t>
            </a:r>
            <a:r>
              <a:rPr lang="en-US" sz="1200" b="1" kern="1200" dirty="0">
                <a:solidFill>
                  <a:schemeClr val="tx1"/>
                </a:solidFill>
                <a:latin typeface="+mn-lt"/>
                <a:ea typeface="+mn-ea"/>
                <a:cs typeface="+mn-cs"/>
              </a:rPr>
              <a:t>Stop position </a:t>
            </a:r>
            <a:r>
              <a:rPr lang="en-US" sz="1200" kern="1200" dirty="0">
                <a:solidFill>
                  <a:schemeClr val="tx1"/>
                </a:solidFill>
                <a:latin typeface="+mn-lt"/>
                <a:ea typeface="+mn-ea"/>
                <a:cs typeface="+mn-cs"/>
              </a:rPr>
              <a:t>box, enter </a:t>
            </a:r>
            <a:r>
              <a:rPr lang="en-US" sz="1200" b="1" kern="1200" dirty="0">
                <a:solidFill>
                  <a:schemeClr val="tx1"/>
                </a:solidFill>
                <a:latin typeface="+mn-lt"/>
                <a:ea typeface="+mn-ea"/>
                <a:cs typeface="+mn-cs"/>
              </a:rPr>
              <a:t>100%</a:t>
            </a:r>
            <a:r>
              <a:rPr lang="en-US" sz="1200" kern="1200" dirty="0">
                <a:solidFill>
                  <a:schemeClr val="tx1"/>
                </a:solidFill>
                <a:latin typeface="+mn-lt"/>
                <a:ea typeface="+mn-ea"/>
                <a:cs typeface="+mn-cs"/>
              </a:rPr>
              <a:t>.</a:t>
            </a:r>
          </a:p>
          <a:p>
            <a:pPr marL="1143000" marR="0" lvl="2"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dirty="0"/>
              <a:t>Click the button next to </a:t>
            </a:r>
            <a:r>
              <a:rPr lang="en-US" sz="1200" b="1" dirty="0"/>
              <a:t>Color</a:t>
            </a:r>
            <a:r>
              <a:rPr lang="en-US" sz="1200" dirty="0"/>
              <a:t>, </a:t>
            </a:r>
            <a:r>
              <a:rPr lang="en-US" sz="1200" kern="1200" dirty="0">
                <a:solidFill>
                  <a:schemeClr val="tx1"/>
                </a:solidFill>
                <a:latin typeface="+mn-lt"/>
                <a:ea typeface="+mn-ea"/>
                <a:cs typeface="+mn-cs"/>
              </a:rPr>
              <a:t>and then under </a:t>
            </a:r>
            <a:r>
              <a:rPr lang="en-US" sz="1200" b="1" kern="1200" dirty="0">
                <a:solidFill>
                  <a:schemeClr val="tx1"/>
                </a:solidFill>
                <a:latin typeface="+mn-lt"/>
                <a:ea typeface="+mn-ea"/>
                <a:cs typeface="+mn-cs"/>
              </a:rPr>
              <a:t>Theme</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Colors</a:t>
            </a:r>
            <a:r>
              <a:rPr lang="en-US" sz="1200" kern="1200" baseline="0" dirty="0">
                <a:solidFill>
                  <a:schemeClr val="tx1"/>
                </a:solidFill>
                <a:latin typeface="+mn-lt"/>
                <a:ea typeface="+mn-ea"/>
                <a:cs typeface="+mn-cs"/>
              </a:rPr>
              <a:t> select </a:t>
            </a:r>
            <a:r>
              <a:rPr lang="en-US" sz="1200" b="1" kern="1200" baseline="0" dirty="0">
                <a:solidFill>
                  <a:schemeClr val="tx1"/>
                </a:solidFill>
                <a:latin typeface="+mn-lt"/>
                <a:ea typeface="+mn-ea"/>
                <a:cs typeface="+mn-cs"/>
              </a:rPr>
              <a:t>White, Background 2, Darker 25% </a:t>
            </a:r>
            <a:r>
              <a:rPr lang="en-US" sz="1200" b="0" baseline="0" dirty="0">
                <a:solidFill>
                  <a:schemeClr val="accent6"/>
                </a:solidFill>
                <a:latin typeface="+mn-lt"/>
              </a:rPr>
              <a:t>(fourth row, first option from the left). </a:t>
            </a:r>
            <a:endParaRPr lang="en-US" sz="1200" dirty="0"/>
          </a:p>
          <a:p>
            <a:pPr marL="228600" indent="-228600">
              <a:buFont typeface="+mj-lt"/>
              <a:buAutoNum type="arabicPeriod" startAt="5"/>
            </a:pPr>
            <a:endParaRPr lang="en-US" sz="1200" dirty="0"/>
          </a:p>
          <a:p>
            <a:pPr marL="228600" indent="-228600">
              <a:buFont typeface="+mj-lt"/>
              <a:buNone/>
            </a:pPr>
            <a:endParaRPr lang="en-US" sz="1200" dirty="0"/>
          </a:p>
          <a:p>
            <a:pPr marL="228600" indent="-228600">
              <a:buFont typeface="+mj-lt"/>
              <a:buNone/>
            </a:pPr>
            <a:r>
              <a:rPr lang="en-US" sz="1200" dirty="0"/>
              <a:t>To</a:t>
            </a:r>
            <a:r>
              <a:rPr lang="en-US" sz="1200" baseline="0" dirty="0"/>
              <a:t> reproduce the animation effects on this slide, do the following:</a:t>
            </a:r>
            <a:endParaRPr lang="en-US" sz="1200" dirty="0"/>
          </a:p>
          <a:p>
            <a:pPr marL="228600" indent="-228600">
              <a:buFont typeface="+mj-lt"/>
              <a:buAutoNum type="arabicPeriod"/>
            </a:pPr>
            <a:r>
              <a:rPr lang="en-US" sz="1200" dirty="0"/>
              <a:t>On the </a:t>
            </a:r>
            <a:r>
              <a:rPr lang="en-US" sz="1200" b="1" dirty="0"/>
              <a:t>Animation</a:t>
            </a:r>
            <a:r>
              <a:rPr lang="en-US" sz="1200" b="1" baseline="0" dirty="0"/>
              <a:t>s</a:t>
            </a:r>
            <a:r>
              <a:rPr lang="en-US" sz="1200" baseline="0" dirty="0"/>
              <a:t> tab, in the </a:t>
            </a:r>
            <a:r>
              <a:rPr lang="en-US" sz="1200" b="1" baseline="0" dirty="0"/>
              <a:t>Animations</a:t>
            </a:r>
            <a:r>
              <a:rPr lang="en-US" sz="1200" baseline="0" dirty="0"/>
              <a:t> group, click </a:t>
            </a:r>
            <a:r>
              <a:rPr lang="en-US" sz="1200" b="1" baseline="0" dirty="0"/>
              <a:t>Custom</a:t>
            </a:r>
            <a:r>
              <a:rPr lang="en-US" sz="1200" baseline="0" dirty="0"/>
              <a:t> </a:t>
            </a:r>
            <a:r>
              <a:rPr lang="en-US" sz="1200" b="1" baseline="0" dirty="0"/>
              <a:t>Animation</a:t>
            </a:r>
            <a:r>
              <a:rPr lang="en-US" sz="1200" baseline="0" dirty="0"/>
              <a:t>. </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t>On</a:t>
            </a:r>
            <a:r>
              <a:rPr lang="en-US" sz="1200" baseline="0" dirty="0"/>
              <a:t> the slide, s</a:t>
            </a:r>
            <a:r>
              <a:rPr lang="en-US" sz="1200" dirty="0"/>
              <a:t>elect the </a:t>
            </a:r>
            <a:r>
              <a:rPr lang="en-US" sz="1200" dirty="0" err="1"/>
              <a:t>SmartArt</a:t>
            </a:r>
            <a:r>
              <a:rPr lang="en-US" sz="1200" dirty="0"/>
              <a:t> graphic,</a:t>
            </a:r>
            <a:r>
              <a:rPr lang="en-US" sz="1200" baseline="0" dirty="0"/>
              <a:t> and then i</a:t>
            </a:r>
            <a:r>
              <a:rPr lang="en-US" sz="1200" dirty="0"/>
              <a:t>n</a:t>
            </a:r>
            <a:r>
              <a:rPr lang="en-US" sz="1200" baseline="0" dirty="0"/>
              <a:t> </a:t>
            </a:r>
            <a:r>
              <a:rPr lang="en-US" sz="1200" dirty="0"/>
              <a:t>the </a:t>
            </a:r>
            <a:r>
              <a:rPr lang="en-US" sz="1200" b="1" dirty="0"/>
              <a:t>Custom</a:t>
            </a:r>
            <a:r>
              <a:rPr lang="en-US" sz="1200" dirty="0"/>
              <a:t> </a:t>
            </a:r>
            <a:r>
              <a:rPr lang="en-US" sz="1200" b="1" dirty="0"/>
              <a:t>Animation</a:t>
            </a:r>
            <a:r>
              <a:rPr lang="en-US" sz="1200" dirty="0"/>
              <a:t> task pane, do the following:</a:t>
            </a:r>
          </a:p>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t>Click </a:t>
            </a:r>
            <a:r>
              <a:rPr lang="en-US" sz="1200" b="1" dirty="0"/>
              <a:t>Add</a:t>
            </a:r>
            <a:r>
              <a:rPr lang="en-US" sz="1200" dirty="0"/>
              <a:t> </a:t>
            </a:r>
            <a:r>
              <a:rPr lang="en-US" sz="1200" b="1" dirty="0"/>
              <a:t>Effect</a:t>
            </a:r>
            <a:r>
              <a:rPr lang="en-US" sz="1200" dirty="0"/>
              <a:t>, point</a:t>
            </a:r>
            <a:r>
              <a:rPr lang="en-US" sz="1200" baseline="0" dirty="0"/>
              <a:t> to </a:t>
            </a:r>
            <a:r>
              <a:rPr lang="en-US" sz="1200" b="1" baseline="0" dirty="0"/>
              <a:t>Entrance</a:t>
            </a:r>
            <a:r>
              <a:rPr lang="en-US" sz="1200" baseline="0" dirty="0"/>
              <a:t>, and select </a:t>
            </a:r>
            <a:r>
              <a:rPr lang="en-US" sz="1200" b="1" baseline="0" dirty="0"/>
              <a:t>More</a:t>
            </a:r>
            <a:r>
              <a:rPr lang="en-US" sz="1200" baseline="0" dirty="0"/>
              <a:t> </a:t>
            </a:r>
            <a:r>
              <a:rPr lang="en-US" sz="1200" b="1" baseline="0" dirty="0"/>
              <a:t>Effects</a:t>
            </a:r>
            <a:r>
              <a:rPr lang="en-US" sz="1200" baseline="0" dirty="0"/>
              <a:t>. In the </a:t>
            </a:r>
            <a:r>
              <a:rPr lang="en-US" sz="1200" b="1" baseline="0" dirty="0"/>
              <a:t>Add</a:t>
            </a:r>
            <a:r>
              <a:rPr lang="en-US" sz="1200" baseline="0" dirty="0"/>
              <a:t> </a:t>
            </a:r>
            <a:r>
              <a:rPr lang="en-US" sz="1200" b="1" baseline="0" dirty="0"/>
              <a:t>Entrance</a:t>
            </a:r>
            <a:r>
              <a:rPr lang="en-US" sz="1200" baseline="0" dirty="0"/>
              <a:t> </a:t>
            </a:r>
            <a:r>
              <a:rPr lang="en-US" sz="1200" b="1" baseline="0" dirty="0"/>
              <a:t>Effect</a:t>
            </a:r>
            <a:r>
              <a:rPr lang="en-US" sz="1200" baseline="0" dirty="0"/>
              <a:t> dialog box, under </a:t>
            </a:r>
            <a:r>
              <a:rPr lang="en-US" sz="1200" b="1" baseline="0" dirty="0"/>
              <a:t>Subtle</a:t>
            </a:r>
            <a:r>
              <a:rPr lang="en-US" sz="1200" baseline="0" dirty="0"/>
              <a:t> select </a:t>
            </a:r>
            <a:r>
              <a:rPr lang="en-US" sz="1200" b="1" baseline="0" dirty="0"/>
              <a:t>Fade</a:t>
            </a:r>
            <a:r>
              <a:rPr lang="en-US" sz="1200" baseline="0" dirty="0"/>
              <a:t>.</a:t>
            </a:r>
          </a:p>
          <a:p>
            <a:pPr marL="685800" lvl="1" indent="-228600">
              <a:buFont typeface="+mj-lt"/>
              <a:buAutoNum type="arabicPeriod"/>
            </a:pPr>
            <a:r>
              <a:rPr lang="en-US" sz="1200" dirty="0"/>
              <a:t>With the </a:t>
            </a:r>
            <a:r>
              <a:rPr lang="en-US" sz="1200" dirty="0" err="1"/>
              <a:t>SmartArt</a:t>
            </a:r>
            <a:r>
              <a:rPr lang="en-US" sz="1200" dirty="0"/>
              <a:t> graphic still selected, click</a:t>
            </a:r>
            <a:r>
              <a:rPr lang="en-US" sz="1200" baseline="0" dirty="0"/>
              <a:t> </a:t>
            </a:r>
            <a:r>
              <a:rPr lang="en-US" sz="1200" b="1" baseline="0" dirty="0"/>
              <a:t>Add</a:t>
            </a:r>
            <a:r>
              <a:rPr lang="en-US" sz="1200" baseline="0" dirty="0"/>
              <a:t> </a:t>
            </a:r>
            <a:r>
              <a:rPr lang="en-US" sz="1200" b="1" baseline="0" dirty="0"/>
              <a:t>Effect</a:t>
            </a:r>
            <a:r>
              <a:rPr lang="en-US" sz="1200" baseline="0" dirty="0"/>
              <a:t>, point to </a:t>
            </a:r>
            <a:r>
              <a:rPr lang="en-US" sz="1200" b="1" baseline="0" dirty="0"/>
              <a:t>Motion</a:t>
            </a:r>
            <a:r>
              <a:rPr lang="en-US" sz="1200" baseline="0" dirty="0"/>
              <a:t> </a:t>
            </a:r>
            <a:r>
              <a:rPr lang="en-US" sz="1200" b="1" baseline="0" dirty="0"/>
              <a:t>Paths</a:t>
            </a:r>
            <a:r>
              <a:rPr lang="en-US" sz="1200" b="0" baseline="0" dirty="0"/>
              <a:t>, </a:t>
            </a:r>
            <a:r>
              <a:rPr lang="en-US" sz="1200" baseline="0" dirty="0"/>
              <a:t>and select </a:t>
            </a:r>
            <a:r>
              <a:rPr lang="en-US" sz="1200" b="1" baseline="0" dirty="0"/>
              <a:t>Right</a:t>
            </a:r>
            <a:r>
              <a:rPr lang="en-US" sz="1200" baseline="0" dirty="0"/>
              <a: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aseline="0" dirty="0"/>
              <a:t>On the slide, right-click the motion path and select </a:t>
            </a:r>
            <a:r>
              <a:rPr lang="en-US" sz="1200" b="1" baseline="0" dirty="0"/>
              <a:t>Reverse</a:t>
            </a:r>
            <a:r>
              <a:rPr lang="en-US" sz="1200" baseline="0" dirty="0"/>
              <a:t> </a:t>
            </a:r>
            <a:r>
              <a:rPr lang="en-US" sz="1200" b="1" baseline="0" dirty="0"/>
              <a:t>Path</a:t>
            </a:r>
            <a:r>
              <a:rPr lang="en-US" sz="1200" baseline="0" dirty="0"/>
              <a:t> </a:t>
            </a:r>
            <a:r>
              <a:rPr lang="en-US" sz="1200" b="1" baseline="0" dirty="0"/>
              <a:t>Direction</a:t>
            </a:r>
            <a:r>
              <a:rPr lang="en-US" sz="1200" baseline="0" dirty="0"/>
              <a:t>.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aseline="0" dirty="0"/>
              <a:t>I</a:t>
            </a:r>
            <a:r>
              <a:rPr lang="en-US" sz="1200" dirty="0"/>
              <a:t>n</a:t>
            </a:r>
            <a:r>
              <a:rPr lang="en-US" sz="1200" baseline="0" dirty="0"/>
              <a:t> </a:t>
            </a:r>
            <a:r>
              <a:rPr lang="en-US" sz="1200" dirty="0"/>
              <a:t>the </a:t>
            </a:r>
            <a:r>
              <a:rPr lang="en-US" sz="1200" b="1" dirty="0"/>
              <a:t>Custom</a:t>
            </a:r>
            <a:r>
              <a:rPr lang="en-US" sz="1200" dirty="0"/>
              <a:t> </a:t>
            </a:r>
            <a:r>
              <a:rPr lang="en-US" sz="1200" b="1" dirty="0"/>
              <a:t>Animation</a:t>
            </a:r>
            <a:r>
              <a:rPr lang="en-US" sz="1200" dirty="0"/>
              <a:t> task pane, do the following:</a:t>
            </a:r>
          </a:p>
          <a:p>
            <a:pPr marL="685800" lvl="1" indent="-228600">
              <a:buFont typeface="+mj-lt"/>
              <a:buAutoNum type="arabicPeriod"/>
            </a:pPr>
            <a:r>
              <a:rPr lang="en-US" sz="1200" dirty="0"/>
              <a:t>Press and hold CTRL, and select the two effects in the task pane.</a:t>
            </a:r>
            <a:r>
              <a:rPr lang="en-US" sz="1200" baseline="0" dirty="0"/>
              <a:t> Click the arrow to the right of the selected effects and select </a:t>
            </a:r>
            <a:r>
              <a:rPr lang="en-US" sz="1200" b="1" baseline="0" dirty="0"/>
              <a:t>Effect</a:t>
            </a:r>
            <a:r>
              <a:rPr lang="en-US" sz="1200" baseline="0" dirty="0"/>
              <a:t> </a:t>
            </a:r>
            <a:r>
              <a:rPr lang="en-US" sz="1200" b="1" baseline="0" dirty="0"/>
              <a:t>Options</a:t>
            </a:r>
            <a:r>
              <a:rPr lang="en-US" sz="1200" baseline="0" dirty="0"/>
              <a:t>. In the </a:t>
            </a:r>
            <a:r>
              <a:rPr lang="en-US" sz="1200" b="1" baseline="0" dirty="0"/>
              <a:t>Effects</a:t>
            </a:r>
            <a:r>
              <a:rPr lang="en-US" sz="1200" baseline="0" dirty="0"/>
              <a:t> </a:t>
            </a:r>
            <a:r>
              <a:rPr lang="en-US" sz="1200" b="1" baseline="0" dirty="0"/>
              <a:t>Options</a:t>
            </a:r>
            <a:r>
              <a:rPr lang="en-US" sz="1200" baseline="0" dirty="0"/>
              <a:t> dialog box, do the following:</a:t>
            </a:r>
          </a:p>
          <a:p>
            <a:pPr marL="1143000" lvl="2" indent="-228600">
              <a:buFont typeface="Arial" pitchFamily="34" charset="0"/>
              <a:buChar char="•"/>
            </a:pPr>
            <a:r>
              <a:rPr lang="en-US" sz="1200" baseline="0" dirty="0"/>
              <a:t>On the </a:t>
            </a:r>
            <a:r>
              <a:rPr lang="en-US" sz="1200" b="1" baseline="0" dirty="0"/>
              <a:t>Timing</a:t>
            </a:r>
            <a:r>
              <a:rPr lang="en-US" sz="1200" baseline="0" dirty="0"/>
              <a:t> tab, in the </a:t>
            </a:r>
            <a:r>
              <a:rPr lang="en-US" sz="1200" b="1" baseline="0" dirty="0"/>
              <a:t>Speed</a:t>
            </a:r>
            <a:r>
              <a:rPr lang="en-US" sz="1200" baseline="0" dirty="0"/>
              <a:t> list, select </a:t>
            </a:r>
            <a:r>
              <a:rPr lang="en-US" sz="1200" b="1" baseline="0" dirty="0"/>
              <a:t>Fast</a:t>
            </a:r>
            <a:r>
              <a:rPr lang="en-US" sz="1200" baseline="0" dirty="0"/>
              <a:t>. </a:t>
            </a:r>
            <a:endParaRPr lang="en-US" sz="1200" dirty="0"/>
          </a:p>
          <a:p>
            <a:pPr marL="1143000" lvl="2" indent="-228600">
              <a:buFont typeface="Arial" pitchFamily="34" charset="0"/>
              <a:buChar char="•"/>
            </a:pPr>
            <a:r>
              <a:rPr lang="en-US" sz="1200" baseline="0" dirty="0"/>
              <a:t>On the </a:t>
            </a:r>
            <a:r>
              <a:rPr lang="en-US" sz="1200" b="1" baseline="0" dirty="0"/>
              <a:t>SmartArt</a:t>
            </a:r>
            <a:r>
              <a:rPr lang="en-US" sz="1200" baseline="0" dirty="0"/>
              <a:t> </a:t>
            </a:r>
            <a:r>
              <a:rPr lang="en-US" sz="1200" b="1" baseline="0" dirty="0"/>
              <a:t>Animation</a:t>
            </a:r>
            <a:r>
              <a:rPr lang="en-US" sz="1200" baseline="0" dirty="0"/>
              <a:t> tab, in the </a:t>
            </a:r>
            <a:r>
              <a:rPr lang="en-US" sz="1200" b="1" baseline="0" dirty="0"/>
              <a:t>Group</a:t>
            </a:r>
            <a:r>
              <a:rPr lang="en-US" sz="1200" baseline="0" dirty="0"/>
              <a:t> graphic list, select </a:t>
            </a:r>
            <a:r>
              <a:rPr lang="en-US" sz="1200" b="1" baseline="0" dirty="0"/>
              <a:t>One</a:t>
            </a:r>
            <a:r>
              <a:rPr lang="en-US" sz="1200" baseline="0" dirty="0"/>
              <a:t> </a:t>
            </a:r>
            <a:r>
              <a:rPr lang="en-US" sz="1200" b="1" baseline="0" dirty="0"/>
              <a:t>by</a:t>
            </a:r>
            <a:r>
              <a:rPr lang="en-US" sz="1200" baseline="0" dirty="0"/>
              <a:t> </a:t>
            </a:r>
            <a:r>
              <a:rPr lang="en-US" sz="1200" b="1" baseline="0" dirty="0"/>
              <a:t>one</a:t>
            </a:r>
            <a:r>
              <a:rPr lang="en-US" sz="1200" b="0" baseline="0" dirty="0"/>
              <a:t>.</a:t>
            </a:r>
          </a:p>
          <a:p>
            <a:pPr marL="685800" lvl="1" indent="-228600">
              <a:buFont typeface="+mj-lt"/>
              <a:buAutoNum type="arabicPeriod"/>
            </a:pPr>
            <a:r>
              <a:rPr lang="en-US" sz="1200" dirty="0"/>
              <a:t>Click the double arrows under the two effects to show all the effects for all the shapes (16 effects)</a:t>
            </a:r>
            <a:r>
              <a:rPr lang="en-US" sz="1200" baseline="0" dirty="0"/>
              <a:t>.</a:t>
            </a:r>
          </a:p>
          <a:p>
            <a:pPr marL="685800" lvl="1" indent="-228600">
              <a:buFont typeface="+mj-lt"/>
              <a:buAutoNum type="arabicPeriod"/>
            </a:pPr>
            <a:r>
              <a:rPr lang="en-US" sz="1200" dirty="0"/>
              <a:t>Press and hold CTRL, select </a:t>
            </a:r>
            <a:r>
              <a:rPr lang="en-US" sz="1200" baseline="0" dirty="0"/>
              <a:t>all of the effects, and then under </a:t>
            </a:r>
            <a:r>
              <a:rPr lang="en-US" sz="1200" b="1" baseline="0" dirty="0"/>
              <a:t>Modify selected effects</a:t>
            </a:r>
            <a:r>
              <a:rPr lang="en-US" sz="1200" baseline="0" dirty="0"/>
              <a:t>, in the </a:t>
            </a:r>
            <a:r>
              <a:rPr lang="en-US" sz="1200" b="1" baseline="0" dirty="0"/>
              <a:t>Start</a:t>
            </a:r>
            <a:r>
              <a:rPr lang="en-US" sz="1200" baseline="0" dirty="0"/>
              <a:t> list, select </a:t>
            </a:r>
            <a:r>
              <a:rPr lang="en-US" sz="1200" b="1" baseline="0" dirty="0"/>
              <a:t>With</a:t>
            </a:r>
            <a:r>
              <a:rPr lang="en-US" sz="1200" baseline="0" dirty="0"/>
              <a:t> </a:t>
            </a:r>
            <a:r>
              <a:rPr lang="en-US" sz="1200" b="1" baseline="0" dirty="0"/>
              <a:t>Previous</a:t>
            </a:r>
            <a:r>
              <a:rPr lang="en-US" sz="1200" baseline="0" dirty="0"/>
              <a:t>.</a:t>
            </a:r>
            <a:endParaRPr lang="en-US" sz="1200" dirty="0"/>
          </a:p>
          <a:p>
            <a:pPr marL="685800" lvl="1" indent="-228600">
              <a:buFont typeface="+mj-lt"/>
              <a:buAutoNum type="arabicPeriod"/>
            </a:pPr>
            <a:r>
              <a:rPr lang="en-US" sz="1200" dirty="0"/>
              <a:t>Press and hold CTRL, select the first, third,</a:t>
            </a:r>
            <a:r>
              <a:rPr lang="en-US" sz="1200" baseline="0" dirty="0"/>
              <a:t> fifth, and seventh effects (fade entrance effects), and then do the following:</a:t>
            </a:r>
          </a:p>
          <a:p>
            <a:pPr marL="1143000" lvl="2" indent="-228600">
              <a:buFont typeface="Arial" pitchFamily="34" charset="0"/>
              <a:buChar char="•"/>
            </a:pPr>
            <a:r>
              <a:rPr lang="en-US" sz="1200" baseline="0" dirty="0"/>
              <a:t>Click </a:t>
            </a:r>
            <a:r>
              <a:rPr lang="en-US" sz="1200" b="1" baseline="0" dirty="0"/>
              <a:t>Change</a:t>
            </a:r>
            <a:r>
              <a:rPr lang="en-US" sz="1200" baseline="0" dirty="0"/>
              <a:t>, point to </a:t>
            </a:r>
            <a:r>
              <a:rPr lang="en-US" sz="1200" b="1" baseline="0" dirty="0"/>
              <a:t>Entrance</a:t>
            </a:r>
            <a:r>
              <a:rPr lang="en-US" sz="1200" b="0" baseline="0" dirty="0"/>
              <a:t>, </a:t>
            </a:r>
            <a:r>
              <a:rPr lang="en-US" sz="1200" baseline="0" dirty="0"/>
              <a:t>and select </a:t>
            </a:r>
            <a:r>
              <a:rPr lang="en-US" sz="1200" b="1" baseline="0" dirty="0"/>
              <a:t>More</a:t>
            </a:r>
            <a:r>
              <a:rPr lang="en-US" sz="1200" baseline="0" dirty="0"/>
              <a:t> </a:t>
            </a:r>
            <a:r>
              <a:rPr lang="en-US" sz="1200" b="1" baseline="0" dirty="0"/>
              <a:t>Effects</a:t>
            </a:r>
            <a:r>
              <a:rPr lang="en-US" sz="1200" baseline="0" dirty="0"/>
              <a:t>. In the </a:t>
            </a:r>
            <a:r>
              <a:rPr lang="en-US" sz="1200" b="1" baseline="0" dirty="0"/>
              <a:t>Change</a:t>
            </a:r>
            <a:r>
              <a:rPr lang="en-US" sz="1200" baseline="0" dirty="0"/>
              <a:t> </a:t>
            </a:r>
            <a:r>
              <a:rPr lang="en-US" sz="1200" b="1" baseline="0" dirty="0"/>
              <a:t>Entrance</a:t>
            </a:r>
            <a:r>
              <a:rPr lang="en-US" sz="1200" baseline="0" dirty="0"/>
              <a:t> </a:t>
            </a:r>
            <a:r>
              <a:rPr lang="en-US" sz="1200" b="1" baseline="0" dirty="0"/>
              <a:t>Effect</a:t>
            </a:r>
            <a:r>
              <a:rPr lang="en-US" sz="1200" baseline="0" dirty="0"/>
              <a:t> dialog box, under </a:t>
            </a:r>
            <a:r>
              <a:rPr lang="en-US" sz="1200" b="1" baseline="0" dirty="0"/>
              <a:t>Moderate</a:t>
            </a:r>
            <a:r>
              <a:rPr lang="en-US" sz="1200" b="0" baseline="0" dirty="0"/>
              <a:t>,</a:t>
            </a:r>
            <a:r>
              <a:rPr lang="en-US" sz="1200" baseline="0" dirty="0"/>
              <a:t> select </a:t>
            </a:r>
            <a:r>
              <a:rPr lang="en-US" sz="1200" b="1" baseline="0" dirty="0"/>
              <a:t>Grow &amp; Turn</a:t>
            </a:r>
            <a:r>
              <a:rPr lang="en-US" sz="1200" baseline="0" dirty="0"/>
              <a:t>.</a:t>
            </a:r>
          </a:p>
          <a:p>
            <a:pPr marL="1143000" lvl="2" indent="-228600">
              <a:buFont typeface="Arial" pitchFamily="34" charset="0"/>
              <a:buChar char="•"/>
            </a:pPr>
            <a:r>
              <a:rPr lang="en-US" sz="1200" baseline="0" dirty="0"/>
              <a:t>Under </a:t>
            </a:r>
            <a:r>
              <a:rPr lang="en-US" sz="1200" b="1" baseline="0" dirty="0"/>
              <a:t>Modify: Grow &amp; Turn</a:t>
            </a:r>
            <a:r>
              <a:rPr lang="en-US" sz="1200" baseline="0" dirty="0"/>
              <a:t>, in the </a:t>
            </a:r>
            <a:r>
              <a:rPr lang="en-US" sz="1200" b="1" baseline="0" dirty="0"/>
              <a:t>Start</a:t>
            </a:r>
            <a:r>
              <a:rPr lang="en-US" sz="1200" baseline="0" dirty="0"/>
              <a:t> list, select </a:t>
            </a:r>
            <a:r>
              <a:rPr lang="en-US" sz="1200" b="1" baseline="0" dirty="0"/>
              <a:t>After</a:t>
            </a:r>
            <a:r>
              <a:rPr lang="en-US" sz="1200" baseline="0" dirty="0"/>
              <a:t> </a:t>
            </a:r>
            <a:r>
              <a:rPr lang="en-US" sz="1200" b="1" baseline="0" dirty="0"/>
              <a:t>Previous</a:t>
            </a:r>
            <a:r>
              <a:rPr lang="en-US" sz="1200" baseline="0" dirty="0"/>
              <a:t>.</a:t>
            </a:r>
            <a:endParaRPr lang="en-US" sz="1200" dirty="0"/>
          </a:p>
          <a:p>
            <a:pPr marL="685800" lvl="1" indent="-228600">
              <a:buFont typeface="+mj-lt"/>
              <a:buAutoNum type="arabicPeriod"/>
            </a:pPr>
            <a:r>
              <a:rPr lang="en-US" sz="1200" dirty="0"/>
              <a:t>Press and hold CTRL, and select the ninth, 11</a:t>
            </a:r>
            <a:r>
              <a:rPr lang="en-US" sz="1200" baseline="30000" dirty="0"/>
              <a:t>th</a:t>
            </a:r>
            <a:r>
              <a:rPr lang="en-US" sz="1200" dirty="0"/>
              <a:t>,</a:t>
            </a:r>
            <a:r>
              <a:rPr lang="en-US" sz="1200" baseline="0" dirty="0"/>
              <a:t> 13</a:t>
            </a:r>
            <a:r>
              <a:rPr lang="en-US" sz="1200" baseline="30000" dirty="0"/>
              <a:t>th</a:t>
            </a:r>
            <a:r>
              <a:rPr lang="en-US" sz="1200" baseline="0" dirty="0"/>
              <a:t>, and 15</a:t>
            </a:r>
            <a:r>
              <a:rPr lang="en-US" sz="1200" baseline="30000" dirty="0"/>
              <a:t>th</a:t>
            </a:r>
            <a:r>
              <a:rPr lang="en-US" sz="1200" baseline="0" dirty="0"/>
              <a:t> effects (right motion paths). Click the arrow next to one of the selected effects, and then click </a:t>
            </a:r>
            <a:r>
              <a:rPr lang="en-US" sz="1200" b="1" dirty="0"/>
              <a:t>Remove</a:t>
            </a:r>
            <a:r>
              <a:rPr lang="en-US" sz="1200" dirty="0"/>
              <a:t>.</a:t>
            </a:r>
          </a:p>
          <a:p>
            <a:pPr marL="685800" lvl="1" indent="-228600">
              <a:buFont typeface="+mj-lt"/>
              <a:buAutoNum type="arabicPeriod"/>
            </a:pPr>
            <a:r>
              <a:rPr lang="en-US" sz="1200" dirty="0"/>
              <a:t>Drag the ninth effect (right motion path) until it is third in the list of effects.</a:t>
            </a:r>
          </a:p>
          <a:p>
            <a:pPr marL="685800" lvl="1" indent="-228600">
              <a:buFont typeface="+mj-lt"/>
              <a:buAutoNum type="arabicPeriod"/>
            </a:pPr>
            <a:r>
              <a:rPr lang="en-US" sz="1200" dirty="0"/>
              <a:t>Drag the 10</a:t>
            </a:r>
            <a:r>
              <a:rPr lang="en-US" sz="1200" baseline="30000" dirty="0"/>
              <a:t>th</a:t>
            </a:r>
            <a:r>
              <a:rPr lang="en-US" sz="1200" dirty="0"/>
              <a:t> </a:t>
            </a:r>
            <a:r>
              <a:rPr lang="en-US" sz="1200" baseline="0" dirty="0"/>
              <a:t>effect (right motion path), </a:t>
            </a:r>
            <a:r>
              <a:rPr lang="en-US" sz="1200" dirty="0"/>
              <a:t>until it is </a:t>
            </a:r>
            <a:r>
              <a:rPr lang="en-US" sz="1200" baseline="0" dirty="0"/>
              <a:t>sixth </a:t>
            </a:r>
            <a:r>
              <a:rPr lang="en-US" sz="1200" dirty="0"/>
              <a:t>in the list of effects.</a:t>
            </a:r>
            <a:endParaRPr lang="en-US" sz="1200" baseline="0" dirty="0"/>
          </a:p>
          <a:p>
            <a:pPr marL="685800" lvl="1" indent="-228600">
              <a:buFont typeface="+mj-lt"/>
              <a:buAutoNum type="arabicPeriod"/>
            </a:pPr>
            <a:r>
              <a:rPr lang="en-US" sz="1200" dirty="0"/>
              <a:t>Drag the </a:t>
            </a:r>
            <a:r>
              <a:rPr lang="en-US" sz="1200" baseline="0" dirty="0"/>
              <a:t>11</a:t>
            </a:r>
            <a:r>
              <a:rPr lang="en-US" sz="1200" baseline="30000" dirty="0"/>
              <a:t>th</a:t>
            </a:r>
            <a:r>
              <a:rPr lang="en-US" sz="1200" baseline="0" dirty="0"/>
              <a:t> effect (right motion path), </a:t>
            </a:r>
            <a:r>
              <a:rPr lang="en-US" sz="1200" dirty="0"/>
              <a:t>until it is </a:t>
            </a:r>
            <a:r>
              <a:rPr lang="en-US" sz="1200" baseline="0" dirty="0"/>
              <a:t>ninth </a:t>
            </a:r>
            <a:r>
              <a:rPr lang="en-US" sz="1200" dirty="0"/>
              <a:t>in the list of effects.</a:t>
            </a:r>
            <a:endParaRPr lang="en-US" sz="1200" baseline="0" dirty="0"/>
          </a:p>
          <a:p>
            <a:pPr marL="228600" indent="-228600">
              <a:buFont typeface="+mj-lt"/>
              <a:buNone/>
            </a:pPr>
            <a:endParaRPr lang="en-US" sz="1200" dirty="0"/>
          </a:p>
          <a:p>
            <a:pPr marL="228600" indent="-228600">
              <a:buFont typeface="+mj-lt"/>
              <a:buNone/>
            </a:pPr>
            <a:endParaRPr lang="en-US" sz="1200" dirty="0"/>
          </a:p>
          <a:p>
            <a:r>
              <a:rPr lang="en-US" sz="1200" baseline="0" dirty="0">
                <a:latin typeface="+mn-lt"/>
              </a:rPr>
              <a:t>To reproduce the background effects on this slide, do the following:</a:t>
            </a:r>
          </a:p>
          <a:p>
            <a:pPr marL="228600" lvl="0" indent="-228600">
              <a:buFont typeface="+mj-lt"/>
              <a:buAutoNum type="arabicPeriod"/>
            </a:pPr>
            <a:r>
              <a:rPr lang="en-US" sz="1200" kern="1200" dirty="0">
                <a:solidFill>
                  <a:schemeClr val="tx1"/>
                </a:solidFill>
                <a:latin typeface="+mn-lt"/>
                <a:ea typeface="+mn-ea"/>
                <a:cs typeface="+mn-cs"/>
              </a:rPr>
              <a:t>Right-click the slide background area, and then click </a:t>
            </a:r>
            <a:r>
              <a:rPr lang="en-US" sz="1200" b="1" kern="1200" dirty="0">
                <a:solidFill>
                  <a:schemeClr val="tx1"/>
                </a:solidFill>
                <a:latin typeface="+mn-lt"/>
                <a:ea typeface="+mn-ea"/>
                <a:cs typeface="+mn-cs"/>
              </a:rPr>
              <a:t>Format Background</a:t>
            </a:r>
            <a:r>
              <a:rPr lang="en-US" sz="1200" kern="1200" dirty="0">
                <a:solidFill>
                  <a:schemeClr val="tx1"/>
                </a:solidFill>
                <a:latin typeface="+mn-lt"/>
                <a:ea typeface="+mn-ea"/>
                <a:cs typeface="+mn-cs"/>
              </a:rPr>
              <a:t>. In the </a:t>
            </a:r>
            <a:r>
              <a:rPr lang="en-US" sz="1200" b="1" kern="1200" dirty="0">
                <a:solidFill>
                  <a:schemeClr val="tx1"/>
                </a:solidFill>
                <a:latin typeface="+mn-lt"/>
                <a:ea typeface="+mn-ea"/>
                <a:cs typeface="+mn-cs"/>
              </a:rPr>
              <a:t>Format Background </a:t>
            </a:r>
            <a:r>
              <a:rPr lang="en-US" sz="1200" kern="1200" dirty="0">
                <a:solidFill>
                  <a:schemeClr val="tx1"/>
                </a:solidFill>
                <a:latin typeface="+mn-lt"/>
                <a:ea typeface="+mn-ea"/>
                <a:cs typeface="+mn-cs"/>
              </a:rPr>
              <a:t>dialog box, click </a:t>
            </a:r>
            <a:r>
              <a:rPr lang="en-US" sz="1200" b="1" kern="1200" dirty="0">
                <a:solidFill>
                  <a:schemeClr val="tx1"/>
                </a:solidFill>
                <a:latin typeface="+mn-lt"/>
                <a:ea typeface="+mn-ea"/>
                <a:cs typeface="+mn-cs"/>
              </a:rPr>
              <a:t>Fill</a:t>
            </a:r>
            <a:r>
              <a:rPr lang="en-US" sz="1200" kern="1200" dirty="0">
                <a:solidFill>
                  <a:schemeClr val="tx1"/>
                </a:solidFill>
                <a:latin typeface="+mn-lt"/>
                <a:ea typeface="+mn-ea"/>
                <a:cs typeface="+mn-cs"/>
              </a:rPr>
              <a:t> in the left pane, select </a:t>
            </a:r>
            <a:r>
              <a:rPr lang="en-US" sz="1200" b="1" kern="1200" dirty="0">
                <a:solidFill>
                  <a:schemeClr val="tx1"/>
                </a:solidFill>
                <a:latin typeface="+mn-lt"/>
                <a:ea typeface="+mn-ea"/>
                <a:cs typeface="+mn-cs"/>
              </a:rPr>
              <a:t>Gradient fill</a:t>
            </a:r>
            <a:r>
              <a:rPr lang="en-US" sz="1200" kern="1200" dirty="0">
                <a:solidFill>
                  <a:schemeClr val="tx1"/>
                </a:solidFill>
                <a:latin typeface="+mn-lt"/>
                <a:ea typeface="+mn-ea"/>
                <a:cs typeface="+mn-cs"/>
              </a:rPr>
              <a:t> in the </a:t>
            </a:r>
            <a:r>
              <a:rPr lang="en-US" sz="1200" b="1" kern="1200" dirty="0">
                <a:solidFill>
                  <a:schemeClr val="tx1"/>
                </a:solidFill>
                <a:latin typeface="+mn-lt"/>
                <a:ea typeface="+mn-ea"/>
                <a:cs typeface="+mn-cs"/>
              </a:rPr>
              <a:t>Fill</a:t>
            </a:r>
            <a:r>
              <a:rPr lang="en-US" sz="1200" kern="1200" dirty="0">
                <a:solidFill>
                  <a:schemeClr val="tx1"/>
                </a:solidFill>
                <a:latin typeface="+mn-lt"/>
                <a:ea typeface="+mn-ea"/>
                <a:cs typeface="+mn-cs"/>
              </a:rPr>
              <a:t> pane, and then do the following:</a:t>
            </a:r>
          </a:p>
          <a:p>
            <a:pPr marL="685800" lvl="1" indent="-228600">
              <a:buFont typeface="Arial" pitchFamily="34" charset="0"/>
              <a:buChar char="•"/>
            </a:pPr>
            <a:r>
              <a:rPr lang="en-US" sz="1200" kern="1200" dirty="0">
                <a:solidFill>
                  <a:schemeClr val="tx1"/>
                </a:solidFill>
                <a:latin typeface="+mn-lt"/>
                <a:ea typeface="+mn-ea"/>
                <a:cs typeface="+mn-cs"/>
              </a:rPr>
              <a:t>In the </a:t>
            </a:r>
            <a:r>
              <a:rPr lang="en-US" sz="1200" b="1" kern="1200" dirty="0">
                <a:solidFill>
                  <a:schemeClr val="tx1"/>
                </a:solidFill>
                <a:latin typeface="+mn-lt"/>
                <a:ea typeface="+mn-ea"/>
                <a:cs typeface="+mn-cs"/>
              </a:rPr>
              <a:t>Type</a:t>
            </a:r>
            <a:r>
              <a:rPr lang="en-US" sz="1200" kern="1200" dirty="0">
                <a:solidFill>
                  <a:schemeClr val="tx1"/>
                </a:solidFill>
                <a:latin typeface="+mn-lt"/>
                <a:ea typeface="+mn-ea"/>
                <a:cs typeface="+mn-cs"/>
              </a:rPr>
              <a:t> list, select </a:t>
            </a:r>
            <a:r>
              <a:rPr lang="en-US" sz="1200" b="1" kern="1200" dirty="0">
                <a:solidFill>
                  <a:schemeClr val="tx1"/>
                </a:solidFill>
                <a:latin typeface="+mn-lt"/>
                <a:ea typeface="+mn-ea"/>
                <a:cs typeface="+mn-cs"/>
              </a:rPr>
              <a:t>Radial</a:t>
            </a:r>
            <a:r>
              <a:rPr lang="en-US" sz="1200" kern="1200" dirty="0">
                <a:solidFill>
                  <a:schemeClr val="tx1"/>
                </a:solidFill>
                <a:latin typeface="+mn-lt"/>
                <a:ea typeface="+mn-ea"/>
                <a:cs typeface="+mn-cs"/>
              </a:rPr>
              <a:t>.</a:t>
            </a:r>
          </a:p>
          <a:p>
            <a:pPr marL="685800" lvl="1" indent="-228600">
              <a:buFont typeface="Arial" pitchFamily="34" charset="0"/>
              <a:buChar char="•"/>
            </a:pPr>
            <a:r>
              <a:rPr lang="en-US" sz="1200" kern="1200" dirty="0">
                <a:solidFill>
                  <a:schemeClr val="tx1"/>
                </a:solidFill>
                <a:latin typeface="+mn-lt"/>
                <a:ea typeface="+mn-ea"/>
                <a:cs typeface="+mn-cs"/>
              </a:rPr>
              <a:t>Click the button next to </a:t>
            </a:r>
            <a:r>
              <a:rPr lang="en-US" sz="1200" b="1" kern="1200" dirty="0">
                <a:solidFill>
                  <a:schemeClr val="tx1"/>
                </a:solidFill>
                <a:latin typeface="+mn-lt"/>
                <a:ea typeface="+mn-ea"/>
                <a:cs typeface="+mn-cs"/>
              </a:rPr>
              <a:t>Direction</a:t>
            </a:r>
            <a:r>
              <a:rPr lang="en-US" sz="1200" kern="1200" dirty="0">
                <a:solidFill>
                  <a:schemeClr val="tx1"/>
                </a:solidFill>
                <a:latin typeface="+mn-lt"/>
                <a:ea typeface="+mn-ea"/>
                <a:cs typeface="+mn-cs"/>
              </a:rPr>
              <a:t>, and then click </a:t>
            </a:r>
            <a:r>
              <a:rPr lang="en-US" sz="1200" b="1" kern="1200" dirty="0">
                <a:solidFill>
                  <a:schemeClr val="tx1"/>
                </a:solidFill>
                <a:latin typeface="+mn-lt"/>
                <a:ea typeface="+mn-ea"/>
                <a:cs typeface="+mn-cs"/>
              </a:rPr>
              <a:t>From Center </a:t>
            </a:r>
            <a:r>
              <a:rPr lang="en-US" sz="1200" b="0" kern="1200" dirty="0">
                <a:solidFill>
                  <a:schemeClr val="tx1"/>
                </a:solidFill>
                <a:latin typeface="+mn-lt"/>
                <a:ea typeface="+mn-ea"/>
                <a:cs typeface="+mn-cs"/>
              </a:rPr>
              <a:t>(third option from the left). </a:t>
            </a:r>
            <a:endParaRPr lang="en-US" sz="1200" b="1" kern="1200" dirty="0">
              <a:solidFill>
                <a:schemeClr val="tx1"/>
              </a:solidFill>
              <a:latin typeface="+mn-lt"/>
              <a:ea typeface="+mn-ea"/>
              <a:cs typeface="+mn-cs"/>
            </a:endParaRPr>
          </a:p>
          <a:p>
            <a:pPr marL="685800" lvl="1" indent="-228600">
              <a:buFont typeface="Arial" pitchFamily="34" charset="0"/>
              <a:buChar char="•"/>
            </a:pPr>
            <a:r>
              <a:rPr lang="en-US" sz="1200" kern="1200" dirty="0">
                <a:solidFill>
                  <a:schemeClr val="tx1"/>
                </a:solidFill>
                <a:latin typeface="+mn-lt"/>
                <a:ea typeface="+mn-ea"/>
                <a:cs typeface="+mn-cs"/>
              </a:rPr>
              <a:t>Under </a:t>
            </a:r>
            <a:r>
              <a:rPr lang="en-US" sz="1200" b="1" kern="1200" dirty="0">
                <a:solidFill>
                  <a:schemeClr val="tx1"/>
                </a:solidFill>
                <a:latin typeface="+mn-lt"/>
                <a:ea typeface="+mn-ea"/>
                <a:cs typeface="+mn-cs"/>
              </a:rPr>
              <a:t>Gradient stops</a:t>
            </a:r>
            <a:r>
              <a:rPr lang="en-US" sz="1200" kern="1200" dirty="0">
                <a:solidFill>
                  <a:schemeClr val="tx1"/>
                </a:solidFill>
                <a:latin typeface="+mn-lt"/>
                <a:ea typeface="+mn-ea"/>
                <a:cs typeface="+mn-cs"/>
              </a:rPr>
              <a:t>, click </a:t>
            </a:r>
            <a:r>
              <a:rPr lang="en-US" sz="1200" b="1" kern="1200" dirty="0">
                <a:solidFill>
                  <a:schemeClr val="tx1"/>
                </a:solidFill>
                <a:latin typeface="+mn-lt"/>
                <a:ea typeface="+mn-ea"/>
                <a:cs typeface="+mn-cs"/>
              </a:rPr>
              <a:t>Add</a:t>
            </a:r>
            <a:r>
              <a:rPr lang="en-US" sz="1200" b="0" kern="1200" dirty="0">
                <a:solidFill>
                  <a:schemeClr val="tx1"/>
                </a:solidFill>
                <a:latin typeface="+mn-lt"/>
                <a:ea typeface="+mn-ea"/>
                <a:cs typeface="+mn-cs"/>
              </a:rPr>
              <a:t> or </a:t>
            </a:r>
            <a:r>
              <a:rPr lang="en-US" sz="1200" b="1" kern="1200" dirty="0">
                <a:solidFill>
                  <a:schemeClr val="tx1"/>
                </a:solidFill>
                <a:latin typeface="+mn-lt"/>
                <a:ea typeface="+mn-ea"/>
                <a:cs typeface="+mn-cs"/>
              </a:rPr>
              <a:t>Remove</a:t>
            </a:r>
            <a:r>
              <a:rPr lang="en-US" sz="1200" kern="1200" dirty="0">
                <a:solidFill>
                  <a:schemeClr val="tx1"/>
                </a:solidFill>
                <a:latin typeface="+mn-lt"/>
                <a:ea typeface="+mn-ea"/>
                <a:cs typeface="+mn-cs"/>
              </a:rPr>
              <a:t> until two stops appear in the drop-down list.</a:t>
            </a:r>
          </a:p>
          <a:p>
            <a:pPr marL="228600" lvl="0" indent="-228600">
              <a:buFont typeface="+mj-lt"/>
              <a:buAutoNum type="arabicPeriod"/>
            </a:pPr>
            <a:r>
              <a:rPr lang="en-US" sz="1200" kern="1200" dirty="0">
                <a:solidFill>
                  <a:schemeClr val="tx1"/>
                </a:solidFill>
                <a:latin typeface="+mn-lt"/>
                <a:ea typeface="+mn-ea"/>
                <a:cs typeface="+mn-cs"/>
              </a:rPr>
              <a:t>Also under </a:t>
            </a:r>
            <a:r>
              <a:rPr lang="en-US" sz="1200" b="1" kern="1200" dirty="0">
                <a:solidFill>
                  <a:schemeClr val="tx1"/>
                </a:solidFill>
                <a:latin typeface="+mn-lt"/>
                <a:ea typeface="+mn-ea"/>
                <a:cs typeface="+mn-cs"/>
              </a:rPr>
              <a:t>Gradient stops</a:t>
            </a:r>
            <a:r>
              <a:rPr lang="en-US" sz="1200" kern="1200" dirty="0">
                <a:solidFill>
                  <a:schemeClr val="tx1"/>
                </a:solidFill>
                <a:latin typeface="+mn-lt"/>
                <a:ea typeface="+mn-ea"/>
                <a:cs typeface="+mn-cs"/>
              </a:rPr>
              <a:t>, customize the gradient stops that you added as follows:</a:t>
            </a:r>
          </a:p>
          <a:p>
            <a:pPr marL="685800" lvl="1" indent="-228600">
              <a:buFont typeface="Arial" pitchFamily="34" charset="0"/>
              <a:buChar char="•"/>
            </a:pPr>
            <a:r>
              <a:rPr lang="en-US" sz="1200" kern="1200" dirty="0">
                <a:solidFill>
                  <a:schemeClr val="tx1"/>
                </a:solidFill>
                <a:latin typeface="+mn-lt"/>
                <a:ea typeface="+mn-ea"/>
                <a:cs typeface="+mn-cs"/>
              </a:rPr>
              <a:t>Select </a:t>
            </a:r>
            <a:r>
              <a:rPr lang="en-US" sz="1200" b="1" kern="1200" dirty="0">
                <a:solidFill>
                  <a:schemeClr val="tx1"/>
                </a:solidFill>
                <a:latin typeface="+mn-lt"/>
                <a:ea typeface="+mn-ea"/>
                <a:cs typeface="+mn-cs"/>
              </a:rPr>
              <a:t>Stop 1 </a:t>
            </a:r>
            <a:r>
              <a:rPr lang="en-US" sz="1200" kern="1200" dirty="0">
                <a:solidFill>
                  <a:schemeClr val="tx1"/>
                </a:solidFill>
                <a:latin typeface="+mn-lt"/>
                <a:ea typeface="+mn-ea"/>
                <a:cs typeface="+mn-cs"/>
              </a:rPr>
              <a:t>from the list, and then do the following:</a:t>
            </a:r>
          </a:p>
          <a:p>
            <a:pPr marL="1143000" lvl="2" indent="-228600">
              <a:buFont typeface="Arial" pitchFamily="34" charset="0"/>
              <a:buChar char="•"/>
            </a:pPr>
            <a:r>
              <a:rPr lang="en-US" sz="1200" kern="1200" dirty="0">
                <a:solidFill>
                  <a:schemeClr val="tx1"/>
                </a:solidFill>
                <a:latin typeface="+mn-lt"/>
                <a:ea typeface="+mn-ea"/>
                <a:cs typeface="+mn-cs"/>
              </a:rPr>
              <a:t>In the </a:t>
            </a:r>
            <a:r>
              <a:rPr lang="en-US" sz="1200" b="1" kern="1200" dirty="0">
                <a:solidFill>
                  <a:schemeClr val="tx1"/>
                </a:solidFill>
                <a:latin typeface="+mn-lt"/>
                <a:ea typeface="+mn-ea"/>
                <a:cs typeface="+mn-cs"/>
              </a:rPr>
              <a:t>Stop position </a:t>
            </a:r>
            <a:r>
              <a:rPr lang="en-US" sz="1200" kern="1200" dirty="0">
                <a:solidFill>
                  <a:schemeClr val="tx1"/>
                </a:solidFill>
                <a:latin typeface="+mn-lt"/>
                <a:ea typeface="+mn-ea"/>
                <a:cs typeface="+mn-cs"/>
              </a:rPr>
              <a:t>box, enter </a:t>
            </a:r>
            <a:r>
              <a:rPr lang="en-US" sz="1200" b="1" kern="1200" dirty="0">
                <a:solidFill>
                  <a:schemeClr val="tx1"/>
                </a:solidFill>
                <a:latin typeface="+mn-lt"/>
                <a:ea typeface="+mn-ea"/>
                <a:cs typeface="+mn-cs"/>
              </a:rPr>
              <a:t>33%</a:t>
            </a:r>
            <a:r>
              <a:rPr lang="en-US" sz="1200" b="0" kern="1200" dirty="0">
                <a:solidFill>
                  <a:schemeClr val="tx1"/>
                </a:solidFill>
                <a:latin typeface="+mn-lt"/>
                <a:ea typeface="+mn-ea"/>
                <a:cs typeface="+mn-cs"/>
              </a:rPr>
              <a:t>.</a:t>
            </a:r>
          </a:p>
          <a:p>
            <a:pPr marL="1143000" lvl="2" indent="-228600">
              <a:buFont typeface="Arial" pitchFamily="34" charset="0"/>
              <a:buChar char="•"/>
            </a:pPr>
            <a:r>
              <a:rPr lang="en-US" sz="1200" kern="1200" dirty="0">
                <a:solidFill>
                  <a:schemeClr val="tx1"/>
                </a:solidFill>
                <a:latin typeface="+mn-lt"/>
                <a:ea typeface="+mn-ea"/>
                <a:cs typeface="+mn-cs"/>
              </a:rPr>
              <a:t>Click the button next to </a:t>
            </a:r>
            <a:r>
              <a:rPr lang="en-US" sz="1200" b="1" kern="1200" dirty="0">
                <a:solidFill>
                  <a:schemeClr val="tx1"/>
                </a:solidFill>
                <a:latin typeface="+mn-lt"/>
                <a:ea typeface="+mn-ea"/>
                <a:cs typeface="+mn-cs"/>
              </a:rPr>
              <a:t>Color</a:t>
            </a:r>
            <a:r>
              <a:rPr lang="en-US" sz="1200" kern="1200" dirty="0">
                <a:solidFill>
                  <a:schemeClr val="tx1"/>
                </a:solidFill>
                <a:latin typeface="+mn-lt"/>
                <a:ea typeface="+mn-ea"/>
                <a:cs typeface="+mn-cs"/>
              </a:rPr>
              <a:t>, and then under </a:t>
            </a:r>
            <a:r>
              <a:rPr lang="en-US" sz="1200" b="1" kern="1200" dirty="0">
                <a:solidFill>
                  <a:schemeClr val="tx1"/>
                </a:solidFill>
                <a:latin typeface="+mn-lt"/>
                <a:ea typeface="+mn-ea"/>
                <a:cs typeface="+mn-cs"/>
              </a:rPr>
              <a:t>Theme</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Colors</a:t>
            </a:r>
            <a:r>
              <a:rPr lang="en-US" sz="1200" kern="1200" baseline="0" dirty="0">
                <a:solidFill>
                  <a:schemeClr val="tx1"/>
                </a:solidFill>
                <a:latin typeface="+mn-lt"/>
                <a:ea typeface="+mn-ea"/>
                <a:cs typeface="+mn-cs"/>
              </a:rPr>
              <a:t> select </a:t>
            </a:r>
            <a:r>
              <a:rPr lang="en-US" sz="1200" b="1" kern="1200" baseline="0" dirty="0">
                <a:solidFill>
                  <a:schemeClr val="tx1"/>
                </a:solidFill>
                <a:latin typeface="+mn-lt"/>
                <a:ea typeface="+mn-ea"/>
                <a:cs typeface="+mn-cs"/>
              </a:rPr>
              <a:t>White, Background 1 </a:t>
            </a:r>
            <a:r>
              <a:rPr lang="en-US" sz="1200" b="0" baseline="0" dirty="0">
                <a:solidFill>
                  <a:schemeClr val="accent6"/>
                </a:solidFill>
                <a:latin typeface="+mn-lt"/>
              </a:rPr>
              <a:t>(first row, first option from the left). </a:t>
            </a:r>
            <a:endParaRPr lang="en-US" sz="1200" b="1" kern="1200" baseline="0" dirty="0">
              <a:solidFill>
                <a:schemeClr val="tx1"/>
              </a:solidFill>
              <a:latin typeface="+mn-lt"/>
              <a:ea typeface="+mn-ea"/>
              <a:cs typeface="+mn-cs"/>
            </a:endParaRPr>
          </a:p>
          <a:p>
            <a:pPr marL="685800" lvl="1" indent="-228600">
              <a:buFont typeface="Arial" pitchFamily="34" charset="0"/>
              <a:buChar char="•"/>
            </a:pPr>
            <a:r>
              <a:rPr lang="en-US" sz="1200" kern="1200" dirty="0">
                <a:solidFill>
                  <a:schemeClr val="tx1"/>
                </a:solidFill>
                <a:latin typeface="+mn-lt"/>
                <a:ea typeface="+mn-ea"/>
                <a:cs typeface="+mn-cs"/>
              </a:rPr>
              <a:t>Select </a:t>
            </a:r>
            <a:r>
              <a:rPr lang="en-US" sz="1200" b="1" kern="1200" dirty="0">
                <a:solidFill>
                  <a:schemeClr val="tx1"/>
                </a:solidFill>
                <a:latin typeface="+mn-lt"/>
                <a:ea typeface="+mn-ea"/>
                <a:cs typeface="+mn-cs"/>
              </a:rPr>
              <a:t>Stop 2 </a:t>
            </a:r>
            <a:r>
              <a:rPr lang="en-US" sz="1200" kern="1200" dirty="0">
                <a:solidFill>
                  <a:schemeClr val="tx1"/>
                </a:solidFill>
                <a:latin typeface="+mn-lt"/>
                <a:ea typeface="+mn-ea"/>
                <a:cs typeface="+mn-cs"/>
              </a:rPr>
              <a:t>from the list, and then do the following: </a:t>
            </a:r>
          </a:p>
          <a:p>
            <a:pPr marL="1143000" lvl="2" indent="-228600">
              <a:buFont typeface="Arial" pitchFamily="34" charset="0"/>
              <a:buChar char="•"/>
            </a:pPr>
            <a:r>
              <a:rPr lang="en-US" sz="1200" kern="1200" dirty="0">
                <a:solidFill>
                  <a:schemeClr val="tx1"/>
                </a:solidFill>
                <a:latin typeface="+mn-lt"/>
                <a:ea typeface="+mn-ea"/>
                <a:cs typeface="+mn-cs"/>
              </a:rPr>
              <a:t>In the </a:t>
            </a:r>
            <a:r>
              <a:rPr lang="en-US" sz="1200" b="1" kern="1200" dirty="0">
                <a:solidFill>
                  <a:schemeClr val="tx1"/>
                </a:solidFill>
                <a:latin typeface="+mn-lt"/>
                <a:ea typeface="+mn-ea"/>
                <a:cs typeface="+mn-cs"/>
              </a:rPr>
              <a:t>Stop position </a:t>
            </a:r>
            <a:r>
              <a:rPr lang="en-US" sz="1200" kern="1200" dirty="0">
                <a:solidFill>
                  <a:schemeClr val="tx1"/>
                </a:solidFill>
                <a:latin typeface="+mn-lt"/>
                <a:ea typeface="+mn-ea"/>
                <a:cs typeface="+mn-cs"/>
              </a:rPr>
              <a:t>box, enter </a:t>
            </a:r>
            <a:r>
              <a:rPr lang="en-US" sz="1200" b="1" kern="1200" dirty="0">
                <a:solidFill>
                  <a:schemeClr val="tx1"/>
                </a:solidFill>
                <a:latin typeface="+mn-lt"/>
                <a:ea typeface="+mn-ea"/>
                <a:cs typeface="+mn-cs"/>
              </a:rPr>
              <a:t>100%</a:t>
            </a:r>
            <a:r>
              <a:rPr lang="en-US" sz="1200" kern="1200" dirty="0">
                <a:solidFill>
                  <a:schemeClr val="tx1"/>
                </a:solidFill>
                <a:latin typeface="+mn-lt"/>
                <a:ea typeface="+mn-ea"/>
                <a:cs typeface="+mn-cs"/>
              </a:rPr>
              <a:t>.</a:t>
            </a:r>
          </a:p>
          <a:p>
            <a:pPr marL="1143000" marR="0" lvl="2"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dirty="0"/>
              <a:t>Click the button next to </a:t>
            </a:r>
            <a:r>
              <a:rPr lang="en-US" sz="1200" b="1" dirty="0"/>
              <a:t>Color</a:t>
            </a:r>
            <a:r>
              <a:rPr lang="en-US" sz="1200" dirty="0"/>
              <a:t>, </a:t>
            </a:r>
            <a:r>
              <a:rPr lang="en-US" sz="1200" kern="1200" dirty="0">
                <a:solidFill>
                  <a:schemeClr val="tx1"/>
                </a:solidFill>
                <a:latin typeface="+mn-lt"/>
                <a:ea typeface="+mn-ea"/>
                <a:cs typeface="+mn-cs"/>
              </a:rPr>
              <a:t>and then under </a:t>
            </a:r>
            <a:r>
              <a:rPr lang="en-US" sz="1200" b="1" kern="1200" dirty="0">
                <a:solidFill>
                  <a:schemeClr val="tx1"/>
                </a:solidFill>
                <a:latin typeface="+mn-lt"/>
                <a:ea typeface="+mn-ea"/>
                <a:cs typeface="+mn-cs"/>
              </a:rPr>
              <a:t>Theme</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Colors</a:t>
            </a:r>
            <a:r>
              <a:rPr lang="en-US" sz="1200" kern="1200" baseline="0" dirty="0">
                <a:solidFill>
                  <a:schemeClr val="tx1"/>
                </a:solidFill>
                <a:latin typeface="+mn-lt"/>
                <a:ea typeface="+mn-ea"/>
                <a:cs typeface="+mn-cs"/>
              </a:rPr>
              <a:t> select </a:t>
            </a:r>
            <a:r>
              <a:rPr lang="en-US" sz="1200" b="1" kern="1200" baseline="0" dirty="0">
                <a:solidFill>
                  <a:schemeClr val="tx1"/>
                </a:solidFill>
                <a:latin typeface="+mn-lt"/>
                <a:ea typeface="+mn-ea"/>
                <a:cs typeface="+mn-cs"/>
              </a:rPr>
              <a:t>White, Background 1, Darker 25% </a:t>
            </a:r>
            <a:r>
              <a:rPr lang="en-US" sz="1200" b="0" baseline="0" dirty="0">
                <a:solidFill>
                  <a:schemeClr val="accent6"/>
                </a:solidFill>
                <a:latin typeface="+mn-lt"/>
              </a:rPr>
              <a:t>(fourth row, first option from the left). </a:t>
            </a:r>
            <a:endParaRPr lang="en-US" sz="1200" dirty="0"/>
          </a:p>
          <a:p>
            <a:endParaRPr lang="en-US" sz="1200" dirty="0"/>
          </a:p>
        </p:txBody>
      </p:sp>
      <p:sp>
        <p:nvSpPr>
          <p:cNvPr id="6" name="Slide Image Placeholder 5"/>
          <p:cNvSpPr>
            <a:spLocks noGrp="1" noRot="1" noChangeAspect="1"/>
          </p:cNvSpPr>
          <p:nvPr>
            <p:ph type="sldImg"/>
          </p:nvPr>
        </p:nvSpPr>
        <p:spPr>
          <a:xfrm>
            <a:off x="15875" y="503238"/>
            <a:ext cx="4191000" cy="2359025"/>
          </a:xfrm>
        </p:spPr>
      </p:sp>
    </p:spTree>
    <p:extLst>
      <p:ext uri="{BB962C8B-B14F-4D97-AF65-F5344CB8AC3E}">
        <p14:creationId xmlns:p14="http://schemas.microsoft.com/office/powerpoint/2010/main" val="38909255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numCol="2" spcCol="182880">
            <a:noAutofit/>
          </a:bodyPr>
          <a:lstStyle/>
          <a:p>
            <a:r>
              <a:rPr lang="en-US" sz="1400" b="1" dirty="0" err="1"/>
              <a:t>SmartArt</a:t>
            </a:r>
            <a:r>
              <a:rPr lang="en-US" sz="1400" b="1" dirty="0"/>
              <a:t> custom animation effects: vertical block</a:t>
            </a:r>
            <a:r>
              <a:rPr lang="en-US" sz="1400" b="1" baseline="0" dirty="0"/>
              <a:t> list</a:t>
            </a:r>
            <a:endParaRPr lang="en-US" sz="1400" b="1" dirty="0"/>
          </a:p>
          <a:p>
            <a:r>
              <a:rPr lang="en-US" sz="1400" dirty="0"/>
              <a:t>(Intermediate)</a:t>
            </a:r>
          </a:p>
          <a:p>
            <a:pPr marL="228600" indent="-228600">
              <a:buFont typeface="+mj-lt"/>
              <a:buNone/>
            </a:pPr>
            <a:endParaRPr lang="en-US" sz="1200" dirty="0"/>
          </a:p>
          <a:p>
            <a:pPr marL="228600" indent="-228600">
              <a:buFont typeface="+mj-lt"/>
              <a:buNone/>
            </a:pPr>
            <a:endParaRPr lang="en-US" sz="1200" dirty="0"/>
          </a:p>
          <a:p>
            <a:pPr marL="228600" indent="-228600">
              <a:buFont typeface="+mj-lt"/>
              <a:buNone/>
            </a:pPr>
            <a:r>
              <a:rPr lang="en-US" sz="1200" dirty="0"/>
              <a:t>To reproduce the </a:t>
            </a:r>
            <a:r>
              <a:rPr lang="en-US" sz="1200" dirty="0" err="1"/>
              <a:t>SmartArt</a:t>
            </a:r>
            <a:r>
              <a:rPr lang="en-US" sz="1200" dirty="0"/>
              <a:t> effects on</a:t>
            </a:r>
            <a:r>
              <a:rPr lang="en-US" sz="1200" baseline="0" dirty="0"/>
              <a:t> this slide, do the following:</a:t>
            </a:r>
            <a:endParaRPr lang="en-US" sz="1200" dirty="0"/>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dirty="0"/>
              <a:t>On the </a:t>
            </a:r>
            <a:r>
              <a:rPr lang="en-US" sz="1200" b="1" dirty="0"/>
              <a:t>Home</a:t>
            </a:r>
            <a:r>
              <a:rPr lang="en-US" sz="1200" b="0" dirty="0"/>
              <a:t> tab, in the </a:t>
            </a:r>
            <a:r>
              <a:rPr lang="en-US" sz="1200" b="1" dirty="0"/>
              <a:t>Slides</a:t>
            </a:r>
            <a:r>
              <a:rPr lang="en-US" sz="1200" b="0" dirty="0"/>
              <a:t> group, click </a:t>
            </a:r>
            <a:r>
              <a:rPr lang="en-US" sz="1200" b="1" dirty="0"/>
              <a:t>Layout</a:t>
            </a:r>
            <a:r>
              <a:rPr lang="en-US" sz="1200" b="0" dirty="0"/>
              <a:t>, and then click</a:t>
            </a:r>
            <a:r>
              <a:rPr lang="en-US" sz="1200" b="0" baseline="0" dirty="0"/>
              <a:t> </a:t>
            </a:r>
            <a:r>
              <a:rPr lang="en-US" sz="1200" b="1" baseline="0" dirty="0"/>
              <a:t>Blank</a:t>
            </a:r>
            <a:r>
              <a:rPr lang="en-US" sz="1200" b="0" baseline="0" dirty="0"/>
              <a:t>. </a:t>
            </a:r>
            <a:endParaRPr lang="en-US" sz="1200" dirty="0"/>
          </a:p>
          <a:p>
            <a:pPr marL="228600" indent="-228600">
              <a:buFont typeface="+mj-lt"/>
              <a:buAutoNum type="arabicPeriod"/>
            </a:pPr>
            <a:r>
              <a:rPr lang="en-US" sz="1200" b="0" dirty="0"/>
              <a:t>On the </a:t>
            </a:r>
            <a:r>
              <a:rPr lang="en-US" sz="1200" b="1" dirty="0"/>
              <a:t>Insert tab</a:t>
            </a:r>
            <a:r>
              <a:rPr lang="en-US" sz="1200" b="0" dirty="0"/>
              <a:t>, in the </a:t>
            </a:r>
            <a:r>
              <a:rPr lang="en-US" sz="1200" b="1" dirty="0"/>
              <a:t>Illustrations</a:t>
            </a:r>
            <a:r>
              <a:rPr lang="en-US" sz="1200" dirty="0"/>
              <a:t> group, click </a:t>
            </a:r>
            <a:r>
              <a:rPr lang="en-US" sz="1200" b="1" dirty="0" err="1"/>
              <a:t>SmartArt</a:t>
            </a:r>
            <a:r>
              <a:rPr lang="en-US" sz="1200" b="0" dirty="0"/>
              <a:t>.</a:t>
            </a:r>
            <a:r>
              <a:rPr lang="en-US" sz="1200" b="0" baseline="0" dirty="0"/>
              <a:t> In the </a:t>
            </a:r>
            <a:r>
              <a:rPr lang="en-US" sz="1200" b="1" baseline="0" dirty="0"/>
              <a:t>Choose a </a:t>
            </a:r>
            <a:r>
              <a:rPr lang="en-US" sz="1200" b="1" baseline="0" dirty="0" err="1"/>
              <a:t>SmartArt</a:t>
            </a:r>
            <a:r>
              <a:rPr lang="en-US" sz="1200" b="1" baseline="0" dirty="0"/>
              <a:t> Graphic</a:t>
            </a:r>
            <a:r>
              <a:rPr lang="en-US" sz="1200" b="0" baseline="0" dirty="0"/>
              <a:t> dialog box, in the left pane, click </a:t>
            </a:r>
            <a:r>
              <a:rPr lang="en-US" sz="1200" b="1" baseline="0" dirty="0"/>
              <a:t>List</a:t>
            </a:r>
            <a:r>
              <a:rPr lang="en-US" sz="1200" b="0" baseline="0" dirty="0"/>
              <a:t>. In the </a:t>
            </a:r>
            <a:r>
              <a:rPr lang="en-US" sz="1200" b="1" baseline="0" dirty="0"/>
              <a:t>List </a:t>
            </a:r>
            <a:r>
              <a:rPr lang="en-US" sz="1200" b="0" baseline="0" dirty="0"/>
              <a:t>pane, click </a:t>
            </a:r>
            <a:r>
              <a:rPr lang="en-US" sz="1200" b="1" baseline="0" dirty="0"/>
              <a:t>Vertical Block List </a:t>
            </a:r>
            <a:r>
              <a:rPr lang="en-US" sz="1200" baseline="0" dirty="0"/>
              <a:t>(fourth row,  third option from the left), and then click </a:t>
            </a:r>
            <a:r>
              <a:rPr lang="en-US" sz="1200" b="1" baseline="0" dirty="0"/>
              <a:t>OK</a:t>
            </a:r>
            <a:r>
              <a:rPr lang="en-US" sz="1200" baseline="0" dirty="0"/>
              <a:t> to insert the graphic into the slide.</a:t>
            </a:r>
            <a:r>
              <a:rPr lang="en-US" sz="1200" b="0" baseline="0" dirty="0"/>
              <a:t> </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aseline="0" dirty="0"/>
              <a:t>To create a fourth row, do the following:</a:t>
            </a:r>
          </a:p>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baseline="0" dirty="0"/>
              <a:t>Select the third  block shape (the shape on the left side) at the bottom of the graphic, under </a:t>
            </a:r>
            <a:r>
              <a:rPr lang="en-US" sz="1200" b="1" baseline="0" dirty="0"/>
              <a:t>SmartArt</a:t>
            </a:r>
            <a:r>
              <a:rPr lang="en-US" sz="1200" b="0" baseline="0" dirty="0"/>
              <a:t> </a:t>
            </a:r>
            <a:r>
              <a:rPr lang="en-US" sz="1200" b="1" baseline="0" dirty="0"/>
              <a:t>Tools</a:t>
            </a:r>
            <a:r>
              <a:rPr lang="en-US" sz="1200" b="0" baseline="0" dirty="0"/>
              <a:t>, on the </a:t>
            </a:r>
            <a:r>
              <a:rPr lang="en-US" sz="1200" b="1" baseline="0" dirty="0"/>
              <a:t>Design</a:t>
            </a:r>
            <a:r>
              <a:rPr lang="en-US" sz="1200" b="0" baseline="0" dirty="0"/>
              <a:t> tab, in the </a:t>
            </a:r>
            <a:r>
              <a:rPr lang="en-US" sz="1200" b="1" baseline="0" dirty="0"/>
              <a:t>Create</a:t>
            </a:r>
            <a:r>
              <a:rPr lang="en-US" sz="1200" b="0" baseline="0" dirty="0"/>
              <a:t> </a:t>
            </a:r>
            <a:r>
              <a:rPr lang="en-US" sz="1200" b="1" baseline="0" dirty="0"/>
              <a:t>Graphic</a:t>
            </a:r>
            <a:r>
              <a:rPr lang="en-US" sz="1200" b="0" baseline="0" dirty="0"/>
              <a:t> group, click the arrow next to </a:t>
            </a:r>
            <a:r>
              <a:rPr lang="en-US" sz="1200" b="1" baseline="0" dirty="0"/>
              <a:t>Add</a:t>
            </a:r>
            <a:r>
              <a:rPr lang="en-US" sz="1200" b="0" baseline="0" dirty="0"/>
              <a:t> </a:t>
            </a:r>
            <a:r>
              <a:rPr lang="en-US" sz="1200" b="1" baseline="0" dirty="0"/>
              <a:t>Shape</a:t>
            </a:r>
            <a:r>
              <a:rPr lang="en-US" sz="1200" b="0" baseline="0" dirty="0"/>
              <a:t>, and select </a:t>
            </a:r>
            <a:r>
              <a:rPr lang="en-US" sz="1200" b="1" baseline="0" dirty="0"/>
              <a:t>Add</a:t>
            </a:r>
            <a:r>
              <a:rPr lang="en-US" sz="1200" b="0" baseline="0" dirty="0"/>
              <a:t> </a:t>
            </a:r>
            <a:r>
              <a:rPr lang="en-US" sz="1200" b="1" baseline="0" dirty="0"/>
              <a:t>Shape</a:t>
            </a:r>
            <a:r>
              <a:rPr lang="en-US" sz="1200" b="0" baseline="0" dirty="0"/>
              <a:t> </a:t>
            </a:r>
            <a:r>
              <a:rPr lang="en-US" sz="1200" b="1" baseline="0" dirty="0"/>
              <a:t>After</a:t>
            </a:r>
            <a:r>
              <a:rPr lang="en-US" sz="1200" b="0" baseline="0" dirty="0"/>
              <a:t>.</a:t>
            </a:r>
          </a:p>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baseline="0" dirty="0"/>
              <a:t>To add a bulleted rectangle next to the fourth block shape, select the fourth block shape, and then under </a:t>
            </a:r>
            <a:r>
              <a:rPr lang="en-US" sz="1200" b="1" baseline="0" dirty="0"/>
              <a:t>SmartArt</a:t>
            </a:r>
            <a:r>
              <a:rPr lang="en-US" sz="1200" b="0" baseline="0" dirty="0"/>
              <a:t> </a:t>
            </a:r>
            <a:r>
              <a:rPr lang="en-US" sz="1200" b="1" baseline="0" dirty="0"/>
              <a:t>Tools</a:t>
            </a:r>
            <a:r>
              <a:rPr lang="en-US" sz="1200" b="0" baseline="0" dirty="0"/>
              <a:t>, on the </a:t>
            </a:r>
            <a:r>
              <a:rPr lang="en-US" sz="1200" b="1" baseline="0" dirty="0"/>
              <a:t>Design</a:t>
            </a:r>
            <a:r>
              <a:rPr lang="en-US" sz="1200" b="0" baseline="0" dirty="0"/>
              <a:t> tab, in the </a:t>
            </a:r>
            <a:r>
              <a:rPr lang="en-US" sz="1200" b="1" baseline="0" dirty="0"/>
              <a:t>Create</a:t>
            </a:r>
            <a:r>
              <a:rPr lang="en-US" sz="1200" b="0" baseline="0" dirty="0"/>
              <a:t> </a:t>
            </a:r>
            <a:r>
              <a:rPr lang="en-US" sz="1200" b="1" baseline="0" dirty="0"/>
              <a:t>Graphic</a:t>
            </a:r>
            <a:r>
              <a:rPr lang="en-US" sz="1200" b="0" baseline="0" dirty="0"/>
              <a:t> group, click </a:t>
            </a:r>
            <a:r>
              <a:rPr lang="en-US" sz="1200" b="1" baseline="0" dirty="0"/>
              <a:t>Add</a:t>
            </a:r>
            <a:r>
              <a:rPr lang="en-US" sz="1200" b="0" baseline="0" dirty="0"/>
              <a:t> </a:t>
            </a:r>
            <a:r>
              <a:rPr lang="en-US" sz="1200" b="1" baseline="0" dirty="0"/>
              <a:t>Bullet</a:t>
            </a:r>
            <a:r>
              <a:rPr lang="en-US" sz="1200" b="0" baseline="0" dirty="0"/>
              <a:t>.</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t>To</a:t>
            </a:r>
            <a:r>
              <a:rPr lang="en-US" sz="1200" baseline="0" dirty="0"/>
              <a:t> enter numbers and text in the blocks and rectangles, s</a:t>
            </a:r>
            <a:r>
              <a:rPr lang="en-US" sz="1200" dirty="0"/>
              <a:t>elect</a:t>
            </a:r>
            <a:r>
              <a:rPr lang="en-US" sz="1200" baseline="0" dirty="0"/>
              <a:t> the graphic, and then click one of the arrows on the left border. In the </a:t>
            </a:r>
            <a:r>
              <a:rPr lang="en-US" sz="1200" b="1" baseline="0" dirty="0"/>
              <a:t>Type your text here </a:t>
            </a:r>
            <a:r>
              <a:rPr lang="en-US" sz="1200" baseline="0" dirty="0"/>
              <a:t>dialog box, enter text for each shape. (</a:t>
            </a:r>
            <a:r>
              <a:rPr lang="en-US" sz="1200" b="1" baseline="0" dirty="0"/>
              <a:t>Note: </a:t>
            </a:r>
            <a:r>
              <a:rPr lang="en-US" sz="1200" baseline="0" dirty="0"/>
              <a:t>In the example slide, the first-level text boxes contain “1,” “2,” “3,” and “4.” There should be only one second-level text box for each first-level box (delete the second bullet), and they contain “First statement,” “Second statement,” and so on.)</a:t>
            </a:r>
          </a:p>
          <a:p>
            <a:pPr marL="228600" marR="0" indent="-228600" algn="l" defTabSz="914400" rtl="0" eaLnBrk="1" fontAlgn="auto" latinLnBrk="0" hangingPunct="1">
              <a:lnSpc>
                <a:spcPct val="100000"/>
              </a:lnSpc>
              <a:spcBef>
                <a:spcPts val="0"/>
              </a:spcBef>
              <a:spcAft>
                <a:spcPts val="0"/>
              </a:spcAft>
              <a:buClrTx/>
              <a:buSzTx/>
              <a:buFontTx/>
              <a:buNone/>
              <a:tabLst/>
              <a:defRPr/>
            </a:pPr>
            <a:endParaRPr lang="en-US" sz="1200" dirty="0"/>
          </a:p>
          <a:p>
            <a:pPr marL="228600" marR="0" indent="-228600" algn="l" defTabSz="914400" rtl="0" eaLnBrk="1" fontAlgn="auto" latinLnBrk="0" hangingPunct="1">
              <a:lnSpc>
                <a:spcPct val="100000"/>
              </a:lnSpc>
              <a:spcBef>
                <a:spcPts val="0"/>
              </a:spcBef>
              <a:spcAft>
                <a:spcPts val="0"/>
              </a:spcAft>
              <a:buClrTx/>
              <a:buSzTx/>
              <a:buFontTx/>
              <a:buNone/>
              <a:tabLst/>
              <a:defRPr/>
            </a:pPr>
            <a:endParaRPr lang="en-US" sz="1200" dirty="0"/>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dirty="0"/>
              <a:t>To reproduce the rectangle effects on</a:t>
            </a:r>
            <a:r>
              <a:rPr lang="en-US" sz="1200" baseline="0" dirty="0"/>
              <a:t> this slide, do the following:</a:t>
            </a:r>
            <a:endParaRPr lang="en-US" sz="1200" dirty="0"/>
          </a:p>
          <a:p>
            <a:pPr marL="228600" indent="-228600">
              <a:buFont typeface="+mj-lt"/>
              <a:buAutoNum type="arabicPeriod"/>
            </a:pPr>
            <a:r>
              <a:rPr lang="en-US" sz="1200" dirty="0"/>
              <a:t>Press and hold CTRL, and then select each of the rectangles (on the right side of the graphic).</a:t>
            </a:r>
          </a:p>
          <a:p>
            <a:pPr marL="228600" indent="-228600">
              <a:buFont typeface="+mj-lt"/>
              <a:buAutoNum type="arabicPeriod"/>
            </a:pPr>
            <a:r>
              <a:rPr lang="en-US" sz="1200" dirty="0"/>
              <a:t>Under </a:t>
            </a:r>
            <a:r>
              <a:rPr lang="en-US" sz="1200" b="1" dirty="0"/>
              <a:t>SmartArt</a:t>
            </a:r>
            <a:r>
              <a:rPr lang="en-US" sz="1200" dirty="0"/>
              <a:t> </a:t>
            </a:r>
            <a:r>
              <a:rPr lang="en-US" sz="1200" b="1" dirty="0"/>
              <a:t>Tools</a:t>
            </a:r>
            <a:r>
              <a:rPr lang="en-US" sz="1200" dirty="0"/>
              <a:t>, on the </a:t>
            </a:r>
            <a:r>
              <a:rPr lang="en-US" sz="1200" b="1" dirty="0"/>
              <a:t>Format</a:t>
            </a:r>
            <a:r>
              <a:rPr lang="en-US" sz="1200" dirty="0"/>
              <a:t> tab, in the </a:t>
            </a:r>
            <a:r>
              <a:rPr lang="en-US" sz="1200" b="1" dirty="0"/>
              <a:t>Shapes</a:t>
            </a:r>
            <a:r>
              <a:rPr lang="en-US" sz="1200" dirty="0"/>
              <a:t> group, click the arrow to the right of </a:t>
            </a:r>
            <a:r>
              <a:rPr lang="en-US" sz="1200" b="1" dirty="0"/>
              <a:t>Change</a:t>
            </a:r>
            <a:r>
              <a:rPr lang="en-US" sz="1200" dirty="0"/>
              <a:t> </a:t>
            </a:r>
            <a:r>
              <a:rPr lang="en-US" sz="1200" b="1" dirty="0"/>
              <a:t>Shape</a:t>
            </a:r>
            <a:r>
              <a:rPr lang="en-US" sz="1200" dirty="0"/>
              <a:t>, and under </a:t>
            </a:r>
            <a:r>
              <a:rPr lang="en-US" sz="1200" b="1" dirty="0"/>
              <a:t>Rectangles</a:t>
            </a:r>
            <a:r>
              <a:rPr lang="en-US" sz="1200" dirty="0"/>
              <a:t> select </a:t>
            </a:r>
            <a:r>
              <a:rPr lang="en-US" sz="1200" b="1" dirty="0"/>
              <a:t>Snip</a:t>
            </a:r>
            <a:r>
              <a:rPr lang="en-US" sz="1200" dirty="0"/>
              <a:t> </a:t>
            </a:r>
            <a:r>
              <a:rPr lang="en-US" sz="1200" b="1" dirty="0"/>
              <a:t>Diagonal</a:t>
            </a:r>
            <a:r>
              <a:rPr lang="en-US" sz="1200" dirty="0"/>
              <a:t> </a:t>
            </a:r>
            <a:r>
              <a:rPr lang="en-US" sz="1200" b="1" dirty="0"/>
              <a:t>Corner</a:t>
            </a:r>
            <a:r>
              <a:rPr lang="en-US" sz="1200" dirty="0"/>
              <a:t> </a:t>
            </a:r>
            <a:r>
              <a:rPr lang="en-US" sz="1200" b="1" dirty="0"/>
              <a:t>Rectangle</a:t>
            </a:r>
            <a:r>
              <a:rPr lang="en-US" sz="1200" b="0" baseline="0" dirty="0"/>
              <a:t> (fifth option from the left).</a:t>
            </a:r>
            <a:endParaRPr lang="en-US" sz="1200" dirty="0"/>
          </a:p>
          <a:p>
            <a:pPr marL="228600" indent="-228600">
              <a:buFont typeface="+mj-lt"/>
              <a:buAutoNum type="arabicPeriod"/>
            </a:pPr>
            <a:r>
              <a:rPr lang="en-US" sz="1200" dirty="0"/>
              <a:t>With the rectangles still selected, drag one of the left center adjustment handles 1” to the left to lengthen all four rectangles.</a:t>
            </a:r>
          </a:p>
          <a:p>
            <a:pPr marL="228600" indent="-228600">
              <a:buFont typeface="+mj-lt"/>
              <a:buAutoNum type="arabicPeriod"/>
            </a:pPr>
            <a:r>
              <a:rPr lang="en-US" sz="1200" dirty="0"/>
              <a:t>With</a:t>
            </a:r>
            <a:r>
              <a:rPr lang="en-US" sz="1200" baseline="0" dirty="0"/>
              <a:t> the rectangles still selected, on the </a:t>
            </a:r>
            <a:r>
              <a:rPr lang="en-US" sz="1200" b="1" baseline="0" dirty="0"/>
              <a:t>Home</a:t>
            </a:r>
            <a:r>
              <a:rPr lang="en-US" sz="1200" baseline="0" dirty="0"/>
              <a:t> tab, in the </a:t>
            </a:r>
            <a:r>
              <a:rPr lang="en-US" sz="1200" b="1" baseline="0" dirty="0"/>
              <a:t>Font</a:t>
            </a:r>
            <a:r>
              <a:rPr lang="en-US" sz="1200" baseline="0" dirty="0"/>
              <a:t> group, in the </a:t>
            </a:r>
            <a:r>
              <a:rPr lang="en-US" sz="1200" b="1" baseline="0" dirty="0"/>
              <a:t>Font</a:t>
            </a:r>
            <a:r>
              <a:rPr lang="en-US" sz="1200" baseline="0" dirty="0"/>
              <a:t> </a:t>
            </a:r>
            <a:r>
              <a:rPr lang="en-US" sz="1200" b="1" baseline="0" dirty="0"/>
              <a:t>Size</a:t>
            </a:r>
            <a:r>
              <a:rPr lang="en-US" sz="1200" baseline="0" dirty="0"/>
              <a:t> box, select </a:t>
            </a:r>
            <a:r>
              <a:rPr lang="en-US" sz="1200" b="1" baseline="0" dirty="0"/>
              <a:t>36</a:t>
            </a:r>
            <a:r>
              <a:rPr lang="en-US" sz="1200" b="0" baseline="0" dirty="0"/>
              <a:t>, and </a:t>
            </a:r>
            <a:r>
              <a:rPr lang="en-US" sz="1200" dirty="0"/>
              <a:t>in the </a:t>
            </a:r>
            <a:r>
              <a:rPr lang="en-US" sz="1200" b="1" dirty="0"/>
              <a:t>Font</a:t>
            </a:r>
            <a:r>
              <a:rPr lang="en-US" sz="1200" dirty="0"/>
              <a:t> </a:t>
            </a:r>
            <a:r>
              <a:rPr lang="en-US" sz="1200" b="1" dirty="0"/>
              <a:t>Color</a:t>
            </a:r>
            <a:r>
              <a:rPr lang="en-US" sz="1200" dirty="0"/>
              <a:t> list,</a:t>
            </a:r>
            <a:r>
              <a:rPr lang="en-US" sz="1200" baseline="0" dirty="0"/>
              <a:t> under </a:t>
            </a:r>
            <a:r>
              <a:rPr lang="en-US" sz="1200" b="1" baseline="0" dirty="0"/>
              <a:t>Theme</a:t>
            </a:r>
            <a:r>
              <a:rPr lang="en-US" sz="1200" baseline="0" dirty="0"/>
              <a:t> </a:t>
            </a:r>
            <a:r>
              <a:rPr lang="en-US" sz="1200" b="1" baseline="0" dirty="0"/>
              <a:t>Colors</a:t>
            </a:r>
            <a:r>
              <a:rPr lang="en-US" sz="1200" baseline="0" dirty="0"/>
              <a:t> select </a:t>
            </a:r>
            <a:r>
              <a:rPr lang="en-US" sz="1200" b="1" baseline="0" dirty="0"/>
              <a:t>White, Background 1</a:t>
            </a:r>
            <a:r>
              <a:rPr lang="en-US" sz="1200" baseline="0" dirty="0"/>
              <a:t> (first row, first option from the left). </a:t>
            </a:r>
            <a:endParaRPr lang="en-US" sz="1200" b="1" dirty="0"/>
          </a:p>
          <a:p>
            <a:pPr marL="228600" indent="-228600">
              <a:buFont typeface="+mj-lt"/>
              <a:buAutoNum type="arabicPeriod"/>
            </a:pPr>
            <a:r>
              <a:rPr lang="en-US" sz="1200" dirty="0"/>
              <a:t>With</a:t>
            </a:r>
            <a:r>
              <a:rPr lang="en-US" sz="1200" baseline="0" dirty="0"/>
              <a:t> the rectangles still selected, on the </a:t>
            </a:r>
            <a:r>
              <a:rPr lang="en-US" sz="1200" b="1" baseline="0" dirty="0"/>
              <a:t>Home</a:t>
            </a:r>
            <a:r>
              <a:rPr lang="en-US" sz="1200" baseline="0" dirty="0"/>
              <a:t> tab, in the bottom right corner of the </a:t>
            </a:r>
            <a:r>
              <a:rPr lang="en-US" sz="1200" b="1" baseline="0" dirty="0"/>
              <a:t>Paragraph</a:t>
            </a:r>
            <a:r>
              <a:rPr lang="en-US" sz="1200" baseline="0" dirty="0"/>
              <a:t> group, click the </a:t>
            </a:r>
            <a:r>
              <a:rPr lang="en-US" sz="1200" b="1" baseline="0" dirty="0"/>
              <a:t>Paragraph</a:t>
            </a:r>
            <a:r>
              <a:rPr lang="en-US" sz="1200" baseline="0" dirty="0"/>
              <a:t> dialog box launcher. In the </a:t>
            </a:r>
            <a:r>
              <a:rPr lang="en-US" sz="1200" b="1" baseline="0" dirty="0"/>
              <a:t>Paragraph</a:t>
            </a:r>
            <a:r>
              <a:rPr lang="en-US" sz="1200" baseline="0" dirty="0"/>
              <a:t> dialog box, under </a:t>
            </a:r>
            <a:r>
              <a:rPr lang="en-US" sz="1200" b="1" baseline="0" dirty="0"/>
              <a:t>Indentation</a:t>
            </a:r>
            <a:r>
              <a:rPr lang="en-US" sz="1200" b="0" baseline="0" dirty="0"/>
              <a:t>,</a:t>
            </a:r>
            <a:r>
              <a:rPr lang="en-US" sz="1200" baseline="0" dirty="0"/>
              <a:t> do the following:</a:t>
            </a:r>
          </a:p>
          <a:p>
            <a:pPr marL="685800" lvl="1" indent="-228600">
              <a:buFont typeface="+mj-lt"/>
              <a:buAutoNum type="arabicPeriod"/>
            </a:pPr>
            <a:r>
              <a:rPr lang="en-US" sz="1200" baseline="0" dirty="0"/>
              <a:t>In the </a:t>
            </a:r>
            <a:r>
              <a:rPr lang="en-US" sz="1200" b="1" baseline="0" dirty="0"/>
              <a:t>Before</a:t>
            </a:r>
            <a:r>
              <a:rPr lang="en-US" sz="1200" baseline="0" dirty="0"/>
              <a:t> </a:t>
            </a:r>
            <a:r>
              <a:rPr lang="en-US" sz="1200" b="1" baseline="0" dirty="0"/>
              <a:t>Text</a:t>
            </a:r>
            <a:r>
              <a:rPr lang="en-US" sz="1200" baseline="0" dirty="0"/>
              <a:t> box, enter </a:t>
            </a:r>
            <a:r>
              <a:rPr lang="en-US" sz="1200" b="1" baseline="0" dirty="0"/>
              <a:t>1”</a:t>
            </a:r>
            <a:r>
              <a:rPr lang="en-US" sz="1200" baseline="0" dirty="0"/>
              <a:t>.</a:t>
            </a:r>
          </a:p>
          <a:p>
            <a:pPr marL="685800" lvl="1" indent="-228600">
              <a:buFont typeface="+mj-lt"/>
              <a:buAutoNum type="arabicPeriod"/>
            </a:pPr>
            <a:r>
              <a:rPr lang="en-US" sz="1200" baseline="0" dirty="0"/>
              <a:t>In the </a:t>
            </a:r>
            <a:r>
              <a:rPr lang="en-US" sz="1200" b="1" baseline="0" dirty="0"/>
              <a:t>Special</a:t>
            </a:r>
            <a:r>
              <a:rPr lang="en-US" sz="1200" baseline="0" dirty="0"/>
              <a:t> list, select </a:t>
            </a:r>
            <a:r>
              <a:rPr lang="en-US" sz="1200" b="1" baseline="0" dirty="0"/>
              <a:t>Hanging</a:t>
            </a:r>
            <a:r>
              <a:rPr lang="en-US" sz="1200" baseline="0" dirty="0"/>
              <a:t>.</a:t>
            </a:r>
          </a:p>
          <a:p>
            <a:pPr marL="685800" lvl="1" indent="-228600">
              <a:buFont typeface="+mj-lt"/>
              <a:buAutoNum type="arabicPeriod"/>
            </a:pPr>
            <a:r>
              <a:rPr lang="en-US" sz="1200" baseline="0" dirty="0"/>
              <a:t>Next to the </a:t>
            </a:r>
            <a:r>
              <a:rPr lang="en-US" sz="1200" b="1" baseline="0" dirty="0"/>
              <a:t>Special</a:t>
            </a:r>
            <a:r>
              <a:rPr lang="en-US" sz="1200" baseline="0" dirty="0"/>
              <a:t> list, in the </a:t>
            </a:r>
            <a:r>
              <a:rPr lang="en-US" sz="1200" b="1" baseline="0" dirty="0"/>
              <a:t>By</a:t>
            </a:r>
            <a:r>
              <a:rPr lang="en-US" sz="1200" baseline="0" dirty="0"/>
              <a:t> box, enter </a:t>
            </a:r>
            <a:r>
              <a:rPr lang="en-US" sz="1200" b="1" baseline="0" dirty="0"/>
              <a:t>1”</a:t>
            </a:r>
            <a:r>
              <a:rPr lang="en-US" sz="1200" baseline="0" dirty="0"/>
              <a:t>.</a:t>
            </a:r>
          </a:p>
          <a:p>
            <a:pPr marL="228600" indent="-228600">
              <a:buFont typeface="+mj-lt"/>
              <a:buAutoNum type="arabicPeriod"/>
            </a:pPr>
            <a:r>
              <a:rPr lang="en-US" sz="1200" dirty="0"/>
              <a:t>Select the SmartArt graphic, and</a:t>
            </a:r>
            <a:r>
              <a:rPr lang="en-US" sz="1200" baseline="0" dirty="0"/>
              <a:t> then u</a:t>
            </a:r>
            <a:r>
              <a:rPr lang="en-US" sz="1200" dirty="0"/>
              <a:t>nder </a:t>
            </a:r>
            <a:r>
              <a:rPr lang="en-US" sz="1200" b="1" dirty="0"/>
              <a:t>SmartArt</a:t>
            </a:r>
            <a:r>
              <a:rPr lang="en-US" sz="1200" baseline="0" dirty="0"/>
              <a:t> </a:t>
            </a:r>
            <a:r>
              <a:rPr lang="en-US" sz="1200" b="1" baseline="0" dirty="0"/>
              <a:t>Tools</a:t>
            </a:r>
            <a:r>
              <a:rPr lang="en-US" sz="1200" baseline="0" dirty="0"/>
              <a:t>, on the </a:t>
            </a:r>
            <a:r>
              <a:rPr lang="en-US" sz="1200" b="1" baseline="0" dirty="0"/>
              <a:t>Design</a:t>
            </a:r>
            <a:r>
              <a:rPr lang="en-US" sz="1200" baseline="0" dirty="0"/>
              <a:t> tab, in the </a:t>
            </a:r>
            <a:r>
              <a:rPr lang="en-US" sz="1200" b="1" baseline="0" dirty="0"/>
              <a:t>SmartArt</a:t>
            </a:r>
            <a:r>
              <a:rPr lang="en-US" sz="1200" baseline="0" dirty="0"/>
              <a:t> </a:t>
            </a:r>
            <a:r>
              <a:rPr lang="en-US" sz="1200" b="1" baseline="0" dirty="0"/>
              <a:t>Styles</a:t>
            </a:r>
            <a:r>
              <a:rPr lang="en-US" sz="1200" baseline="0" dirty="0"/>
              <a:t> group, click </a:t>
            </a:r>
            <a:r>
              <a:rPr lang="en-US" sz="1200" b="1" baseline="0" dirty="0"/>
              <a:t>More</a:t>
            </a:r>
            <a:r>
              <a:rPr lang="en-US" sz="1200" baseline="0" dirty="0"/>
              <a:t> </a:t>
            </a:r>
            <a:r>
              <a:rPr lang="en-US" sz="1200" b="1" baseline="0" dirty="0"/>
              <a:t>Styles</a:t>
            </a:r>
            <a:r>
              <a:rPr lang="en-US" sz="1200" baseline="0" dirty="0"/>
              <a:t>, and under </a:t>
            </a:r>
            <a:r>
              <a:rPr lang="en-US" sz="1200" b="1" baseline="0" dirty="0"/>
              <a:t>3-D</a:t>
            </a:r>
            <a:r>
              <a:rPr lang="en-US" sz="1200" baseline="0" dirty="0"/>
              <a:t> select </a:t>
            </a:r>
            <a:r>
              <a:rPr lang="en-US" sz="1200" b="1" baseline="0" dirty="0"/>
              <a:t>Polished</a:t>
            </a:r>
            <a:r>
              <a:rPr lang="en-US" sz="1200" baseline="0" dirty="0"/>
              <a:t> </a:t>
            </a:r>
            <a:r>
              <a:rPr lang="en-US" sz="1200" b="1" baseline="0" dirty="0"/>
              <a:t>Effect</a:t>
            </a:r>
            <a:r>
              <a:rPr lang="en-US" sz="1200" baseline="0" dirty="0"/>
              <a:t> (first option from the left). </a:t>
            </a:r>
            <a:endParaRPr lang="en-US" sz="1200" dirty="0"/>
          </a:p>
          <a:p>
            <a:pPr marL="228600" indent="-228600">
              <a:buFont typeface="+mj-lt"/>
              <a:buAutoNum type="arabicPeriod"/>
            </a:pPr>
            <a:r>
              <a:rPr lang="en-US" sz="1200" dirty="0"/>
              <a:t>Select the first rectangle from the top (“First statement” in the example slide), and on</a:t>
            </a:r>
            <a:r>
              <a:rPr lang="en-US" sz="1200" baseline="0" dirty="0"/>
              <a:t> the </a:t>
            </a:r>
            <a:r>
              <a:rPr lang="en-US" sz="1200" b="1" baseline="0" dirty="0"/>
              <a:t>Home</a:t>
            </a:r>
            <a:r>
              <a:rPr lang="en-US" sz="1200" baseline="0" dirty="0"/>
              <a:t> tab, in the </a:t>
            </a:r>
            <a:r>
              <a:rPr lang="en-US" sz="1200" b="1" baseline="0" dirty="0"/>
              <a:t>Drawing</a:t>
            </a:r>
            <a:r>
              <a:rPr lang="en-US" sz="1200" baseline="0" dirty="0"/>
              <a:t> group, click the arrow to the right of </a:t>
            </a:r>
            <a:r>
              <a:rPr lang="en-US" sz="1200" b="1" baseline="0" dirty="0"/>
              <a:t>Shape</a:t>
            </a:r>
            <a:r>
              <a:rPr lang="en-US" sz="1200" baseline="0" dirty="0"/>
              <a:t> </a:t>
            </a:r>
            <a:r>
              <a:rPr lang="en-US" sz="1200" b="1" baseline="0" dirty="0"/>
              <a:t>Fill</a:t>
            </a:r>
            <a:r>
              <a:rPr lang="en-US" sz="1200" baseline="0" dirty="0"/>
              <a:t>, and under </a:t>
            </a:r>
            <a:r>
              <a:rPr lang="en-US" sz="1200" b="1" baseline="0" dirty="0"/>
              <a:t>Theme</a:t>
            </a:r>
            <a:r>
              <a:rPr lang="en-US" sz="1200" baseline="0" dirty="0"/>
              <a:t> </a:t>
            </a:r>
            <a:r>
              <a:rPr lang="en-US" sz="1200" b="1" baseline="0" dirty="0"/>
              <a:t>Colors</a:t>
            </a:r>
            <a:r>
              <a:rPr lang="en-US" sz="1200" baseline="0" dirty="0"/>
              <a:t> select </a:t>
            </a:r>
            <a:r>
              <a:rPr lang="en-US" sz="1200" b="1" baseline="0" dirty="0"/>
              <a:t>Red, Accent 2 </a:t>
            </a:r>
            <a:r>
              <a:rPr lang="en-US" sz="1200" baseline="0" dirty="0"/>
              <a:t>(first row, sixth option from the left).</a:t>
            </a:r>
            <a:endParaRPr lang="en-US" sz="1200" dirty="0"/>
          </a:p>
          <a:p>
            <a:pPr marL="228600" indent="-228600">
              <a:buFont typeface="+mj-lt"/>
              <a:buAutoNum type="arabicPeriod"/>
            </a:pPr>
            <a:r>
              <a:rPr lang="en-US" sz="1200" dirty="0"/>
              <a:t>Select the second rectangle from the top (“Second statement” in the example slide), and on</a:t>
            </a:r>
            <a:r>
              <a:rPr lang="en-US" sz="1200" baseline="0" dirty="0"/>
              <a:t> the </a:t>
            </a:r>
            <a:r>
              <a:rPr lang="en-US" sz="1200" b="1" baseline="0" dirty="0"/>
              <a:t>Home</a:t>
            </a:r>
            <a:r>
              <a:rPr lang="en-US" sz="1200" baseline="0" dirty="0"/>
              <a:t> tab, in the </a:t>
            </a:r>
            <a:r>
              <a:rPr lang="en-US" sz="1200" b="1" baseline="0" dirty="0"/>
              <a:t>Drawing</a:t>
            </a:r>
            <a:r>
              <a:rPr lang="en-US" sz="1200" baseline="0" dirty="0"/>
              <a:t> group, click the arrow to the right of </a:t>
            </a:r>
            <a:r>
              <a:rPr lang="en-US" sz="1200" b="1" baseline="0" dirty="0"/>
              <a:t>Shape</a:t>
            </a:r>
            <a:r>
              <a:rPr lang="en-US" sz="1200" baseline="0" dirty="0"/>
              <a:t> </a:t>
            </a:r>
            <a:r>
              <a:rPr lang="en-US" sz="1200" b="1" baseline="0" dirty="0"/>
              <a:t>Fill</a:t>
            </a:r>
            <a:r>
              <a:rPr lang="en-US" sz="1200" baseline="0" dirty="0"/>
              <a:t>, and under </a:t>
            </a:r>
            <a:r>
              <a:rPr lang="en-US" sz="1200" b="1" baseline="0" dirty="0"/>
              <a:t>Theme</a:t>
            </a:r>
            <a:r>
              <a:rPr lang="en-US" sz="1200" baseline="0" dirty="0"/>
              <a:t> </a:t>
            </a:r>
            <a:r>
              <a:rPr lang="en-US" sz="1200" b="1" baseline="0" dirty="0"/>
              <a:t>Colors</a:t>
            </a:r>
            <a:r>
              <a:rPr lang="en-US" sz="1200" baseline="0" dirty="0"/>
              <a:t> select </a:t>
            </a:r>
            <a:r>
              <a:rPr lang="en-US" sz="1200" b="1" baseline="0" dirty="0"/>
              <a:t>Olive Green, Accent 3 </a:t>
            </a:r>
            <a:r>
              <a:rPr lang="en-US" sz="1200" baseline="0" dirty="0"/>
              <a:t>(first row, seventh option from the right)</a:t>
            </a:r>
            <a:r>
              <a:rPr lang="en-US" sz="1200" dirty="0"/>
              <a:t>.</a:t>
            </a:r>
          </a:p>
          <a:p>
            <a:pPr marL="228600" indent="-228600">
              <a:buFont typeface="+mj-lt"/>
              <a:buAutoNum type="arabicPeriod"/>
            </a:pPr>
            <a:r>
              <a:rPr lang="en-US" sz="1200" dirty="0"/>
              <a:t>Select the third rectangle from the top (“Third statement” in the example slide), and on</a:t>
            </a:r>
            <a:r>
              <a:rPr lang="en-US" sz="1200" baseline="0" dirty="0"/>
              <a:t> the </a:t>
            </a:r>
            <a:r>
              <a:rPr lang="en-US" sz="1200" b="1" baseline="0" dirty="0"/>
              <a:t>Home</a:t>
            </a:r>
            <a:r>
              <a:rPr lang="en-US" sz="1200" baseline="0" dirty="0"/>
              <a:t> tab, in the </a:t>
            </a:r>
            <a:r>
              <a:rPr lang="en-US" sz="1200" b="1" baseline="0" dirty="0"/>
              <a:t>Drawing</a:t>
            </a:r>
            <a:r>
              <a:rPr lang="en-US" sz="1200" baseline="0" dirty="0"/>
              <a:t> group, click the arrow to the right of </a:t>
            </a:r>
            <a:r>
              <a:rPr lang="en-US" sz="1200" b="1" baseline="0" dirty="0"/>
              <a:t>Shape</a:t>
            </a:r>
            <a:r>
              <a:rPr lang="en-US" sz="1200" baseline="0" dirty="0"/>
              <a:t> </a:t>
            </a:r>
            <a:r>
              <a:rPr lang="en-US" sz="1200" b="1" baseline="0" dirty="0"/>
              <a:t>Fill</a:t>
            </a:r>
            <a:r>
              <a:rPr lang="en-US" sz="1200" baseline="0" dirty="0"/>
              <a:t>, and under </a:t>
            </a:r>
            <a:r>
              <a:rPr lang="en-US" sz="1200" b="1" baseline="0" dirty="0"/>
              <a:t>Theme</a:t>
            </a:r>
            <a:r>
              <a:rPr lang="en-US" sz="1200" baseline="0" dirty="0"/>
              <a:t> </a:t>
            </a:r>
            <a:r>
              <a:rPr lang="en-US" sz="1200" b="1" baseline="0" dirty="0"/>
              <a:t>Colors</a:t>
            </a:r>
            <a:r>
              <a:rPr lang="en-US" sz="1200" baseline="0" dirty="0"/>
              <a:t> select </a:t>
            </a:r>
            <a:r>
              <a:rPr lang="en-US" sz="1200" b="1" baseline="0" dirty="0"/>
              <a:t>Purple, Accent 4 </a:t>
            </a:r>
            <a:r>
              <a:rPr lang="en-US" sz="1200" baseline="0" dirty="0"/>
              <a:t>(first row, eighth option from the left). </a:t>
            </a:r>
            <a:endParaRPr lang="en-US" sz="1200" dirty="0"/>
          </a:p>
          <a:p>
            <a:pPr marL="228600" indent="-228600">
              <a:buFont typeface="+mj-lt"/>
              <a:buAutoNum type="arabicPeriod"/>
            </a:pPr>
            <a:r>
              <a:rPr lang="en-US" sz="1200" dirty="0"/>
              <a:t>Select the fourth rectangle from the top (“Fourth statement” in the example slide), and on</a:t>
            </a:r>
            <a:r>
              <a:rPr lang="en-US" sz="1200" baseline="0" dirty="0"/>
              <a:t> the </a:t>
            </a:r>
            <a:r>
              <a:rPr lang="en-US" sz="1200" b="1" baseline="0" dirty="0"/>
              <a:t>Home</a:t>
            </a:r>
            <a:r>
              <a:rPr lang="en-US" sz="1200" baseline="0" dirty="0"/>
              <a:t> tab, in the </a:t>
            </a:r>
            <a:r>
              <a:rPr lang="en-US" sz="1200" b="1" baseline="0" dirty="0"/>
              <a:t>Drawing</a:t>
            </a:r>
            <a:r>
              <a:rPr lang="en-US" sz="1200" baseline="0" dirty="0"/>
              <a:t> group, click the arrow to the right of </a:t>
            </a:r>
            <a:r>
              <a:rPr lang="en-US" sz="1200" b="1" baseline="0" dirty="0"/>
              <a:t>Shape</a:t>
            </a:r>
            <a:r>
              <a:rPr lang="en-US" sz="1200" baseline="0" dirty="0"/>
              <a:t> </a:t>
            </a:r>
            <a:r>
              <a:rPr lang="en-US" sz="1200" b="1" baseline="0" dirty="0"/>
              <a:t>Fill</a:t>
            </a:r>
            <a:r>
              <a:rPr lang="en-US" sz="1200" baseline="0" dirty="0"/>
              <a:t>, and under </a:t>
            </a:r>
            <a:r>
              <a:rPr lang="en-US" sz="1200" b="1" baseline="0" dirty="0"/>
              <a:t>Theme</a:t>
            </a:r>
            <a:r>
              <a:rPr lang="en-US" sz="1200" baseline="0" dirty="0"/>
              <a:t> </a:t>
            </a:r>
            <a:r>
              <a:rPr lang="en-US" sz="1200" b="1" baseline="0" dirty="0"/>
              <a:t>Colors</a:t>
            </a:r>
            <a:r>
              <a:rPr lang="en-US" sz="1200" baseline="0" dirty="0"/>
              <a:t> select </a:t>
            </a:r>
            <a:r>
              <a:rPr lang="en-US" sz="1200" b="1" baseline="0" dirty="0"/>
              <a:t>Orange, Accent 6 </a:t>
            </a:r>
            <a:r>
              <a:rPr lang="en-US" sz="1200" baseline="0" dirty="0"/>
              <a:t>(first row, tenth option from the left). </a:t>
            </a:r>
          </a:p>
          <a:p>
            <a:pPr marL="685800" lvl="1" indent="-228600">
              <a:buFont typeface="+mj-lt"/>
              <a:buAutoNum type="arabicPeriod"/>
            </a:pPr>
            <a:endParaRPr lang="en-US" sz="1200" baseline="0" dirty="0"/>
          </a:p>
          <a:p>
            <a:pPr marL="685800" lvl="1" indent="-228600">
              <a:buFont typeface="+mj-lt"/>
              <a:buNone/>
            </a:pPr>
            <a:endParaRPr lang="en-US" sz="1200" dirty="0"/>
          </a:p>
          <a:p>
            <a:pPr marL="0" marR="0" lvl="1" indent="0" algn="l" defTabSz="914400" rtl="0" eaLnBrk="1" fontAlgn="auto" latinLnBrk="0" hangingPunct="1">
              <a:lnSpc>
                <a:spcPct val="100000"/>
              </a:lnSpc>
              <a:spcBef>
                <a:spcPts val="0"/>
              </a:spcBef>
              <a:spcAft>
                <a:spcPts val="0"/>
              </a:spcAft>
              <a:buClrTx/>
              <a:buSzTx/>
              <a:buFont typeface="+mj-lt"/>
              <a:buNone/>
              <a:tabLst/>
              <a:defRPr/>
            </a:pPr>
            <a:r>
              <a:rPr lang="en-US" sz="1200" dirty="0"/>
              <a:t>To reproduce the circles</a:t>
            </a:r>
            <a:r>
              <a:rPr lang="en-US" sz="1200" baseline="0" dirty="0"/>
              <a:t> </a:t>
            </a:r>
            <a:r>
              <a:rPr lang="en-US" sz="1200" dirty="0"/>
              <a:t>on</a:t>
            </a:r>
            <a:r>
              <a:rPr lang="en-US" sz="1200" baseline="0" dirty="0"/>
              <a:t> this slide, do the following:</a:t>
            </a:r>
          </a:p>
          <a:p>
            <a:pPr marL="2286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t>Press and hold CTRL,</a:t>
            </a:r>
            <a:r>
              <a:rPr lang="en-US" sz="1200" baseline="0" dirty="0"/>
              <a:t> and then select the four block shapes (the shapes on the left side) in the SmartArt graphic, and then u</a:t>
            </a:r>
            <a:r>
              <a:rPr lang="en-US" sz="1200" dirty="0"/>
              <a:t>nder </a:t>
            </a:r>
            <a:r>
              <a:rPr lang="en-US" sz="1200" b="1" dirty="0"/>
              <a:t>SmartArt</a:t>
            </a:r>
            <a:r>
              <a:rPr lang="en-US" sz="1200" baseline="0" dirty="0"/>
              <a:t> </a:t>
            </a:r>
            <a:r>
              <a:rPr lang="en-US" sz="1200" b="1" baseline="0" dirty="0"/>
              <a:t>Tools</a:t>
            </a:r>
            <a:r>
              <a:rPr lang="en-US" sz="1200" baseline="0" dirty="0"/>
              <a:t>, on the </a:t>
            </a:r>
            <a:r>
              <a:rPr lang="en-US" sz="1200" b="1" baseline="0" dirty="0"/>
              <a:t>Format</a:t>
            </a:r>
            <a:r>
              <a:rPr lang="en-US" sz="1200" baseline="0" dirty="0"/>
              <a:t> tab, in the </a:t>
            </a:r>
            <a:r>
              <a:rPr lang="en-US" sz="1200" b="1" baseline="0" dirty="0"/>
              <a:t>Shapes</a:t>
            </a:r>
            <a:r>
              <a:rPr lang="en-US" sz="1200" baseline="0" dirty="0"/>
              <a:t> group, click the arrow to the right of </a:t>
            </a:r>
            <a:r>
              <a:rPr lang="en-US" sz="1200" b="1" baseline="0" dirty="0"/>
              <a:t>Change</a:t>
            </a:r>
            <a:r>
              <a:rPr lang="en-US" sz="1200" baseline="0" dirty="0"/>
              <a:t> </a:t>
            </a:r>
            <a:r>
              <a:rPr lang="en-US" sz="1200" b="1" baseline="0" dirty="0"/>
              <a:t>Shape</a:t>
            </a:r>
            <a:r>
              <a:rPr lang="en-US" sz="1200" baseline="0" dirty="0"/>
              <a:t>, and under </a:t>
            </a:r>
            <a:r>
              <a:rPr lang="en-US" sz="1200" b="1" baseline="0" dirty="0"/>
              <a:t>Basic</a:t>
            </a:r>
            <a:r>
              <a:rPr lang="en-US" sz="1200" baseline="0" dirty="0"/>
              <a:t> </a:t>
            </a:r>
            <a:r>
              <a:rPr lang="en-US" sz="1200" b="1" baseline="0" dirty="0"/>
              <a:t>Shapes</a:t>
            </a:r>
            <a:r>
              <a:rPr lang="en-US" sz="1200" baseline="0" dirty="0"/>
              <a:t> select </a:t>
            </a:r>
            <a:r>
              <a:rPr lang="en-US" sz="1200" b="1" baseline="0" dirty="0"/>
              <a:t>Oval </a:t>
            </a:r>
            <a:r>
              <a:rPr lang="en-US" sz="1200" b="0" baseline="0" dirty="0"/>
              <a:t>(first row, first option from the left)</a:t>
            </a:r>
            <a:r>
              <a:rPr lang="en-US" sz="1200" baseline="0" dirty="0"/>
              <a:t>. </a:t>
            </a:r>
          </a:p>
          <a:p>
            <a:pPr marL="2286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t>On the slide, drag</a:t>
            </a:r>
            <a:r>
              <a:rPr lang="en-US" sz="1200" baseline="0" dirty="0"/>
              <a:t> one of the top right adjustment handles to the left to change the ovals into circles and to decrease their size.</a:t>
            </a:r>
          </a:p>
          <a:p>
            <a:pPr marL="2286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t>Also with the four circles selected, drag the circles until they cover the bullet on the rectangles, and then on the </a:t>
            </a:r>
            <a:r>
              <a:rPr lang="en-US" sz="1200" b="1" dirty="0"/>
              <a:t>Home</a:t>
            </a:r>
            <a:r>
              <a:rPr lang="en-US" sz="1200" baseline="0" dirty="0"/>
              <a:t> tab, in the </a:t>
            </a:r>
            <a:r>
              <a:rPr lang="en-US" sz="1200" b="1" baseline="0" dirty="0"/>
              <a:t>Font</a:t>
            </a:r>
            <a:r>
              <a:rPr lang="en-US" sz="1200" baseline="0" dirty="0"/>
              <a:t> group, in the </a:t>
            </a:r>
            <a:r>
              <a:rPr lang="en-US" sz="1200" b="1" baseline="0" dirty="0"/>
              <a:t>Font</a:t>
            </a:r>
            <a:r>
              <a:rPr lang="en-US" sz="1200" baseline="0" dirty="0"/>
              <a:t> </a:t>
            </a:r>
            <a:r>
              <a:rPr lang="en-US" sz="1200" b="1" baseline="0" dirty="0"/>
              <a:t>Color</a:t>
            </a:r>
            <a:r>
              <a:rPr lang="en-US" sz="1200" baseline="0" dirty="0"/>
              <a:t> list, under </a:t>
            </a:r>
            <a:r>
              <a:rPr lang="en-US" sz="1200" b="1" baseline="0" dirty="0"/>
              <a:t>Theme</a:t>
            </a:r>
            <a:r>
              <a:rPr lang="en-US" sz="1200" baseline="0" dirty="0"/>
              <a:t> </a:t>
            </a:r>
            <a:r>
              <a:rPr lang="en-US" sz="1200" b="1" baseline="0" dirty="0"/>
              <a:t>Colors</a:t>
            </a:r>
            <a:r>
              <a:rPr lang="en-US" sz="1200" baseline="0" dirty="0"/>
              <a:t> select </a:t>
            </a:r>
            <a:r>
              <a:rPr lang="en-US" sz="1200" b="1" baseline="0" dirty="0"/>
              <a:t>White, Background 1, Darker 50% </a:t>
            </a:r>
            <a:r>
              <a:rPr lang="en-US" sz="1200" baseline="0" dirty="0"/>
              <a:t>(sixth row, first option from the left). </a:t>
            </a:r>
          </a:p>
          <a:p>
            <a:pPr marL="2286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t>Also</a:t>
            </a:r>
            <a:r>
              <a:rPr lang="en-US" sz="1200" baseline="0" dirty="0"/>
              <a:t> o</a:t>
            </a:r>
            <a:r>
              <a:rPr lang="en-US" sz="1200" dirty="0"/>
              <a:t>n the </a:t>
            </a:r>
            <a:r>
              <a:rPr lang="en-US" sz="1200" b="1" dirty="0"/>
              <a:t>Home</a:t>
            </a:r>
            <a:r>
              <a:rPr lang="en-US" sz="1200" dirty="0"/>
              <a:t> tab, in the bottom right corner of the </a:t>
            </a:r>
            <a:r>
              <a:rPr lang="en-US" sz="1200" b="1" dirty="0"/>
              <a:t>Drawing</a:t>
            </a:r>
            <a:r>
              <a:rPr lang="en-US" sz="1200" dirty="0"/>
              <a:t> group,</a:t>
            </a:r>
            <a:r>
              <a:rPr lang="en-US" sz="1200" baseline="0" dirty="0"/>
              <a:t> click the </a:t>
            </a:r>
            <a:r>
              <a:rPr lang="en-US" sz="1200" b="1" baseline="0" dirty="0"/>
              <a:t>Format</a:t>
            </a:r>
            <a:r>
              <a:rPr lang="en-US" sz="1200" baseline="0" dirty="0"/>
              <a:t> </a:t>
            </a:r>
            <a:r>
              <a:rPr lang="en-US" sz="1200" b="1" baseline="0" dirty="0"/>
              <a:t>Shape</a:t>
            </a:r>
            <a:r>
              <a:rPr lang="en-US" sz="1200" baseline="0" dirty="0"/>
              <a:t> dialog box launcher. In the </a:t>
            </a:r>
            <a:r>
              <a:rPr lang="en-US" sz="1200" b="1" baseline="0" dirty="0"/>
              <a:t>Format</a:t>
            </a:r>
            <a:r>
              <a:rPr lang="en-US" sz="1200" baseline="0" dirty="0"/>
              <a:t> </a:t>
            </a:r>
            <a:r>
              <a:rPr lang="en-US" sz="1200" b="1" baseline="0" dirty="0"/>
              <a:t>Shape</a:t>
            </a:r>
            <a:r>
              <a:rPr lang="en-US" sz="1200" baseline="0" dirty="0"/>
              <a:t> dialog box, click </a:t>
            </a:r>
            <a:r>
              <a:rPr lang="en-US" sz="1200" b="1" baseline="0" dirty="0"/>
              <a:t>Fill</a:t>
            </a:r>
            <a:r>
              <a:rPr lang="en-US" sz="1200" baseline="0" dirty="0"/>
              <a:t> in the left pane, select </a:t>
            </a:r>
            <a:r>
              <a:rPr lang="en-US" sz="1200" b="1" baseline="0" dirty="0"/>
              <a:t>Gradient</a:t>
            </a:r>
            <a:r>
              <a:rPr lang="en-US" sz="1200" baseline="0" dirty="0"/>
              <a:t> </a:t>
            </a:r>
            <a:r>
              <a:rPr lang="en-US" sz="1200" b="1" baseline="0" dirty="0"/>
              <a:t>fill</a:t>
            </a:r>
            <a:r>
              <a:rPr lang="en-US" sz="1200" baseline="0" dirty="0"/>
              <a:t> in the </a:t>
            </a:r>
            <a:r>
              <a:rPr lang="en-US" sz="1200" b="1" baseline="0" dirty="0"/>
              <a:t>Fill</a:t>
            </a:r>
            <a:r>
              <a:rPr lang="en-US" sz="1200" baseline="0" dirty="0"/>
              <a:t> pane, and then do the following:</a:t>
            </a:r>
          </a:p>
          <a:p>
            <a:pPr marL="685800" lvl="1" indent="-228600">
              <a:buFont typeface="Arial" pitchFamily="34" charset="0"/>
              <a:buChar char="•"/>
            </a:pPr>
            <a:r>
              <a:rPr lang="en-US" sz="1200" baseline="0" dirty="0"/>
              <a:t>In the </a:t>
            </a:r>
            <a:r>
              <a:rPr lang="en-US" sz="1200" b="1" baseline="0" dirty="0"/>
              <a:t>Type</a:t>
            </a:r>
            <a:r>
              <a:rPr lang="en-US" sz="1200" baseline="0" dirty="0"/>
              <a:t> list, select </a:t>
            </a:r>
            <a:r>
              <a:rPr lang="en-US" sz="1200" b="1" baseline="0" dirty="0"/>
              <a:t>Radial</a:t>
            </a:r>
            <a:r>
              <a:rPr lang="en-US" sz="1200" baseline="0" dirty="0"/>
              <a:t>.</a:t>
            </a:r>
          </a:p>
          <a:p>
            <a:pPr marL="685800" lvl="1" indent="-228600">
              <a:buFont typeface="Arial" pitchFamily="34" charset="0"/>
              <a:buChar char="•"/>
            </a:pPr>
            <a:r>
              <a:rPr lang="en-US" sz="1200" baseline="0" dirty="0"/>
              <a:t>In the </a:t>
            </a:r>
            <a:r>
              <a:rPr lang="en-US" sz="1200" b="1" baseline="0" dirty="0"/>
              <a:t>Direction</a:t>
            </a:r>
            <a:r>
              <a:rPr lang="en-US" sz="1200" baseline="0" dirty="0"/>
              <a:t> list, select </a:t>
            </a:r>
            <a:r>
              <a:rPr lang="en-US" sz="1200" b="1" baseline="0" dirty="0"/>
              <a:t>From</a:t>
            </a:r>
            <a:r>
              <a:rPr lang="en-US" sz="1200" baseline="0" dirty="0"/>
              <a:t> </a:t>
            </a:r>
            <a:r>
              <a:rPr lang="en-US" sz="1200" b="1" baseline="0" dirty="0"/>
              <a:t>Center</a:t>
            </a:r>
            <a:r>
              <a:rPr lang="en-US" sz="1200" baseline="0" dirty="0"/>
              <a:t> (third option from the left).</a:t>
            </a:r>
          </a:p>
          <a:p>
            <a:pPr marL="685800" lvl="1" indent="-228600">
              <a:buFont typeface="Arial" pitchFamily="34" charset="0"/>
              <a:buChar char="•"/>
            </a:pPr>
            <a:r>
              <a:rPr lang="en-US" sz="1200" kern="1200" dirty="0">
                <a:solidFill>
                  <a:schemeClr val="tx1"/>
                </a:solidFill>
                <a:latin typeface="+mn-lt"/>
                <a:ea typeface="+mn-ea"/>
                <a:cs typeface="+mn-cs"/>
              </a:rPr>
              <a:t>Under </a:t>
            </a:r>
            <a:r>
              <a:rPr lang="en-US" sz="1200" b="1" kern="1200" dirty="0">
                <a:solidFill>
                  <a:schemeClr val="tx1"/>
                </a:solidFill>
                <a:latin typeface="+mn-lt"/>
                <a:ea typeface="+mn-ea"/>
                <a:cs typeface="+mn-cs"/>
              </a:rPr>
              <a:t>Gradient stops</a:t>
            </a:r>
            <a:r>
              <a:rPr lang="en-US" sz="1200" kern="1200" dirty="0">
                <a:solidFill>
                  <a:schemeClr val="tx1"/>
                </a:solidFill>
                <a:latin typeface="+mn-lt"/>
                <a:ea typeface="+mn-ea"/>
                <a:cs typeface="+mn-cs"/>
              </a:rPr>
              <a:t>, click </a:t>
            </a:r>
            <a:r>
              <a:rPr lang="en-US" sz="1200" b="1" kern="1200" dirty="0">
                <a:solidFill>
                  <a:schemeClr val="tx1"/>
                </a:solidFill>
                <a:latin typeface="+mn-lt"/>
                <a:ea typeface="+mn-ea"/>
                <a:cs typeface="+mn-cs"/>
              </a:rPr>
              <a:t>Add</a:t>
            </a:r>
            <a:r>
              <a:rPr lang="en-US" sz="1200" b="0" kern="1200" dirty="0">
                <a:solidFill>
                  <a:schemeClr val="tx1"/>
                </a:solidFill>
                <a:latin typeface="+mn-lt"/>
                <a:ea typeface="+mn-ea"/>
                <a:cs typeface="+mn-cs"/>
              </a:rPr>
              <a:t> or </a:t>
            </a:r>
            <a:r>
              <a:rPr lang="en-US" sz="1200" b="1" kern="1200" dirty="0">
                <a:solidFill>
                  <a:schemeClr val="tx1"/>
                </a:solidFill>
                <a:latin typeface="+mn-lt"/>
                <a:ea typeface="+mn-ea"/>
                <a:cs typeface="+mn-cs"/>
              </a:rPr>
              <a:t>Remove</a:t>
            </a:r>
            <a:r>
              <a:rPr lang="en-US" sz="1200" kern="1200" dirty="0">
                <a:solidFill>
                  <a:schemeClr val="tx1"/>
                </a:solidFill>
                <a:latin typeface="+mn-lt"/>
                <a:ea typeface="+mn-ea"/>
                <a:cs typeface="+mn-cs"/>
              </a:rPr>
              <a:t> until two stops appear in the drop-down list.</a:t>
            </a:r>
          </a:p>
          <a:p>
            <a:pPr marL="228600" lvl="0" indent="-228600">
              <a:buFont typeface="+mj-lt"/>
              <a:buAutoNum type="arabicPeriod" startAt="5"/>
            </a:pPr>
            <a:r>
              <a:rPr lang="en-US" sz="1200" kern="1200" dirty="0">
                <a:solidFill>
                  <a:schemeClr val="tx1"/>
                </a:solidFill>
                <a:latin typeface="+mn-lt"/>
                <a:ea typeface="+mn-ea"/>
                <a:cs typeface="+mn-cs"/>
              </a:rPr>
              <a:t>Also under </a:t>
            </a:r>
            <a:r>
              <a:rPr lang="en-US" sz="1200" b="1" kern="1200" dirty="0">
                <a:solidFill>
                  <a:schemeClr val="tx1"/>
                </a:solidFill>
                <a:latin typeface="+mn-lt"/>
                <a:ea typeface="+mn-ea"/>
                <a:cs typeface="+mn-cs"/>
              </a:rPr>
              <a:t>Gradient stops</a:t>
            </a:r>
            <a:r>
              <a:rPr lang="en-US" sz="1200" kern="1200" dirty="0">
                <a:solidFill>
                  <a:schemeClr val="tx1"/>
                </a:solidFill>
                <a:latin typeface="+mn-lt"/>
                <a:ea typeface="+mn-ea"/>
                <a:cs typeface="+mn-cs"/>
              </a:rPr>
              <a:t>, customize the gradient stops that you added as follows:</a:t>
            </a:r>
          </a:p>
          <a:p>
            <a:pPr marL="685800" lvl="1" indent="-228600">
              <a:buFont typeface="Arial" pitchFamily="34" charset="0"/>
              <a:buChar char="•"/>
            </a:pPr>
            <a:r>
              <a:rPr lang="en-US" sz="1200" kern="1200" dirty="0">
                <a:solidFill>
                  <a:schemeClr val="tx1"/>
                </a:solidFill>
                <a:latin typeface="+mn-lt"/>
                <a:ea typeface="+mn-ea"/>
                <a:cs typeface="+mn-cs"/>
              </a:rPr>
              <a:t>Select </a:t>
            </a:r>
            <a:r>
              <a:rPr lang="en-US" sz="1200" b="1" kern="1200" dirty="0">
                <a:solidFill>
                  <a:schemeClr val="tx1"/>
                </a:solidFill>
                <a:latin typeface="+mn-lt"/>
                <a:ea typeface="+mn-ea"/>
                <a:cs typeface="+mn-cs"/>
              </a:rPr>
              <a:t>Stop 1 </a:t>
            </a:r>
            <a:r>
              <a:rPr lang="en-US" sz="1200" kern="1200" dirty="0">
                <a:solidFill>
                  <a:schemeClr val="tx1"/>
                </a:solidFill>
                <a:latin typeface="+mn-lt"/>
                <a:ea typeface="+mn-ea"/>
                <a:cs typeface="+mn-cs"/>
              </a:rPr>
              <a:t>from the list, and then do the following:</a:t>
            </a:r>
          </a:p>
          <a:p>
            <a:pPr marL="1143000" lvl="2" indent="-228600">
              <a:buFont typeface="Arial" pitchFamily="34" charset="0"/>
              <a:buChar char="•"/>
            </a:pPr>
            <a:r>
              <a:rPr lang="en-US" sz="1200" kern="1200" dirty="0">
                <a:solidFill>
                  <a:schemeClr val="tx1"/>
                </a:solidFill>
                <a:latin typeface="+mn-lt"/>
                <a:ea typeface="+mn-ea"/>
                <a:cs typeface="+mn-cs"/>
              </a:rPr>
              <a:t>In the </a:t>
            </a:r>
            <a:r>
              <a:rPr lang="en-US" sz="1200" b="1" kern="1200" dirty="0">
                <a:solidFill>
                  <a:schemeClr val="tx1"/>
                </a:solidFill>
                <a:latin typeface="+mn-lt"/>
                <a:ea typeface="+mn-ea"/>
                <a:cs typeface="+mn-cs"/>
              </a:rPr>
              <a:t>Stop position </a:t>
            </a:r>
            <a:r>
              <a:rPr lang="en-US" sz="1200" kern="1200" dirty="0">
                <a:solidFill>
                  <a:schemeClr val="tx1"/>
                </a:solidFill>
                <a:latin typeface="+mn-lt"/>
                <a:ea typeface="+mn-ea"/>
                <a:cs typeface="+mn-cs"/>
              </a:rPr>
              <a:t>box, enter </a:t>
            </a:r>
            <a:r>
              <a:rPr lang="en-US" sz="1200" b="1" kern="1200" dirty="0">
                <a:solidFill>
                  <a:schemeClr val="tx1"/>
                </a:solidFill>
                <a:latin typeface="+mn-lt"/>
                <a:ea typeface="+mn-ea"/>
                <a:cs typeface="+mn-cs"/>
              </a:rPr>
              <a:t>0%</a:t>
            </a:r>
            <a:r>
              <a:rPr lang="en-US" sz="1200" b="0" kern="1200" dirty="0">
                <a:solidFill>
                  <a:schemeClr val="tx1"/>
                </a:solidFill>
                <a:latin typeface="+mn-lt"/>
                <a:ea typeface="+mn-ea"/>
                <a:cs typeface="+mn-cs"/>
              </a:rPr>
              <a:t>.</a:t>
            </a:r>
          </a:p>
          <a:p>
            <a:pPr marL="1143000" lvl="2" indent="-228600">
              <a:buFont typeface="Arial" pitchFamily="34" charset="0"/>
              <a:buChar char="•"/>
            </a:pPr>
            <a:r>
              <a:rPr lang="en-US" sz="1200" kern="1200" dirty="0">
                <a:solidFill>
                  <a:schemeClr val="tx1"/>
                </a:solidFill>
                <a:latin typeface="+mn-lt"/>
                <a:ea typeface="+mn-ea"/>
                <a:cs typeface="+mn-cs"/>
              </a:rPr>
              <a:t>Click the button next to </a:t>
            </a:r>
            <a:r>
              <a:rPr lang="en-US" sz="1200" b="1" kern="1200" dirty="0">
                <a:solidFill>
                  <a:schemeClr val="tx1"/>
                </a:solidFill>
                <a:latin typeface="+mn-lt"/>
                <a:ea typeface="+mn-ea"/>
                <a:cs typeface="+mn-cs"/>
              </a:rPr>
              <a:t>Color</a:t>
            </a:r>
            <a:r>
              <a:rPr lang="en-US" sz="1200" kern="1200" dirty="0">
                <a:solidFill>
                  <a:schemeClr val="tx1"/>
                </a:solidFill>
                <a:latin typeface="+mn-lt"/>
                <a:ea typeface="+mn-ea"/>
                <a:cs typeface="+mn-cs"/>
              </a:rPr>
              <a:t>, and then under </a:t>
            </a:r>
            <a:r>
              <a:rPr lang="en-US" sz="1200" b="1" kern="1200" dirty="0">
                <a:solidFill>
                  <a:schemeClr val="tx1"/>
                </a:solidFill>
                <a:latin typeface="+mn-lt"/>
                <a:ea typeface="+mn-ea"/>
                <a:cs typeface="+mn-cs"/>
              </a:rPr>
              <a:t>Theme</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Colors</a:t>
            </a:r>
            <a:r>
              <a:rPr lang="en-US" sz="1200" kern="1200" baseline="0" dirty="0">
                <a:solidFill>
                  <a:schemeClr val="tx1"/>
                </a:solidFill>
                <a:latin typeface="+mn-lt"/>
                <a:ea typeface="+mn-ea"/>
                <a:cs typeface="+mn-cs"/>
              </a:rPr>
              <a:t> select </a:t>
            </a:r>
            <a:r>
              <a:rPr lang="en-US" sz="1200" b="1" kern="1200" baseline="0" dirty="0">
                <a:solidFill>
                  <a:schemeClr val="tx1"/>
                </a:solidFill>
                <a:latin typeface="+mn-lt"/>
                <a:ea typeface="+mn-ea"/>
                <a:cs typeface="+mn-cs"/>
              </a:rPr>
              <a:t>White, Background 1 </a:t>
            </a:r>
            <a:r>
              <a:rPr lang="en-US" sz="1200" b="0" baseline="0" dirty="0">
                <a:solidFill>
                  <a:schemeClr val="accent6"/>
                </a:solidFill>
                <a:latin typeface="+mn-lt"/>
              </a:rPr>
              <a:t>(first row, first option from the left). </a:t>
            </a:r>
            <a:endParaRPr lang="en-US" sz="1200" b="1" kern="1200" baseline="0" dirty="0">
              <a:solidFill>
                <a:schemeClr val="tx1"/>
              </a:solidFill>
              <a:latin typeface="+mn-lt"/>
              <a:ea typeface="+mn-ea"/>
              <a:cs typeface="+mn-cs"/>
            </a:endParaRPr>
          </a:p>
          <a:p>
            <a:pPr marL="685800" lvl="1" indent="-228600">
              <a:buFont typeface="Arial" pitchFamily="34" charset="0"/>
              <a:buChar char="•"/>
            </a:pPr>
            <a:r>
              <a:rPr lang="en-US" sz="1200" kern="1200" dirty="0">
                <a:solidFill>
                  <a:schemeClr val="tx1"/>
                </a:solidFill>
                <a:latin typeface="+mn-lt"/>
                <a:ea typeface="+mn-ea"/>
                <a:cs typeface="+mn-cs"/>
              </a:rPr>
              <a:t>Select </a:t>
            </a:r>
            <a:r>
              <a:rPr lang="en-US" sz="1200" b="1" kern="1200" dirty="0">
                <a:solidFill>
                  <a:schemeClr val="tx1"/>
                </a:solidFill>
                <a:latin typeface="+mn-lt"/>
                <a:ea typeface="+mn-ea"/>
                <a:cs typeface="+mn-cs"/>
              </a:rPr>
              <a:t>Stop 2 </a:t>
            </a:r>
            <a:r>
              <a:rPr lang="en-US" sz="1200" kern="1200" dirty="0">
                <a:solidFill>
                  <a:schemeClr val="tx1"/>
                </a:solidFill>
                <a:latin typeface="+mn-lt"/>
                <a:ea typeface="+mn-ea"/>
                <a:cs typeface="+mn-cs"/>
              </a:rPr>
              <a:t>from the list, and then do the following: </a:t>
            </a:r>
          </a:p>
          <a:p>
            <a:pPr marL="1143000" lvl="2" indent="-228600">
              <a:buFont typeface="Arial" pitchFamily="34" charset="0"/>
              <a:buChar char="•"/>
            </a:pPr>
            <a:r>
              <a:rPr lang="en-US" sz="1200" kern="1200" dirty="0">
                <a:solidFill>
                  <a:schemeClr val="tx1"/>
                </a:solidFill>
                <a:latin typeface="+mn-lt"/>
                <a:ea typeface="+mn-ea"/>
                <a:cs typeface="+mn-cs"/>
              </a:rPr>
              <a:t>In the </a:t>
            </a:r>
            <a:r>
              <a:rPr lang="en-US" sz="1200" b="1" kern="1200" dirty="0">
                <a:solidFill>
                  <a:schemeClr val="tx1"/>
                </a:solidFill>
                <a:latin typeface="+mn-lt"/>
                <a:ea typeface="+mn-ea"/>
                <a:cs typeface="+mn-cs"/>
              </a:rPr>
              <a:t>Stop position </a:t>
            </a:r>
            <a:r>
              <a:rPr lang="en-US" sz="1200" kern="1200" dirty="0">
                <a:solidFill>
                  <a:schemeClr val="tx1"/>
                </a:solidFill>
                <a:latin typeface="+mn-lt"/>
                <a:ea typeface="+mn-ea"/>
                <a:cs typeface="+mn-cs"/>
              </a:rPr>
              <a:t>box, enter </a:t>
            </a:r>
            <a:r>
              <a:rPr lang="en-US" sz="1200" b="1" kern="1200" dirty="0">
                <a:solidFill>
                  <a:schemeClr val="tx1"/>
                </a:solidFill>
                <a:latin typeface="+mn-lt"/>
                <a:ea typeface="+mn-ea"/>
                <a:cs typeface="+mn-cs"/>
              </a:rPr>
              <a:t>100%</a:t>
            </a:r>
            <a:r>
              <a:rPr lang="en-US" sz="1200" kern="1200" dirty="0">
                <a:solidFill>
                  <a:schemeClr val="tx1"/>
                </a:solidFill>
                <a:latin typeface="+mn-lt"/>
                <a:ea typeface="+mn-ea"/>
                <a:cs typeface="+mn-cs"/>
              </a:rPr>
              <a:t>.</a:t>
            </a:r>
          </a:p>
          <a:p>
            <a:pPr marL="1143000" marR="0" lvl="2"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dirty="0"/>
              <a:t>Click the button next to </a:t>
            </a:r>
            <a:r>
              <a:rPr lang="en-US" sz="1200" b="1" dirty="0"/>
              <a:t>Color</a:t>
            </a:r>
            <a:r>
              <a:rPr lang="en-US" sz="1200" dirty="0"/>
              <a:t>, </a:t>
            </a:r>
            <a:r>
              <a:rPr lang="en-US" sz="1200" kern="1200" dirty="0">
                <a:solidFill>
                  <a:schemeClr val="tx1"/>
                </a:solidFill>
                <a:latin typeface="+mn-lt"/>
                <a:ea typeface="+mn-ea"/>
                <a:cs typeface="+mn-cs"/>
              </a:rPr>
              <a:t>and then under </a:t>
            </a:r>
            <a:r>
              <a:rPr lang="en-US" sz="1200" b="1" kern="1200" dirty="0">
                <a:solidFill>
                  <a:schemeClr val="tx1"/>
                </a:solidFill>
                <a:latin typeface="+mn-lt"/>
                <a:ea typeface="+mn-ea"/>
                <a:cs typeface="+mn-cs"/>
              </a:rPr>
              <a:t>Theme</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Colors</a:t>
            </a:r>
            <a:r>
              <a:rPr lang="en-US" sz="1200" kern="1200" baseline="0" dirty="0">
                <a:solidFill>
                  <a:schemeClr val="tx1"/>
                </a:solidFill>
                <a:latin typeface="+mn-lt"/>
                <a:ea typeface="+mn-ea"/>
                <a:cs typeface="+mn-cs"/>
              </a:rPr>
              <a:t> select </a:t>
            </a:r>
            <a:r>
              <a:rPr lang="en-US" sz="1200" b="1" kern="1200" baseline="0" dirty="0">
                <a:solidFill>
                  <a:schemeClr val="tx1"/>
                </a:solidFill>
                <a:latin typeface="+mn-lt"/>
                <a:ea typeface="+mn-ea"/>
                <a:cs typeface="+mn-cs"/>
              </a:rPr>
              <a:t>White, Background 2, Darker 25% </a:t>
            </a:r>
            <a:r>
              <a:rPr lang="en-US" sz="1200" b="0" baseline="0" dirty="0">
                <a:solidFill>
                  <a:schemeClr val="accent6"/>
                </a:solidFill>
                <a:latin typeface="+mn-lt"/>
              </a:rPr>
              <a:t>(fourth row, first option from the left). </a:t>
            </a:r>
            <a:endParaRPr lang="en-US" sz="1200" dirty="0"/>
          </a:p>
          <a:p>
            <a:pPr marL="228600" indent="-228600">
              <a:buFont typeface="+mj-lt"/>
              <a:buAutoNum type="arabicPeriod" startAt="5"/>
            </a:pPr>
            <a:endParaRPr lang="en-US" sz="1200" dirty="0"/>
          </a:p>
          <a:p>
            <a:pPr marL="228600" indent="-228600">
              <a:buFont typeface="+mj-lt"/>
              <a:buNone/>
            </a:pPr>
            <a:endParaRPr lang="en-US" sz="1200" dirty="0"/>
          </a:p>
          <a:p>
            <a:pPr marL="228600" indent="-228600">
              <a:buFont typeface="+mj-lt"/>
              <a:buNone/>
            </a:pPr>
            <a:r>
              <a:rPr lang="en-US" sz="1200" dirty="0"/>
              <a:t>To</a:t>
            </a:r>
            <a:r>
              <a:rPr lang="en-US" sz="1200" baseline="0" dirty="0"/>
              <a:t> reproduce the animation effects on this slide, do the following:</a:t>
            </a:r>
            <a:endParaRPr lang="en-US" sz="1200" dirty="0"/>
          </a:p>
          <a:p>
            <a:pPr marL="228600" indent="-228600">
              <a:buFont typeface="+mj-lt"/>
              <a:buAutoNum type="arabicPeriod"/>
            </a:pPr>
            <a:r>
              <a:rPr lang="en-US" sz="1200" dirty="0"/>
              <a:t>On the </a:t>
            </a:r>
            <a:r>
              <a:rPr lang="en-US" sz="1200" b="1" dirty="0"/>
              <a:t>Animation</a:t>
            </a:r>
            <a:r>
              <a:rPr lang="en-US" sz="1200" b="1" baseline="0" dirty="0"/>
              <a:t>s</a:t>
            </a:r>
            <a:r>
              <a:rPr lang="en-US" sz="1200" baseline="0" dirty="0"/>
              <a:t> tab, in the </a:t>
            </a:r>
            <a:r>
              <a:rPr lang="en-US" sz="1200" b="1" baseline="0" dirty="0"/>
              <a:t>Animations</a:t>
            </a:r>
            <a:r>
              <a:rPr lang="en-US" sz="1200" baseline="0" dirty="0"/>
              <a:t> group, click </a:t>
            </a:r>
            <a:r>
              <a:rPr lang="en-US" sz="1200" b="1" baseline="0" dirty="0"/>
              <a:t>Custom</a:t>
            </a:r>
            <a:r>
              <a:rPr lang="en-US" sz="1200" baseline="0" dirty="0"/>
              <a:t> </a:t>
            </a:r>
            <a:r>
              <a:rPr lang="en-US" sz="1200" b="1" baseline="0" dirty="0"/>
              <a:t>Animation</a:t>
            </a:r>
            <a:r>
              <a:rPr lang="en-US" sz="1200" baseline="0" dirty="0"/>
              <a:t>. </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t>On</a:t>
            </a:r>
            <a:r>
              <a:rPr lang="en-US" sz="1200" baseline="0" dirty="0"/>
              <a:t> the slide, s</a:t>
            </a:r>
            <a:r>
              <a:rPr lang="en-US" sz="1200" dirty="0"/>
              <a:t>elect the </a:t>
            </a:r>
            <a:r>
              <a:rPr lang="en-US" sz="1200" dirty="0" err="1"/>
              <a:t>SmartArt</a:t>
            </a:r>
            <a:r>
              <a:rPr lang="en-US" sz="1200" dirty="0"/>
              <a:t> graphic,</a:t>
            </a:r>
            <a:r>
              <a:rPr lang="en-US" sz="1200" baseline="0" dirty="0"/>
              <a:t> and then i</a:t>
            </a:r>
            <a:r>
              <a:rPr lang="en-US" sz="1200" dirty="0"/>
              <a:t>n</a:t>
            </a:r>
            <a:r>
              <a:rPr lang="en-US" sz="1200" baseline="0" dirty="0"/>
              <a:t> </a:t>
            </a:r>
            <a:r>
              <a:rPr lang="en-US" sz="1200" dirty="0"/>
              <a:t>the </a:t>
            </a:r>
            <a:r>
              <a:rPr lang="en-US" sz="1200" b="1" dirty="0"/>
              <a:t>Custom</a:t>
            </a:r>
            <a:r>
              <a:rPr lang="en-US" sz="1200" dirty="0"/>
              <a:t> </a:t>
            </a:r>
            <a:r>
              <a:rPr lang="en-US" sz="1200" b="1" dirty="0"/>
              <a:t>Animation</a:t>
            </a:r>
            <a:r>
              <a:rPr lang="en-US" sz="1200" dirty="0"/>
              <a:t> task pane, do the following:</a:t>
            </a:r>
          </a:p>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t>Click </a:t>
            </a:r>
            <a:r>
              <a:rPr lang="en-US" sz="1200" b="1" dirty="0"/>
              <a:t>Add</a:t>
            </a:r>
            <a:r>
              <a:rPr lang="en-US" sz="1200" dirty="0"/>
              <a:t> </a:t>
            </a:r>
            <a:r>
              <a:rPr lang="en-US" sz="1200" b="1" dirty="0"/>
              <a:t>Effect</a:t>
            </a:r>
            <a:r>
              <a:rPr lang="en-US" sz="1200" dirty="0"/>
              <a:t>, point</a:t>
            </a:r>
            <a:r>
              <a:rPr lang="en-US" sz="1200" baseline="0" dirty="0"/>
              <a:t> to </a:t>
            </a:r>
            <a:r>
              <a:rPr lang="en-US" sz="1200" b="1" baseline="0" dirty="0"/>
              <a:t>Entrance</a:t>
            </a:r>
            <a:r>
              <a:rPr lang="en-US" sz="1200" baseline="0" dirty="0"/>
              <a:t>, and select </a:t>
            </a:r>
            <a:r>
              <a:rPr lang="en-US" sz="1200" b="1" baseline="0" dirty="0"/>
              <a:t>More</a:t>
            </a:r>
            <a:r>
              <a:rPr lang="en-US" sz="1200" baseline="0" dirty="0"/>
              <a:t> </a:t>
            </a:r>
            <a:r>
              <a:rPr lang="en-US" sz="1200" b="1" baseline="0" dirty="0"/>
              <a:t>Effects</a:t>
            </a:r>
            <a:r>
              <a:rPr lang="en-US" sz="1200" baseline="0" dirty="0"/>
              <a:t>. In the </a:t>
            </a:r>
            <a:r>
              <a:rPr lang="en-US" sz="1200" b="1" baseline="0" dirty="0"/>
              <a:t>Add</a:t>
            </a:r>
            <a:r>
              <a:rPr lang="en-US" sz="1200" baseline="0" dirty="0"/>
              <a:t> </a:t>
            </a:r>
            <a:r>
              <a:rPr lang="en-US" sz="1200" b="1" baseline="0" dirty="0"/>
              <a:t>Entrance</a:t>
            </a:r>
            <a:r>
              <a:rPr lang="en-US" sz="1200" baseline="0" dirty="0"/>
              <a:t> </a:t>
            </a:r>
            <a:r>
              <a:rPr lang="en-US" sz="1200" b="1" baseline="0" dirty="0"/>
              <a:t>Effect</a:t>
            </a:r>
            <a:r>
              <a:rPr lang="en-US" sz="1200" baseline="0" dirty="0"/>
              <a:t> dialog box, under </a:t>
            </a:r>
            <a:r>
              <a:rPr lang="en-US" sz="1200" b="1" baseline="0" dirty="0"/>
              <a:t>Subtle</a:t>
            </a:r>
            <a:r>
              <a:rPr lang="en-US" sz="1200" baseline="0" dirty="0"/>
              <a:t> select </a:t>
            </a:r>
            <a:r>
              <a:rPr lang="en-US" sz="1200" b="1" baseline="0" dirty="0"/>
              <a:t>Fade</a:t>
            </a:r>
            <a:r>
              <a:rPr lang="en-US" sz="1200" baseline="0" dirty="0"/>
              <a:t>.</a:t>
            </a:r>
          </a:p>
          <a:p>
            <a:pPr marL="685800" lvl="1" indent="-228600">
              <a:buFont typeface="+mj-lt"/>
              <a:buAutoNum type="arabicPeriod"/>
            </a:pPr>
            <a:r>
              <a:rPr lang="en-US" sz="1200" dirty="0"/>
              <a:t>With the </a:t>
            </a:r>
            <a:r>
              <a:rPr lang="en-US" sz="1200" dirty="0" err="1"/>
              <a:t>SmartArt</a:t>
            </a:r>
            <a:r>
              <a:rPr lang="en-US" sz="1200" dirty="0"/>
              <a:t> graphic still selected, click</a:t>
            </a:r>
            <a:r>
              <a:rPr lang="en-US" sz="1200" baseline="0" dirty="0"/>
              <a:t> </a:t>
            </a:r>
            <a:r>
              <a:rPr lang="en-US" sz="1200" b="1" baseline="0" dirty="0"/>
              <a:t>Add</a:t>
            </a:r>
            <a:r>
              <a:rPr lang="en-US" sz="1200" baseline="0" dirty="0"/>
              <a:t> </a:t>
            </a:r>
            <a:r>
              <a:rPr lang="en-US" sz="1200" b="1" baseline="0" dirty="0"/>
              <a:t>Effect</a:t>
            </a:r>
            <a:r>
              <a:rPr lang="en-US" sz="1200" baseline="0" dirty="0"/>
              <a:t>, point to </a:t>
            </a:r>
            <a:r>
              <a:rPr lang="en-US" sz="1200" b="1" baseline="0" dirty="0"/>
              <a:t>Motion</a:t>
            </a:r>
            <a:r>
              <a:rPr lang="en-US" sz="1200" baseline="0" dirty="0"/>
              <a:t> </a:t>
            </a:r>
            <a:r>
              <a:rPr lang="en-US" sz="1200" b="1" baseline="0" dirty="0"/>
              <a:t>Paths</a:t>
            </a:r>
            <a:r>
              <a:rPr lang="en-US" sz="1200" b="0" baseline="0" dirty="0"/>
              <a:t>, </a:t>
            </a:r>
            <a:r>
              <a:rPr lang="en-US" sz="1200" baseline="0" dirty="0"/>
              <a:t>and select </a:t>
            </a:r>
            <a:r>
              <a:rPr lang="en-US" sz="1200" b="1" baseline="0" dirty="0"/>
              <a:t>Right</a:t>
            </a:r>
            <a:r>
              <a:rPr lang="en-US" sz="1200" baseline="0" dirty="0"/>
              <a: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aseline="0" dirty="0"/>
              <a:t>On the slide, right-click the motion path and select </a:t>
            </a:r>
            <a:r>
              <a:rPr lang="en-US" sz="1200" b="1" baseline="0" dirty="0"/>
              <a:t>Reverse</a:t>
            </a:r>
            <a:r>
              <a:rPr lang="en-US" sz="1200" baseline="0" dirty="0"/>
              <a:t> </a:t>
            </a:r>
            <a:r>
              <a:rPr lang="en-US" sz="1200" b="1" baseline="0" dirty="0"/>
              <a:t>Path</a:t>
            </a:r>
            <a:r>
              <a:rPr lang="en-US" sz="1200" baseline="0" dirty="0"/>
              <a:t> </a:t>
            </a:r>
            <a:r>
              <a:rPr lang="en-US" sz="1200" b="1" baseline="0" dirty="0"/>
              <a:t>Direction</a:t>
            </a:r>
            <a:r>
              <a:rPr lang="en-US" sz="1200" baseline="0" dirty="0"/>
              <a:t>.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aseline="0" dirty="0"/>
              <a:t>I</a:t>
            </a:r>
            <a:r>
              <a:rPr lang="en-US" sz="1200" dirty="0"/>
              <a:t>n</a:t>
            </a:r>
            <a:r>
              <a:rPr lang="en-US" sz="1200" baseline="0" dirty="0"/>
              <a:t> </a:t>
            </a:r>
            <a:r>
              <a:rPr lang="en-US" sz="1200" dirty="0"/>
              <a:t>the </a:t>
            </a:r>
            <a:r>
              <a:rPr lang="en-US" sz="1200" b="1" dirty="0"/>
              <a:t>Custom</a:t>
            </a:r>
            <a:r>
              <a:rPr lang="en-US" sz="1200" dirty="0"/>
              <a:t> </a:t>
            </a:r>
            <a:r>
              <a:rPr lang="en-US" sz="1200" b="1" dirty="0"/>
              <a:t>Animation</a:t>
            </a:r>
            <a:r>
              <a:rPr lang="en-US" sz="1200" dirty="0"/>
              <a:t> task pane, do the following:</a:t>
            </a:r>
          </a:p>
          <a:p>
            <a:pPr marL="685800" lvl="1" indent="-228600">
              <a:buFont typeface="+mj-lt"/>
              <a:buAutoNum type="arabicPeriod"/>
            </a:pPr>
            <a:r>
              <a:rPr lang="en-US" sz="1200" dirty="0"/>
              <a:t>Press and hold CTRL, and select the two effects in the task pane.</a:t>
            </a:r>
            <a:r>
              <a:rPr lang="en-US" sz="1200" baseline="0" dirty="0"/>
              <a:t> Click the arrow to the right of the selected effects and select </a:t>
            </a:r>
            <a:r>
              <a:rPr lang="en-US" sz="1200" b="1" baseline="0" dirty="0"/>
              <a:t>Effect</a:t>
            </a:r>
            <a:r>
              <a:rPr lang="en-US" sz="1200" baseline="0" dirty="0"/>
              <a:t> </a:t>
            </a:r>
            <a:r>
              <a:rPr lang="en-US" sz="1200" b="1" baseline="0" dirty="0"/>
              <a:t>Options</a:t>
            </a:r>
            <a:r>
              <a:rPr lang="en-US" sz="1200" baseline="0" dirty="0"/>
              <a:t>. In the </a:t>
            </a:r>
            <a:r>
              <a:rPr lang="en-US" sz="1200" b="1" baseline="0" dirty="0"/>
              <a:t>Effects</a:t>
            </a:r>
            <a:r>
              <a:rPr lang="en-US" sz="1200" baseline="0" dirty="0"/>
              <a:t> </a:t>
            </a:r>
            <a:r>
              <a:rPr lang="en-US" sz="1200" b="1" baseline="0" dirty="0"/>
              <a:t>Options</a:t>
            </a:r>
            <a:r>
              <a:rPr lang="en-US" sz="1200" baseline="0" dirty="0"/>
              <a:t> dialog box, do the following:</a:t>
            </a:r>
          </a:p>
          <a:p>
            <a:pPr marL="1143000" lvl="2" indent="-228600">
              <a:buFont typeface="Arial" pitchFamily="34" charset="0"/>
              <a:buChar char="•"/>
            </a:pPr>
            <a:r>
              <a:rPr lang="en-US" sz="1200" baseline="0" dirty="0"/>
              <a:t>On the </a:t>
            </a:r>
            <a:r>
              <a:rPr lang="en-US" sz="1200" b="1" baseline="0" dirty="0"/>
              <a:t>Timing</a:t>
            </a:r>
            <a:r>
              <a:rPr lang="en-US" sz="1200" baseline="0" dirty="0"/>
              <a:t> tab, in the </a:t>
            </a:r>
            <a:r>
              <a:rPr lang="en-US" sz="1200" b="1" baseline="0" dirty="0"/>
              <a:t>Speed</a:t>
            </a:r>
            <a:r>
              <a:rPr lang="en-US" sz="1200" baseline="0" dirty="0"/>
              <a:t> list, select </a:t>
            </a:r>
            <a:r>
              <a:rPr lang="en-US" sz="1200" b="1" baseline="0" dirty="0"/>
              <a:t>Fast</a:t>
            </a:r>
            <a:r>
              <a:rPr lang="en-US" sz="1200" baseline="0" dirty="0"/>
              <a:t>. </a:t>
            </a:r>
            <a:endParaRPr lang="en-US" sz="1200" dirty="0"/>
          </a:p>
          <a:p>
            <a:pPr marL="1143000" lvl="2" indent="-228600">
              <a:buFont typeface="Arial" pitchFamily="34" charset="0"/>
              <a:buChar char="•"/>
            </a:pPr>
            <a:r>
              <a:rPr lang="en-US" sz="1200" baseline="0" dirty="0"/>
              <a:t>On the </a:t>
            </a:r>
            <a:r>
              <a:rPr lang="en-US" sz="1200" b="1" baseline="0" dirty="0"/>
              <a:t>SmartArt</a:t>
            </a:r>
            <a:r>
              <a:rPr lang="en-US" sz="1200" baseline="0" dirty="0"/>
              <a:t> </a:t>
            </a:r>
            <a:r>
              <a:rPr lang="en-US" sz="1200" b="1" baseline="0" dirty="0"/>
              <a:t>Animation</a:t>
            </a:r>
            <a:r>
              <a:rPr lang="en-US" sz="1200" baseline="0" dirty="0"/>
              <a:t> tab, in the </a:t>
            </a:r>
            <a:r>
              <a:rPr lang="en-US" sz="1200" b="1" baseline="0" dirty="0"/>
              <a:t>Group</a:t>
            </a:r>
            <a:r>
              <a:rPr lang="en-US" sz="1200" baseline="0" dirty="0"/>
              <a:t> graphic list, select </a:t>
            </a:r>
            <a:r>
              <a:rPr lang="en-US" sz="1200" b="1" baseline="0" dirty="0"/>
              <a:t>One</a:t>
            </a:r>
            <a:r>
              <a:rPr lang="en-US" sz="1200" baseline="0" dirty="0"/>
              <a:t> </a:t>
            </a:r>
            <a:r>
              <a:rPr lang="en-US" sz="1200" b="1" baseline="0" dirty="0"/>
              <a:t>by</a:t>
            </a:r>
            <a:r>
              <a:rPr lang="en-US" sz="1200" baseline="0" dirty="0"/>
              <a:t> </a:t>
            </a:r>
            <a:r>
              <a:rPr lang="en-US" sz="1200" b="1" baseline="0" dirty="0"/>
              <a:t>one</a:t>
            </a:r>
            <a:r>
              <a:rPr lang="en-US" sz="1200" b="0" baseline="0" dirty="0"/>
              <a:t>.</a:t>
            </a:r>
          </a:p>
          <a:p>
            <a:pPr marL="685800" lvl="1" indent="-228600">
              <a:buFont typeface="+mj-lt"/>
              <a:buAutoNum type="arabicPeriod"/>
            </a:pPr>
            <a:r>
              <a:rPr lang="en-US" sz="1200" dirty="0"/>
              <a:t>Click the double arrows under the two effects to show all the effects for all the shapes (16 effects)</a:t>
            </a:r>
            <a:r>
              <a:rPr lang="en-US" sz="1200" baseline="0" dirty="0"/>
              <a:t>.</a:t>
            </a:r>
          </a:p>
          <a:p>
            <a:pPr marL="685800" lvl="1" indent="-228600">
              <a:buFont typeface="+mj-lt"/>
              <a:buAutoNum type="arabicPeriod"/>
            </a:pPr>
            <a:r>
              <a:rPr lang="en-US" sz="1200" dirty="0"/>
              <a:t>Press and hold CTRL, select </a:t>
            </a:r>
            <a:r>
              <a:rPr lang="en-US" sz="1200" baseline="0" dirty="0"/>
              <a:t>all of the effects, and then under </a:t>
            </a:r>
            <a:r>
              <a:rPr lang="en-US" sz="1200" b="1" baseline="0" dirty="0"/>
              <a:t>Modify selected effects</a:t>
            </a:r>
            <a:r>
              <a:rPr lang="en-US" sz="1200" baseline="0" dirty="0"/>
              <a:t>, in the </a:t>
            </a:r>
            <a:r>
              <a:rPr lang="en-US" sz="1200" b="1" baseline="0" dirty="0"/>
              <a:t>Start</a:t>
            </a:r>
            <a:r>
              <a:rPr lang="en-US" sz="1200" baseline="0" dirty="0"/>
              <a:t> list, select </a:t>
            </a:r>
            <a:r>
              <a:rPr lang="en-US" sz="1200" b="1" baseline="0" dirty="0"/>
              <a:t>With</a:t>
            </a:r>
            <a:r>
              <a:rPr lang="en-US" sz="1200" baseline="0" dirty="0"/>
              <a:t> </a:t>
            </a:r>
            <a:r>
              <a:rPr lang="en-US" sz="1200" b="1" baseline="0" dirty="0"/>
              <a:t>Previous</a:t>
            </a:r>
            <a:r>
              <a:rPr lang="en-US" sz="1200" baseline="0" dirty="0"/>
              <a:t>.</a:t>
            </a:r>
            <a:endParaRPr lang="en-US" sz="1200" dirty="0"/>
          </a:p>
          <a:p>
            <a:pPr marL="685800" lvl="1" indent="-228600">
              <a:buFont typeface="+mj-lt"/>
              <a:buAutoNum type="arabicPeriod"/>
            </a:pPr>
            <a:r>
              <a:rPr lang="en-US" sz="1200" dirty="0"/>
              <a:t>Press and hold CTRL, select the first, third,</a:t>
            </a:r>
            <a:r>
              <a:rPr lang="en-US" sz="1200" baseline="0" dirty="0"/>
              <a:t> fifth, and seventh effects (fade entrance effects), and then do the following:</a:t>
            </a:r>
          </a:p>
          <a:p>
            <a:pPr marL="1143000" lvl="2" indent="-228600">
              <a:buFont typeface="Arial" pitchFamily="34" charset="0"/>
              <a:buChar char="•"/>
            </a:pPr>
            <a:r>
              <a:rPr lang="en-US" sz="1200" baseline="0" dirty="0"/>
              <a:t>Click </a:t>
            </a:r>
            <a:r>
              <a:rPr lang="en-US" sz="1200" b="1" baseline="0" dirty="0"/>
              <a:t>Change</a:t>
            </a:r>
            <a:r>
              <a:rPr lang="en-US" sz="1200" baseline="0" dirty="0"/>
              <a:t>, point to </a:t>
            </a:r>
            <a:r>
              <a:rPr lang="en-US" sz="1200" b="1" baseline="0" dirty="0"/>
              <a:t>Entrance</a:t>
            </a:r>
            <a:r>
              <a:rPr lang="en-US" sz="1200" b="0" baseline="0" dirty="0"/>
              <a:t>, </a:t>
            </a:r>
            <a:r>
              <a:rPr lang="en-US" sz="1200" baseline="0" dirty="0"/>
              <a:t>and select </a:t>
            </a:r>
            <a:r>
              <a:rPr lang="en-US" sz="1200" b="1" baseline="0" dirty="0"/>
              <a:t>More</a:t>
            </a:r>
            <a:r>
              <a:rPr lang="en-US" sz="1200" baseline="0" dirty="0"/>
              <a:t> </a:t>
            </a:r>
            <a:r>
              <a:rPr lang="en-US" sz="1200" b="1" baseline="0" dirty="0"/>
              <a:t>Effects</a:t>
            </a:r>
            <a:r>
              <a:rPr lang="en-US" sz="1200" baseline="0" dirty="0"/>
              <a:t>. In the </a:t>
            </a:r>
            <a:r>
              <a:rPr lang="en-US" sz="1200" b="1" baseline="0" dirty="0"/>
              <a:t>Change</a:t>
            </a:r>
            <a:r>
              <a:rPr lang="en-US" sz="1200" baseline="0" dirty="0"/>
              <a:t> </a:t>
            </a:r>
            <a:r>
              <a:rPr lang="en-US" sz="1200" b="1" baseline="0" dirty="0"/>
              <a:t>Entrance</a:t>
            </a:r>
            <a:r>
              <a:rPr lang="en-US" sz="1200" baseline="0" dirty="0"/>
              <a:t> </a:t>
            </a:r>
            <a:r>
              <a:rPr lang="en-US" sz="1200" b="1" baseline="0" dirty="0"/>
              <a:t>Effect</a:t>
            </a:r>
            <a:r>
              <a:rPr lang="en-US" sz="1200" baseline="0" dirty="0"/>
              <a:t> dialog box, under </a:t>
            </a:r>
            <a:r>
              <a:rPr lang="en-US" sz="1200" b="1" baseline="0" dirty="0"/>
              <a:t>Moderate</a:t>
            </a:r>
            <a:r>
              <a:rPr lang="en-US" sz="1200" b="0" baseline="0" dirty="0"/>
              <a:t>,</a:t>
            </a:r>
            <a:r>
              <a:rPr lang="en-US" sz="1200" baseline="0" dirty="0"/>
              <a:t> select </a:t>
            </a:r>
            <a:r>
              <a:rPr lang="en-US" sz="1200" b="1" baseline="0" dirty="0"/>
              <a:t>Grow &amp; Turn</a:t>
            </a:r>
            <a:r>
              <a:rPr lang="en-US" sz="1200" baseline="0" dirty="0"/>
              <a:t>.</a:t>
            </a:r>
          </a:p>
          <a:p>
            <a:pPr marL="1143000" lvl="2" indent="-228600">
              <a:buFont typeface="Arial" pitchFamily="34" charset="0"/>
              <a:buChar char="•"/>
            </a:pPr>
            <a:r>
              <a:rPr lang="en-US" sz="1200" baseline="0" dirty="0"/>
              <a:t>Under </a:t>
            </a:r>
            <a:r>
              <a:rPr lang="en-US" sz="1200" b="1" baseline="0" dirty="0"/>
              <a:t>Modify: Grow &amp; Turn</a:t>
            </a:r>
            <a:r>
              <a:rPr lang="en-US" sz="1200" baseline="0" dirty="0"/>
              <a:t>, in the </a:t>
            </a:r>
            <a:r>
              <a:rPr lang="en-US" sz="1200" b="1" baseline="0" dirty="0"/>
              <a:t>Start</a:t>
            </a:r>
            <a:r>
              <a:rPr lang="en-US" sz="1200" baseline="0" dirty="0"/>
              <a:t> list, select </a:t>
            </a:r>
            <a:r>
              <a:rPr lang="en-US" sz="1200" b="1" baseline="0" dirty="0"/>
              <a:t>After</a:t>
            </a:r>
            <a:r>
              <a:rPr lang="en-US" sz="1200" baseline="0" dirty="0"/>
              <a:t> </a:t>
            </a:r>
            <a:r>
              <a:rPr lang="en-US" sz="1200" b="1" baseline="0" dirty="0"/>
              <a:t>Previous</a:t>
            </a:r>
            <a:r>
              <a:rPr lang="en-US" sz="1200" baseline="0" dirty="0"/>
              <a:t>.</a:t>
            </a:r>
            <a:endParaRPr lang="en-US" sz="1200" dirty="0"/>
          </a:p>
          <a:p>
            <a:pPr marL="685800" lvl="1" indent="-228600">
              <a:buFont typeface="+mj-lt"/>
              <a:buAutoNum type="arabicPeriod"/>
            </a:pPr>
            <a:r>
              <a:rPr lang="en-US" sz="1200" dirty="0"/>
              <a:t>Press and hold CTRL, and select the ninth, 11</a:t>
            </a:r>
            <a:r>
              <a:rPr lang="en-US" sz="1200" baseline="30000" dirty="0"/>
              <a:t>th</a:t>
            </a:r>
            <a:r>
              <a:rPr lang="en-US" sz="1200" dirty="0"/>
              <a:t>,</a:t>
            </a:r>
            <a:r>
              <a:rPr lang="en-US" sz="1200" baseline="0" dirty="0"/>
              <a:t> 13</a:t>
            </a:r>
            <a:r>
              <a:rPr lang="en-US" sz="1200" baseline="30000" dirty="0"/>
              <a:t>th</a:t>
            </a:r>
            <a:r>
              <a:rPr lang="en-US" sz="1200" baseline="0" dirty="0"/>
              <a:t>, and 15</a:t>
            </a:r>
            <a:r>
              <a:rPr lang="en-US" sz="1200" baseline="30000" dirty="0"/>
              <a:t>th</a:t>
            </a:r>
            <a:r>
              <a:rPr lang="en-US" sz="1200" baseline="0" dirty="0"/>
              <a:t> effects (right motion paths). Click the arrow next to one of the selected effects, and then click </a:t>
            </a:r>
            <a:r>
              <a:rPr lang="en-US" sz="1200" b="1" dirty="0"/>
              <a:t>Remove</a:t>
            </a:r>
            <a:r>
              <a:rPr lang="en-US" sz="1200" dirty="0"/>
              <a:t>.</a:t>
            </a:r>
          </a:p>
          <a:p>
            <a:pPr marL="685800" lvl="1" indent="-228600">
              <a:buFont typeface="+mj-lt"/>
              <a:buAutoNum type="arabicPeriod"/>
            </a:pPr>
            <a:r>
              <a:rPr lang="en-US" sz="1200" dirty="0"/>
              <a:t>Drag the ninth effect (right motion path) until it is third in the list of effects.</a:t>
            </a:r>
          </a:p>
          <a:p>
            <a:pPr marL="685800" lvl="1" indent="-228600">
              <a:buFont typeface="+mj-lt"/>
              <a:buAutoNum type="arabicPeriod"/>
            </a:pPr>
            <a:r>
              <a:rPr lang="en-US" sz="1200" dirty="0"/>
              <a:t>Drag the 10</a:t>
            </a:r>
            <a:r>
              <a:rPr lang="en-US" sz="1200" baseline="30000" dirty="0"/>
              <a:t>th</a:t>
            </a:r>
            <a:r>
              <a:rPr lang="en-US" sz="1200" dirty="0"/>
              <a:t> </a:t>
            </a:r>
            <a:r>
              <a:rPr lang="en-US" sz="1200" baseline="0" dirty="0"/>
              <a:t>effect (right motion path), </a:t>
            </a:r>
            <a:r>
              <a:rPr lang="en-US" sz="1200" dirty="0"/>
              <a:t>until it is </a:t>
            </a:r>
            <a:r>
              <a:rPr lang="en-US" sz="1200" baseline="0" dirty="0"/>
              <a:t>sixth </a:t>
            </a:r>
            <a:r>
              <a:rPr lang="en-US" sz="1200" dirty="0"/>
              <a:t>in the list of effects.</a:t>
            </a:r>
            <a:endParaRPr lang="en-US" sz="1200" baseline="0" dirty="0"/>
          </a:p>
          <a:p>
            <a:pPr marL="685800" lvl="1" indent="-228600">
              <a:buFont typeface="+mj-lt"/>
              <a:buAutoNum type="arabicPeriod"/>
            </a:pPr>
            <a:r>
              <a:rPr lang="en-US" sz="1200" dirty="0"/>
              <a:t>Drag the </a:t>
            </a:r>
            <a:r>
              <a:rPr lang="en-US" sz="1200" baseline="0" dirty="0"/>
              <a:t>11</a:t>
            </a:r>
            <a:r>
              <a:rPr lang="en-US" sz="1200" baseline="30000" dirty="0"/>
              <a:t>th</a:t>
            </a:r>
            <a:r>
              <a:rPr lang="en-US" sz="1200" baseline="0" dirty="0"/>
              <a:t> effect (right motion path), </a:t>
            </a:r>
            <a:r>
              <a:rPr lang="en-US" sz="1200" dirty="0"/>
              <a:t>until it is </a:t>
            </a:r>
            <a:r>
              <a:rPr lang="en-US" sz="1200" baseline="0" dirty="0"/>
              <a:t>ninth </a:t>
            </a:r>
            <a:r>
              <a:rPr lang="en-US" sz="1200" dirty="0"/>
              <a:t>in the list of effects.</a:t>
            </a:r>
            <a:endParaRPr lang="en-US" sz="1200" baseline="0" dirty="0"/>
          </a:p>
          <a:p>
            <a:pPr marL="228600" indent="-228600">
              <a:buFont typeface="+mj-lt"/>
              <a:buNone/>
            </a:pPr>
            <a:endParaRPr lang="en-US" sz="1200" dirty="0"/>
          </a:p>
          <a:p>
            <a:pPr marL="228600" indent="-228600">
              <a:buFont typeface="+mj-lt"/>
              <a:buNone/>
            </a:pPr>
            <a:endParaRPr lang="en-US" sz="1200" dirty="0"/>
          </a:p>
          <a:p>
            <a:r>
              <a:rPr lang="en-US" sz="1200" baseline="0" dirty="0">
                <a:latin typeface="+mn-lt"/>
              </a:rPr>
              <a:t>To reproduce the background effects on this slide, do the following:</a:t>
            </a:r>
          </a:p>
          <a:p>
            <a:pPr marL="228600" lvl="0" indent="-228600">
              <a:buFont typeface="+mj-lt"/>
              <a:buAutoNum type="arabicPeriod"/>
            </a:pPr>
            <a:r>
              <a:rPr lang="en-US" sz="1200" kern="1200" dirty="0">
                <a:solidFill>
                  <a:schemeClr val="tx1"/>
                </a:solidFill>
                <a:latin typeface="+mn-lt"/>
                <a:ea typeface="+mn-ea"/>
                <a:cs typeface="+mn-cs"/>
              </a:rPr>
              <a:t>Right-click the slide background area, and then click </a:t>
            </a:r>
            <a:r>
              <a:rPr lang="en-US" sz="1200" b="1" kern="1200" dirty="0">
                <a:solidFill>
                  <a:schemeClr val="tx1"/>
                </a:solidFill>
                <a:latin typeface="+mn-lt"/>
                <a:ea typeface="+mn-ea"/>
                <a:cs typeface="+mn-cs"/>
              </a:rPr>
              <a:t>Format Background</a:t>
            </a:r>
            <a:r>
              <a:rPr lang="en-US" sz="1200" kern="1200" dirty="0">
                <a:solidFill>
                  <a:schemeClr val="tx1"/>
                </a:solidFill>
                <a:latin typeface="+mn-lt"/>
                <a:ea typeface="+mn-ea"/>
                <a:cs typeface="+mn-cs"/>
              </a:rPr>
              <a:t>. In the </a:t>
            </a:r>
            <a:r>
              <a:rPr lang="en-US" sz="1200" b="1" kern="1200" dirty="0">
                <a:solidFill>
                  <a:schemeClr val="tx1"/>
                </a:solidFill>
                <a:latin typeface="+mn-lt"/>
                <a:ea typeface="+mn-ea"/>
                <a:cs typeface="+mn-cs"/>
              </a:rPr>
              <a:t>Format Background </a:t>
            </a:r>
            <a:r>
              <a:rPr lang="en-US" sz="1200" kern="1200" dirty="0">
                <a:solidFill>
                  <a:schemeClr val="tx1"/>
                </a:solidFill>
                <a:latin typeface="+mn-lt"/>
                <a:ea typeface="+mn-ea"/>
                <a:cs typeface="+mn-cs"/>
              </a:rPr>
              <a:t>dialog box, click </a:t>
            </a:r>
            <a:r>
              <a:rPr lang="en-US" sz="1200" b="1" kern="1200" dirty="0">
                <a:solidFill>
                  <a:schemeClr val="tx1"/>
                </a:solidFill>
                <a:latin typeface="+mn-lt"/>
                <a:ea typeface="+mn-ea"/>
                <a:cs typeface="+mn-cs"/>
              </a:rPr>
              <a:t>Fill</a:t>
            </a:r>
            <a:r>
              <a:rPr lang="en-US" sz="1200" kern="1200" dirty="0">
                <a:solidFill>
                  <a:schemeClr val="tx1"/>
                </a:solidFill>
                <a:latin typeface="+mn-lt"/>
                <a:ea typeface="+mn-ea"/>
                <a:cs typeface="+mn-cs"/>
              </a:rPr>
              <a:t> in the left pane, select </a:t>
            </a:r>
            <a:r>
              <a:rPr lang="en-US" sz="1200" b="1" kern="1200" dirty="0">
                <a:solidFill>
                  <a:schemeClr val="tx1"/>
                </a:solidFill>
                <a:latin typeface="+mn-lt"/>
                <a:ea typeface="+mn-ea"/>
                <a:cs typeface="+mn-cs"/>
              </a:rPr>
              <a:t>Gradient fill</a:t>
            </a:r>
            <a:r>
              <a:rPr lang="en-US" sz="1200" kern="1200" dirty="0">
                <a:solidFill>
                  <a:schemeClr val="tx1"/>
                </a:solidFill>
                <a:latin typeface="+mn-lt"/>
                <a:ea typeface="+mn-ea"/>
                <a:cs typeface="+mn-cs"/>
              </a:rPr>
              <a:t> in the </a:t>
            </a:r>
            <a:r>
              <a:rPr lang="en-US" sz="1200" b="1" kern="1200" dirty="0">
                <a:solidFill>
                  <a:schemeClr val="tx1"/>
                </a:solidFill>
                <a:latin typeface="+mn-lt"/>
                <a:ea typeface="+mn-ea"/>
                <a:cs typeface="+mn-cs"/>
              </a:rPr>
              <a:t>Fill</a:t>
            </a:r>
            <a:r>
              <a:rPr lang="en-US" sz="1200" kern="1200" dirty="0">
                <a:solidFill>
                  <a:schemeClr val="tx1"/>
                </a:solidFill>
                <a:latin typeface="+mn-lt"/>
                <a:ea typeface="+mn-ea"/>
                <a:cs typeface="+mn-cs"/>
              </a:rPr>
              <a:t> pane, and then do the following:</a:t>
            </a:r>
          </a:p>
          <a:p>
            <a:pPr marL="685800" lvl="1" indent="-228600">
              <a:buFont typeface="Arial" pitchFamily="34" charset="0"/>
              <a:buChar char="•"/>
            </a:pPr>
            <a:r>
              <a:rPr lang="en-US" sz="1200" kern="1200" dirty="0">
                <a:solidFill>
                  <a:schemeClr val="tx1"/>
                </a:solidFill>
                <a:latin typeface="+mn-lt"/>
                <a:ea typeface="+mn-ea"/>
                <a:cs typeface="+mn-cs"/>
              </a:rPr>
              <a:t>In the </a:t>
            </a:r>
            <a:r>
              <a:rPr lang="en-US" sz="1200" b="1" kern="1200" dirty="0">
                <a:solidFill>
                  <a:schemeClr val="tx1"/>
                </a:solidFill>
                <a:latin typeface="+mn-lt"/>
                <a:ea typeface="+mn-ea"/>
                <a:cs typeface="+mn-cs"/>
              </a:rPr>
              <a:t>Type</a:t>
            </a:r>
            <a:r>
              <a:rPr lang="en-US" sz="1200" kern="1200" dirty="0">
                <a:solidFill>
                  <a:schemeClr val="tx1"/>
                </a:solidFill>
                <a:latin typeface="+mn-lt"/>
                <a:ea typeface="+mn-ea"/>
                <a:cs typeface="+mn-cs"/>
              </a:rPr>
              <a:t> list, select </a:t>
            </a:r>
            <a:r>
              <a:rPr lang="en-US" sz="1200" b="1" kern="1200" dirty="0">
                <a:solidFill>
                  <a:schemeClr val="tx1"/>
                </a:solidFill>
                <a:latin typeface="+mn-lt"/>
                <a:ea typeface="+mn-ea"/>
                <a:cs typeface="+mn-cs"/>
              </a:rPr>
              <a:t>Radial</a:t>
            </a:r>
            <a:r>
              <a:rPr lang="en-US" sz="1200" kern="1200" dirty="0">
                <a:solidFill>
                  <a:schemeClr val="tx1"/>
                </a:solidFill>
                <a:latin typeface="+mn-lt"/>
                <a:ea typeface="+mn-ea"/>
                <a:cs typeface="+mn-cs"/>
              </a:rPr>
              <a:t>.</a:t>
            </a:r>
          </a:p>
          <a:p>
            <a:pPr marL="685800" lvl="1" indent="-228600">
              <a:buFont typeface="Arial" pitchFamily="34" charset="0"/>
              <a:buChar char="•"/>
            </a:pPr>
            <a:r>
              <a:rPr lang="en-US" sz="1200" kern="1200" dirty="0">
                <a:solidFill>
                  <a:schemeClr val="tx1"/>
                </a:solidFill>
                <a:latin typeface="+mn-lt"/>
                <a:ea typeface="+mn-ea"/>
                <a:cs typeface="+mn-cs"/>
              </a:rPr>
              <a:t>Click the button next to </a:t>
            </a:r>
            <a:r>
              <a:rPr lang="en-US" sz="1200" b="1" kern="1200" dirty="0">
                <a:solidFill>
                  <a:schemeClr val="tx1"/>
                </a:solidFill>
                <a:latin typeface="+mn-lt"/>
                <a:ea typeface="+mn-ea"/>
                <a:cs typeface="+mn-cs"/>
              </a:rPr>
              <a:t>Direction</a:t>
            </a:r>
            <a:r>
              <a:rPr lang="en-US" sz="1200" kern="1200" dirty="0">
                <a:solidFill>
                  <a:schemeClr val="tx1"/>
                </a:solidFill>
                <a:latin typeface="+mn-lt"/>
                <a:ea typeface="+mn-ea"/>
                <a:cs typeface="+mn-cs"/>
              </a:rPr>
              <a:t>, and then click </a:t>
            </a:r>
            <a:r>
              <a:rPr lang="en-US" sz="1200" b="1" kern="1200" dirty="0">
                <a:solidFill>
                  <a:schemeClr val="tx1"/>
                </a:solidFill>
                <a:latin typeface="+mn-lt"/>
                <a:ea typeface="+mn-ea"/>
                <a:cs typeface="+mn-cs"/>
              </a:rPr>
              <a:t>From Center </a:t>
            </a:r>
            <a:r>
              <a:rPr lang="en-US" sz="1200" b="0" kern="1200" dirty="0">
                <a:solidFill>
                  <a:schemeClr val="tx1"/>
                </a:solidFill>
                <a:latin typeface="+mn-lt"/>
                <a:ea typeface="+mn-ea"/>
                <a:cs typeface="+mn-cs"/>
              </a:rPr>
              <a:t>(third option from the left). </a:t>
            </a:r>
            <a:endParaRPr lang="en-US" sz="1200" b="1" kern="1200" dirty="0">
              <a:solidFill>
                <a:schemeClr val="tx1"/>
              </a:solidFill>
              <a:latin typeface="+mn-lt"/>
              <a:ea typeface="+mn-ea"/>
              <a:cs typeface="+mn-cs"/>
            </a:endParaRPr>
          </a:p>
          <a:p>
            <a:pPr marL="685800" lvl="1" indent="-228600">
              <a:buFont typeface="Arial" pitchFamily="34" charset="0"/>
              <a:buChar char="•"/>
            </a:pPr>
            <a:r>
              <a:rPr lang="en-US" sz="1200" kern="1200" dirty="0">
                <a:solidFill>
                  <a:schemeClr val="tx1"/>
                </a:solidFill>
                <a:latin typeface="+mn-lt"/>
                <a:ea typeface="+mn-ea"/>
                <a:cs typeface="+mn-cs"/>
              </a:rPr>
              <a:t>Under </a:t>
            </a:r>
            <a:r>
              <a:rPr lang="en-US" sz="1200" b="1" kern="1200" dirty="0">
                <a:solidFill>
                  <a:schemeClr val="tx1"/>
                </a:solidFill>
                <a:latin typeface="+mn-lt"/>
                <a:ea typeface="+mn-ea"/>
                <a:cs typeface="+mn-cs"/>
              </a:rPr>
              <a:t>Gradient stops</a:t>
            </a:r>
            <a:r>
              <a:rPr lang="en-US" sz="1200" kern="1200" dirty="0">
                <a:solidFill>
                  <a:schemeClr val="tx1"/>
                </a:solidFill>
                <a:latin typeface="+mn-lt"/>
                <a:ea typeface="+mn-ea"/>
                <a:cs typeface="+mn-cs"/>
              </a:rPr>
              <a:t>, click </a:t>
            </a:r>
            <a:r>
              <a:rPr lang="en-US" sz="1200" b="1" kern="1200" dirty="0">
                <a:solidFill>
                  <a:schemeClr val="tx1"/>
                </a:solidFill>
                <a:latin typeface="+mn-lt"/>
                <a:ea typeface="+mn-ea"/>
                <a:cs typeface="+mn-cs"/>
              </a:rPr>
              <a:t>Add</a:t>
            </a:r>
            <a:r>
              <a:rPr lang="en-US" sz="1200" b="0" kern="1200" dirty="0">
                <a:solidFill>
                  <a:schemeClr val="tx1"/>
                </a:solidFill>
                <a:latin typeface="+mn-lt"/>
                <a:ea typeface="+mn-ea"/>
                <a:cs typeface="+mn-cs"/>
              </a:rPr>
              <a:t> or </a:t>
            </a:r>
            <a:r>
              <a:rPr lang="en-US" sz="1200" b="1" kern="1200" dirty="0">
                <a:solidFill>
                  <a:schemeClr val="tx1"/>
                </a:solidFill>
                <a:latin typeface="+mn-lt"/>
                <a:ea typeface="+mn-ea"/>
                <a:cs typeface="+mn-cs"/>
              </a:rPr>
              <a:t>Remove</a:t>
            </a:r>
            <a:r>
              <a:rPr lang="en-US" sz="1200" kern="1200" dirty="0">
                <a:solidFill>
                  <a:schemeClr val="tx1"/>
                </a:solidFill>
                <a:latin typeface="+mn-lt"/>
                <a:ea typeface="+mn-ea"/>
                <a:cs typeface="+mn-cs"/>
              </a:rPr>
              <a:t> until two stops appear in the drop-down list.</a:t>
            </a:r>
          </a:p>
          <a:p>
            <a:pPr marL="228600" lvl="0" indent="-228600">
              <a:buFont typeface="+mj-lt"/>
              <a:buAutoNum type="arabicPeriod"/>
            </a:pPr>
            <a:r>
              <a:rPr lang="en-US" sz="1200" kern="1200" dirty="0">
                <a:solidFill>
                  <a:schemeClr val="tx1"/>
                </a:solidFill>
                <a:latin typeface="+mn-lt"/>
                <a:ea typeface="+mn-ea"/>
                <a:cs typeface="+mn-cs"/>
              </a:rPr>
              <a:t>Also under </a:t>
            </a:r>
            <a:r>
              <a:rPr lang="en-US" sz="1200" b="1" kern="1200" dirty="0">
                <a:solidFill>
                  <a:schemeClr val="tx1"/>
                </a:solidFill>
                <a:latin typeface="+mn-lt"/>
                <a:ea typeface="+mn-ea"/>
                <a:cs typeface="+mn-cs"/>
              </a:rPr>
              <a:t>Gradient stops</a:t>
            </a:r>
            <a:r>
              <a:rPr lang="en-US" sz="1200" kern="1200" dirty="0">
                <a:solidFill>
                  <a:schemeClr val="tx1"/>
                </a:solidFill>
                <a:latin typeface="+mn-lt"/>
                <a:ea typeface="+mn-ea"/>
                <a:cs typeface="+mn-cs"/>
              </a:rPr>
              <a:t>, customize the gradient stops that you added as follows:</a:t>
            </a:r>
          </a:p>
          <a:p>
            <a:pPr marL="685800" lvl="1" indent="-228600">
              <a:buFont typeface="Arial" pitchFamily="34" charset="0"/>
              <a:buChar char="•"/>
            </a:pPr>
            <a:r>
              <a:rPr lang="en-US" sz="1200" kern="1200" dirty="0">
                <a:solidFill>
                  <a:schemeClr val="tx1"/>
                </a:solidFill>
                <a:latin typeface="+mn-lt"/>
                <a:ea typeface="+mn-ea"/>
                <a:cs typeface="+mn-cs"/>
              </a:rPr>
              <a:t>Select </a:t>
            </a:r>
            <a:r>
              <a:rPr lang="en-US" sz="1200" b="1" kern="1200" dirty="0">
                <a:solidFill>
                  <a:schemeClr val="tx1"/>
                </a:solidFill>
                <a:latin typeface="+mn-lt"/>
                <a:ea typeface="+mn-ea"/>
                <a:cs typeface="+mn-cs"/>
              </a:rPr>
              <a:t>Stop 1 </a:t>
            </a:r>
            <a:r>
              <a:rPr lang="en-US" sz="1200" kern="1200" dirty="0">
                <a:solidFill>
                  <a:schemeClr val="tx1"/>
                </a:solidFill>
                <a:latin typeface="+mn-lt"/>
                <a:ea typeface="+mn-ea"/>
                <a:cs typeface="+mn-cs"/>
              </a:rPr>
              <a:t>from the list, and then do the following:</a:t>
            </a:r>
          </a:p>
          <a:p>
            <a:pPr marL="1143000" lvl="2" indent="-228600">
              <a:buFont typeface="Arial" pitchFamily="34" charset="0"/>
              <a:buChar char="•"/>
            </a:pPr>
            <a:r>
              <a:rPr lang="en-US" sz="1200" kern="1200" dirty="0">
                <a:solidFill>
                  <a:schemeClr val="tx1"/>
                </a:solidFill>
                <a:latin typeface="+mn-lt"/>
                <a:ea typeface="+mn-ea"/>
                <a:cs typeface="+mn-cs"/>
              </a:rPr>
              <a:t>In the </a:t>
            </a:r>
            <a:r>
              <a:rPr lang="en-US" sz="1200" b="1" kern="1200" dirty="0">
                <a:solidFill>
                  <a:schemeClr val="tx1"/>
                </a:solidFill>
                <a:latin typeface="+mn-lt"/>
                <a:ea typeface="+mn-ea"/>
                <a:cs typeface="+mn-cs"/>
              </a:rPr>
              <a:t>Stop position </a:t>
            </a:r>
            <a:r>
              <a:rPr lang="en-US" sz="1200" kern="1200" dirty="0">
                <a:solidFill>
                  <a:schemeClr val="tx1"/>
                </a:solidFill>
                <a:latin typeface="+mn-lt"/>
                <a:ea typeface="+mn-ea"/>
                <a:cs typeface="+mn-cs"/>
              </a:rPr>
              <a:t>box, enter </a:t>
            </a:r>
            <a:r>
              <a:rPr lang="en-US" sz="1200" b="1" kern="1200" dirty="0">
                <a:solidFill>
                  <a:schemeClr val="tx1"/>
                </a:solidFill>
                <a:latin typeface="+mn-lt"/>
                <a:ea typeface="+mn-ea"/>
                <a:cs typeface="+mn-cs"/>
              </a:rPr>
              <a:t>33%</a:t>
            </a:r>
            <a:r>
              <a:rPr lang="en-US" sz="1200" b="0" kern="1200" dirty="0">
                <a:solidFill>
                  <a:schemeClr val="tx1"/>
                </a:solidFill>
                <a:latin typeface="+mn-lt"/>
                <a:ea typeface="+mn-ea"/>
                <a:cs typeface="+mn-cs"/>
              </a:rPr>
              <a:t>.</a:t>
            </a:r>
          </a:p>
          <a:p>
            <a:pPr marL="1143000" lvl="2" indent="-228600">
              <a:buFont typeface="Arial" pitchFamily="34" charset="0"/>
              <a:buChar char="•"/>
            </a:pPr>
            <a:r>
              <a:rPr lang="en-US" sz="1200" kern="1200" dirty="0">
                <a:solidFill>
                  <a:schemeClr val="tx1"/>
                </a:solidFill>
                <a:latin typeface="+mn-lt"/>
                <a:ea typeface="+mn-ea"/>
                <a:cs typeface="+mn-cs"/>
              </a:rPr>
              <a:t>Click the button next to </a:t>
            </a:r>
            <a:r>
              <a:rPr lang="en-US" sz="1200" b="1" kern="1200" dirty="0">
                <a:solidFill>
                  <a:schemeClr val="tx1"/>
                </a:solidFill>
                <a:latin typeface="+mn-lt"/>
                <a:ea typeface="+mn-ea"/>
                <a:cs typeface="+mn-cs"/>
              </a:rPr>
              <a:t>Color</a:t>
            </a:r>
            <a:r>
              <a:rPr lang="en-US" sz="1200" kern="1200" dirty="0">
                <a:solidFill>
                  <a:schemeClr val="tx1"/>
                </a:solidFill>
                <a:latin typeface="+mn-lt"/>
                <a:ea typeface="+mn-ea"/>
                <a:cs typeface="+mn-cs"/>
              </a:rPr>
              <a:t>, and then under </a:t>
            </a:r>
            <a:r>
              <a:rPr lang="en-US" sz="1200" b="1" kern="1200" dirty="0">
                <a:solidFill>
                  <a:schemeClr val="tx1"/>
                </a:solidFill>
                <a:latin typeface="+mn-lt"/>
                <a:ea typeface="+mn-ea"/>
                <a:cs typeface="+mn-cs"/>
              </a:rPr>
              <a:t>Theme</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Colors</a:t>
            </a:r>
            <a:r>
              <a:rPr lang="en-US" sz="1200" kern="1200" baseline="0" dirty="0">
                <a:solidFill>
                  <a:schemeClr val="tx1"/>
                </a:solidFill>
                <a:latin typeface="+mn-lt"/>
                <a:ea typeface="+mn-ea"/>
                <a:cs typeface="+mn-cs"/>
              </a:rPr>
              <a:t> select </a:t>
            </a:r>
            <a:r>
              <a:rPr lang="en-US" sz="1200" b="1" kern="1200" baseline="0" dirty="0">
                <a:solidFill>
                  <a:schemeClr val="tx1"/>
                </a:solidFill>
                <a:latin typeface="+mn-lt"/>
                <a:ea typeface="+mn-ea"/>
                <a:cs typeface="+mn-cs"/>
              </a:rPr>
              <a:t>White, Background 1 </a:t>
            </a:r>
            <a:r>
              <a:rPr lang="en-US" sz="1200" b="0" baseline="0" dirty="0">
                <a:solidFill>
                  <a:schemeClr val="accent6"/>
                </a:solidFill>
                <a:latin typeface="+mn-lt"/>
              </a:rPr>
              <a:t>(first row, first option from the left). </a:t>
            </a:r>
            <a:endParaRPr lang="en-US" sz="1200" b="1" kern="1200" baseline="0" dirty="0">
              <a:solidFill>
                <a:schemeClr val="tx1"/>
              </a:solidFill>
              <a:latin typeface="+mn-lt"/>
              <a:ea typeface="+mn-ea"/>
              <a:cs typeface="+mn-cs"/>
            </a:endParaRPr>
          </a:p>
          <a:p>
            <a:pPr marL="685800" lvl="1" indent="-228600">
              <a:buFont typeface="Arial" pitchFamily="34" charset="0"/>
              <a:buChar char="•"/>
            </a:pPr>
            <a:r>
              <a:rPr lang="en-US" sz="1200" kern="1200" dirty="0">
                <a:solidFill>
                  <a:schemeClr val="tx1"/>
                </a:solidFill>
                <a:latin typeface="+mn-lt"/>
                <a:ea typeface="+mn-ea"/>
                <a:cs typeface="+mn-cs"/>
              </a:rPr>
              <a:t>Select </a:t>
            </a:r>
            <a:r>
              <a:rPr lang="en-US" sz="1200" b="1" kern="1200" dirty="0">
                <a:solidFill>
                  <a:schemeClr val="tx1"/>
                </a:solidFill>
                <a:latin typeface="+mn-lt"/>
                <a:ea typeface="+mn-ea"/>
                <a:cs typeface="+mn-cs"/>
              </a:rPr>
              <a:t>Stop 2 </a:t>
            </a:r>
            <a:r>
              <a:rPr lang="en-US" sz="1200" kern="1200" dirty="0">
                <a:solidFill>
                  <a:schemeClr val="tx1"/>
                </a:solidFill>
                <a:latin typeface="+mn-lt"/>
                <a:ea typeface="+mn-ea"/>
                <a:cs typeface="+mn-cs"/>
              </a:rPr>
              <a:t>from the list, and then do the following: </a:t>
            </a:r>
          </a:p>
          <a:p>
            <a:pPr marL="1143000" lvl="2" indent="-228600">
              <a:buFont typeface="Arial" pitchFamily="34" charset="0"/>
              <a:buChar char="•"/>
            </a:pPr>
            <a:r>
              <a:rPr lang="en-US" sz="1200" kern="1200" dirty="0">
                <a:solidFill>
                  <a:schemeClr val="tx1"/>
                </a:solidFill>
                <a:latin typeface="+mn-lt"/>
                <a:ea typeface="+mn-ea"/>
                <a:cs typeface="+mn-cs"/>
              </a:rPr>
              <a:t>In the </a:t>
            </a:r>
            <a:r>
              <a:rPr lang="en-US" sz="1200" b="1" kern="1200" dirty="0">
                <a:solidFill>
                  <a:schemeClr val="tx1"/>
                </a:solidFill>
                <a:latin typeface="+mn-lt"/>
                <a:ea typeface="+mn-ea"/>
                <a:cs typeface="+mn-cs"/>
              </a:rPr>
              <a:t>Stop position </a:t>
            </a:r>
            <a:r>
              <a:rPr lang="en-US" sz="1200" kern="1200" dirty="0">
                <a:solidFill>
                  <a:schemeClr val="tx1"/>
                </a:solidFill>
                <a:latin typeface="+mn-lt"/>
                <a:ea typeface="+mn-ea"/>
                <a:cs typeface="+mn-cs"/>
              </a:rPr>
              <a:t>box, enter </a:t>
            </a:r>
            <a:r>
              <a:rPr lang="en-US" sz="1200" b="1" kern="1200" dirty="0">
                <a:solidFill>
                  <a:schemeClr val="tx1"/>
                </a:solidFill>
                <a:latin typeface="+mn-lt"/>
                <a:ea typeface="+mn-ea"/>
                <a:cs typeface="+mn-cs"/>
              </a:rPr>
              <a:t>100%</a:t>
            </a:r>
            <a:r>
              <a:rPr lang="en-US" sz="1200" kern="1200" dirty="0">
                <a:solidFill>
                  <a:schemeClr val="tx1"/>
                </a:solidFill>
                <a:latin typeface="+mn-lt"/>
                <a:ea typeface="+mn-ea"/>
                <a:cs typeface="+mn-cs"/>
              </a:rPr>
              <a:t>.</a:t>
            </a:r>
          </a:p>
          <a:p>
            <a:pPr marL="1143000" marR="0" lvl="2"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dirty="0"/>
              <a:t>Click the button next to </a:t>
            </a:r>
            <a:r>
              <a:rPr lang="en-US" sz="1200" b="1" dirty="0"/>
              <a:t>Color</a:t>
            </a:r>
            <a:r>
              <a:rPr lang="en-US" sz="1200" dirty="0"/>
              <a:t>, </a:t>
            </a:r>
            <a:r>
              <a:rPr lang="en-US" sz="1200" kern="1200" dirty="0">
                <a:solidFill>
                  <a:schemeClr val="tx1"/>
                </a:solidFill>
                <a:latin typeface="+mn-lt"/>
                <a:ea typeface="+mn-ea"/>
                <a:cs typeface="+mn-cs"/>
              </a:rPr>
              <a:t>and then under </a:t>
            </a:r>
            <a:r>
              <a:rPr lang="en-US" sz="1200" b="1" kern="1200" dirty="0">
                <a:solidFill>
                  <a:schemeClr val="tx1"/>
                </a:solidFill>
                <a:latin typeface="+mn-lt"/>
                <a:ea typeface="+mn-ea"/>
                <a:cs typeface="+mn-cs"/>
              </a:rPr>
              <a:t>Theme</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Colors</a:t>
            </a:r>
            <a:r>
              <a:rPr lang="en-US" sz="1200" kern="1200" baseline="0" dirty="0">
                <a:solidFill>
                  <a:schemeClr val="tx1"/>
                </a:solidFill>
                <a:latin typeface="+mn-lt"/>
                <a:ea typeface="+mn-ea"/>
                <a:cs typeface="+mn-cs"/>
              </a:rPr>
              <a:t> select </a:t>
            </a:r>
            <a:r>
              <a:rPr lang="en-US" sz="1200" b="1" kern="1200" baseline="0" dirty="0">
                <a:solidFill>
                  <a:schemeClr val="tx1"/>
                </a:solidFill>
                <a:latin typeface="+mn-lt"/>
                <a:ea typeface="+mn-ea"/>
                <a:cs typeface="+mn-cs"/>
              </a:rPr>
              <a:t>White, Background 1, Darker 25% </a:t>
            </a:r>
            <a:r>
              <a:rPr lang="en-US" sz="1200" b="0" baseline="0" dirty="0">
                <a:solidFill>
                  <a:schemeClr val="accent6"/>
                </a:solidFill>
                <a:latin typeface="+mn-lt"/>
              </a:rPr>
              <a:t>(fourth row, first option from the left). </a:t>
            </a:r>
            <a:endParaRPr lang="en-US" sz="1200" dirty="0"/>
          </a:p>
          <a:p>
            <a:endParaRPr lang="en-US" sz="1200" dirty="0"/>
          </a:p>
        </p:txBody>
      </p:sp>
      <p:sp>
        <p:nvSpPr>
          <p:cNvPr id="6" name="Slide Image Placeholder 5"/>
          <p:cNvSpPr>
            <a:spLocks noGrp="1" noRot="1" noChangeAspect="1"/>
          </p:cNvSpPr>
          <p:nvPr>
            <p:ph type="sldImg"/>
          </p:nvPr>
        </p:nvSpPr>
        <p:spPr>
          <a:xfrm>
            <a:off x="15875" y="503238"/>
            <a:ext cx="4191000" cy="2359025"/>
          </a:xfrm>
        </p:spPr>
      </p:sp>
    </p:spTree>
    <p:extLst>
      <p:ext uri="{BB962C8B-B14F-4D97-AF65-F5344CB8AC3E}">
        <p14:creationId xmlns:p14="http://schemas.microsoft.com/office/powerpoint/2010/main" val="21186681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numCol="2" spcCol="182880">
            <a:noAutofit/>
          </a:bodyPr>
          <a:lstStyle/>
          <a:p>
            <a:r>
              <a:rPr lang="en-US" sz="1400" b="1" dirty="0" err="1"/>
              <a:t>SmartArt</a:t>
            </a:r>
            <a:r>
              <a:rPr lang="en-US" sz="1400" b="1" dirty="0"/>
              <a:t> custom animation effects: vertical block</a:t>
            </a:r>
            <a:r>
              <a:rPr lang="en-US" sz="1400" b="1" baseline="0" dirty="0"/>
              <a:t> list</a:t>
            </a:r>
            <a:endParaRPr lang="en-US" sz="1400" b="1" dirty="0"/>
          </a:p>
          <a:p>
            <a:r>
              <a:rPr lang="en-US" sz="1400" dirty="0"/>
              <a:t>(Intermediate)</a:t>
            </a:r>
          </a:p>
          <a:p>
            <a:pPr marL="228600" indent="-228600">
              <a:buFont typeface="+mj-lt"/>
              <a:buNone/>
            </a:pPr>
            <a:endParaRPr lang="en-US" sz="1200" dirty="0"/>
          </a:p>
          <a:p>
            <a:pPr marL="228600" indent="-228600">
              <a:buFont typeface="+mj-lt"/>
              <a:buNone/>
            </a:pPr>
            <a:endParaRPr lang="en-US" sz="1200" dirty="0"/>
          </a:p>
          <a:p>
            <a:pPr marL="228600" indent="-228600">
              <a:buFont typeface="+mj-lt"/>
              <a:buNone/>
            </a:pPr>
            <a:r>
              <a:rPr lang="en-US" sz="1200" dirty="0"/>
              <a:t>To reproduce the </a:t>
            </a:r>
            <a:r>
              <a:rPr lang="en-US" sz="1200" dirty="0" err="1"/>
              <a:t>SmartArt</a:t>
            </a:r>
            <a:r>
              <a:rPr lang="en-US" sz="1200" dirty="0"/>
              <a:t> effects on</a:t>
            </a:r>
            <a:r>
              <a:rPr lang="en-US" sz="1200" baseline="0" dirty="0"/>
              <a:t> this slide, do the following:</a:t>
            </a:r>
            <a:endParaRPr lang="en-US" sz="1200" dirty="0"/>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dirty="0"/>
              <a:t>On the </a:t>
            </a:r>
            <a:r>
              <a:rPr lang="en-US" sz="1200" b="1" dirty="0"/>
              <a:t>Home</a:t>
            </a:r>
            <a:r>
              <a:rPr lang="en-US" sz="1200" b="0" dirty="0"/>
              <a:t> tab, in the </a:t>
            </a:r>
            <a:r>
              <a:rPr lang="en-US" sz="1200" b="1" dirty="0"/>
              <a:t>Slides</a:t>
            </a:r>
            <a:r>
              <a:rPr lang="en-US" sz="1200" b="0" dirty="0"/>
              <a:t> group, click </a:t>
            </a:r>
            <a:r>
              <a:rPr lang="en-US" sz="1200" b="1" dirty="0"/>
              <a:t>Layout</a:t>
            </a:r>
            <a:r>
              <a:rPr lang="en-US" sz="1200" b="0" dirty="0"/>
              <a:t>, and then click</a:t>
            </a:r>
            <a:r>
              <a:rPr lang="en-US" sz="1200" b="0" baseline="0" dirty="0"/>
              <a:t> </a:t>
            </a:r>
            <a:r>
              <a:rPr lang="en-US" sz="1200" b="1" baseline="0" dirty="0"/>
              <a:t>Blank</a:t>
            </a:r>
            <a:r>
              <a:rPr lang="en-US" sz="1200" b="0" baseline="0" dirty="0"/>
              <a:t>. </a:t>
            </a:r>
            <a:endParaRPr lang="en-US" sz="1200" dirty="0"/>
          </a:p>
          <a:p>
            <a:pPr marL="228600" indent="-228600">
              <a:buFont typeface="+mj-lt"/>
              <a:buAutoNum type="arabicPeriod"/>
            </a:pPr>
            <a:r>
              <a:rPr lang="en-US" sz="1200" b="0" dirty="0"/>
              <a:t>On the </a:t>
            </a:r>
            <a:r>
              <a:rPr lang="en-US" sz="1200" b="1" dirty="0"/>
              <a:t>Insert tab</a:t>
            </a:r>
            <a:r>
              <a:rPr lang="en-US" sz="1200" b="0" dirty="0"/>
              <a:t>, in the </a:t>
            </a:r>
            <a:r>
              <a:rPr lang="en-US" sz="1200" b="1" dirty="0"/>
              <a:t>Illustrations</a:t>
            </a:r>
            <a:r>
              <a:rPr lang="en-US" sz="1200" dirty="0"/>
              <a:t> group, click </a:t>
            </a:r>
            <a:r>
              <a:rPr lang="en-US" sz="1200" b="1" dirty="0" err="1"/>
              <a:t>SmartArt</a:t>
            </a:r>
            <a:r>
              <a:rPr lang="en-US" sz="1200" b="0" dirty="0"/>
              <a:t>.</a:t>
            </a:r>
            <a:r>
              <a:rPr lang="en-US" sz="1200" b="0" baseline="0" dirty="0"/>
              <a:t> In the </a:t>
            </a:r>
            <a:r>
              <a:rPr lang="en-US" sz="1200" b="1" baseline="0" dirty="0"/>
              <a:t>Choose a </a:t>
            </a:r>
            <a:r>
              <a:rPr lang="en-US" sz="1200" b="1" baseline="0" dirty="0" err="1"/>
              <a:t>SmartArt</a:t>
            </a:r>
            <a:r>
              <a:rPr lang="en-US" sz="1200" b="1" baseline="0" dirty="0"/>
              <a:t> Graphic</a:t>
            </a:r>
            <a:r>
              <a:rPr lang="en-US" sz="1200" b="0" baseline="0" dirty="0"/>
              <a:t> dialog box, in the left pane, click </a:t>
            </a:r>
            <a:r>
              <a:rPr lang="en-US" sz="1200" b="1" baseline="0" dirty="0"/>
              <a:t>List</a:t>
            </a:r>
            <a:r>
              <a:rPr lang="en-US" sz="1200" b="0" baseline="0" dirty="0"/>
              <a:t>. In the </a:t>
            </a:r>
            <a:r>
              <a:rPr lang="en-US" sz="1200" b="1" baseline="0" dirty="0"/>
              <a:t>List </a:t>
            </a:r>
            <a:r>
              <a:rPr lang="en-US" sz="1200" b="0" baseline="0" dirty="0"/>
              <a:t>pane, click </a:t>
            </a:r>
            <a:r>
              <a:rPr lang="en-US" sz="1200" b="1" baseline="0" dirty="0"/>
              <a:t>Vertical Block List </a:t>
            </a:r>
            <a:r>
              <a:rPr lang="en-US" sz="1200" baseline="0" dirty="0"/>
              <a:t>(fourth row,  third option from the left), and then click </a:t>
            </a:r>
            <a:r>
              <a:rPr lang="en-US" sz="1200" b="1" baseline="0" dirty="0"/>
              <a:t>OK</a:t>
            </a:r>
            <a:r>
              <a:rPr lang="en-US" sz="1200" baseline="0" dirty="0"/>
              <a:t> to insert the graphic into the slide.</a:t>
            </a:r>
            <a:r>
              <a:rPr lang="en-US" sz="1200" b="0" baseline="0" dirty="0"/>
              <a:t> </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aseline="0" dirty="0"/>
              <a:t>To create a fourth row, do the following:</a:t>
            </a:r>
          </a:p>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baseline="0" dirty="0"/>
              <a:t>Select the third  block shape (the shape on the left side) at the bottom of the graphic, under </a:t>
            </a:r>
            <a:r>
              <a:rPr lang="en-US" sz="1200" b="1" baseline="0" dirty="0"/>
              <a:t>SmartArt</a:t>
            </a:r>
            <a:r>
              <a:rPr lang="en-US" sz="1200" b="0" baseline="0" dirty="0"/>
              <a:t> </a:t>
            </a:r>
            <a:r>
              <a:rPr lang="en-US" sz="1200" b="1" baseline="0" dirty="0"/>
              <a:t>Tools</a:t>
            </a:r>
            <a:r>
              <a:rPr lang="en-US" sz="1200" b="0" baseline="0" dirty="0"/>
              <a:t>, on the </a:t>
            </a:r>
            <a:r>
              <a:rPr lang="en-US" sz="1200" b="1" baseline="0" dirty="0"/>
              <a:t>Design</a:t>
            </a:r>
            <a:r>
              <a:rPr lang="en-US" sz="1200" b="0" baseline="0" dirty="0"/>
              <a:t> tab, in the </a:t>
            </a:r>
            <a:r>
              <a:rPr lang="en-US" sz="1200" b="1" baseline="0" dirty="0"/>
              <a:t>Create</a:t>
            </a:r>
            <a:r>
              <a:rPr lang="en-US" sz="1200" b="0" baseline="0" dirty="0"/>
              <a:t> </a:t>
            </a:r>
            <a:r>
              <a:rPr lang="en-US" sz="1200" b="1" baseline="0" dirty="0"/>
              <a:t>Graphic</a:t>
            </a:r>
            <a:r>
              <a:rPr lang="en-US" sz="1200" b="0" baseline="0" dirty="0"/>
              <a:t> group, click the arrow next to </a:t>
            </a:r>
            <a:r>
              <a:rPr lang="en-US" sz="1200" b="1" baseline="0" dirty="0"/>
              <a:t>Add</a:t>
            </a:r>
            <a:r>
              <a:rPr lang="en-US" sz="1200" b="0" baseline="0" dirty="0"/>
              <a:t> </a:t>
            </a:r>
            <a:r>
              <a:rPr lang="en-US" sz="1200" b="1" baseline="0" dirty="0"/>
              <a:t>Shape</a:t>
            </a:r>
            <a:r>
              <a:rPr lang="en-US" sz="1200" b="0" baseline="0" dirty="0"/>
              <a:t>, and select </a:t>
            </a:r>
            <a:r>
              <a:rPr lang="en-US" sz="1200" b="1" baseline="0" dirty="0"/>
              <a:t>Add</a:t>
            </a:r>
            <a:r>
              <a:rPr lang="en-US" sz="1200" b="0" baseline="0" dirty="0"/>
              <a:t> </a:t>
            </a:r>
            <a:r>
              <a:rPr lang="en-US" sz="1200" b="1" baseline="0" dirty="0"/>
              <a:t>Shape</a:t>
            </a:r>
            <a:r>
              <a:rPr lang="en-US" sz="1200" b="0" baseline="0" dirty="0"/>
              <a:t> </a:t>
            </a:r>
            <a:r>
              <a:rPr lang="en-US" sz="1200" b="1" baseline="0" dirty="0"/>
              <a:t>After</a:t>
            </a:r>
            <a:r>
              <a:rPr lang="en-US" sz="1200" b="0" baseline="0" dirty="0"/>
              <a:t>.</a:t>
            </a:r>
          </a:p>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baseline="0" dirty="0"/>
              <a:t>To add a bulleted rectangle next to the fourth block shape, select the fourth block shape, and then under </a:t>
            </a:r>
            <a:r>
              <a:rPr lang="en-US" sz="1200" b="1" baseline="0" dirty="0"/>
              <a:t>SmartArt</a:t>
            </a:r>
            <a:r>
              <a:rPr lang="en-US" sz="1200" b="0" baseline="0" dirty="0"/>
              <a:t> </a:t>
            </a:r>
            <a:r>
              <a:rPr lang="en-US" sz="1200" b="1" baseline="0" dirty="0"/>
              <a:t>Tools</a:t>
            </a:r>
            <a:r>
              <a:rPr lang="en-US" sz="1200" b="0" baseline="0" dirty="0"/>
              <a:t>, on the </a:t>
            </a:r>
            <a:r>
              <a:rPr lang="en-US" sz="1200" b="1" baseline="0" dirty="0"/>
              <a:t>Design</a:t>
            </a:r>
            <a:r>
              <a:rPr lang="en-US" sz="1200" b="0" baseline="0" dirty="0"/>
              <a:t> tab, in the </a:t>
            </a:r>
            <a:r>
              <a:rPr lang="en-US" sz="1200" b="1" baseline="0" dirty="0"/>
              <a:t>Create</a:t>
            </a:r>
            <a:r>
              <a:rPr lang="en-US" sz="1200" b="0" baseline="0" dirty="0"/>
              <a:t> </a:t>
            </a:r>
            <a:r>
              <a:rPr lang="en-US" sz="1200" b="1" baseline="0" dirty="0"/>
              <a:t>Graphic</a:t>
            </a:r>
            <a:r>
              <a:rPr lang="en-US" sz="1200" b="0" baseline="0" dirty="0"/>
              <a:t> group, click </a:t>
            </a:r>
            <a:r>
              <a:rPr lang="en-US" sz="1200" b="1" baseline="0" dirty="0"/>
              <a:t>Add</a:t>
            </a:r>
            <a:r>
              <a:rPr lang="en-US" sz="1200" b="0" baseline="0" dirty="0"/>
              <a:t> </a:t>
            </a:r>
            <a:r>
              <a:rPr lang="en-US" sz="1200" b="1" baseline="0" dirty="0"/>
              <a:t>Bullet</a:t>
            </a:r>
            <a:r>
              <a:rPr lang="en-US" sz="1200" b="0" baseline="0" dirty="0"/>
              <a:t>.</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t>To</a:t>
            </a:r>
            <a:r>
              <a:rPr lang="en-US" sz="1200" baseline="0" dirty="0"/>
              <a:t> enter numbers and text in the blocks and rectangles, s</a:t>
            </a:r>
            <a:r>
              <a:rPr lang="en-US" sz="1200" dirty="0"/>
              <a:t>elect</a:t>
            </a:r>
            <a:r>
              <a:rPr lang="en-US" sz="1200" baseline="0" dirty="0"/>
              <a:t> the graphic, and then click one of the arrows on the left border. In the </a:t>
            </a:r>
            <a:r>
              <a:rPr lang="en-US" sz="1200" b="1" baseline="0" dirty="0"/>
              <a:t>Type your text here </a:t>
            </a:r>
            <a:r>
              <a:rPr lang="en-US" sz="1200" baseline="0" dirty="0"/>
              <a:t>dialog box, enter text for each shape. (</a:t>
            </a:r>
            <a:r>
              <a:rPr lang="en-US" sz="1200" b="1" baseline="0" dirty="0"/>
              <a:t>Note: </a:t>
            </a:r>
            <a:r>
              <a:rPr lang="en-US" sz="1200" baseline="0" dirty="0"/>
              <a:t>In the example slide, the first-level text boxes contain “1,” “2,” “3,” and “4.” There should be only one second-level text box for each first-level box (delete the second bullet), and they contain “First statement,” “Second statement,” and so on.)</a:t>
            </a:r>
          </a:p>
          <a:p>
            <a:pPr marL="228600" marR="0" indent="-228600" algn="l" defTabSz="914400" rtl="0" eaLnBrk="1" fontAlgn="auto" latinLnBrk="0" hangingPunct="1">
              <a:lnSpc>
                <a:spcPct val="100000"/>
              </a:lnSpc>
              <a:spcBef>
                <a:spcPts val="0"/>
              </a:spcBef>
              <a:spcAft>
                <a:spcPts val="0"/>
              </a:spcAft>
              <a:buClrTx/>
              <a:buSzTx/>
              <a:buFontTx/>
              <a:buNone/>
              <a:tabLst/>
              <a:defRPr/>
            </a:pPr>
            <a:endParaRPr lang="en-US" sz="1200" dirty="0"/>
          </a:p>
          <a:p>
            <a:pPr marL="228600" marR="0" indent="-228600" algn="l" defTabSz="914400" rtl="0" eaLnBrk="1" fontAlgn="auto" latinLnBrk="0" hangingPunct="1">
              <a:lnSpc>
                <a:spcPct val="100000"/>
              </a:lnSpc>
              <a:spcBef>
                <a:spcPts val="0"/>
              </a:spcBef>
              <a:spcAft>
                <a:spcPts val="0"/>
              </a:spcAft>
              <a:buClrTx/>
              <a:buSzTx/>
              <a:buFontTx/>
              <a:buNone/>
              <a:tabLst/>
              <a:defRPr/>
            </a:pPr>
            <a:endParaRPr lang="en-US" sz="1200" dirty="0"/>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dirty="0"/>
              <a:t>To reproduce the rectangle effects on</a:t>
            </a:r>
            <a:r>
              <a:rPr lang="en-US" sz="1200" baseline="0" dirty="0"/>
              <a:t> this slide, do the following:</a:t>
            </a:r>
            <a:endParaRPr lang="en-US" sz="1200" dirty="0"/>
          </a:p>
          <a:p>
            <a:pPr marL="228600" indent="-228600">
              <a:buFont typeface="+mj-lt"/>
              <a:buAutoNum type="arabicPeriod"/>
            </a:pPr>
            <a:r>
              <a:rPr lang="en-US" sz="1200" dirty="0"/>
              <a:t>Press and hold CTRL, and then select each of the rectangles (on the right side of the graphic).</a:t>
            </a:r>
          </a:p>
          <a:p>
            <a:pPr marL="228600" indent="-228600">
              <a:buFont typeface="+mj-lt"/>
              <a:buAutoNum type="arabicPeriod"/>
            </a:pPr>
            <a:r>
              <a:rPr lang="en-US" sz="1200" dirty="0"/>
              <a:t>Under </a:t>
            </a:r>
            <a:r>
              <a:rPr lang="en-US" sz="1200" b="1" dirty="0"/>
              <a:t>SmartArt</a:t>
            </a:r>
            <a:r>
              <a:rPr lang="en-US" sz="1200" dirty="0"/>
              <a:t> </a:t>
            </a:r>
            <a:r>
              <a:rPr lang="en-US" sz="1200" b="1" dirty="0"/>
              <a:t>Tools</a:t>
            </a:r>
            <a:r>
              <a:rPr lang="en-US" sz="1200" dirty="0"/>
              <a:t>, on the </a:t>
            </a:r>
            <a:r>
              <a:rPr lang="en-US" sz="1200" b="1" dirty="0"/>
              <a:t>Format</a:t>
            </a:r>
            <a:r>
              <a:rPr lang="en-US" sz="1200" dirty="0"/>
              <a:t> tab, in the </a:t>
            </a:r>
            <a:r>
              <a:rPr lang="en-US" sz="1200" b="1" dirty="0"/>
              <a:t>Shapes</a:t>
            </a:r>
            <a:r>
              <a:rPr lang="en-US" sz="1200" dirty="0"/>
              <a:t> group, click the arrow to the right of </a:t>
            </a:r>
            <a:r>
              <a:rPr lang="en-US" sz="1200" b="1" dirty="0"/>
              <a:t>Change</a:t>
            </a:r>
            <a:r>
              <a:rPr lang="en-US" sz="1200" dirty="0"/>
              <a:t> </a:t>
            </a:r>
            <a:r>
              <a:rPr lang="en-US" sz="1200" b="1" dirty="0"/>
              <a:t>Shape</a:t>
            </a:r>
            <a:r>
              <a:rPr lang="en-US" sz="1200" dirty="0"/>
              <a:t>, and under </a:t>
            </a:r>
            <a:r>
              <a:rPr lang="en-US" sz="1200" b="1" dirty="0"/>
              <a:t>Rectangles</a:t>
            </a:r>
            <a:r>
              <a:rPr lang="en-US" sz="1200" dirty="0"/>
              <a:t> select </a:t>
            </a:r>
            <a:r>
              <a:rPr lang="en-US" sz="1200" b="1" dirty="0"/>
              <a:t>Snip</a:t>
            </a:r>
            <a:r>
              <a:rPr lang="en-US" sz="1200" dirty="0"/>
              <a:t> </a:t>
            </a:r>
            <a:r>
              <a:rPr lang="en-US" sz="1200" b="1" dirty="0"/>
              <a:t>Diagonal</a:t>
            </a:r>
            <a:r>
              <a:rPr lang="en-US" sz="1200" dirty="0"/>
              <a:t> </a:t>
            </a:r>
            <a:r>
              <a:rPr lang="en-US" sz="1200" b="1" dirty="0"/>
              <a:t>Corner</a:t>
            </a:r>
            <a:r>
              <a:rPr lang="en-US" sz="1200" dirty="0"/>
              <a:t> </a:t>
            </a:r>
            <a:r>
              <a:rPr lang="en-US" sz="1200" b="1" dirty="0"/>
              <a:t>Rectangle</a:t>
            </a:r>
            <a:r>
              <a:rPr lang="en-US" sz="1200" b="0" baseline="0" dirty="0"/>
              <a:t> (fifth option from the left).</a:t>
            </a:r>
            <a:endParaRPr lang="en-US" sz="1200" dirty="0"/>
          </a:p>
          <a:p>
            <a:pPr marL="228600" indent="-228600">
              <a:buFont typeface="+mj-lt"/>
              <a:buAutoNum type="arabicPeriod"/>
            </a:pPr>
            <a:r>
              <a:rPr lang="en-US" sz="1200" dirty="0"/>
              <a:t>With the rectangles still selected, drag one of the left center adjustment handles 1” to the left to lengthen all four rectangles.</a:t>
            </a:r>
          </a:p>
          <a:p>
            <a:pPr marL="228600" indent="-228600">
              <a:buFont typeface="+mj-lt"/>
              <a:buAutoNum type="arabicPeriod"/>
            </a:pPr>
            <a:r>
              <a:rPr lang="en-US" sz="1200" dirty="0"/>
              <a:t>With</a:t>
            </a:r>
            <a:r>
              <a:rPr lang="en-US" sz="1200" baseline="0" dirty="0"/>
              <a:t> the rectangles still selected, on the </a:t>
            </a:r>
            <a:r>
              <a:rPr lang="en-US" sz="1200" b="1" baseline="0" dirty="0"/>
              <a:t>Home</a:t>
            </a:r>
            <a:r>
              <a:rPr lang="en-US" sz="1200" baseline="0" dirty="0"/>
              <a:t> tab, in the </a:t>
            </a:r>
            <a:r>
              <a:rPr lang="en-US" sz="1200" b="1" baseline="0" dirty="0"/>
              <a:t>Font</a:t>
            </a:r>
            <a:r>
              <a:rPr lang="en-US" sz="1200" baseline="0" dirty="0"/>
              <a:t> group, in the </a:t>
            </a:r>
            <a:r>
              <a:rPr lang="en-US" sz="1200" b="1" baseline="0" dirty="0"/>
              <a:t>Font</a:t>
            </a:r>
            <a:r>
              <a:rPr lang="en-US" sz="1200" baseline="0" dirty="0"/>
              <a:t> </a:t>
            </a:r>
            <a:r>
              <a:rPr lang="en-US" sz="1200" b="1" baseline="0" dirty="0"/>
              <a:t>Size</a:t>
            </a:r>
            <a:r>
              <a:rPr lang="en-US" sz="1200" baseline="0" dirty="0"/>
              <a:t> box, select </a:t>
            </a:r>
            <a:r>
              <a:rPr lang="en-US" sz="1200" b="1" baseline="0" dirty="0"/>
              <a:t>36</a:t>
            </a:r>
            <a:r>
              <a:rPr lang="en-US" sz="1200" b="0" baseline="0" dirty="0"/>
              <a:t>, and </a:t>
            </a:r>
            <a:r>
              <a:rPr lang="en-US" sz="1200" dirty="0"/>
              <a:t>in the </a:t>
            </a:r>
            <a:r>
              <a:rPr lang="en-US" sz="1200" b="1" dirty="0"/>
              <a:t>Font</a:t>
            </a:r>
            <a:r>
              <a:rPr lang="en-US" sz="1200" dirty="0"/>
              <a:t> </a:t>
            </a:r>
            <a:r>
              <a:rPr lang="en-US" sz="1200" b="1" dirty="0"/>
              <a:t>Color</a:t>
            </a:r>
            <a:r>
              <a:rPr lang="en-US" sz="1200" dirty="0"/>
              <a:t> list,</a:t>
            </a:r>
            <a:r>
              <a:rPr lang="en-US" sz="1200" baseline="0" dirty="0"/>
              <a:t> under </a:t>
            </a:r>
            <a:r>
              <a:rPr lang="en-US" sz="1200" b="1" baseline="0" dirty="0"/>
              <a:t>Theme</a:t>
            </a:r>
            <a:r>
              <a:rPr lang="en-US" sz="1200" baseline="0" dirty="0"/>
              <a:t> </a:t>
            </a:r>
            <a:r>
              <a:rPr lang="en-US" sz="1200" b="1" baseline="0" dirty="0"/>
              <a:t>Colors</a:t>
            </a:r>
            <a:r>
              <a:rPr lang="en-US" sz="1200" baseline="0" dirty="0"/>
              <a:t> select </a:t>
            </a:r>
            <a:r>
              <a:rPr lang="en-US" sz="1200" b="1" baseline="0" dirty="0"/>
              <a:t>White, Background 1</a:t>
            </a:r>
            <a:r>
              <a:rPr lang="en-US" sz="1200" baseline="0" dirty="0"/>
              <a:t> (first row, first option from the left). </a:t>
            </a:r>
            <a:endParaRPr lang="en-US" sz="1200" b="1" dirty="0"/>
          </a:p>
          <a:p>
            <a:pPr marL="228600" indent="-228600">
              <a:buFont typeface="+mj-lt"/>
              <a:buAutoNum type="arabicPeriod"/>
            </a:pPr>
            <a:r>
              <a:rPr lang="en-US" sz="1200" dirty="0"/>
              <a:t>With</a:t>
            </a:r>
            <a:r>
              <a:rPr lang="en-US" sz="1200" baseline="0" dirty="0"/>
              <a:t> the rectangles still selected, on the </a:t>
            </a:r>
            <a:r>
              <a:rPr lang="en-US" sz="1200" b="1" baseline="0" dirty="0"/>
              <a:t>Home</a:t>
            </a:r>
            <a:r>
              <a:rPr lang="en-US" sz="1200" baseline="0" dirty="0"/>
              <a:t> tab, in the bottom right corner of the </a:t>
            </a:r>
            <a:r>
              <a:rPr lang="en-US" sz="1200" b="1" baseline="0" dirty="0"/>
              <a:t>Paragraph</a:t>
            </a:r>
            <a:r>
              <a:rPr lang="en-US" sz="1200" baseline="0" dirty="0"/>
              <a:t> group, click the </a:t>
            </a:r>
            <a:r>
              <a:rPr lang="en-US" sz="1200" b="1" baseline="0" dirty="0"/>
              <a:t>Paragraph</a:t>
            </a:r>
            <a:r>
              <a:rPr lang="en-US" sz="1200" baseline="0" dirty="0"/>
              <a:t> dialog box launcher. In the </a:t>
            </a:r>
            <a:r>
              <a:rPr lang="en-US" sz="1200" b="1" baseline="0" dirty="0"/>
              <a:t>Paragraph</a:t>
            </a:r>
            <a:r>
              <a:rPr lang="en-US" sz="1200" baseline="0" dirty="0"/>
              <a:t> dialog box, under </a:t>
            </a:r>
            <a:r>
              <a:rPr lang="en-US" sz="1200" b="1" baseline="0" dirty="0"/>
              <a:t>Indentation</a:t>
            </a:r>
            <a:r>
              <a:rPr lang="en-US" sz="1200" b="0" baseline="0" dirty="0"/>
              <a:t>,</a:t>
            </a:r>
            <a:r>
              <a:rPr lang="en-US" sz="1200" baseline="0" dirty="0"/>
              <a:t> do the following:</a:t>
            </a:r>
          </a:p>
          <a:p>
            <a:pPr marL="685800" lvl="1" indent="-228600">
              <a:buFont typeface="+mj-lt"/>
              <a:buAutoNum type="arabicPeriod"/>
            </a:pPr>
            <a:r>
              <a:rPr lang="en-US" sz="1200" baseline="0" dirty="0"/>
              <a:t>In the </a:t>
            </a:r>
            <a:r>
              <a:rPr lang="en-US" sz="1200" b="1" baseline="0" dirty="0"/>
              <a:t>Before</a:t>
            </a:r>
            <a:r>
              <a:rPr lang="en-US" sz="1200" baseline="0" dirty="0"/>
              <a:t> </a:t>
            </a:r>
            <a:r>
              <a:rPr lang="en-US" sz="1200" b="1" baseline="0" dirty="0"/>
              <a:t>Text</a:t>
            </a:r>
            <a:r>
              <a:rPr lang="en-US" sz="1200" baseline="0" dirty="0"/>
              <a:t> box, enter </a:t>
            </a:r>
            <a:r>
              <a:rPr lang="en-US" sz="1200" b="1" baseline="0" dirty="0"/>
              <a:t>1”</a:t>
            </a:r>
            <a:r>
              <a:rPr lang="en-US" sz="1200" baseline="0" dirty="0"/>
              <a:t>.</a:t>
            </a:r>
          </a:p>
          <a:p>
            <a:pPr marL="685800" lvl="1" indent="-228600">
              <a:buFont typeface="+mj-lt"/>
              <a:buAutoNum type="arabicPeriod"/>
            </a:pPr>
            <a:r>
              <a:rPr lang="en-US" sz="1200" baseline="0" dirty="0"/>
              <a:t>In the </a:t>
            </a:r>
            <a:r>
              <a:rPr lang="en-US" sz="1200" b="1" baseline="0" dirty="0"/>
              <a:t>Special</a:t>
            </a:r>
            <a:r>
              <a:rPr lang="en-US" sz="1200" baseline="0" dirty="0"/>
              <a:t> list, select </a:t>
            </a:r>
            <a:r>
              <a:rPr lang="en-US" sz="1200" b="1" baseline="0" dirty="0"/>
              <a:t>Hanging</a:t>
            </a:r>
            <a:r>
              <a:rPr lang="en-US" sz="1200" baseline="0" dirty="0"/>
              <a:t>.</a:t>
            </a:r>
          </a:p>
          <a:p>
            <a:pPr marL="685800" lvl="1" indent="-228600">
              <a:buFont typeface="+mj-lt"/>
              <a:buAutoNum type="arabicPeriod"/>
            </a:pPr>
            <a:r>
              <a:rPr lang="en-US" sz="1200" baseline="0" dirty="0"/>
              <a:t>Next to the </a:t>
            </a:r>
            <a:r>
              <a:rPr lang="en-US" sz="1200" b="1" baseline="0" dirty="0"/>
              <a:t>Special</a:t>
            </a:r>
            <a:r>
              <a:rPr lang="en-US" sz="1200" baseline="0" dirty="0"/>
              <a:t> list, in the </a:t>
            </a:r>
            <a:r>
              <a:rPr lang="en-US" sz="1200" b="1" baseline="0" dirty="0"/>
              <a:t>By</a:t>
            </a:r>
            <a:r>
              <a:rPr lang="en-US" sz="1200" baseline="0" dirty="0"/>
              <a:t> box, enter </a:t>
            </a:r>
            <a:r>
              <a:rPr lang="en-US" sz="1200" b="1" baseline="0" dirty="0"/>
              <a:t>1”</a:t>
            </a:r>
            <a:r>
              <a:rPr lang="en-US" sz="1200" baseline="0" dirty="0"/>
              <a:t>.</a:t>
            </a:r>
          </a:p>
          <a:p>
            <a:pPr marL="228600" indent="-228600">
              <a:buFont typeface="+mj-lt"/>
              <a:buAutoNum type="arabicPeriod"/>
            </a:pPr>
            <a:r>
              <a:rPr lang="en-US" sz="1200" dirty="0"/>
              <a:t>Select the SmartArt graphic, and</a:t>
            </a:r>
            <a:r>
              <a:rPr lang="en-US" sz="1200" baseline="0" dirty="0"/>
              <a:t> then u</a:t>
            </a:r>
            <a:r>
              <a:rPr lang="en-US" sz="1200" dirty="0"/>
              <a:t>nder </a:t>
            </a:r>
            <a:r>
              <a:rPr lang="en-US" sz="1200" b="1" dirty="0"/>
              <a:t>SmartArt</a:t>
            </a:r>
            <a:r>
              <a:rPr lang="en-US" sz="1200" baseline="0" dirty="0"/>
              <a:t> </a:t>
            </a:r>
            <a:r>
              <a:rPr lang="en-US" sz="1200" b="1" baseline="0" dirty="0"/>
              <a:t>Tools</a:t>
            </a:r>
            <a:r>
              <a:rPr lang="en-US" sz="1200" baseline="0" dirty="0"/>
              <a:t>, on the </a:t>
            </a:r>
            <a:r>
              <a:rPr lang="en-US" sz="1200" b="1" baseline="0" dirty="0"/>
              <a:t>Design</a:t>
            </a:r>
            <a:r>
              <a:rPr lang="en-US" sz="1200" baseline="0" dirty="0"/>
              <a:t> tab, in the </a:t>
            </a:r>
            <a:r>
              <a:rPr lang="en-US" sz="1200" b="1" baseline="0" dirty="0"/>
              <a:t>SmartArt</a:t>
            </a:r>
            <a:r>
              <a:rPr lang="en-US" sz="1200" baseline="0" dirty="0"/>
              <a:t> </a:t>
            </a:r>
            <a:r>
              <a:rPr lang="en-US" sz="1200" b="1" baseline="0" dirty="0"/>
              <a:t>Styles</a:t>
            </a:r>
            <a:r>
              <a:rPr lang="en-US" sz="1200" baseline="0" dirty="0"/>
              <a:t> group, click </a:t>
            </a:r>
            <a:r>
              <a:rPr lang="en-US" sz="1200" b="1" baseline="0" dirty="0"/>
              <a:t>More</a:t>
            </a:r>
            <a:r>
              <a:rPr lang="en-US" sz="1200" baseline="0" dirty="0"/>
              <a:t> </a:t>
            </a:r>
            <a:r>
              <a:rPr lang="en-US" sz="1200" b="1" baseline="0" dirty="0"/>
              <a:t>Styles</a:t>
            </a:r>
            <a:r>
              <a:rPr lang="en-US" sz="1200" baseline="0" dirty="0"/>
              <a:t>, and under </a:t>
            </a:r>
            <a:r>
              <a:rPr lang="en-US" sz="1200" b="1" baseline="0" dirty="0"/>
              <a:t>3-D</a:t>
            </a:r>
            <a:r>
              <a:rPr lang="en-US" sz="1200" baseline="0" dirty="0"/>
              <a:t> select </a:t>
            </a:r>
            <a:r>
              <a:rPr lang="en-US" sz="1200" b="1" baseline="0" dirty="0"/>
              <a:t>Polished</a:t>
            </a:r>
            <a:r>
              <a:rPr lang="en-US" sz="1200" baseline="0" dirty="0"/>
              <a:t> </a:t>
            </a:r>
            <a:r>
              <a:rPr lang="en-US" sz="1200" b="1" baseline="0" dirty="0"/>
              <a:t>Effect</a:t>
            </a:r>
            <a:r>
              <a:rPr lang="en-US" sz="1200" baseline="0" dirty="0"/>
              <a:t> (first option from the left). </a:t>
            </a:r>
            <a:endParaRPr lang="en-US" sz="1200" dirty="0"/>
          </a:p>
          <a:p>
            <a:pPr marL="228600" indent="-228600">
              <a:buFont typeface="+mj-lt"/>
              <a:buAutoNum type="arabicPeriod"/>
            </a:pPr>
            <a:r>
              <a:rPr lang="en-US" sz="1200" dirty="0"/>
              <a:t>Select the first rectangle from the top (“First statement” in the example slide), and on</a:t>
            </a:r>
            <a:r>
              <a:rPr lang="en-US" sz="1200" baseline="0" dirty="0"/>
              <a:t> the </a:t>
            </a:r>
            <a:r>
              <a:rPr lang="en-US" sz="1200" b="1" baseline="0" dirty="0"/>
              <a:t>Home</a:t>
            </a:r>
            <a:r>
              <a:rPr lang="en-US" sz="1200" baseline="0" dirty="0"/>
              <a:t> tab, in the </a:t>
            </a:r>
            <a:r>
              <a:rPr lang="en-US" sz="1200" b="1" baseline="0" dirty="0"/>
              <a:t>Drawing</a:t>
            </a:r>
            <a:r>
              <a:rPr lang="en-US" sz="1200" baseline="0" dirty="0"/>
              <a:t> group, click the arrow to the right of </a:t>
            </a:r>
            <a:r>
              <a:rPr lang="en-US" sz="1200" b="1" baseline="0" dirty="0"/>
              <a:t>Shape</a:t>
            </a:r>
            <a:r>
              <a:rPr lang="en-US" sz="1200" baseline="0" dirty="0"/>
              <a:t> </a:t>
            </a:r>
            <a:r>
              <a:rPr lang="en-US" sz="1200" b="1" baseline="0" dirty="0"/>
              <a:t>Fill</a:t>
            </a:r>
            <a:r>
              <a:rPr lang="en-US" sz="1200" baseline="0" dirty="0"/>
              <a:t>, and under </a:t>
            </a:r>
            <a:r>
              <a:rPr lang="en-US" sz="1200" b="1" baseline="0" dirty="0"/>
              <a:t>Theme</a:t>
            </a:r>
            <a:r>
              <a:rPr lang="en-US" sz="1200" baseline="0" dirty="0"/>
              <a:t> </a:t>
            </a:r>
            <a:r>
              <a:rPr lang="en-US" sz="1200" b="1" baseline="0" dirty="0"/>
              <a:t>Colors</a:t>
            </a:r>
            <a:r>
              <a:rPr lang="en-US" sz="1200" baseline="0" dirty="0"/>
              <a:t> select </a:t>
            </a:r>
            <a:r>
              <a:rPr lang="en-US" sz="1200" b="1" baseline="0" dirty="0"/>
              <a:t>Red, Accent 2 </a:t>
            </a:r>
            <a:r>
              <a:rPr lang="en-US" sz="1200" baseline="0" dirty="0"/>
              <a:t>(first row, sixth option from the left).</a:t>
            </a:r>
            <a:endParaRPr lang="en-US" sz="1200" dirty="0"/>
          </a:p>
          <a:p>
            <a:pPr marL="228600" indent="-228600">
              <a:buFont typeface="+mj-lt"/>
              <a:buAutoNum type="arabicPeriod"/>
            </a:pPr>
            <a:r>
              <a:rPr lang="en-US" sz="1200" dirty="0"/>
              <a:t>Select the second rectangle from the top (“Second statement” in the example slide), and on</a:t>
            </a:r>
            <a:r>
              <a:rPr lang="en-US" sz="1200" baseline="0" dirty="0"/>
              <a:t> the </a:t>
            </a:r>
            <a:r>
              <a:rPr lang="en-US" sz="1200" b="1" baseline="0" dirty="0"/>
              <a:t>Home</a:t>
            </a:r>
            <a:r>
              <a:rPr lang="en-US" sz="1200" baseline="0" dirty="0"/>
              <a:t> tab, in the </a:t>
            </a:r>
            <a:r>
              <a:rPr lang="en-US" sz="1200" b="1" baseline="0" dirty="0"/>
              <a:t>Drawing</a:t>
            </a:r>
            <a:r>
              <a:rPr lang="en-US" sz="1200" baseline="0" dirty="0"/>
              <a:t> group, click the arrow to the right of </a:t>
            </a:r>
            <a:r>
              <a:rPr lang="en-US" sz="1200" b="1" baseline="0" dirty="0"/>
              <a:t>Shape</a:t>
            </a:r>
            <a:r>
              <a:rPr lang="en-US" sz="1200" baseline="0" dirty="0"/>
              <a:t> </a:t>
            </a:r>
            <a:r>
              <a:rPr lang="en-US" sz="1200" b="1" baseline="0" dirty="0"/>
              <a:t>Fill</a:t>
            </a:r>
            <a:r>
              <a:rPr lang="en-US" sz="1200" baseline="0" dirty="0"/>
              <a:t>, and under </a:t>
            </a:r>
            <a:r>
              <a:rPr lang="en-US" sz="1200" b="1" baseline="0" dirty="0"/>
              <a:t>Theme</a:t>
            </a:r>
            <a:r>
              <a:rPr lang="en-US" sz="1200" baseline="0" dirty="0"/>
              <a:t> </a:t>
            </a:r>
            <a:r>
              <a:rPr lang="en-US" sz="1200" b="1" baseline="0" dirty="0"/>
              <a:t>Colors</a:t>
            </a:r>
            <a:r>
              <a:rPr lang="en-US" sz="1200" baseline="0" dirty="0"/>
              <a:t> select </a:t>
            </a:r>
            <a:r>
              <a:rPr lang="en-US" sz="1200" b="1" baseline="0" dirty="0"/>
              <a:t>Olive Green, Accent 3 </a:t>
            </a:r>
            <a:r>
              <a:rPr lang="en-US" sz="1200" baseline="0" dirty="0"/>
              <a:t>(first row, seventh option from the right)</a:t>
            </a:r>
            <a:r>
              <a:rPr lang="en-US" sz="1200" dirty="0"/>
              <a:t>.</a:t>
            </a:r>
          </a:p>
          <a:p>
            <a:pPr marL="228600" indent="-228600">
              <a:buFont typeface="+mj-lt"/>
              <a:buAutoNum type="arabicPeriod"/>
            </a:pPr>
            <a:r>
              <a:rPr lang="en-US" sz="1200" dirty="0"/>
              <a:t>Select the third rectangle from the top (“Third statement” in the example slide), and on</a:t>
            </a:r>
            <a:r>
              <a:rPr lang="en-US" sz="1200" baseline="0" dirty="0"/>
              <a:t> the </a:t>
            </a:r>
            <a:r>
              <a:rPr lang="en-US" sz="1200" b="1" baseline="0" dirty="0"/>
              <a:t>Home</a:t>
            </a:r>
            <a:r>
              <a:rPr lang="en-US" sz="1200" baseline="0" dirty="0"/>
              <a:t> tab, in the </a:t>
            </a:r>
            <a:r>
              <a:rPr lang="en-US" sz="1200" b="1" baseline="0" dirty="0"/>
              <a:t>Drawing</a:t>
            </a:r>
            <a:r>
              <a:rPr lang="en-US" sz="1200" baseline="0" dirty="0"/>
              <a:t> group, click the arrow to the right of </a:t>
            </a:r>
            <a:r>
              <a:rPr lang="en-US" sz="1200" b="1" baseline="0" dirty="0"/>
              <a:t>Shape</a:t>
            </a:r>
            <a:r>
              <a:rPr lang="en-US" sz="1200" baseline="0" dirty="0"/>
              <a:t> </a:t>
            </a:r>
            <a:r>
              <a:rPr lang="en-US" sz="1200" b="1" baseline="0" dirty="0"/>
              <a:t>Fill</a:t>
            </a:r>
            <a:r>
              <a:rPr lang="en-US" sz="1200" baseline="0" dirty="0"/>
              <a:t>, and under </a:t>
            </a:r>
            <a:r>
              <a:rPr lang="en-US" sz="1200" b="1" baseline="0" dirty="0"/>
              <a:t>Theme</a:t>
            </a:r>
            <a:r>
              <a:rPr lang="en-US" sz="1200" baseline="0" dirty="0"/>
              <a:t> </a:t>
            </a:r>
            <a:r>
              <a:rPr lang="en-US" sz="1200" b="1" baseline="0" dirty="0"/>
              <a:t>Colors</a:t>
            </a:r>
            <a:r>
              <a:rPr lang="en-US" sz="1200" baseline="0" dirty="0"/>
              <a:t> select </a:t>
            </a:r>
            <a:r>
              <a:rPr lang="en-US" sz="1200" b="1" baseline="0" dirty="0"/>
              <a:t>Purple, Accent 4 </a:t>
            </a:r>
            <a:r>
              <a:rPr lang="en-US" sz="1200" baseline="0" dirty="0"/>
              <a:t>(first row, eighth option from the left). </a:t>
            </a:r>
            <a:endParaRPr lang="en-US" sz="1200" dirty="0"/>
          </a:p>
          <a:p>
            <a:pPr marL="228600" indent="-228600">
              <a:buFont typeface="+mj-lt"/>
              <a:buAutoNum type="arabicPeriod"/>
            </a:pPr>
            <a:r>
              <a:rPr lang="en-US" sz="1200" dirty="0"/>
              <a:t>Select the fourth rectangle from the top (“Fourth statement” in the example slide), and on</a:t>
            </a:r>
            <a:r>
              <a:rPr lang="en-US" sz="1200" baseline="0" dirty="0"/>
              <a:t> the </a:t>
            </a:r>
            <a:r>
              <a:rPr lang="en-US" sz="1200" b="1" baseline="0" dirty="0"/>
              <a:t>Home</a:t>
            </a:r>
            <a:r>
              <a:rPr lang="en-US" sz="1200" baseline="0" dirty="0"/>
              <a:t> tab, in the </a:t>
            </a:r>
            <a:r>
              <a:rPr lang="en-US" sz="1200" b="1" baseline="0" dirty="0"/>
              <a:t>Drawing</a:t>
            </a:r>
            <a:r>
              <a:rPr lang="en-US" sz="1200" baseline="0" dirty="0"/>
              <a:t> group, click the arrow to the right of </a:t>
            </a:r>
            <a:r>
              <a:rPr lang="en-US" sz="1200" b="1" baseline="0" dirty="0"/>
              <a:t>Shape</a:t>
            </a:r>
            <a:r>
              <a:rPr lang="en-US" sz="1200" baseline="0" dirty="0"/>
              <a:t> </a:t>
            </a:r>
            <a:r>
              <a:rPr lang="en-US" sz="1200" b="1" baseline="0" dirty="0"/>
              <a:t>Fill</a:t>
            </a:r>
            <a:r>
              <a:rPr lang="en-US" sz="1200" baseline="0" dirty="0"/>
              <a:t>, and under </a:t>
            </a:r>
            <a:r>
              <a:rPr lang="en-US" sz="1200" b="1" baseline="0" dirty="0"/>
              <a:t>Theme</a:t>
            </a:r>
            <a:r>
              <a:rPr lang="en-US" sz="1200" baseline="0" dirty="0"/>
              <a:t> </a:t>
            </a:r>
            <a:r>
              <a:rPr lang="en-US" sz="1200" b="1" baseline="0" dirty="0"/>
              <a:t>Colors</a:t>
            </a:r>
            <a:r>
              <a:rPr lang="en-US" sz="1200" baseline="0" dirty="0"/>
              <a:t> select </a:t>
            </a:r>
            <a:r>
              <a:rPr lang="en-US" sz="1200" b="1" baseline="0" dirty="0"/>
              <a:t>Orange, Accent 6 </a:t>
            </a:r>
            <a:r>
              <a:rPr lang="en-US" sz="1200" baseline="0" dirty="0"/>
              <a:t>(first row, tenth option from the left). </a:t>
            </a:r>
          </a:p>
          <a:p>
            <a:pPr marL="685800" lvl="1" indent="-228600">
              <a:buFont typeface="+mj-lt"/>
              <a:buAutoNum type="arabicPeriod"/>
            </a:pPr>
            <a:endParaRPr lang="en-US" sz="1200" baseline="0" dirty="0"/>
          </a:p>
          <a:p>
            <a:pPr marL="685800" lvl="1" indent="-228600">
              <a:buFont typeface="+mj-lt"/>
              <a:buNone/>
            </a:pPr>
            <a:endParaRPr lang="en-US" sz="1200" dirty="0"/>
          </a:p>
          <a:p>
            <a:pPr marL="0" marR="0" lvl="1" indent="0" algn="l" defTabSz="914400" rtl="0" eaLnBrk="1" fontAlgn="auto" latinLnBrk="0" hangingPunct="1">
              <a:lnSpc>
                <a:spcPct val="100000"/>
              </a:lnSpc>
              <a:spcBef>
                <a:spcPts val="0"/>
              </a:spcBef>
              <a:spcAft>
                <a:spcPts val="0"/>
              </a:spcAft>
              <a:buClrTx/>
              <a:buSzTx/>
              <a:buFont typeface="+mj-lt"/>
              <a:buNone/>
              <a:tabLst/>
              <a:defRPr/>
            </a:pPr>
            <a:r>
              <a:rPr lang="en-US" sz="1200" dirty="0"/>
              <a:t>To reproduce the circles</a:t>
            </a:r>
            <a:r>
              <a:rPr lang="en-US" sz="1200" baseline="0" dirty="0"/>
              <a:t> </a:t>
            </a:r>
            <a:r>
              <a:rPr lang="en-US" sz="1200" dirty="0"/>
              <a:t>on</a:t>
            </a:r>
            <a:r>
              <a:rPr lang="en-US" sz="1200" baseline="0" dirty="0"/>
              <a:t> this slide, do the following:</a:t>
            </a:r>
          </a:p>
          <a:p>
            <a:pPr marL="2286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t>Press and hold CTRL,</a:t>
            </a:r>
            <a:r>
              <a:rPr lang="en-US" sz="1200" baseline="0" dirty="0"/>
              <a:t> and then select the four block shapes (the shapes on the left side) in the SmartArt graphic, and then u</a:t>
            </a:r>
            <a:r>
              <a:rPr lang="en-US" sz="1200" dirty="0"/>
              <a:t>nder </a:t>
            </a:r>
            <a:r>
              <a:rPr lang="en-US" sz="1200" b="1" dirty="0"/>
              <a:t>SmartArt</a:t>
            </a:r>
            <a:r>
              <a:rPr lang="en-US" sz="1200" baseline="0" dirty="0"/>
              <a:t> </a:t>
            </a:r>
            <a:r>
              <a:rPr lang="en-US" sz="1200" b="1" baseline="0" dirty="0"/>
              <a:t>Tools</a:t>
            </a:r>
            <a:r>
              <a:rPr lang="en-US" sz="1200" baseline="0" dirty="0"/>
              <a:t>, on the </a:t>
            </a:r>
            <a:r>
              <a:rPr lang="en-US" sz="1200" b="1" baseline="0" dirty="0"/>
              <a:t>Format</a:t>
            </a:r>
            <a:r>
              <a:rPr lang="en-US" sz="1200" baseline="0" dirty="0"/>
              <a:t> tab, in the </a:t>
            </a:r>
            <a:r>
              <a:rPr lang="en-US" sz="1200" b="1" baseline="0" dirty="0"/>
              <a:t>Shapes</a:t>
            </a:r>
            <a:r>
              <a:rPr lang="en-US" sz="1200" baseline="0" dirty="0"/>
              <a:t> group, click the arrow to the right of </a:t>
            </a:r>
            <a:r>
              <a:rPr lang="en-US" sz="1200" b="1" baseline="0" dirty="0"/>
              <a:t>Change</a:t>
            </a:r>
            <a:r>
              <a:rPr lang="en-US" sz="1200" baseline="0" dirty="0"/>
              <a:t> </a:t>
            </a:r>
            <a:r>
              <a:rPr lang="en-US" sz="1200" b="1" baseline="0" dirty="0"/>
              <a:t>Shape</a:t>
            </a:r>
            <a:r>
              <a:rPr lang="en-US" sz="1200" baseline="0" dirty="0"/>
              <a:t>, and under </a:t>
            </a:r>
            <a:r>
              <a:rPr lang="en-US" sz="1200" b="1" baseline="0" dirty="0"/>
              <a:t>Basic</a:t>
            </a:r>
            <a:r>
              <a:rPr lang="en-US" sz="1200" baseline="0" dirty="0"/>
              <a:t> </a:t>
            </a:r>
            <a:r>
              <a:rPr lang="en-US" sz="1200" b="1" baseline="0" dirty="0"/>
              <a:t>Shapes</a:t>
            </a:r>
            <a:r>
              <a:rPr lang="en-US" sz="1200" baseline="0" dirty="0"/>
              <a:t> select </a:t>
            </a:r>
            <a:r>
              <a:rPr lang="en-US" sz="1200" b="1" baseline="0" dirty="0"/>
              <a:t>Oval </a:t>
            </a:r>
            <a:r>
              <a:rPr lang="en-US" sz="1200" b="0" baseline="0" dirty="0"/>
              <a:t>(first row, first option from the left)</a:t>
            </a:r>
            <a:r>
              <a:rPr lang="en-US" sz="1200" baseline="0" dirty="0"/>
              <a:t>. </a:t>
            </a:r>
          </a:p>
          <a:p>
            <a:pPr marL="2286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t>On the slide, drag</a:t>
            </a:r>
            <a:r>
              <a:rPr lang="en-US" sz="1200" baseline="0" dirty="0"/>
              <a:t> one of the top right adjustment handles to the left to change the ovals into circles and to decrease their size.</a:t>
            </a:r>
          </a:p>
          <a:p>
            <a:pPr marL="2286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t>Also with the four circles selected, drag the circles until they cover the bullet on the rectangles, and then on the </a:t>
            </a:r>
            <a:r>
              <a:rPr lang="en-US" sz="1200" b="1" dirty="0"/>
              <a:t>Home</a:t>
            </a:r>
            <a:r>
              <a:rPr lang="en-US" sz="1200" baseline="0" dirty="0"/>
              <a:t> tab, in the </a:t>
            </a:r>
            <a:r>
              <a:rPr lang="en-US" sz="1200" b="1" baseline="0" dirty="0"/>
              <a:t>Font</a:t>
            </a:r>
            <a:r>
              <a:rPr lang="en-US" sz="1200" baseline="0" dirty="0"/>
              <a:t> group, in the </a:t>
            </a:r>
            <a:r>
              <a:rPr lang="en-US" sz="1200" b="1" baseline="0" dirty="0"/>
              <a:t>Font</a:t>
            </a:r>
            <a:r>
              <a:rPr lang="en-US" sz="1200" baseline="0" dirty="0"/>
              <a:t> </a:t>
            </a:r>
            <a:r>
              <a:rPr lang="en-US" sz="1200" b="1" baseline="0" dirty="0"/>
              <a:t>Color</a:t>
            </a:r>
            <a:r>
              <a:rPr lang="en-US" sz="1200" baseline="0" dirty="0"/>
              <a:t> list, under </a:t>
            </a:r>
            <a:r>
              <a:rPr lang="en-US" sz="1200" b="1" baseline="0" dirty="0"/>
              <a:t>Theme</a:t>
            </a:r>
            <a:r>
              <a:rPr lang="en-US" sz="1200" baseline="0" dirty="0"/>
              <a:t> </a:t>
            </a:r>
            <a:r>
              <a:rPr lang="en-US" sz="1200" b="1" baseline="0" dirty="0"/>
              <a:t>Colors</a:t>
            </a:r>
            <a:r>
              <a:rPr lang="en-US" sz="1200" baseline="0" dirty="0"/>
              <a:t> select </a:t>
            </a:r>
            <a:r>
              <a:rPr lang="en-US" sz="1200" b="1" baseline="0" dirty="0"/>
              <a:t>White, Background 1, Darker 50% </a:t>
            </a:r>
            <a:r>
              <a:rPr lang="en-US" sz="1200" baseline="0" dirty="0"/>
              <a:t>(sixth row, first option from the left). </a:t>
            </a:r>
          </a:p>
          <a:p>
            <a:pPr marL="2286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t>Also</a:t>
            </a:r>
            <a:r>
              <a:rPr lang="en-US" sz="1200" baseline="0" dirty="0"/>
              <a:t> o</a:t>
            </a:r>
            <a:r>
              <a:rPr lang="en-US" sz="1200" dirty="0"/>
              <a:t>n the </a:t>
            </a:r>
            <a:r>
              <a:rPr lang="en-US" sz="1200" b="1" dirty="0"/>
              <a:t>Home</a:t>
            </a:r>
            <a:r>
              <a:rPr lang="en-US" sz="1200" dirty="0"/>
              <a:t> tab, in the bottom right corner of the </a:t>
            </a:r>
            <a:r>
              <a:rPr lang="en-US" sz="1200" b="1" dirty="0"/>
              <a:t>Drawing</a:t>
            </a:r>
            <a:r>
              <a:rPr lang="en-US" sz="1200" dirty="0"/>
              <a:t> group,</a:t>
            </a:r>
            <a:r>
              <a:rPr lang="en-US" sz="1200" baseline="0" dirty="0"/>
              <a:t> click the </a:t>
            </a:r>
            <a:r>
              <a:rPr lang="en-US" sz="1200" b="1" baseline="0" dirty="0"/>
              <a:t>Format</a:t>
            </a:r>
            <a:r>
              <a:rPr lang="en-US" sz="1200" baseline="0" dirty="0"/>
              <a:t> </a:t>
            </a:r>
            <a:r>
              <a:rPr lang="en-US" sz="1200" b="1" baseline="0" dirty="0"/>
              <a:t>Shape</a:t>
            </a:r>
            <a:r>
              <a:rPr lang="en-US" sz="1200" baseline="0" dirty="0"/>
              <a:t> dialog box launcher. In the </a:t>
            </a:r>
            <a:r>
              <a:rPr lang="en-US" sz="1200" b="1" baseline="0" dirty="0"/>
              <a:t>Format</a:t>
            </a:r>
            <a:r>
              <a:rPr lang="en-US" sz="1200" baseline="0" dirty="0"/>
              <a:t> </a:t>
            </a:r>
            <a:r>
              <a:rPr lang="en-US" sz="1200" b="1" baseline="0" dirty="0"/>
              <a:t>Shape</a:t>
            </a:r>
            <a:r>
              <a:rPr lang="en-US" sz="1200" baseline="0" dirty="0"/>
              <a:t> dialog box, click </a:t>
            </a:r>
            <a:r>
              <a:rPr lang="en-US" sz="1200" b="1" baseline="0" dirty="0"/>
              <a:t>Fill</a:t>
            </a:r>
            <a:r>
              <a:rPr lang="en-US" sz="1200" baseline="0" dirty="0"/>
              <a:t> in the left pane, select </a:t>
            </a:r>
            <a:r>
              <a:rPr lang="en-US" sz="1200" b="1" baseline="0" dirty="0"/>
              <a:t>Gradient</a:t>
            </a:r>
            <a:r>
              <a:rPr lang="en-US" sz="1200" baseline="0" dirty="0"/>
              <a:t> </a:t>
            </a:r>
            <a:r>
              <a:rPr lang="en-US" sz="1200" b="1" baseline="0" dirty="0"/>
              <a:t>fill</a:t>
            </a:r>
            <a:r>
              <a:rPr lang="en-US" sz="1200" baseline="0" dirty="0"/>
              <a:t> in the </a:t>
            </a:r>
            <a:r>
              <a:rPr lang="en-US" sz="1200" b="1" baseline="0" dirty="0"/>
              <a:t>Fill</a:t>
            </a:r>
            <a:r>
              <a:rPr lang="en-US" sz="1200" baseline="0" dirty="0"/>
              <a:t> pane, and then do the following:</a:t>
            </a:r>
          </a:p>
          <a:p>
            <a:pPr marL="685800" lvl="1" indent="-228600">
              <a:buFont typeface="Arial" pitchFamily="34" charset="0"/>
              <a:buChar char="•"/>
            </a:pPr>
            <a:r>
              <a:rPr lang="en-US" sz="1200" baseline="0" dirty="0"/>
              <a:t>In the </a:t>
            </a:r>
            <a:r>
              <a:rPr lang="en-US" sz="1200" b="1" baseline="0" dirty="0"/>
              <a:t>Type</a:t>
            </a:r>
            <a:r>
              <a:rPr lang="en-US" sz="1200" baseline="0" dirty="0"/>
              <a:t> list, select </a:t>
            </a:r>
            <a:r>
              <a:rPr lang="en-US" sz="1200" b="1" baseline="0" dirty="0"/>
              <a:t>Radial</a:t>
            </a:r>
            <a:r>
              <a:rPr lang="en-US" sz="1200" baseline="0" dirty="0"/>
              <a:t>.</a:t>
            </a:r>
          </a:p>
          <a:p>
            <a:pPr marL="685800" lvl="1" indent="-228600">
              <a:buFont typeface="Arial" pitchFamily="34" charset="0"/>
              <a:buChar char="•"/>
            </a:pPr>
            <a:r>
              <a:rPr lang="en-US" sz="1200" baseline="0" dirty="0"/>
              <a:t>In the </a:t>
            </a:r>
            <a:r>
              <a:rPr lang="en-US" sz="1200" b="1" baseline="0" dirty="0"/>
              <a:t>Direction</a:t>
            </a:r>
            <a:r>
              <a:rPr lang="en-US" sz="1200" baseline="0" dirty="0"/>
              <a:t> list, select </a:t>
            </a:r>
            <a:r>
              <a:rPr lang="en-US" sz="1200" b="1" baseline="0" dirty="0"/>
              <a:t>From</a:t>
            </a:r>
            <a:r>
              <a:rPr lang="en-US" sz="1200" baseline="0" dirty="0"/>
              <a:t> </a:t>
            </a:r>
            <a:r>
              <a:rPr lang="en-US" sz="1200" b="1" baseline="0" dirty="0"/>
              <a:t>Center</a:t>
            </a:r>
            <a:r>
              <a:rPr lang="en-US" sz="1200" baseline="0" dirty="0"/>
              <a:t> (third option from the left).</a:t>
            </a:r>
          </a:p>
          <a:p>
            <a:pPr marL="685800" lvl="1" indent="-228600">
              <a:buFont typeface="Arial" pitchFamily="34" charset="0"/>
              <a:buChar char="•"/>
            </a:pPr>
            <a:r>
              <a:rPr lang="en-US" sz="1200" kern="1200" dirty="0">
                <a:solidFill>
                  <a:schemeClr val="tx1"/>
                </a:solidFill>
                <a:latin typeface="+mn-lt"/>
                <a:ea typeface="+mn-ea"/>
                <a:cs typeface="+mn-cs"/>
              </a:rPr>
              <a:t>Under </a:t>
            </a:r>
            <a:r>
              <a:rPr lang="en-US" sz="1200" b="1" kern="1200" dirty="0">
                <a:solidFill>
                  <a:schemeClr val="tx1"/>
                </a:solidFill>
                <a:latin typeface="+mn-lt"/>
                <a:ea typeface="+mn-ea"/>
                <a:cs typeface="+mn-cs"/>
              </a:rPr>
              <a:t>Gradient stops</a:t>
            </a:r>
            <a:r>
              <a:rPr lang="en-US" sz="1200" kern="1200" dirty="0">
                <a:solidFill>
                  <a:schemeClr val="tx1"/>
                </a:solidFill>
                <a:latin typeface="+mn-lt"/>
                <a:ea typeface="+mn-ea"/>
                <a:cs typeface="+mn-cs"/>
              </a:rPr>
              <a:t>, click </a:t>
            </a:r>
            <a:r>
              <a:rPr lang="en-US" sz="1200" b="1" kern="1200" dirty="0">
                <a:solidFill>
                  <a:schemeClr val="tx1"/>
                </a:solidFill>
                <a:latin typeface="+mn-lt"/>
                <a:ea typeface="+mn-ea"/>
                <a:cs typeface="+mn-cs"/>
              </a:rPr>
              <a:t>Add</a:t>
            </a:r>
            <a:r>
              <a:rPr lang="en-US" sz="1200" b="0" kern="1200" dirty="0">
                <a:solidFill>
                  <a:schemeClr val="tx1"/>
                </a:solidFill>
                <a:latin typeface="+mn-lt"/>
                <a:ea typeface="+mn-ea"/>
                <a:cs typeface="+mn-cs"/>
              </a:rPr>
              <a:t> or </a:t>
            </a:r>
            <a:r>
              <a:rPr lang="en-US" sz="1200" b="1" kern="1200" dirty="0">
                <a:solidFill>
                  <a:schemeClr val="tx1"/>
                </a:solidFill>
                <a:latin typeface="+mn-lt"/>
                <a:ea typeface="+mn-ea"/>
                <a:cs typeface="+mn-cs"/>
              </a:rPr>
              <a:t>Remove</a:t>
            </a:r>
            <a:r>
              <a:rPr lang="en-US" sz="1200" kern="1200" dirty="0">
                <a:solidFill>
                  <a:schemeClr val="tx1"/>
                </a:solidFill>
                <a:latin typeface="+mn-lt"/>
                <a:ea typeface="+mn-ea"/>
                <a:cs typeface="+mn-cs"/>
              </a:rPr>
              <a:t> until two stops appear in the drop-down list.</a:t>
            </a:r>
          </a:p>
          <a:p>
            <a:pPr marL="228600" lvl="0" indent="-228600">
              <a:buFont typeface="+mj-lt"/>
              <a:buAutoNum type="arabicPeriod" startAt="5"/>
            </a:pPr>
            <a:r>
              <a:rPr lang="en-US" sz="1200" kern="1200" dirty="0">
                <a:solidFill>
                  <a:schemeClr val="tx1"/>
                </a:solidFill>
                <a:latin typeface="+mn-lt"/>
                <a:ea typeface="+mn-ea"/>
                <a:cs typeface="+mn-cs"/>
              </a:rPr>
              <a:t>Also under </a:t>
            </a:r>
            <a:r>
              <a:rPr lang="en-US" sz="1200" b="1" kern="1200" dirty="0">
                <a:solidFill>
                  <a:schemeClr val="tx1"/>
                </a:solidFill>
                <a:latin typeface="+mn-lt"/>
                <a:ea typeface="+mn-ea"/>
                <a:cs typeface="+mn-cs"/>
              </a:rPr>
              <a:t>Gradient stops</a:t>
            </a:r>
            <a:r>
              <a:rPr lang="en-US" sz="1200" kern="1200" dirty="0">
                <a:solidFill>
                  <a:schemeClr val="tx1"/>
                </a:solidFill>
                <a:latin typeface="+mn-lt"/>
                <a:ea typeface="+mn-ea"/>
                <a:cs typeface="+mn-cs"/>
              </a:rPr>
              <a:t>, customize the gradient stops that you added as follows:</a:t>
            </a:r>
          </a:p>
          <a:p>
            <a:pPr marL="685800" lvl="1" indent="-228600">
              <a:buFont typeface="Arial" pitchFamily="34" charset="0"/>
              <a:buChar char="•"/>
            </a:pPr>
            <a:r>
              <a:rPr lang="en-US" sz="1200" kern="1200" dirty="0">
                <a:solidFill>
                  <a:schemeClr val="tx1"/>
                </a:solidFill>
                <a:latin typeface="+mn-lt"/>
                <a:ea typeface="+mn-ea"/>
                <a:cs typeface="+mn-cs"/>
              </a:rPr>
              <a:t>Select </a:t>
            </a:r>
            <a:r>
              <a:rPr lang="en-US" sz="1200" b="1" kern="1200" dirty="0">
                <a:solidFill>
                  <a:schemeClr val="tx1"/>
                </a:solidFill>
                <a:latin typeface="+mn-lt"/>
                <a:ea typeface="+mn-ea"/>
                <a:cs typeface="+mn-cs"/>
              </a:rPr>
              <a:t>Stop 1 </a:t>
            </a:r>
            <a:r>
              <a:rPr lang="en-US" sz="1200" kern="1200" dirty="0">
                <a:solidFill>
                  <a:schemeClr val="tx1"/>
                </a:solidFill>
                <a:latin typeface="+mn-lt"/>
                <a:ea typeface="+mn-ea"/>
                <a:cs typeface="+mn-cs"/>
              </a:rPr>
              <a:t>from the list, and then do the following:</a:t>
            </a:r>
          </a:p>
          <a:p>
            <a:pPr marL="1143000" lvl="2" indent="-228600">
              <a:buFont typeface="Arial" pitchFamily="34" charset="0"/>
              <a:buChar char="•"/>
            </a:pPr>
            <a:r>
              <a:rPr lang="en-US" sz="1200" kern="1200" dirty="0">
                <a:solidFill>
                  <a:schemeClr val="tx1"/>
                </a:solidFill>
                <a:latin typeface="+mn-lt"/>
                <a:ea typeface="+mn-ea"/>
                <a:cs typeface="+mn-cs"/>
              </a:rPr>
              <a:t>In the </a:t>
            </a:r>
            <a:r>
              <a:rPr lang="en-US" sz="1200" b="1" kern="1200" dirty="0">
                <a:solidFill>
                  <a:schemeClr val="tx1"/>
                </a:solidFill>
                <a:latin typeface="+mn-lt"/>
                <a:ea typeface="+mn-ea"/>
                <a:cs typeface="+mn-cs"/>
              </a:rPr>
              <a:t>Stop position </a:t>
            </a:r>
            <a:r>
              <a:rPr lang="en-US" sz="1200" kern="1200" dirty="0">
                <a:solidFill>
                  <a:schemeClr val="tx1"/>
                </a:solidFill>
                <a:latin typeface="+mn-lt"/>
                <a:ea typeface="+mn-ea"/>
                <a:cs typeface="+mn-cs"/>
              </a:rPr>
              <a:t>box, enter </a:t>
            </a:r>
            <a:r>
              <a:rPr lang="en-US" sz="1200" b="1" kern="1200" dirty="0">
                <a:solidFill>
                  <a:schemeClr val="tx1"/>
                </a:solidFill>
                <a:latin typeface="+mn-lt"/>
                <a:ea typeface="+mn-ea"/>
                <a:cs typeface="+mn-cs"/>
              </a:rPr>
              <a:t>0%</a:t>
            </a:r>
            <a:r>
              <a:rPr lang="en-US" sz="1200" b="0" kern="1200" dirty="0">
                <a:solidFill>
                  <a:schemeClr val="tx1"/>
                </a:solidFill>
                <a:latin typeface="+mn-lt"/>
                <a:ea typeface="+mn-ea"/>
                <a:cs typeface="+mn-cs"/>
              </a:rPr>
              <a:t>.</a:t>
            </a:r>
          </a:p>
          <a:p>
            <a:pPr marL="1143000" lvl="2" indent="-228600">
              <a:buFont typeface="Arial" pitchFamily="34" charset="0"/>
              <a:buChar char="•"/>
            </a:pPr>
            <a:r>
              <a:rPr lang="en-US" sz="1200" kern="1200" dirty="0">
                <a:solidFill>
                  <a:schemeClr val="tx1"/>
                </a:solidFill>
                <a:latin typeface="+mn-lt"/>
                <a:ea typeface="+mn-ea"/>
                <a:cs typeface="+mn-cs"/>
              </a:rPr>
              <a:t>Click the button next to </a:t>
            </a:r>
            <a:r>
              <a:rPr lang="en-US" sz="1200" b="1" kern="1200" dirty="0">
                <a:solidFill>
                  <a:schemeClr val="tx1"/>
                </a:solidFill>
                <a:latin typeface="+mn-lt"/>
                <a:ea typeface="+mn-ea"/>
                <a:cs typeface="+mn-cs"/>
              </a:rPr>
              <a:t>Color</a:t>
            </a:r>
            <a:r>
              <a:rPr lang="en-US" sz="1200" kern="1200" dirty="0">
                <a:solidFill>
                  <a:schemeClr val="tx1"/>
                </a:solidFill>
                <a:latin typeface="+mn-lt"/>
                <a:ea typeface="+mn-ea"/>
                <a:cs typeface="+mn-cs"/>
              </a:rPr>
              <a:t>, and then under </a:t>
            </a:r>
            <a:r>
              <a:rPr lang="en-US" sz="1200" b="1" kern="1200" dirty="0">
                <a:solidFill>
                  <a:schemeClr val="tx1"/>
                </a:solidFill>
                <a:latin typeface="+mn-lt"/>
                <a:ea typeface="+mn-ea"/>
                <a:cs typeface="+mn-cs"/>
              </a:rPr>
              <a:t>Theme</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Colors</a:t>
            </a:r>
            <a:r>
              <a:rPr lang="en-US" sz="1200" kern="1200" baseline="0" dirty="0">
                <a:solidFill>
                  <a:schemeClr val="tx1"/>
                </a:solidFill>
                <a:latin typeface="+mn-lt"/>
                <a:ea typeface="+mn-ea"/>
                <a:cs typeface="+mn-cs"/>
              </a:rPr>
              <a:t> select </a:t>
            </a:r>
            <a:r>
              <a:rPr lang="en-US" sz="1200" b="1" kern="1200" baseline="0" dirty="0">
                <a:solidFill>
                  <a:schemeClr val="tx1"/>
                </a:solidFill>
                <a:latin typeface="+mn-lt"/>
                <a:ea typeface="+mn-ea"/>
                <a:cs typeface="+mn-cs"/>
              </a:rPr>
              <a:t>White, Background 1 </a:t>
            </a:r>
            <a:r>
              <a:rPr lang="en-US" sz="1200" b="0" baseline="0" dirty="0">
                <a:solidFill>
                  <a:schemeClr val="accent6"/>
                </a:solidFill>
                <a:latin typeface="+mn-lt"/>
              </a:rPr>
              <a:t>(first row, first option from the left). </a:t>
            </a:r>
            <a:endParaRPr lang="en-US" sz="1200" b="1" kern="1200" baseline="0" dirty="0">
              <a:solidFill>
                <a:schemeClr val="tx1"/>
              </a:solidFill>
              <a:latin typeface="+mn-lt"/>
              <a:ea typeface="+mn-ea"/>
              <a:cs typeface="+mn-cs"/>
            </a:endParaRPr>
          </a:p>
          <a:p>
            <a:pPr marL="685800" lvl="1" indent="-228600">
              <a:buFont typeface="Arial" pitchFamily="34" charset="0"/>
              <a:buChar char="•"/>
            </a:pPr>
            <a:r>
              <a:rPr lang="en-US" sz="1200" kern="1200" dirty="0">
                <a:solidFill>
                  <a:schemeClr val="tx1"/>
                </a:solidFill>
                <a:latin typeface="+mn-lt"/>
                <a:ea typeface="+mn-ea"/>
                <a:cs typeface="+mn-cs"/>
              </a:rPr>
              <a:t>Select </a:t>
            </a:r>
            <a:r>
              <a:rPr lang="en-US" sz="1200" b="1" kern="1200" dirty="0">
                <a:solidFill>
                  <a:schemeClr val="tx1"/>
                </a:solidFill>
                <a:latin typeface="+mn-lt"/>
                <a:ea typeface="+mn-ea"/>
                <a:cs typeface="+mn-cs"/>
              </a:rPr>
              <a:t>Stop 2 </a:t>
            </a:r>
            <a:r>
              <a:rPr lang="en-US" sz="1200" kern="1200" dirty="0">
                <a:solidFill>
                  <a:schemeClr val="tx1"/>
                </a:solidFill>
                <a:latin typeface="+mn-lt"/>
                <a:ea typeface="+mn-ea"/>
                <a:cs typeface="+mn-cs"/>
              </a:rPr>
              <a:t>from the list, and then do the following: </a:t>
            </a:r>
          </a:p>
          <a:p>
            <a:pPr marL="1143000" lvl="2" indent="-228600">
              <a:buFont typeface="Arial" pitchFamily="34" charset="0"/>
              <a:buChar char="•"/>
            </a:pPr>
            <a:r>
              <a:rPr lang="en-US" sz="1200" kern="1200" dirty="0">
                <a:solidFill>
                  <a:schemeClr val="tx1"/>
                </a:solidFill>
                <a:latin typeface="+mn-lt"/>
                <a:ea typeface="+mn-ea"/>
                <a:cs typeface="+mn-cs"/>
              </a:rPr>
              <a:t>In the </a:t>
            </a:r>
            <a:r>
              <a:rPr lang="en-US" sz="1200" b="1" kern="1200" dirty="0">
                <a:solidFill>
                  <a:schemeClr val="tx1"/>
                </a:solidFill>
                <a:latin typeface="+mn-lt"/>
                <a:ea typeface="+mn-ea"/>
                <a:cs typeface="+mn-cs"/>
              </a:rPr>
              <a:t>Stop position </a:t>
            </a:r>
            <a:r>
              <a:rPr lang="en-US" sz="1200" kern="1200" dirty="0">
                <a:solidFill>
                  <a:schemeClr val="tx1"/>
                </a:solidFill>
                <a:latin typeface="+mn-lt"/>
                <a:ea typeface="+mn-ea"/>
                <a:cs typeface="+mn-cs"/>
              </a:rPr>
              <a:t>box, enter </a:t>
            </a:r>
            <a:r>
              <a:rPr lang="en-US" sz="1200" b="1" kern="1200" dirty="0">
                <a:solidFill>
                  <a:schemeClr val="tx1"/>
                </a:solidFill>
                <a:latin typeface="+mn-lt"/>
                <a:ea typeface="+mn-ea"/>
                <a:cs typeface="+mn-cs"/>
              </a:rPr>
              <a:t>100%</a:t>
            </a:r>
            <a:r>
              <a:rPr lang="en-US" sz="1200" kern="1200" dirty="0">
                <a:solidFill>
                  <a:schemeClr val="tx1"/>
                </a:solidFill>
                <a:latin typeface="+mn-lt"/>
                <a:ea typeface="+mn-ea"/>
                <a:cs typeface="+mn-cs"/>
              </a:rPr>
              <a:t>.</a:t>
            </a:r>
          </a:p>
          <a:p>
            <a:pPr marL="1143000" marR="0" lvl="2"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dirty="0"/>
              <a:t>Click the button next to </a:t>
            </a:r>
            <a:r>
              <a:rPr lang="en-US" sz="1200" b="1" dirty="0"/>
              <a:t>Color</a:t>
            </a:r>
            <a:r>
              <a:rPr lang="en-US" sz="1200" dirty="0"/>
              <a:t>, </a:t>
            </a:r>
            <a:r>
              <a:rPr lang="en-US" sz="1200" kern="1200" dirty="0">
                <a:solidFill>
                  <a:schemeClr val="tx1"/>
                </a:solidFill>
                <a:latin typeface="+mn-lt"/>
                <a:ea typeface="+mn-ea"/>
                <a:cs typeface="+mn-cs"/>
              </a:rPr>
              <a:t>and then under </a:t>
            </a:r>
            <a:r>
              <a:rPr lang="en-US" sz="1200" b="1" kern="1200" dirty="0">
                <a:solidFill>
                  <a:schemeClr val="tx1"/>
                </a:solidFill>
                <a:latin typeface="+mn-lt"/>
                <a:ea typeface="+mn-ea"/>
                <a:cs typeface="+mn-cs"/>
              </a:rPr>
              <a:t>Theme</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Colors</a:t>
            </a:r>
            <a:r>
              <a:rPr lang="en-US" sz="1200" kern="1200" baseline="0" dirty="0">
                <a:solidFill>
                  <a:schemeClr val="tx1"/>
                </a:solidFill>
                <a:latin typeface="+mn-lt"/>
                <a:ea typeface="+mn-ea"/>
                <a:cs typeface="+mn-cs"/>
              </a:rPr>
              <a:t> select </a:t>
            </a:r>
            <a:r>
              <a:rPr lang="en-US" sz="1200" b="1" kern="1200" baseline="0" dirty="0">
                <a:solidFill>
                  <a:schemeClr val="tx1"/>
                </a:solidFill>
                <a:latin typeface="+mn-lt"/>
                <a:ea typeface="+mn-ea"/>
                <a:cs typeface="+mn-cs"/>
              </a:rPr>
              <a:t>White, Background 2, Darker 25% </a:t>
            </a:r>
            <a:r>
              <a:rPr lang="en-US" sz="1200" b="0" baseline="0" dirty="0">
                <a:solidFill>
                  <a:schemeClr val="accent6"/>
                </a:solidFill>
                <a:latin typeface="+mn-lt"/>
              </a:rPr>
              <a:t>(fourth row, first option from the left). </a:t>
            </a:r>
            <a:endParaRPr lang="en-US" sz="1200" dirty="0"/>
          </a:p>
          <a:p>
            <a:pPr marL="228600" indent="-228600">
              <a:buFont typeface="+mj-lt"/>
              <a:buAutoNum type="arabicPeriod" startAt="5"/>
            </a:pPr>
            <a:endParaRPr lang="en-US" sz="1200" dirty="0"/>
          </a:p>
          <a:p>
            <a:pPr marL="228600" indent="-228600">
              <a:buFont typeface="+mj-lt"/>
              <a:buNone/>
            </a:pPr>
            <a:endParaRPr lang="en-US" sz="1200" dirty="0"/>
          </a:p>
          <a:p>
            <a:pPr marL="228600" indent="-228600">
              <a:buFont typeface="+mj-lt"/>
              <a:buNone/>
            </a:pPr>
            <a:r>
              <a:rPr lang="en-US" sz="1200" dirty="0"/>
              <a:t>To</a:t>
            </a:r>
            <a:r>
              <a:rPr lang="en-US" sz="1200" baseline="0" dirty="0"/>
              <a:t> reproduce the animation effects on this slide, do the following:</a:t>
            </a:r>
            <a:endParaRPr lang="en-US" sz="1200" dirty="0"/>
          </a:p>
          <a:p>
            <a:pPr marL="228600" indent="-228600">
              <a:buFont typeface="+mj-lt"/>
              <a:buAutoNum type="arabicPeriod"/>
            </a:pPr>
            <a:r>
              <a:rPr lang="en-US" sz="1200" dirty="0"/>
              <a:t>On the </a:t>
            </a:r>
            <a:r>
              <a:rPr lang="en-US" sz="1200" b="1" dirty="0"/>
              <a:t>Animation</a:t>
            </a:r>
            <a:r>
              <a:rPr lang="en-US" sz="1200" b="1" baseline="0" dirty="0"/>
              <a:t>s</a:t>
            </a:r>
            <a:r>
              <a:rPr lang="en-US" sz="1200" baseline="0" dirty="0"/>
              <a:t> tab, in the </a:t>
            </a:r>
            <a:r>
              <a:rPr lang="en-US" sz="1200" b="1" baseline="0" dirty="0"/>
              <a:t>Animations</a:t>
            </a:r>
            <a:r>
              <a:rPr lang="en-US" sz="1200" baseline="0" dirty="0"/>
              <a:t> group, click </a:t>
            </a:r>
            <a:r>
              <a:rPr lang="en-US" sz="1200" b="1" baseline="0" dirty="0"/>
              <a:t>Custom</a:t>
            </a:r>
            <a:r>
              <a:rPr lang="en-US" sz="1200" baseline="0" dirty="0"/>
              <a:t> </a:t>
            </a:r>
            <a:r>
              <a:rPr lang="en-US" sz="1200" b="1" baseline="0" dirty="0"/>
              <a:t>Animation</a:t>
            </a:r>
            <a:r>
              <a:rPr lang="en-US" sz="1200" baseline="0" dirty="0"/>
              <a:t>. </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t>On</a:t>
            </a:r>
            <a:r>
              <a:rPr lang="en-US" sz="1200" baseline="0" dirty="0"/>
              <a:t> the slide, s</a:t>
            </a:r>
            <a:r>
              <a:rPr lang="en-US" sz="1200" dirty="0"/>
              <a:t>elect the </a:t>
            </a:r>
            <a:r>
              <a:rPr lang="en-US" sz="1200" dirty="0" err="1"/>
              <a:t>SmartArt</a:t>
            </a:r>
            <a:r>
              <a:rPr lang="en-US" sz="1200" dirty="0"/>
              <a:t> graphic,</a:t>
            </a:r>
            <a:r>
              <a:rPr lang="en-US" sz="1200" baseline="0" dirty="0"/>
              <a:t> and then i</a:t>
            </a:r>
            <a:r>
              <a:rPr lang="en-US" sz="1200" dirty="0"/>
              <a:t>n</a:t>
            </a:r>
            <a:r>
              <a:rPr lang="en-US" sz="1200" baseline="0" dirty="0"/>
              <a:t> </a:t>
            </a:r>
            <a:r>
              <a:rPr lang="en-US" sz="1200" dirty="0"/>
              <a:t>the </a:t>
            </a:r>
            <a:r>
              <a:rPr lang="en-US" sz="1200" b="1" dirty="0"/>
              <a:t>Custom</a:t>
            </a:r>
            <a:r>
              <a:rPr lang="en-US" sz="1200" dirty="0"/>
              <a:t> </a:t>
            </a:r>
            <a:r>
              <a:rPr lang="en-US" sz="1200" b="1" dirty="0"/>
              <a:t>Animation</a:t>
            </a:r>
            <a:r>
              <a:rPr lang="en-US" sz="1200" dirty="0"/>
              <a:t> task pane, do the following:</a:t>
            </a:r>
          </a:p>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t>Click </a:t>
            </a:r>
            <a:r>
              <a:rPr lang="en-US" sz="1200" b="1" dirty="0"/>
              <a:t>Add</a:t>
            </a:r>
            <a:r>
              <a:rPr lang="en-US" sz="1200" dirty="0"/>
              <a:t> </a:t>
            </a:r>
            <a:r>
              <a:rPr lang="en-US" sz="1200" b="1" dirty="0"/>
              <a:t>Effect</a:t>
            </a:r>
            <a:r>
              <a:rPr lang="en-US" sz="1200" dirty="0"/>
              <a:t>, point</a:t>
            </a:r>
            <a:r>
              <a:rPr lang="en-US" sz="1200" baseline="0" dirty="0"/>
              <a:t> to </a:t>
            </a:r>
            <a:r>
              <a:rPr lang="en-US" sz="1200" b="1" baseline="0" dirty="0"/>
              <a:t>Entrance</a:t>
            </a:r>
            <a:r>
              <a:rPr lang="en-US" sz="1200" baseline="0" dirty="0"/>
              <a:t>, and select </a:t>
            </a:r>
            <a:r>
              <a:rPr lang="en-US" sz="1200" b="1" baseline="0" dirty="0"/>
              <a:t>More</a:t>
            </a:r>
            <a:r>
              <a:rPr lang="en-US" sz="1200" baseline="0" dirty="0"/>
              <a:t> </a:t>
            </a:r>
            <a:r>
              <a:rPr lang="en-US" sz="1200" b="1" baseline="0" dirty="0"/>
              <a:t>Effects</a:t>
            </a:r>
            <a:r>
              <a:rPr lang="en-US" sz="1200" baseline="0" dirty="0"/>
              <a:t>. In the </a:t>
            </a:r>
            <a:r>
              <a:rPr lang="en-US" sz="1200" b="1" baseline="0" dirty="0"/>
              <a:t>Add</a:t>
            </a:r>
            <a:r>
              <a:rPr lang="en-US" sz="1200" baseline="0" dirty="0"/>
              <a:t> </a:t>
            </a:r>
            <a:r>
              <a:rPr lang="en-US" sz="1200" b="1" baseline="0" dirty="0"/>
              <a:t>Entrance</a:t>
            </a:r>
            <a:r>
              <a:rPr lang="en-US" sz="1200" baseline="0" dirty="0"/>
              <a:t> </a:t>
            </a:r>
            <a:r>
              <a:rPr lang="en-US" sz="1200" b="1" baseline="0" dirty="0"/>
              <a:t>Effect</a:t>
            </a:r>
            <a:r>
              <a:rPr lang="en-US" sz="1200" baseline="0" dirty="0"/>
              <a:t> dialog box, under </a:t>
            </a:r>
            <a:r>
              <a:rPr lang="en-US" sz="1200" b="1" baseline="0" dirty="0"/>
              <a:t>Subtle</a:t>
            </a:r>
            <a:r>
              <a:rPr lang="en-US" sz="1200" baseline="0" dirty="0"/>
              <a:t> select </a:t>
            </a:r>
            <a:r>
              <a:rPr lang="en-US" sz="1200" b="1" baseline="0" dirty="0"/>
              <a:t>Fade</a:t>
            </a:r>
            <a:r>
              <a:rPr lang="en-US" sz="1200" baseline="0" dirty="0"/>
              <a:t>.</a:t>
            </a:r>
          </a:p>
          <a:p>
            <a:pPr marL="685800" lvl="1" indent="-228600">
              <a:buFont typeface="+mj-lt"/>
              <a:buAutoNum type="arabicPeriod"/>
            </a:pPr>
            <a:r>
              <a:rPr lang="en-US" sz="1200" dirty="0"/>
              <a:t>With the </a:t>
            </a:r>
            <a:r>
              <a:rPr lang="en-US" sz="1200" dirty="0" err="1"/>
              <a:t>SmartArt</a:t>
            </a:r>
            <a:r>
              <a:rPr lang="en-US" sz="1200" dirty="0"/>
              <a:t> graphic still selected, click</a:t>
            </a:r>
            <a:r>
              <a:rPr lang="en-US" sz="1200" baseline="0" dirty="0"/>
              <a:t> </a:t>
            </a:r>
            <a:r>
              <a:rPr lang="en-US" sz="1200" b="1" baseline="0" dirty="0"/>
              <a:t>Add</a:t>
            </a:r>
            <a:r>
              <a:rPr lang="en-US" sz="1200" baseline="0" dirty="0"/>
              <a:t> </a:t>
            </a:r>
            <a:r>
              <a:rPr lang="en-US" sz="1200" b="1" baseline="0" dirty="0"/>
              <a:t>Effect</a:t>
            </a:r>
            <a:r>
              <a:rPr lang="en-US" sz="1200" baseline="0" dirty="0"/>
              <a:t>, point to </a:t>
            </a:r>
            <a:r>
              <a:rPr lang="en-US" sz="1200" b="1" baseline="0" dirty="0"/>
              <a:t>Motion</a:t>
            </a:r>
            <a:r>
              <a:rPr lang="en-US" sz="1200" baseline="0" dirty="0"/>
              <a:t> </a:t>
            </a:r>
            <a:r>
              <a:rPr lang="en-US" sz="1200" b="1" baseline="0" dirty="0"/>
              <a:t>Paths</a:t>
            </a:r>
            <a:r>
              <a:rPr lang="en-US" sz="1200" b="0" baseline="0" dirty="0"/>
              <a:t>, </a:t>
            </a:r>
            <a:r>
              <a:rPr lang="en-US" sz="1200" baseline="0" dirty="0"/>
              <a:t>and select </a:t>
            </a:r>
            <a:r>
              <a:rPr lang="en-US" sz="1200" b="1" baseline="0" dirty="0"/>
              <a:t>Right</a:t>
            </a:r>
            <a:r>
              <a:rPr lang="en-US" sz="1200" baseline="0" dirty="0"/>
              <a: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aseline="0" dirty="0"/>
              <a:t>On the slide, right-click the motion path and select </a:t>
            </a:r>
            <a:r>
              <a:rPr lang="en-US" sz="1200" b="1" baseline="0" dirty="0"/>
              <a:t>Reverse</a:t>
            </a:r>
            <a:r>
              <a:rPr lang="en-US" sz="1200" baseline="0" dirty="0"/>
              <a:t> </a:t>
            </a:r>
            <a:r>
              <a:rPr lang="en-US" sz="1200" b="1" baseline="0" dirty="0"/>
              <a:t>Path</a:t>
            </a:r>
            <a:r>
              <a:rPr lang="en-US" sz="1200" baseline="0" dirty="0"/>
              <a:t> </a:t>
            </a:r>
            <a:r>
              <a:rPr lang="en-US" sz="1200" b="1" baseline="0" dirty="0"/>
              <a:t>Direction</a:t>
            </a:r>
            <a:r>
              <a:rPr lang="en-US" sz="1200" baseline="0" dirty="0"/>
              <a:t>.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aseline="0" dirty="0"/>
              <a:t>I</a:t>
            </a:r>
            <a:r>
              <a:rPr lang="en-US" sz="1200" dirty="0"/>
              <a:t>n</a:t>
            </a:r>
            <a:r>
              <a:rPr lang="en-US" sz="1200" baseline="0" dirty="0"/>
              <a:t> </a:t>
            </a:r>
            <a:r>
              <a:rPr lang="en-US" sz="1200" dirty="0"/>
              <a:t>the </a:t>
            </a:r>
            <a:r>
              <a:rPr lang="en-US" sz="1200" b="1" dirty="0"/>
              <a:t>Custom</a:t>
            </a:r>
            <a:r>
              <a:rPr lang="en-US" sz="1200" dirty="0"/>
              <a:t> </a:t>
            </a:r>
            <a:r>
              <a:rPr lang="en-US" sz="1200" b="1" dirty="0"/>
              <a:t>Animation</a:t>
            </a:r>
            <a:r>
              <a:rPr lang="en-US" sz="1200" dirty="0"/>
              <a:t> task pane, do the following:</a:t>
            </a:r>
          </a:p>
          <a:p>
            <a:pPr marL="685800" lvl="1" indent="-228600">
              <a:buFont typeface="+mj-lt"/>
              <a:buAutoNum type="arabicPeriod"/>
            </a:pPr>
            <a:r>
              <a:rPr lang="en-US" sz="1200" dirty="0"/>
              <a:t>Press and hold CTRL, and select the two effects in the task pane.</a:t>
            </a:r>
            <a:r>
              <a:rPr lang="en-US" sz="1200" baseline="0" dirty="0"/>
              <a:t> Click the arrow to the right of the selected effects and select </a:t>
            </a:r>
            <a:r>
              <a:rPr lang="en-US" sz="1200" b="1" baseline="0" dirty="0"/>
              <a:t>Effect</a:t>
            </a:r>
            <a:r>
              <a:rPr lang="en-US" sz="1200" baseline="0" dirty="0"/>
              <a:t> </a:t>
            </a:r>
            <a:r>
              <a:rPr lang="en-US" sz="1200" b="1" baseline="0" dirty="0"/>
              <a:t>Options</a:t>
            </a:r>
            <a:r>
              <a:rPr lang="en-US" sz="1200" baseline="0" dirty="0"/>
              <a:t>. In the </a:t>
            </a:r>
            <a:r>
              <a:rPr lang="en-US" sz="1200" b="1" baseline="0" dirty="0"/>
              <a:t>Effects</a:t>
            </a:r>
            <a:r>
              <a:rPr lang="en-US" sz="1200" baseline="0" dirty="0"/>
              <a:t> </a:t>
            </a:r>
            <a:r>
              <a:rPr lang="en-US" sz="1200" b="1" baseline="0" dirty="0"/>
              <a:t>Options</a:t>
            </a:r>
            <a:r>
              <a:rPr lang="en-US" sz="1200" baseline="0" dirty="0"/>
              <a:t> dialog box, do the following:</a:t>
            </a:r>
          </a:p>
          <a:p>
            <a:pPr marL="1143000" lvl="2" indent="-228600">
              <a:buFont typeface="Arial" pitchFamily="34" charset="0"/>
              <a:buChar char="•"/>
            </a:pPr>
            <a:r>
              <a:rPr lang="en-US" sz="1200" baseline="0" dirty="0"/>
              <a:t>On the </a:t>
            </a:r>
            <a:r>
              <a:rPr lang="en-US" sz="1200" b="1" baseline="0" dirty="0"/>
              <a:t>Timing</a:t>
            </a:r>
            <a:r>
              <a:rPr lang="en-US" sz="1200" baseline="0" dirty="0"/>
              <a:t> tab, in the </a:t>
            </a:r>
            <a:r>
              <a:rPr lang="en-US" sz="1200" b="1" baseline="0" dirty="0"/>
              <a:t>Speed</a:t>
            </a:r>
            <a:r>
              <a:rPr lang="en-US" sz="1200" baseline="0" dirty="0"/>
              <a:t> list, select </a:t>
            </a:r>
            <a:r>
              <a:rPr lang="en-US" sz="1200" b="1" baseline="0" dirty="0"/>
              <a:t>Fast</a:t>
            </a:r>
            <a:r>
              <a:rPr lang="en-US" sz="1200" baseline="0" dirty="0"/>
              <a:t>. </a:t>
            </a:r>
            <a:endParaRPr lang="en-US" sz="1200" dirty="0"/>
          </a:p>
          <a:p>
            <a:pPr marL="1143000" lvl="2" indent="-228600">
              <a:buFont typeface="Arial" pitchFamily="34" charset="0"/>
              <a:buChar char="•"/>
            </a:pPr>
            <a:r>
              <a:rPr lang="en-US" sz="1200" baseline="0" dirty="0"/>
              <a:t>On the </a:t>
            </a:r>
            <a:r>
              <a:rPr lang="en-US" sz="1200" b="1" baseline="0" dirty="0"/>
              <a:t>SmartArt</a:t>
            </a:r>
            <a:r>
              <a:rPr lang="en-US" sz="1200" baseline="0" dirty="0"/>
              <a:t> </a:t>
            </a:r>
            <a:r>
              <a:rPr lang="en-US" sz="1200" b="1" baseline="0" dirty="0"/>
              <a:t>Animation</a:t>
            </a:r>
            <a:r>
              <a:rPr lang="en-US" sz="1200" baseline="0" dirty="0"/>
              <a:t> tab, in the </a:t>
            </a:r>
            <a:r>
              <a:rPr lang="en-US" sz="1200" b="1" baseline="0" dirty="0"/>
              <a:t>Group</a:t>
            </a:r>
            <a:r>
              <a:rPr lang="en-US" sz="1200" baseline="0" dirty="0"/>
              <a:t> graphic list, select </a:t>
            </a:r>
            <a:r>
              <a:rPr lang="en-US" sz="1200" b="1" baseline="0" dirty="0"/>
              <a:t>One</a:t>
            </a:r>
            <a:r>
              <a:rPr lang="en-US" sz="1200" baseline="0" dirty="0"/>
              <a:t> </a:t>
            </a:r>
            <a:r>
              <a:rPr lang="en-US" sz="1200" b="1" baseline="0" dirty="0"/>
              <a:t>by</a:t>
            </a:r>
            <a:r>
              <a:rPr lang="en-US" sz="1200" baseline="0" dirty="0"/>
              <a:t> </a:t>
            </a:r>
            <a:r>
              <a:rPr lang="en-US" sz="1200" b="1" baseline="0" dirty="0"/>
              <a:t>one</a:t>
            </a:r>
            <a:r>
              <a:rPr lang="en-US" sz="1200" b="0" baseline="0" dirty="0"/>
              <a:t>.</a:t>
            </a:r>
          </a:p>
          <a:p>
            <a:pPr marL="685800" lvl="1" indent="-228600">
              <a:buFont typeface="+mj-lt"/>
              <a:buAutoNum type="arabicPeriod"/>
            </a:pPr>
            <a:r>
              <a:rPr lang="en-US" sz="1200" dirty="0"/>
              <a:t>Click the double arrows under the two effects to show all the effects for all the shapes (16 effects)</a:t>
            </a:r>
            <a:r>
              <a:rPr lang="en-US" sz="1200" baseline="0" dirty="0"/>
              <a:t>.</a:t>
            </a:r>
          </a:p>
          <a:p>
            <a:pPr marL="685800" lvl="1" indent="-228600">
              <a:buFont typeface="+mj-lt"/>
              <a:buAutoNum type="arabicPeriod"/>
            </a:pPr>
            <a:r>
              <a:rPr lang="en-US" sz="1200" dirty="0"/>
              <a:t>Press and hold CTRL, select </a:t>
            </a:r>
            <a:r>
              <a:rPr lang="en-US" sz="1200" baseline="0" dirty="0"/>
              <a:t>all of the effects, and then under </a:t>
            </a:r>
            <a:r>
              <a:rPr lang="en-US" sz="1200" b="1" baseline="0" dirty="0"/>
              <a:t>Modify selected effects</a:t>
            </a:r>
            <a:r>
              <a:rPr lang="en-US" sz="1200" baseline="0" dirty="0"/>
              <a:t>, in the </a:t>
            </a:r>
            <a:r>
              <a:rPr lang="en-US" sz="1200" b="1" baseline="0" dirty="0"/>
              <a:t>Start</a:t>
            </a:r>
            <a:r>
              <a:rPr lang="en-US" sz="1200" baseline="0" dirty="0"/>
              <a:t> list, select </a:t>
            </a:r>
            <a:r>
              <a:rPr lang="en-US" sz="1200" b="1" baseline="0" dirty="0"/>
              <a:t>With</a:t>
            </a:r>
            <a:r>
              <a:rPr lang="en-US" sz="1200" baseline="0" dirty="0"/>
              <a:t> </a:t>
            </a:r>
            <a:r>
              <a:rPr lang="en-US" sz="1200" b="1" baseline="0" dirty="0"/>
              <a:t>Previous</a:t>
            </a:r>
            <a:r>
              <a:rPr lang="en-US" sz="1200" baseline="0" dirty="0"/>
              <a:t>.</a:t>
            </a:r>
            <a:endParaRPr lang="en-US" sz="1200" dirty="0"/>
          </a:p>
          <a:p>
            <a:pPr marL="685800" lvl="1" indent="-228600">
              <a:buFont typeface="+mj-lt"/>
              <a:buAutoNum type="arabicPeriod"/>
            </a:pPr>
            <a:r>
              <a:rPr lang="en-US" sz="1200" dirty="0"/>
              <a:t>Press and hold CTRL, select the first, third,</a:t>
            </a:r>
            <a:r>
              <a:rPr lang="en-US" sz="1200" baseline="0" dirty="0"/>
              <a:t> fifth, and seventh effects (fade entrance effects), and then do the following:</a:t>
            </a:r>
          </a:p>
          <a:p>
            <a:pPr marL="1143000" lvl="2" indent="-228600">
              <a:buFont typeface="Arial" pitchFamily="34" charset="0"/>
              <a:buChar char="•"/>
            </a:pPr>
            <a:r>
              <a:rPr lang="en-US" sz="1200" baseline="0" dirty="0"/>
              <a:t>Click </a:t>
            </a:r>
            <a:r>
              <a:rPr lang="en-US" sz="1200" b="1" baseline="0" dirty="0"/>
              <a:t>Change</a:t>
            </a:r>
            <a:r>
              <a:rPr lang="en-US" sz="1200" baseline="0" dirty="0"/>
              <a:t>, point to </a:t>
            </a:r>
            <a:r>
              <a:rPr lang="en-US" sz="1200" b="1" baseline="0" dirty="0"/>
              <a:t>Entrance</a:t>
            </a:r>
            <a:r>
              <a:rPr lang="en-US" sz="1200" b="0" baseline="0" dirty="0"/>
              <a:t>, </a:t>
            </a:r>
            <a:r>
              <a:rPr lang="en-US" sz="1200" baseline="0" dirty="0"/>
              <a:t>and select </a:t>
            </a:r>
            <a:r>
              <a:rPr lang="en-US" sz="1200" b="1" baseline="0" dirty="0"/>
              <a:t>More</a:t>
            </a:r>
            <a:r>
              <a:rPr lang="en-US" sz="1200" baseline="0" dirty="0"/>
              <a:t> </a:t>
            </a:r>
            <a:r>
              <a:rPr lang="en-US" sz="1200" b="1" baseline="0" dirty="0"/>
              <a:t>Effects</a:t>
            </a:r>
            <a:r>
              <a:rPr lang="en-US" sz="1200" baseline="0" dirty="0"/>
              <a:t>. In the </a:t>
            </a:r>
            <a:r>
              <a:rPr lang="en-US" sz="1200" b="1" baseline="0" dirty="0"/>
              <a:t>Change</a:t>
            </a:r>
            <a:r>
              <a:rPr lang="en-US" sz="1200" baseline="0" dirty="0"/>
              <a:t> </a:t>
            </a:r>
            <a:r>
              <a:rPr lang="en-US" sz="1200" b="1" baseline="0" dirty="0"/>
              <a:t>Entrance</a:t>
            </a:r>
            <a:r>
              <a:rPr lang="en-US" sz="1200" baseline="0" dirty="0"/>
              <a:t> </a:t>
            </a:r>
            <a:r>
              <a:rPr lang="en-US" sz="1200" b="1" baseline="0" dirty="0"/>
              <a:t>Effect</a:t>
            </a:r>
            <a:r>
              <a:rPr lang="en-US" sz="1200" baseline="0" dirty="0"/>
              <a:t> dialog box, under </a:t>
            </a:r>
            <a:r>
              <a:rPr lang="en-US" sz="1200" b="1" baseline="0" dirty="0"/>
              <a:t>Moderate</a:t>
            </a:r>
            <a:r>
              <a:rPr lang="en-US" sz="1200" b="0" baseline="0" dirty="0"/>
              <a:t>,</a:t>
            </a:r>
            <a:r>
              <a:rPr lang="en-US" sz="1200" baseline="0" dirty="0"/>
              <a:t> select </a:t>
            </a:r>
            <a:r>
              <a:rPr lang="en-US" sz="1200" b="1" baseline="0" dirty="0"/>
              <a:t>Grow &amp; Turn</a:t>
            </a:r>
            <a:r>
              <a:rPr lang="en-US" sz="1200" baseline="0" dirty="0"/>
              <a:t>.</a:t>
            </a:r>
          </a:p>
          <a:p>
            <a:pPr marL="1143000" lvl="2" indent="-228600">
              <a:buFont typeface="Arial" pitchFamily="34" charset="0"/>
              <a:buChar char="•"/>
            </a:pPr>
            <a:r>
              <a:rPr lang="en-US" sz="1200" baseline="0" dirty="0"/>
              <a:t>Under </a:t>
            </a:r>
            <a:r>
              <a:rPr lang="en-US" sz="1200" b="1" baseline="0" dirty="0"/>
              <a:t>Modify: Grow &amp; Turn</a:t>
            </a:r>
            <a:r>
              <a:rPr lang="en-US" sz="1200" baseline="0" dirty="0"/>
              <a:t>, in the </a:t>
            </a:r>
            <a:r>
              <a:rPr lang="en-US" sz="1200" b="1" baseline="0" dirty="0"/>
              <a:t>Start</a:t>
            </a:r>
            <a:r>
              <a:rPr lang="en-US" sz="1200" baseline="0" dirty="0"/>
              <a:t> list, select </a:t>
            </a:r>
            <a:r>
              <a:rPr lang="en-US" sz="1200" b="1" baseline="0" dirty="0"/>
              <a:t>After</a:t>
            </a:r>
            <a:r>
              <a:rPr lang="en-US" sz="1200" baseline="0" dirty="0"/>
              <a:t> </a:t>
            </a:r>
            <a:r>
              <a:rPr lang="en-US" sz="1200" b="1" baseline="0" dirty="0"/>
              <a:t>Previous</a:t>
            </a:r>
            <a:r>
              <a:rPr lang="en-US" sz="1200" baseline="0" dirty="0"/>
              <a:t>.</a:t>
            </a:r>
            <a:endParaRPr lang="en-US" sz="1200" dirty="0"/>
          </a:p>
          <a:p>
            <a:pPr marL="685800" lvl="1" indent="-228600">
              <a:buFont typeface="+mj-lt"/>
              <a:buAutoNum type="arabicPeriod"/>
            </a:pPr>
            <a:r>
              <a:rPr lang="en-US" sz="1200" dirty="0"/>
              <a:t>Press and hold CTRL, and select the ninth, 11</a:t>
            </a:r>
            <a:r>
              <a:rPr lang="en-US" sz="1200" baseline="30000" dirty="0"/>
              <a:t>th</a:t>
            </a:r>
            <a:r>
              <a:rPr lang="en-US" sz="1200" dirty="0"/>
              <a:t>,</a:t>
            </a:r>
            <a:r>
              <a:rPr lang="en-US" sz="1200" baseline="0" dirty="0"/>
              <a:t> 13</a:t>
            </a:r>
            <a:r>
              <a:rPr lang="en-US" sz="1200" baseline="30000" dirty="0"/>
              <a:t>th</a:t>
            </a:r>
            <a:r>
              <a:rPr lang="en-US" sz="1200" baseline="0" dirty="0"/>
              <a:t>, and 15</a:t>
            </a:r>
            <a:r>
              <a:rPr lang="en-US" sz="1200" baseline="30000" dirty="0"/>
              <a:t>th</a:t>
            </a:r>
            <a:r>
              <a:rPr lang="en-US" sz="1200" baseline="0" dirty="0"/>
              <a:t> effects (right motion paths). Click the arrow next to one of the selected effects, and then click </a:t>
            </a:r>
            <a:r>
              <a:rPr lang="en-US" sz="1200" b="1" dirty="0"/>
              <a:t>Remove</a:t>
            </a:r>
            <a:r>
              <a:rPr lang="en-US" sz="1200" dirty="0"/>
              <a:t>.</a:t>
            </a:r>
          </a:p>
          <a:p>
            <a:pPr marL="685800" lvl="1" indent="-228600">
              <a:buFont typeface="+mj-lt"/>
              <a:buAutoNum type="arabicPeriod"/>
            </a:pPr>
            <a:r>
              <a:rPr lang="en-US" sz="1200" dirty="0"/>
              <a:t>Drag the ninth effect (right motion path) until it is third in the list of effects.</a:t>
            </a:r>
          </a:p>
          <a:p>
            <a:pPr marL="685800" lvl="1" indent="-228600">
              <a:buFont typeface="+mj-lt"/>
              <a:buAutoNum type="arabicPeriod"/>
            </a:pPr>
            <a:r>
              <a:rPr lang="en-US" sz="1200" dirty="0"/>
              <a:t>Drag the 10</a:t>
            </a:r>
            <a:r>
              <a:rPr lang="en-US" sz="1200" baseline="30000" dirty="0"/>
              <a:t>th</a:t>
            </a:r>
            <a:r>
              <a:rPr lang="en-US" sz="1200" dirty="0"/>
              <a:t> </a:t>
            </a:r>
            <a:r>
              <a:rPr lang="en-US" sz="1200" baseline="0" dirty="0"/>
              <a:t>effect (right motion path), </a:t>
            </a:r>
            <a:r>
              <a:rPr lang="en-US" sz="1200" dirty="0"/>
              <a:t>until it is </a:t>
            </a:r>
            <a:r>
              <a:rPr lang="en-US" sz="1200" baseline="0" dirty="0"/>
              <a:t>sixth </a:t>
            </a:r>
            <a:r>
              <a:rPr lang="en-US" sz="1200" dirty="0"/>
              <a:t>in the list of effects.</a:t>
            </a:r>
            <a:endParaRPr lang="en-US" sz="1200" baseline="0" dirty="0"/>
          </a:p>
          <a:p>
            <a:pPr marL="685800" lvl="1" indent="-228600">
              <a:buFont typeface="+mj-lt"/>
              <a:buAutoNum type="arabicPeriod"/>
            </a:pPr>
            <a:r>
              <a:rPr lang="en-US" sz="1200" dirty="0"/>
              <a:t>Drag the </a:t>
            </a:r>
            <a:r>
              <a:rPr lang="en-US" sz="1200" baseline="0" dirty="0"/>
              <a:t>11</a:t>
            </a:r>
            <a:r>
              <a:rPr lang="en-US" sz="1200" baseline="30000" dirty="0"/>
              <a:t>th</a:t>
            </a:r>
            <a:r>
              <a:rPr lang="en-US" sz="1200" baseline="0" dirty="0"/>
              <a:t> effect (right motion path), </a:t>
            </a:r>
            <a:r>
              <a:rPr lang="en-US" sz="1200" dirty="0"/>
              <a:t>until it is </a:t>
            </a:r>
            <a:r>
              <a:rPr lang="en-US" sz="1200" baseline="0" dirty="0"/>
              <a:t>ninth </a:t>
            </a:r>
            <a:r>
              <a:rPr lang="en-US" sz="1200" dirty="0"/>
              <a:t>in the list of effects.</a:t>
            </a:r>
            <a:endParaRPr lang="en-US" sz="1200" baseline="0" dirty="0"/>
          </a:p>
          <a:p>
            <a:pPr marL="228600" indent="-228600">
              <a:buFont typeface="+mj-lt"/>
              <a:buNone/>
            </a:pPr>
            <a:endParaRPr lang="en-US" sz="1200" dirty="0"/>
          </a:p>
          <a:p>
            <a:pPr marL="228600" indent="-228600">
              <a:buFont typeface="+mj-lt"/>
              <a:buNone/>
            </a:pPr>
            <a:endParaRPr lang="en-US" sz="1200" dirty="0"/>
          </a:p>
          <a:p>
            <a:r>
              <a:rPr lang="en-US" sz="1200" baseline="0" dirty="0">
                <a:latin typeface="+mn-lt"/>
              </a:rPr>
              <a:t>To reproduce the background effects on this slide, do the following:</a:t>
            </a:r>
          </a:p>
          <a:p>
            <a:pPr marL="228600" lvl="0" indent="-228600">
              <a:buFont typeface="+mj-lt"/>
              <a:buAutoNum type="arabicPeriod"/>
            </a:pPr>
            <a:r>
              <a:rPr lang="en-US" sz="1200" kern="1200" dirty="0">
                <a:solidFill>
                  <a:schemeClr val="tx1"/>
                </a:solidFill>
                <a:latin typeface="+mn-lt"/>
                <a:ea typeface="+mn-ea"/>
                <a:cs typeface="+mn-cs"/>
              </a:rPr>
              <a:t>Right-click the slide background area, and then click </a:t>
            </a:r>
            <a:r>
              <a:rPr lang="en-US" sz="1200" b="1" kern="1200" dirty="0">
                <a:solidFill>
                  <a:schemeClr val="tx1"/>
                </a:solidFill>
                <a:latin typeface="+mn-lt"/>
                <a:ea typeface="+mn-ea"/>
                <a:cs typeface="+mn-cs"/>
              </a:rPr>
              <a:t>Format Background</a:t>
            </a:r>
            <a:r>
              <a:rPr lang="en-US" sz="1200" kern="1200" dirty="0">
                <a:solidFill>
                  <a:schemeClr val="tx1"/>
                </a:solidFill>
                <a:latin typeface="+mn-lt"/>
                <a:ea typeface="+mn-ea"/>
                <a:cs typeface="+mn-cs"/>
              </a:rPr>
              <a:t>. In the </a:t>
            </a:r>
            <a:r>
              <a:rPr lang="en-US" sz="1200" b="1" kern="1200" dirty="0">
                <a:solidFill>
                  <a:schemeClr val="tx1"/>
                </a:solidFill>
                <a:latin typeface="+mn-lt"/>
                <a:ea typeface="+mn-ea"/>
                <a:cs typeface="+mn-cs"/>
              </a:rPr>
              <a:t>Format Background </a:t>
            </a:r>
            <a:r>
              <a:rPr lang="en-US" sz="1200" kern="1200" dirty="0">
                <a:solidFill>
                  <a:schemeClr val="tx1"/>
                </a:solidFill>
                <a:latin typeface="+mn-lt"/>
                <a:ea typeface="+mn-ea"/>
                <a:cs typeface="+mn-cs"/>
              </a:rPr>
              <a:t>dialog box, click </a:t>
            </a:r>
            <a:r>
              <a:rPr lang="en-US" sz="1200" b="1" kern="1200" dirty="0">
                <a:solidFill>
                  <a:schemeClr val="tx1"/>
                </a:solidFill>
                <a:latin typeface="+mn-lt"/>
                <a:ea typeface="+mn-ea"/>
                <a:cs typeface="+mn-cs"/>
              </a:rPr>
              <a:t>Fill</a:t>
            </a:r>
            <a:r>
              <a:rPr lang="en-US" sz="1200" kern="1200" dirty="0">
                <a:solidFill>
                  <a:schemeClr val="tx1"/>
                </a:solidFill>
                <a:latin typeface="+mn-lt"/>
                <a:ea typeface="+mn-ea"/>
                <a:cs typeface="+mn-cs"/>
              </a:rPr>
              <a:t> in the left pane, select </a:t>
            </a:r>
            <a:r>
              <a:rPr lang="en-US" sz="1200" b="1" kern="1200" dirty="0">
                <a:solidFill>
                  <a:schemeClr val="tx1"/>
                </a:solidFill>
                <a:latin typeface="+mn-lt"/>
                <a:ea typeface="+mn-ea"/>
                <a:cs typeface="+mn-cs"/>
              </a:rPr>
              <a:t>Gradient fill</a:t>
            </a:r>
            <a:r>
              <a:rPr lang="en-US" sz="1200" kern="1200" dirty="0">
                <a:solidFill>
                  <a:schemeClr val="tx1"/>
                </a:solidFill>
                <a:latin typeface="+mn-lt"/>
                <a:ea typeface="+mn-ea"/>
                <a:cs typeface="+mn-cs"/>
              </a:rPr>
              <a:t> in the </a:t>
            </a:r>
            <a:r>
              <a:rPr lang="en-US" sz="1200" b="1" kern="1200" dirty="0">
                <a:solidFill>
                  <a:schemeClr val="tx1"/>
                </a:solidFill>
                <a:latin typeface="+mn-lt"/>
                <a:ea typeface="+mn-ea"/>
                <a:cs typeface="+mn-cs"/>
              </a:rPr>
              <a:t>Fill</a:t>
            </a:r>
            <a:r>
              <a:rPr lang="en-US" sz="1200" kern="1200" dirty="0">
                <a:solidFill>
                  <a:schemeClr val="tx1"/>
                </a:solidFill>
                <a:latin typeface="+mn-lt"/>
                <a:ea typeface="+mn-ea"/>
                <a:cs typeface="+mn-cs"/>
              </a:rPr>
              <a:t> pane, and then do the following:</a:t>
            </a:r>
          </a:p>
          <a:p>
            <a:pPr marL="685800" lvl="1" indent="-228600">
              <a:buFont typeface="Arial" pitchFamily="34" charset="0"/>
              <a:buChar char="•"/>
            </a:pPr>
            <a:r>
              <a:rPr lang="en-US" sz="1200" kern="1200" dirty="0">
                <a:solidFill>
                  <a:schemeClr val="tx1"/>
                </a:solidFill>
                <a:latin typeface="+mn-lt"/>
                <a:ea typeface="+mn-ea"/>
                <a:cs typeface="+mn-cs"/>
              </a:rPr>
              <a:t>In the </a:t>
            </a:r>
            <a:r>
              <a:rPr lang="en-US" sz="1200" b="1" kern="1200" dirty="0">
                <a:solidFill>
                  <a:schemeClr val="tx1"/>
                </a:solidFill>
                <a:latin typeface="+mn-lt"/>
                <a:ea typeface="+mn-ea"/>
                <a:cs typeface="+mn-cs"/>
              </a:rPr>
              <a:t>Type</a:t>
            </a:r>
            <a:r>
              <a:rPr lang="en-US" sz="1200" kern="1200" dirty="0">
                <a:solidFill>
                  <a:schemeClr val="tx1"/>
                </a:solidFill>
                <a:latin typeface="+mn-lt"/>
                <a:ea typeface="+mn-ea"/>
                <a:cs typeface="+mn-cs"/>
              </a:rPr>
              <a:t> list, select </a:t>
            </a:r>
            <a:r>
              <a:rPr lang="en-US" sz="1200" b="1" kern="1200" dirty="0">
                <a:solidFill>
                  <a:schemeClr val="tx1"/>
                </a:solidFill>
                <a:latin typeface="+mn-lt"/>
                <a:ea typeface="+mn-ea"/>
                <a:cs typeface="+mn-cs"/>
              </a:rPr>
              <a:t>Radial</a:t>
            </a:r>
            <a:r>
              <a:rPr lang="en-US" sz="1200" kern="1200" dirty="0">
                <a:solidFill>
                  <a:schemeClr val="tx1"/>
                </a:solidFill>
                <a:latin typeface="+mn-lt"/>
                <a:ea typeface="+mn-ea"/>
                <a:cs typeface="+mn-cs"/>
              </a:rPr>
              <a:t>.</a:t>
            </a:r>
          </a:p>
          <a:p>
            <a:pPr marL="685800" lvl="1" indent="-228600">
              <a:buFont typeface="Arial" pitchFamily="34" charset="0"/>
              <a:buChar char="•"/>
            </a:pPr>
            <a:r>
              <a:rPr lang="en-US" sz="1200" kern="1200" dirty="0">
                <a:solidFill>
                  <a:schemeClr val="tx1"/>
                </a:solidFill>
                <a:latin typeface="+mn-lt"/>
                <a:ea typeface="+mn-ea"/>
                <a:cs typeface="+mn-cs"/>
              </a:rPr>
              <a:t>Click the button next to </a:t>
            </a:r>
            <a:r>
              <a:rPr lang="en-US" sz="1200" b="1" kern="1200" dirty="0">
                <a:solidFill>
                  <a:schemeClr val="tx1"/>
                </a:solidFill>
                <a:latin typeface="+mn-lt"/>
                <a:ea typeface="+mn-ea"/>
                <a:cs typeface="+mn-cs"/>
              </a:rPr>
              <a:t>Direction</a:t>
            </a:r>
            <a:r>
              <a:rPr lang="en-US" sz="1200" kern="1200" dirty="0">
                <a:solidFill>
                  <a:schemeClr val="tx1"/>
                </a:solidFill>
                <a:latin typeface="+mn-lt"/>
                <a:ea typeface="+mn-ea"/>
                <a:cs typeface="+mn-cs"/>
              </a:rPr>
              <a:t>, and then click </a:t>
            </a:r>
            <a:r>
              <a:rPr lang="en-US" sz="1200" b="1" kern="1200" dirty="0">
                <a:solidFill>
                  <a:schemeClr val="tx1"/>
                </a:solidFill>
                <a:latin typeface="+mn-lt"/>
                <a:ea typeface="+mn-ea"/>
                <a:cs typeface="+mn-cs"/>
              </a:rPr>
              <a:t>From Center </a:t>
            </a:r>
            <a:r>
              <a:rPr lang="en-US" sz="1200" b="0" kern="1200" dirty="0">
                <a:solidFill>
                  <a:schemeClr val="tx1"/>
                </a:solidFill>
                <a:latin typeface="+mn-lt"/>
                <a:ea typeface="+mn-ea"/>
                <a:cs typeface="+mn-cs"/>
              </a:rPr>
              <a:t>(third option from the left). </a:t>
            </a:r>
            <a:endParaRPr lang="en-US" sz="1200" b="1" kern="1200" dirty="0">
              <a:solidFill>
                <a:schemeClr val="tx1"/>
              </a:solidFill>
              <a:latin typeface="+mn-lt"/>
              <a:ea typeface="+mn-ea"/>
              <a:cs typeface="+mn-cs"/>
            </a:endParaRPr>
          </a:p>
          <a:p>
            <a:pPr marL="685800" lvl="1" indent="-228600">
              <a:buFont typeface="Arial" pitchFamily="34" charset="0"/>
              <a:buChar char="•"/>
            </a:pPr>
            <a:r>
              <a:rPr lang="en-US" sz="1200" kern="1200" dirty="0">
                <a:solidFill>
                  <a:schemeClr val="tx1"/>
                </a:solidFill>
                <a:latin typeface="+mn-lt"/>
                <a:ea typeface="+mn-ea"/>
                <a:cs typeface="+mn-cs"/>
              </a:rPr>
              <a:t>Under </a:t>
            </a:r>
            <a:r>
              <a:rPr lang="en-US" sz="1200" b="1" kern="1200" dirty="0">
                <a:solidFill>
                  <a:schemeClr val="tx1"/>
                </a:solidFill>
                <a:latin typeface="+mn-lt"/>
                <a:ea typeface="+mn-ea"/>
                <a:cs typeface="+mn-cs"/>
              </a:rPr>
              <a:t>Gradient stops</a:t>
            </a:r>
            <a:r>
              <a:rPr lang="en-US" sz="1200" kern="1200" dirty="0">
                <a:solidFill>
                  <a:schemeClr val="tx1"/>
                </a:solidFill>
                <a:latin typeface="+mn-lt"/>
                <a:ea typeface="+mn-ea"/>
                <a:cs typeface="+mn-cs"/>
              </a:rPr>
              <a:t>, click </a:t>
            </a:r>
            <a:r>
              <a:rPr lang="en-US" sz="1200" b="1" kern="1200" dirty="0">
                <a:solidFill>
                  <a:schemeClr val="tx1"/>
                </a:solidFill>
                <a:latin typeface="+mn-lt"/>
                <a:ea typeface="+mn-ea"/>
                <a:cs typeface="+mn-cs"/>
              </a:rPr>
              <a:t>Add</a:t>
            </a:r>
            <a:r>
              <a:rPr lang="en-US" sz="1200" b="0" kern="1200" dirty="0">
                <a:solidFill>
                  <a:schemeClr val="tx1"/>
                </a:solidFill>
                <a:latin typeface="+mn-lt"/>
                <a:ea typeface="+mn-ea"/>
                <a:cs typeface="+mn-cs"/>
              </a:rPr>
              <a:t> or </a:t>
            </a:r>
            <a:r>
              <a:rPr lang="en-US" sz="1200" b="1" kern="1200" dirty="0">
                <a:solidFill>
                  <a:schemeClr val="tx1"/>
                </a:solidFill>
                <a:latin typeface="+mn-lt"/>
                <a:ea typeface="+mn-ea"/>
                <a:cs typeface="+mn-cs"/>
              </a:rPr>
              <a:t>Remove</a:t>
            </a:r>
            <a:r>
              <a:rPr lang="en-US" sz="1200" kern="1200" dirty="0">
                <a:solidFill>
                  <a:schemeClr val="tx1"/>
                </a:solidFill>
                <a:latin typeface="+mn-lt"/>
                <a:ea typeface="+mn-ea"/>
                <a:cs typeface="+mn-cs"/>
              </a:rPr>
              <a:t> until two stops appear in the drop-down list.</a:t>
            </a:r>
          </a:p>
          <a:p>
            <a:pPr marL="228600" lvl="0" indent="-228600">
              <a:buFont typeface="+mj-lt"/>
              <a:buAutoNum type="arabicPeriod"/>
            </a:pPr>
            <a:r>
              <a:rPr lang="en-US" sz="1200" kern="1200" dirty="0">
                <a:solidFill>
                  <a:schemeClr val="tx1"/>
                </a:solidFill>
                <a:latin typeface="+mn-lt"/>
                <a:ea typeface="+mn-ea"/>
                <a:cs typeface="+mn-cs"/>
              </a:rPr>
              <a:t>Also under </a:t>
            </a:r>
            <a:r>
              <a:rPr lang="en-US" sz="1200" b="1" kern="1200" dirty="0">
                <a:solidFill>
                  <a:schemeClr val="tx1"/>
                </a:solidFill>
                <a:latin typeface="+mn-lt"/>
                <a:ea typeface="+mn-ea"/>
                <a:cs typeface="+mn-cs"/>
              </a:rPr>
              <a:t>Gradient stops</a:t>
            </a:r>
            <a:r>
              <a:rPr lang="en-US" sz="1200" kern="1200" dirty="0">
                <a:solidFill>
                  <a:schemeClr val="tx1"/>
                </a:solidFill>
                <a:latin typeface="+mn-lt"/>
                <a:ea typeface="+mn-ea"/>
                <a:cs typeface="+mn-cs"/>
              </a:rPr>
              <a:t>, customize the gradient stops that you added as follows:</a:t>
            </a:r>
          </a:p>
          <a:p>
            <a:pPr marL="685800" lvl="1" indent="-228600">
              <a:buFont typeface="Arial" pitchFamily="34" charset="0"/>
              <a:buChar char="•"/>
            </a:pPr>
            <a:r>
              <a:rPr lang="en-US" sz="1200" kern="1200" dirty="0">
                <a:solidFill>
                  <a:schemeClr val="tx1"/>
                </a:solidFill>
                <a:latin typeface="+mn-lt"/>
                <a:ea typeface="+mn-ea"/>
                <a:cs typeface="+mn-cs"/>
              </a:rPr>
              <a:t>Select </a:t>
            </a:r>
            <a:r>
              <a:rPr lang="en-US" sz="1200" b="1" kern="1200" dirty="0">
                <a:solidFill>
                  <a:schemeClr val="tx1"/>
                </a:solidFill>
                <a:latin typeface="+mn-lt"/>
                <a:ea typeface="+mn-ea"/>
                <a:cs typeface="+mn-cs"/>
              </a:rPr>
              <a:t>Stop 1 </a:t>
            </a:r>
            <a:r>
              <a:rPr lang="en-US" sz="1200" kern="1200" dirty="0">
                <a:solidFill>
                  <a:schemeClr val="tx1"/>
                </a:solidFill>
                <a:latin typeface="+mn-lt"/>
                <a:ea typeface="+mn-ea"/>
                <a:cs typeface="+mn-cs"/>
              </a:rPr>
              <a:t>from the list, and then do the following:</a:t>
            </a:r>
          </a:p>
          <a:p>
            <a:pPr marL="1143000" lvl="2" indent="-228600">
              <a:buFont typeface="Arial" pitchFamily="34" charset="0"/>
              <a:buChar char="•"/>
            </a:pPr>
            <a:r>
              <a:rPr lang="en-US" sz="1200" kern="1200" dirty="0">
                <a:solidFill>
                  <a:schemeClr val="tx1"/>
                </a:solidFill>
                <a:latin typeface="+mn-lt"/>
                <a:ea typeface="+mn-ea"/>
                <a:cs typeface="+mn-cs"/>
              </a:rPr>
              <a:t>In the </a:t>
            </a:r>
            <a:r>
              <a:rPr lang="en-US" sz="1200" b="1" kern="1200" dirty="0">
                <a:solidFill>
                  <a:schemeClr val="tx1"/>
                </a:solidFill>
                <a:latin typeface="+mn-lt"/>
                <a:ea typeface="+mn-ea"/>
                <a:cs typeface="+mn-cs"/>
              </a:rPr>
              <a:t>Stop position </a:t>
            </a:r>
            <a:r>
              <a:rPr lang="en-US" sz="1200" kern="1200" dirty="0">
                <a:solidFill>
                  <a:schemeClr val="tx1"/>
                </a:solidFill>
                <a:latin typeface="+mn-lt"/>
                <a:ea typeface="+mn-ea"/>
                <a:cs typeface="+mn-cs"/>
              </a:rPr>
              <a:t>box, enter </a:t>
            </a:r>
            <a:r>
              <a:rPr lang="en-US" sz="1200" b="1" kern="1200" dirty="0">
                <a:solidFill>
                  <a:schemeClr val="tx1"/>
                </a:solidFill>
                <a:latin typeface="+mn-lt"/>
                <a:ea typeface="+mn-ea"/>
                <a:cs typeface="+mn-cs"/>
              </a:rPr>
              <a:t>33%</a:t>
            </a:r>
            <a:r>
              <a:rPr lang="en-US" sz="1200" b="0" kern="1200" dirty="0">
                <a:solidFill>
                  <a:schemeClr val="tx1"/>
                </a:solidFill>
                <a:latin typeface="+mn-lt"/>
                <a:ea typeface="+mn-ea"/>
                <a:cs typeface="+mn-cs"/>
              </a:rPr>
              <a:t>.</a:t>
            </a:r>
          </a:p>
          <a:p>
            <a:pPr marL="1143000" lvl="2" indent="-228600">
              <a:buFont typeface="Arial" pitchFamily="34" charset="0"/>
              <a:buChar char="•"/>
            </a:pPr>
            <a:r>
              <a:rPr lang="en-US" sz="1200" kern="1200" dirty="0">
                <a:solidFill>
                  <a:schemeClr val="tx1"/>
                </a:solidFill>
                <a:latin typeface="+mn-lt"/>
                <a:ea typeface="+mn-ea"/>
                <a:cs typeface="+mn-cs"/>
              </a:rPr>
              <a:t>Click the button next to </a:t>
            </a:r>
            <a:r>
              <a:rPr lang="en-US" sz="1200" b="1" kern="1200" dirty="0">
                <a:solidFill>
                  <a:schemeClr val="tx1"/>
                </a:solidFill>
                <a:latin typeface="+mn-lt"/>
                <a:ea typeface="+mn-ea"/>
                <a:cs typeface="+mn-cs"/>
              </a:rPr>
              <a:t>Color</a:t>
            </a:r>
            <a:r>
              <a:rPr lang="en-US" sz="1200" kern="1200" dirty="0">
                <a:solidFill>
                  <a:schemeClr val="tx1"/>
                </a:solidFill>
                <a:latin typeface="+mn-lt"/>
                <a:ea typeface="+mn-ea"/>
                <a:cs typeface="+mn-cs"/>
              </a:rPr>
              <a:t>, and then under </a:t>
            </a:r>
            <a:r>
              <a:rPr lang="en-US" sz="1200" b="1" kern="1200" dirty="0">
                <a:solidFill>
                  <a:schemeClr val="tx1"/>
                </a:solidFill>
                <a:latin typeface="+mn-lt"/>
                <a:ea typeface="+mn-ea"/>
                <a:cs typeface="+mn-cs"/>
              </a:rPr>
              <a:t>Theme</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Colors</a:t>
            </a:r>
            <a:r>
              <a:rPr lang="en-US" sz="1200" kern="1200" baseline="0" dirty="0">
                <a:solidFill>
                  <a:schemeClr val="tx1"/>
                </a:solidFill>
                <a:latin typeface="+mn-lt"/>
                <a:ea typeface="+mn-ea"/>
                <a:cs typeface="+mn-cs"/>
              </a:rPr>
              <a:t> select </a:t>
            </a:r>
            <a:r>
              <a:rPr lang="en-US" sz="1200" b="1" kern="1200" baseline="0" dirty="0">
                <a:solidFill>
                  <a:schemeClr val="tx1"/>
                </a:solidFill>
                <a:latin typeface="+mn-lt"/>
                <a:ea typeface="+mn-ea"/>
                <a:cs typeface="+mn-cs"/>
              </a:rPr>
              <a:t>White, Background 1 </a:t>
            </a:r>
            <a:r>
              <a:rPr lang="en-US" sz="1200" b="0" baseline="0" dirty="0">
                <a:solidFill>
                  <a:schemeClr val="accent6"/>
                </a:solidFill>
                <a:latin typeface="+mn-lt"/>
              </a:rPr>
              <a:t>(first row, first option from the left). </a:t>
            </a:r>
            <a:endParaRPr lang="en-US" sz="1200" b="1" kern="1200" baseline="0" dirty="0">
              <a:solidFill>
                <a:schemeClr val="tx1"/>
              </a:solidFill>
              <a:latin typeface="+mn-lt"/>
              <a:ea typeface="+mn-ea"/>
              <a:cs typeface="+mn-cs"/>
            </a:endParaRPr>
          </a:p>
          <a:p>
            <a:pPr marL="685800" lvl="1" indent="-228600">
              <a:buFont typeface="Arial" pitchFamily="34" charset="0"/>
              <a:buChar char="•"/>
            </a:pPr>
            <a:r>
              <a:rPr lang="en-US" sz="1200" kern="1200" dirty="0">
                <a:solidFill>
                  <a:schemeClr val="tx1"/>
                </a:solidFill>
                <a:latin typeface="+mn-lt"/>
                <a:ea typeface="+mn-ea"/>
                <a:cs typeface="+mn-cs"/>
              </a:rPr>
              <a:t>Select </a:t>
            </a:r>
            <a:r>
              <a:rPr lang="en-US" sz="1200" b="1" kern="1200" dirty="0">
                <a:solidFill>
                  <a:schemeClr val="tx1"/>
                </a:solidFill>
                <a:latin typeface="+mn-lt"/>
                <a:ea typeface="+mn-ea"/>
                <a:cs typeface="+mn-cs"/>
              </a:rPr>
              <a:t>Stop 2 </a:t>
            </a:r>
            <a:r>
              <a:rPr lang="en-US" sz="1200" kern="1200" dirty="0">
                <a:solidFill>
                  <a:schemeClr val="tx1"/>
                </a:solidFill>
                <a:latin typeface="+mn-lt"/>
                <a:ea typeface="+mn-ea"/>
                <a:cs typeface="+mn-cs"/>
              </a:rPr>
              <a:t>from the list, and then do the following: </a:t>
            </a:r>
          </a:p>
          <a:p>
            <a:pPr marL="1143000" lvl="2" indent="-228600">
              <a:buFont typeface="Arial" pitchFamily="34" charset="0"/>
              <a:buChar char="•"/>
            </a:pPr>
            <a:r>
              <a:rPr lang="en-US" sz="1200" kern="1200" dirty="0">
                <a:solidFill>
                  <a:schemeClr val="tx1"/>
                </a:solidFill>
                <a:latin typeface="+mn-lt"/>
                <a:ea typeface="+mn-ea"/>
                <a:cs typeface="+mn-cs"/>
              </a:rPr>
              <a:t>In the </a:t>
            </a:r>
            <a:r>
              <a:rPr lang="en-US" sz="1200" b="1" kern="1200" dirty="0">
                <a:solidFill>
                  <a:schemeClr val="tx1"/>
                </a:solidFill>
                <a:latin typeface="+mn-lt"/>
                <a:ea typeface="+mn-ea"/>
                <a:cs typeface="+mn-cs"/>
              </a:rPr>
              <a:t>Stop position </a:t>
            </a:r>
            <a:r>
              <a:rPr lang="en-US" sz="1200" kern="1200" dirty="0">
                <a:solidFill>
                  <a:schemeClr val="tx1"/>
                </a:solidFill>
                <a:latin typeface="+mn-lt"/>
                <a:ea typeface="+mn-ea"/>
                <a:cs typeface="+mn-cs"/>
              </a:rPr>
              <a:t>box, enter </a:t>
            </a:r>
            <a:r>
              <a:rPr lang="en-US" sz="1200" b="1" kern="1200" dirty="0">
                <a:solidFill>
                  <a:schemeClr val="tx1"/>
                </a:solidFill>
                <a:latin typeface="+mn-lt"/>
                <a:ea typeface="+mn-ea"/>
                <a:cs typeface="+mn-cs"/>
              </a:rPr>
              <a:t>100%</a:t>
            </a:r>
            <a:r>
              <a:rPr lang="en-US" sz="1200" kern="1200" dirty="0">
                <a:solidFill>
                  <a:schemeClr val="tx1"/>
                </a:solidFill>
                <a:latin typeface="+mn-lt"/>
                <a:ea typeface="+mn-ea"/>
                <a:cs typeface="+mn-cs"/>
              </a:rPr>
              <a:t>.</a:t>
            </a:r>
          </a:p>
          <a:p>
            <a:pPr marL="1143000" marR="0" lvl="2"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dirty="0"/>
              <a:t>Click the button next to </a:t>
            </a:r>
            <a:r>
              <a:rPr lang="en-US" sz="1200" b="1" dirty="0"/>
              <a:t>Color</a:t>
            </a:r>
            <a:r>
              <a:rPr lang="en-US" sz="1200" dirty="0"/>
              <a:t>, </a:t>
            </a:r>
            <a:r>
              <a:rPr lang="en-US" sz="1200" kern="1200" dirty="0">
                <a:solidFill>
                  <a:schemeClr val="tx1"/>
                </a:solidFill>
                <a:latin typeface="+mn-lt"/>
                <a:ea typeface="+mn-ea"/>
                <a:cs typeface="+mn-cs"/>
              </a:rPr>
              <a:t>and then under </a:t>
            </a:r>
            <a:r>
              <a:rPr lang="en-US" sz="1200" b="1" kern="1200" dirty="0">
                <a:solidFill>
                  <a:schemeClr val="tx1"/>
                </a:solidFill>
                <a:latin typeface="+mn-lt"/>
                <a:ea typeface="+mn-ea"/>
                <a:cs typeface="+mn-cs"/>
              </a:rPr>
              <a:t>Theme</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Colors</a:t>
            </a:r>
            <a:r>
              <a:rPr lang="en-US" sz="1200" kern="1200" baseline="0" dirty="0">
                <a:solidFill>
                  <a:schemeClr val="tx1"/>
                </a:solidFill>
                <a:latin typeface="+mn-lt"/>
                <a:ea typeface="+mn-ea"/>
                <a:cs typeface="+mn-cs"/>
              </a:rPr>
              <a:t> select </a:t>
            </a:r>
            <a:r>
              <a:rPr lang="en-US" sz="1200" b="1" kern="1200" baseline="0" dirty="0">
                <a:solidFill>
                  <a:schemeClr val="tx1"/>
                </a:solidFill>
                <a:latin typeface="+mn-lt"/>
                <a:ea typeface="+mn-ea"/>
                <a:cs typeface="+mn-cs"/>
              </a:rPr>
              <a:t>White, Background 1, Darker 25% </a:t>
            </a:r>
            <a:r>
              <a:rPr lang="en-US" sz="1200" b="0" baseline="0" dirty="0">
                <a:solidFill>
                  <a:schemeClr val="accent6"/>
                </a:solidFill>
                <a:latin typeface="+mn-lt"/>
              </a:rPr>
              <a:t>(fourth row, first option from the left). </a:t>
            </a:r>
            <a:endParaRPr lang="en-US" sz="1200" dirty="0"/>
          </a:p>
          <a:p>
            <a:endParaRPr lang="en-US" sz="1200" dirty="0"/>
          </a:p>
        </p:txBody>
      </p:sp>
      <p:sp>
        <p:nvSpPr>
          <p:cNvPr id="6" name="Slide Image Placeholder 5"/>
          <p:cNvSpPr>
            <a:spLocks noGrp="1" noRot="1" noChangeAspect="1"/>
          </p:cNvSpPr>
          <p:nvPr>
            <p:ph type="sldImg"/>
          </p:nvPr>
        </p:nvSpPr>
        <p:spPr>
          <a:xfrm>
            <a:off x="15875" y="503238"/>
            <a:ext cx="4191000" cy="2359025"/>
          </a:xfrm>
        </p:spPr>
      </p:sp>
    </p:spTree>
    <p:extLst>
      <p:ext uri="{BB962C8B-B14F-4D97-AF65-F5344CB8AC3E}">
        <p14:creationId xmlns:p14="http://schemas.microsoft.com/office/powerpoint/2010/main" val="30961318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numCol="2" spcCol="182880">
            <a:noAutofit/>
          </a:bodyPr>
          <a:lstStyle/>
          <a:p>
            <a:pPr marL="228600" indent="-228600">
              <a:buFont typeface="+mj-lt"/>
              <a:buNone/>
            </a:pPr>
            <a:endParaRPr lang="en-US" sz="1200" dirty="0"/>
          </a:p>
          <a:p>
            <a:pPr marL="228600" indent="-228600">
              <a:buFont typeface="+mj-lt"/>
              <a:buNone/>
            </a:pPr>
            <a:endParaRPr lang="en-US" sz="1200" dirty="0"/>
          </a:p>
          <a:p>
            <a:pPr marL="228600" indent="-228600">
              <a:buFont typeface="+mj-lt"/>
              <a:buNone/>
            </a:pPr>
            <a:r>
              <a:rPr lang="en-US" sz="1200" dirty="0"/>
              <a:t>To reproduce the </a:t>
            </a:r>
            <a:r>
              <a:rPr lang="en-US" sz="1200" dirty="0" err="1"/>
              <a:t>SmartArt</a:t>
            </a:r>
            <a:r>
              <a:rPr lang="en-US" sz="1200" dirty="0"/>
              <a:t> effects on</a:t>
            </a:r>
            <a:r>
              <a:rPr lang="en-US" sz="1200" baseline="0" dirty="0"/>
              <a:t> this slide, do the following:</a:t>
            </a:r>
            <a:endParaRPr lang="en-US" sz="1200" dirty="0"/>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dirty="0"/>
              <a:t>On the </a:t>
            </a:r>
            <a:r>
              <a:rPr lang="en-US" sz="1200" b="1" dirty="0"/>
              <a:t>Home</a:t>
            </a:r>
            <a:r>
              <a:rPr lang="en-US" sz="1200" b="0" dirty="0"/>
              <a:t> tab, in the </a:t>
            </a:r>
            <a:r>
              <a:rPr lang="en-US" sz="1200" b="1" dirty="0"/>
              <a:t>Slides</a:t>
            </a:r>
            <a:r>
              <a:rPr lang="en-US" sz="1200" b="0" dirty="0"/>
              <a:t> group, click </a:t>
            </a:r>
            <a:r>
              <a:rPr lang="en-US" sz="1200" b="1" dirty="0"/>
              <a:t>Layout</a:t>
            </a:r>
            <a:r>
              <a:rPr lang="en-US" sz="1200" b="0" dirty="0"/>
              <a:t>, and then click</a:t>
            </a:r>
            <a:r>
              <a:rPr lang="en-US" sz="1200" b="0" baseline="0" dirty="0"/>
              <a:t> </a:t>
            </a:r>
            <a:r>
              <a:rPr lang="en-US" sz="1200" b="1" baseline="0" dirty="0"/>
              <a:t>Blank</a:t>
            </a:r>
            <a:r>
              <a:rPr lang="en-US" sz="1200" b="0" baseline="0" dirty="0"/>
              <a:t>. </a:t>
            </a:r>
            <a:endParaRPr lang="en-US" sz="1200" dirty="0"/>
          </a:p>
          <a:p>
            <a:pPr marL="228600" indent="-228600">
              <a:buFont typeface="+mj-lt"/>
              <a:buAutoNum type="arabicPeriod"/>
            </a:pPr>
            <a:r>
              <a:rPr lang="en-US" sz="1200" b="0" dirty="0"/>
              <a:t>On the </a:t>
            </a:r>
            <a:r>
              <a:rPr lang="en-US" sz="1200" b="1" dirty="0"/>
              <a:t>Insert tab</a:t>
            </a:r>
            <a:r>
              <a:rPr lang="en-US" sz="1200" b="0" dirty="0"/>
              <a:t>, in the </a:t>
            </a:r>
            <a:r>
              <a:rPr lang="en-US" sz="1200" b="1" dirty="0"/>
              <a:t>Illustrations</a:t>
            </a:r>
            <a:r>
              <a:rPr lang="en-US" sz="1200" dirty="0"/>
              <a:t> group, click </a:t>
            </a:r>
            <a:r>
              <a:rPr lang="en-US" sz="1200" b="1" dirty="0" err="1"/>
              <a:t>SmartArt</a:t>
            </a:r>
            <a:r>
              <a:rPr lang="en-US" sz="1200" b="0" dirty="0"/>
              <a:t>.</a:t>
            </a:r>
            <a:r>
              <a:rPr lang="en-US" sz="1200" b="0" baseline="0" dirty="0"/>
              <a:t> In the </a:t>
            </a:r>
            <a:r>
              <a:rPr lang="en-US" sz="1200" b="1" baseline="0" dirty="0"/>
              <a:t>Choose a </a:t>
            </a:r>
            <a:r>
              <a:rPr lang="en-US" sz="1200" b="1" baseline="0" dirty="0" err="1"/>
              <a:t>SmartArt</a:t>
            </a:r>
            <a:r>
              <a:rPr lang="en-US" sz="1200" b="1" baseline="0" dirty="0"/>
              <a:t> Graphic</a:t>
            </a:r>
            <a:r>
              <a:rPr lang="en-US" sz="1200" b="0" baseline="0" dirty="0"/>
              <a:t> dialog box, in the left pane, click </a:t>
            </a:r>
            <a:r>
              <a:rPr lang="en-US" sz="1200" b="1" baseline="0" dirty="0"/>
              <a:t>List</a:t>
            </a:r>
            <a:r>
              <a:rPr lang="en-US" sz="1200" b="0" baseline="0" dirty="0"/>
              <a:t>. In the </a:t>
            </a:r>
            <a:r>
              <a:rPr lang="en-US" sz="1200" b="1" baseline="0" dirty="0"/>
              <a:t>List </a:t>
            </a:r>
            <a:r>
              <a:rPr lang="en-US" sz="1200" b="0" baseline="0" dirty="0"/>
              <a:t>pane, click </a:t>
            </a:r>
            <a:r>
              <a:rPr lang="en-US" sz="1200" b="1" baseline="0" dirty="0"/>
              <a:t>Vertical Block List </a:t>
            </a:r>
            <a:r>
              <a:rPr lang="en-US" sz="1200" baseline="0" dirty="0"/>
              <a:t>(fourth row,  third option from the left), and then click </a:t>
            </a:r>
            <a:r>
              <a:rPr lang="en-US" sz="1200" b="1" baseline="0" dirty="0"/>
              <a:t>OK</a:t>
            </a:r>
            <a:r>
              <a:rPr lang="en-US" sz="1200" baseline="0" dirty="0"/>
              <a:t> to insert the graphic into the slide.</a:t>
            </a:r>
            <a:r>
              <a:rPr lang="en-US" sz="1200" b="0" baseline="0" dirty="0"/>
              <a:t> </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aseline="0" dirty="0"/>
              <a:t>To create a fourth row, do the following:</a:t>
            </a:r>
          </a:p>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baseline="0" dirty="0"/>
              <a:t>Select the third  block shape (the shape on the left side) at the bottom of the graphic, under </a:t>
            </a:r>
            <a:r>
              <a:rPr lang="en-US" sz="1200" b="1" baseline="0" dirty="0"/>
              <a:t>SmartArt</a:t>
            </a:r>
            <a:r>
              <a:rPr lang="en-US" sz="1200" b="0" baseline="0" dirty="0"/>
              <a:t> </a:t>
            </a:r>
            <a:r>
              <a:rPr lang="en-US" sz="1200" b="1" baseline="0" dirty="0"/>
              <a:t>Tools</a:t>
            </a:r>
            <a:r>
              <a:rPr lang="en-US" sz="1200" b="0" baseline="0" dirty="0"/>
              <a:t>, on the </a:t>
            </a:r>
            <a:r>
              <a:rPr lang="en-US" sz="1200" b="1" baseline="0" dirty="0"/>
              <a:t>Design</a:t>
            </a:r>
            <a:r>
              <a:rPr lang="en-US" sz="1200" b="0" baseline="0" dirty="0"/>
              <a:t> tab, in the </a:t>
            </a:r>
            <a:r>
              <a:rPr lang="en-US" sz="1200" b="1" baseline="0" dirty="0"/>
              <a:t>Create</a:t>
            </a:r>
            <a:r>
              <a:rPr lang="en-US" sz="1200" b="0" baseline="0" dirty="0"/>
              <a:t> </a:t>
            </a:r>
            <a:r>
              <a:rPr lang="en-US" sz="1200" b="1" baseline="0" dirty="0"/>
              <a:t>Graphic</a:t>
            </a:r>
            <a:r>
              <a:rPr lang="en-US" sz="1200" b="0" baseline="0" dirty="0"/>
              <a:t> group, click the arrow next to </a:t>
            </a:r>
            <a:r>
              <a:rPr lang="en-US" sz="1200" b="1" baseline="0" dirty="0"/>
              <a:t>Add</a:t>
            </a:r>
            <a:r>
              <a:rPr lang="en-US" sz="1200" b="0" baseline="0" dirty="0"/>
              <a:t> </a:t>
            </a:r>
            <a:r>
              <a:rPr lang="en-US" sz="1200" b="1" baseline="0" dirty="0"/>
              <a:t>Shape</a:t>
            </a:r>
            <a:r>
              <a:rPr lang="en-US" sz="1200" b="0" baseline="0" dirty="0"/>
              <a:t>, and select </a:t>
            </a:r>
            <a:r>
              <a:rPr lang="en-US" sz="1200" b="1" baseline="0" dirty="0"/>
              <a:t>Add</a:t>
            </a:r>
            <a:r>
              <a:rPr lang="en-US" sz="1200" b="0" baseline="0" dirty="0"/>
              <a:t> </a:t>
            </a:r>
            <a:r>
              <a:rPr lang="en-US" sz="1200" b="1" baseline="0" dirty="0"/>
              <a:t>Shape</a:t>
            </a:r>
            <a:r>
              <a:rPr lang="en-US" sz="1200" b="0" baseline="0" dirty="0"/>
              <a:t> </a:t>
            </a:r>
            <a:r>
              <a:rPr lang="en-US" sz="1200" b="1" baseline="0" dirty="0"/>
              <a:t>After</a:t>
            </a:r>
            <a:r>
              <a:rPr lang="en-US" sz="1200" b="0" baseline="0" dirty="0"/>
              <a:t>.</a:t>
            </a:r>
          </a:p>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baseline="0" dirty="0"/>
              <a:t>To add a bulleted rectangle next to the fourth block shape, select the fourth block shape, and then under </a:t>
            </a:r>
            <a:r>
              <a:rPr lang="en-US" sz="1200" b="1" baseline="0" dirty="0"/>
              <a:t>SmartArt</a:t>
            </a:r>
            <a:r>
              <a:rPr lang="en-US" sz="1200" b="0" baseline="0" dirty="0"/>
              <a:t> </a:t>
            </a:r>
            <a:r>
              <a:rPr lang="en-US" sz="1200" b="1" baseline="0" dirty="0"/>
              <a:t>Tools</a:t>
            </a:r>
            <a:r>
              <a:rPr lang="en-US" sz="1200" b="0" baseline="0" dirty="0"/>
              <a:t>, on the </a:t>
            </a:r>
            <a:r>
              <a:rPr lang="en-US" sz="1200" b="1" baseline="0" dirty="0"/>
              <a:t>Design</a:t>
            </a:r>
            <a:r>
              <a:rPr lang="en-US" sz="1200" b="0" baseline="0" dirty="0"/>
              <a:t> tab, in the </a:t>
            </a:r>
            <a:r>
              <a:rPr lang="en-US" sz="1200" b="1" baseline="0" dirty="0"/>
              <a:t>Create</a:t>
            </a:r>
            <a:r>
              <a:rPr lang="en-US" sz="1200" b="0" baseline="0" dirty="0"/>
              <a:t> </a:t>
            </a:r>
            <a:r>
              <a:rPr lang="en-US" sz="1200" b="1" baseline="0" dirty="0"/>
              <a:t>Graphic</a:t>
            </a:r>
            <a:r>
              <a:rPr lang="en-US" sz="1200" b="0" baseline="0" dirty="0"/>
              <a:t> group, click </a:t>
            </a:r>
            <a:r>
              <a:rPr lang="en-US" sz="1200" b="1" baseline="0" dirty="0"/>
              <a:t>Add</a:t>
            </a:r>
            <a:r>
              <a:rPr lang="en-US" sz="1200" b="0" baseline="0" dirty="0"/>
              <a:t> </a:t>
            </a:r>
            <a:r>
              <a:rPr lang="en-US" sz="1200" b="1" baseline="0" dirty="0"/>
              <a:t>Bullet</a:t>
            </a:r>
            <a:r>
              <a:rPr lang="en-US" sz="1200" b="0" baseline="0" dirty="0"/>
              <a:t>.</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t>To</a:t>
            </a:r>
            <a:r>
              <a:rPr lang="en-US" sz="1200" baseline="0" dirty="0"/>
              <a:t> enter numbers and text in the blocks and rectangles, s</a:t>
            </a:r>
            <a:r>
              <a:rPr lang="en-US" sz="1200" dirty="0"/>
              <a:t>elect</a:t>
            </a:r>
            <a:r>
              <a:rPr lang="en-US" sz="1200" baseline="0" dirty="0"/>
              <a:t> the graphic, and then click one of the arrows on the left border. In the </a:t>
            </a:r>
            <a:r>
              <a:rPr lang="en-US" sz="1200" b="1" baseline="0" dirty="0"/>
              <a:t>Type your text here </a:t>
            </a:r>
            <a:r>
              <a:rPr lang="en-US" sz="1200" baseline="0" dirty="0"/>
              <a:t>dialog box, enter text for each shape. (</a:t>
            </a:r>
            <a:r>
              <a:rPr lang="en-US" sz="1200" b="1" baseline="0" dirty="0"/>
              <a:t>Note: </a:t>
            </a:r>
            <a:r>
              <a:rPr lang="en-US" sz="1200" baseline="0" dirty="0"/>
              <a:t>In the example slide, the first-level text boxes contain “1,” “2,” “3,” and “4.” There should be only one second-level text box for each first-level box (delete the second bullet), and they contain “First statement,” “Second statement,” and so on.)</a:t>
            </a:r>
          </a:p>
          <a:p>
            <a:pPr marL="228600" marR="0" indent="-228600" algn="l" defTabSz="914400" rtl="0" eaLnBrk="1" fontAlgn="auto" latinLnBrk="0" hangingPunct="1">
              <a:lnSpc>
                <a:spcPct val="100000"/>
              </a:lnSpc>
              <a:spcBef>
                <a:spcPts val="0"/>
              </a:spcBef>
              <a:spcAft>
                <a:spcPts val="0"/>
              </a:spcAft>
              <a:buClrTx/>
              <a:buSzTx/>
              <a:buFontTx/>
              <a:buNone/>
              <a:tabLst/>
              <a:defRPr/>
            </a:pPr>
            <a:endParaRPr lang="en-US" sz="1200" dirty="0"/>
          </a:p>
          <a:p>
            <a:pPr marL="228600" marR="0" indent="-228600" algn="l" defTabSz="914400" rtl="0" eaLnBrk="1" fontAlgn="auto" latinLnBrk="0" hangingPunct="1">
              <a:lnSpc>
                <a:spcPct val="100000"/>
              </a:lnSpc>
              <a:spcBef>
                <a:spcPts val="0"/>
              </a:spcBef>
              <a:spcAft>
                <a:spcPts val="0"/>
              </a:spcAft>
              <a:buClrTx/>
              <a:buSzTx/>
              <a:buFontTx/>
              <a:buNone/>
              <a:tabLst/>
              <a:defRPr/>
            </a:pPr>
            <a:endParaRPr lang="en-US" sz="1200" dirty="0"/>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dirty="0"/>
              <a:t>To reproduce the rectangle effects on</a:t>
            </a:r>
            <a:r>
              <a:rPr lang="en-US" sz="1200" baseline="0" dirty="0"/>
              <a:t> this slide, do the following:</a:t>
            </a:r>
            <a:endParaRPr lang="en-US" sz="1200" dirty="0"/>
          </a:p>
          <a:p>
            <a:pPr marL="228600" indent="-228600">
              <a:buFont typeface="+mj-lt"/>
              <a:buAutoNum type="arabicPeriod"/>
            </a:pPr>
            <a:r>
              <a:rPr lang="en-US" sz="1200" dirty="0"/>
              <a:t>Press and hold CTRL, and then select each of the rectangles (on the right side of the graphic).</a:t>
            </a:r>
          </a:p>
          <a:p>
            <a:pPr marL="228600" indent="-228600">
              <a:buFont typeface="+mj-lt"/>
              <a:buAutoNum type="arabicPeriod"/>
            </a:pPr>
            <a:r>
              <a:rPr lang="en-US" sz="1200" dirty="0"/>
              <a:t>Under </a:t>
            </a:r>
            <a:r>
              <a:rPr lang="en-US" sz="1200" b="1" dirty="0"/>
              <a:t>SmartArt</a:t>
            </a:r>
            <a:r>
              <a:rPr lang="en-US" sz="1200" dirty="0"/>
              <a:t> </a:t>
            </a:r>
            <a:r>
              <a:rPr lang="en-US" sz="1200" b="1" dirty="0"/>
              <a:t>Tools</a:t>
            </a:r>
            <a:r>
              <a:rPr lang="en-US" sz="1200" dirty="0"/>
              <a:t>, on the </a:t>
            </a:r>
            <a:r>
              <a:rPr lang="en-US" sz="1200" b="1" dirty="0"/>
              <a:t>Format</a:t>
            </a:r>
            <a:r>
              <a:rPr lang="en-US" sz="1200" dirty="0"/>
              <a:t> tab, in the </a:t>
            </a:r>
            <a:r>
              <a:rPr lang="en-US" sz="1200" b="1" dirty="0"/>
              <a:t>Shapes</a:t>
            </a:r>
            <a:r>
              <a:rPr lang="en-US" sz="1200" dirty="0"/>
              <a:t> group, click the arrow to the right of </a:t>
            </a:r>
            <a:r>
              <a:rPr lang="en-US" sz="1200" b="1" dirty="0"/>
              <a:t>Change</a:t>
            </a:r>
            <a:r>
              <a:rPr lang="en-US" sz="1200" dirty="0"/>
              <a:t> </a:t>
            </a:r>
            <a:r>
              <a:rPr lang="en-US" sz="1200" b="1" dirty="0"/>
              <a:t>Shape</a:t>
            </a:r>
            <a:r>
              <a:rPr lang="en-US" sz="1200" dirty="0"/>
              <a:t>, and under </a:t>
            </a:r>
            <a:r>
              <a:rPr lang="en-US" sz="1200" b="1" dirty="0"/>
              <a:t>Rectangles</a:t>
            </a:r>
            <a:r>
              <a:rPr lang="en-US" sz="1200" dirty="0"/>
              <a:t> select </a:t>
            </a:r>
            <a:r>
              <a:rPr lang="en-US" sz="1200" b="1" dirty="0"/>
              <a:t>Snip</a:t>
            </a:r>
            <a:r>
              <a:rPr lang="en-US" sz="1200" dirty="0"/>
              <a:t> </a:t>
            </a:r>
            <a:r>
              <a:rPr lang="en-US" sz="1200" b="1" dirty="0"/>
              <a:t>Diagonal</a:t>
            </a:r>
            <a:r>
              <a:rPr lang="en-US" sz="1200" dirty="0"/>
              <a:t> </a:t>
            </a:r>
            <a:r>
              <a:rPr lang="en-US" sz="1200" b="1" dirty="0"/>
              <a:t>Corner</a:t>
            </a:r>
            <a:r>
              <a:rPr lang="en-US" sz="1200" dirty="0"/>
              <a:t> </a:t>
            </a:r>
            <a:r>
              <a:rPr lang="en-US" sz="1200" b="1" dirty="0"/>
              <a:t>Rectangle</a:t>
            </a:r>
            <a:r>
              <a:rPr lang="en-US" sz="1200" b="0" baseline="0" dirty="0"/>
              <a:t> (fifth option from the left).</a:t>
            </a:r>
            <a:endParaRPr lang="en-US" sz="1200" dirty="0"/>
          </a:p>
          <a:p>
            <a:pPr marL="228600" indent="-228600">
              <a:buFont typeface="+mj-lt"/>
              <a:buAutoNum type="arabicPeriod"/>
            </a:pPr>
            <a:r>
              <a:rPr lang="en-US" sz="1200" dirty="0"/>
              <a:t>With the rectangles still selected, drag one of the left center adjustment handles 1” to the left to lengthen all four rectangles.</a:t>
            </a:r>
          </a:p>
          <a:p>
            <a:pPr marL="228600" indent="-228600">
              <a:buFont typeface="+mj-lt"/>
              <a:buAutoNum type="arabicPeriod"/>
            </a:pPr>
            <a:r>
              <a:rPr lang="en-US" sz="1200" dirty="0"/>
              <a:t>With</a:t>
            </a:r>
            <a:r>
              <a:rPr lang="en-US" sz="1200" baseline="0" dirty="0"/>
              <a:t> the rectangles still selected, on the </a:t>
            </a:r>
            <a:r>
              <a:rPr lang="en-US" sz="1200" b="1" baseline="0" dirty="0"/>
              <a:t>Home</a:t>
            </a:r>
            <a:r>
              <a:rPr lang="en-US" sz="1200" baseline="0" dirty="0"/>
              <a:t> tab, in the </a:t>
            </a:r>
            <a:r>
              <a:rPr lang="en-US" sz="1200" b="1" baseline="0" dirty="0"/>
              <a:t>Font</a:t>
            </a:r>
            <a:r>
              <a:rPr lang="en-US" sz="1200" baseline="0" dirty="0"/>
              <a:t> group, in the </a:t>
            </a:r>
            <a:r>
              <a:rPr lang="en-US" sz="1200" b="1" baseline="0" dirty="0"/>
              <a:t>Font</a:t>
            </a:r>
            <a:r>
              <a:rPr lang="en-US" sz="1200" baseline="0" dirty="0"/>
              <a:t> </a:t>
            </a:r>
            <a:r>
              <a:rPr lang="en-US" sz="1200" b="1" baseline="0" dirty="0"/>
              <a:t>Size</a:t>
            </a:r>
            <a:r>
              <a:rPr lang="en-US" sz="1200" baseline="0" dirty="0"/>
              <a:t> box, select </a:t>
            </a:r>
            <a:r>
              <a:rPr lang="en-US" sz="1200" b="1" baseline="0" dirty="0"/>
              <a:t>36</a:t>
            </a:r>
            <a:r>
              <a:rPr lang="en-US" sz="1200" b="0" baseline="0" dirty="0"/>
              <a:t>, and </a:t>
            </a:r>
            <a:r>
              <a:rPr lang="en-US" sz="1200" dirty="0"/>
              <a:t>in the </a:t>
            </a:r>
            <a:r>
              <a:rPr lang="en-US" sz="1200" b="1" dirty="0"/>
              <a:t>Font</a:t>
            </a:r>
            <a:r>
              <a:rPr lang="en-US" sz="1200" dirty="0"/>
              <a:t> </a:t>
            </a:r>
            <a:r>
              <a:rPr lang="en-US" sz="1200" b="1" dirty="0"/>
              <a:t>Color</a:t>
            </a:r>
            <a:r>
              <a:rPr lang="en-US" sz="1200" dirty="0"/>
              <a:t> list,</a:t>
            </a:r>
            <a:r>
              <a:rPr lang="en-US" sz="1200" baseline="0" dirty="0"/>
              <a:t> under </a:t>
            </a:r>
            <a:r>
              <a:rPr lang="en-US" sz="1200" b="1" baseline="0" dirty="0"/>
              <a:t>Theme</a:t>
            </a:r>
            <a:r>
              <a:rPr lang="en-US" sz="1200" baseline="0" dirty="0"/>
              <a:t> </a:t>
            </a:r>
            <a:r>
              <a:rPr lang="en-US" sz="1200" b="1" baseline="0" dirty="0"/>
              <a:t>Colors</a:t>
            </a:r>
            <a:r>
              <a:rPr lang="en-US" sz="1200" baseline="0" dirty="0"/>
              <a:t> select </a:t>
            </a:r>
            <a:r>
              <a:rPr lang="en-US" sz="1200" b="1" baseline="0" dirty="0"/>
              <a:t>White, Background 1</a:t>
            </a:r>
            <a:r>
              <a:rPr lang="en-US" sz="1200" baseline="0" dirty="0"/>
              <a:t> (first row, first option from the left). </a:t>
            </a:r>
            <a:endParaRPr lang="en-US" sz="1200" b="1" dirty="0"/>
          </a:p>
          <a:p>
            <a:pPr marL="228600" indent="-228600">
              <a:buFont typeface="+mj-lt"/>
              <a:buAutoNum type="arabicPeriod"/>
            </a:pPr>
            <a:r>
              <a:rPr lang="en-US" sz="1200" dirty="0"/>
              <a:t>With</a:t>
            </a:r>
            <a:r>
              <a:rPr lang="en-US" sz="1200" baseline="0" dirty="0"/>
              <a:t> the rectangles still selected, on the </a:t>
            </a:r>
            <a:r>
              <a:rPr lang="en-US" sz="1200" b="1" baseline="0" dirty="0"/>
              <a:t>Home</a:t>
            </a:r>
            <a:r>
              <a:rPr lang="en-US" sz="1200" baseline="0" dirty="0"/>
              <a:t> tab, in the bottom right corner of the </a:t>
            </a:r>
            <a:r>
              <a:rPr lang="en-US" sz="1200" b="1" baseline="0" dirty="0"/>
              <a:t>Paragraph</a:t>
            </a:r>
            <a:r>
              <a:rPr lang="en-US" sz="1200" baseline="0" dirty="0"/>
              <a:t> group, click the </a:t>
            </a:r>
            <a:r>
              <a:rPr lang="en-US" sz="1200" b="1" baseline="0" dirty="0"/>
              <a:t>Paragraph</a:t>
            </a:r>
            <a:r>
              <a:rPr lang="en-US" sz="1200" baseline="0" dirty="0"/>
              <a:t> dialog box launcher. In the </a:t>
            </a:r>
            <a:r>
              <a:rPr lang="en-US" sz="1200" b="1" baseline="0" dirty="0"/>
              <a:t>Paragraph</a:t>
            </a:r>
            <a:r>
              <a:rPr lang="en-US" sz="1200" baseline="0" dirty="0"/>
              <a:t> dialog box, under </a:t>
            </a:r>
            <a:r>
              <a:rPr lang="en-US" sz="1200" b="1" baseline="0" dirty="0"/>
              <a:t>Indentation</a:t>
            </a:r>
            <a:r>
              <a:rPr lang="en-US" sz="1200" b="0" baseline="0" dirty="0"/>
              <a:t>,</a:t>
            </a:r>
            <a:r>
              <a:rPr lang="en-US" sz="1200" baseline="0" dirty="0"/>
              <a:t> do the following:</a:t>
            </a:r>
          </a:p>
          <a:p>
            <a:pPr marL="685800" lvl="1" indent="-228600">
              <a:buFont typeface="+mj-lt"/>
              <a:buAutoNum type="arabicPeriod"/>
            </a:pPr>
            <a:r>
              <a:rPr lang="en-US" sz="1200" baseline="0" dirty="0"/>
              <a:t>In the </a:t>
            </a:r>
            <a:r>
              <a:rPr lang="en-US" sz="1200" b="1" baseline="0" dirty="0"/>
              <a:t>Before</a:t>
            </a:r>
            <a:r>
              <a:rPr lang="en-US" sz="1200" baseline="0" dirty="0"/>
              <a:t> </a:t>
            </a:r>
            <a:r>
              <a:rPr lang="en-US" sz="1200" b="1" baseline="0" dirty="0"/>
              <a:t>Text</a:t>
            </a:r>
            <a:r>
              <a:rPr lang="en-US" sz="1200" baseline="0" dirty="0"/>
              <a:t> box, enter </a:t>
            </a:r>
            <a:r>
              <a:rPr lang="en-US" sz="1200" b="1" baseline="0" dirty="0"/>
              <a:t>1”</a:t>
            </a:r>
            <a:r>
              <a:rPr lang="en-US" sz="1200" baseline="0" dirty="0"/>
              <a:t>.</a:t>
            </a:r>
          </a:p>
          <a:p>
            <a:pPr marL="685800" lvl="1" indent="-228600">
              <a:buFont typeface="+mj-lt"/>
              <a:buAutoNum type="arabicPeriod"/>
            </a:pPr>
            <a:r>
              <a:rPr lang="en-US" sz="1200" baseline="0" dirty="0"/>
              <a:t>In the </a:t>
            </a:r>
            <a:r>
              <a:rPr lang="en-US" sz="1200" b="1" baseline="0" dirty="0"/>
              <a:t>Special</a:t>
            </a:r>
            <a:r>
              <a:rPr lang="en-US" sz="1200" baseline="0" dirty="0"/>
              <a:t> list, select </a:t>
            </a:r>
            <a:r>
              <a:rPr lang="en-US" sz="1200" b="1" baseline="0" dirty="0"/>
              <a:t>Hanging</a:t>
            </a:r>
            <a:r>
              <a:rPr lang="en-US" sz="1200" baseline="0" dirty="0"/>
              <a:t>.</a:t>
            </a:r>
          </a:p>
          <a:p>
            <a:pPr marL="685800" lvl="1" indent="-228600">
              <a:buFont typeface="+mj-lt"/>
              <a:buAutoNum type="arabicPeriod"/>
            </a:pPr>
            <a:r>
              <a:rPr lang="en-US" sz="1200" baseline="0" dirty="0"/>
              <a:t>Next to the </a:t>
            </a:r>
            <a:r>
              <a:rPr lang="en-US" sz="1200" b="1" baseline="0" dirty="0"/>
              <a:t>Special</a:t>
            </a:r>
            <a:r>
              <a:rPr lang="en-US" sz="1200" baseline="0" dirty="0"/>
              <a:t> list, in the </a:t>
            </a:r>
            <a:r>
              <a:rPr lang="en-US" sz="1200" b="1" baseline="0" dirty="0"/>
              <a:t>By</a:t>
            </a:r>
            <a:r>
              <a:rPr lang="en-US" sz="1200" baseline="0" dirty="0"/>
              <a:t> box, enter </a:t>
            </a:r>
            <a:r>
              <a:rPr lang="en-US" sz="1200" b="1" baseline="0" dirty="0"/>
              <a:t>1”</a:t>
            </a:r>
            <a:r>
              <a:rPr lang="en-US" sz="1200" baseline="0" dirty="0"/>
              <a:t>.</a:t>
            </a:r>
          </a:p>
          <a:p>
            <a:pPr marL="228600" indent="-228600">
              <a:buFont typeface="+mj-lt"/>
              <a:buAutoNum type="arabicPeriod"/>
            </a:pPr>
            <a:r>
              <a:rPr lang="en-US" sz="1200" dirty="0"/>
              <a:t>Select the SmartArt graphic, and</a:t>
            </a:r>
            <a:r>
              <a:rPr lang="en-US" sz="1200" baseline="0" dirty="0"/>
              <a:t> then u</a:t>
            </a:r>
            <a:r>
              <a:rPr lang="en-US" sz="1200" dirty="0"/>
              <a:t>nder </a:t>
            </a:r>
            <a:r>
              <a:rPr lang="en-US" sz="1200" b="1" dirty="0"/>
              <a:t>SmartArt</a:t>
            </a:r>
            <a:r>
              <a:rPr lang="en-US" sz="1200" baseline="0" dirty="0"/>
              <a:t> </a:t>
            </a:r>
            <a:r>
              <a:rPr lang="en-US" sz="1200" b="1" baseline="0" dirty="0"/>
              <a:t>Tools</a:t>
            </a:r>
            <a:r>
              <a:rPr lang="en-US" sz="1200" baseline="0" dirty="0"/>
              <a:t>, on the </a:t>
            </a:r>
            <a:r>
              <a:rPr lang="en-US" sz="1200" b="1" baseline="0" dirty="0"/>
              <a:t>Design</a:t>
            </a:r>
            <a:r>
              <a:rPr lang="en-US" sz="1200" baseline="0" dirty="0"/>
              <a:t> tab, in the </a:t>
            </a:r>
            <a:r>
              <a:rPr lang="en-US" sz="1200" b="1" baseline="0" dirty="0"/>
              <a:t>SmartArt</a:t>
            </a:r>
            <a:r>
              <a:rPr lang="en-US" sz="1200" baseline="0" dirty="0"/>
              <a:t> </a:t>
            </a:r>
            <a:r>
              <a:rPr lang="en-US" sz="1200" b="1" baseline="0" dirty="0"/>
              <a:t>Styles</a:t>
            </a:r>
            <a:r>
              <a:rPr lang="en-US" sz="1200" baseline="0" dirty="0"/>
              <a:t> group, click </a:t>
            </a:r>
            <a:r>
              <a:rPr lang="en-US" sz="1200" b="1" baseline="0" dirty="0"/>
              <a:t>More</a:t>
            </a:r>
            <a:r>
              <a:rPr lang="en-US" sz="1200" baseline="0" dirty="0"/>
              <a:t> </a:t>
            </a:r>
            <a:r>
              <a:rPr lang="en-US" sz="1200" b="1" baseline="0" dirty="0"/>
              <a:t>Styles</a:t>
            </a:r>
            <a:r>
              <a:rPr lang="en-US" sz="1200" baseline="0" dirty="0"/>
              <a:t>, and under </a:t>
            </a:r>
            <a:r>
              <a:rPr lang="en-US" sz="1200" b="1" baseline="0" dirty="0"/>
              <a:t>3-D</a:t>
            </a:r>
            <a:r>
              <a:rPr lang="en-US" sz="1200" baseline="0" dirty="0"/>
              <a:t> select </a:t>
            </a:r>
            <a:r>
              <a:rPr lang="en-US" sz="1200" b="1" baseline="0" dirty="0"/>
              <a:t>Polished</a:t>
            </a:r>
            <a:r>
              <a:rPr lang="en-US" sz="1200" baseline="0" dirty="0"/>
              <a:t> </a:t>
            </a:r>
            <a:r>
              <a:rPr lang="en-US" sz="1200" b="1" baseline="0" dirty="0"/>
              <a:t>Effect</a:t>
            </a:r>
            <a:r>
              <a:rPr lang="en-US" sz="1200" baseline="0" dirty="0"/>
              <a:t> (first option from the left). </a:t>
            </a:r>
            <a:endParaRPr lang="en-US" sz="1200" dirty="0"/>
          </a:p>
          <a:p>
            <a:pPr marL="228600" indent="-228600">
              <a:buFont typeface="+mj-lt"/>
              <a:buAutoNum type="arabicPeriod"/>
            </a:pPr>
            <a:r>
              <a:rPr lang="en-US" sz="1200" dirty="0"/>
              <a:t>Select the first rectangle from the top (“First statement” in the example slide), and on</a:t>
            </a:r>
            <a:r>
              <a:rPr lang="en-US" sz="1200" baseline="0" dirty="0"/>
              <a:t> the </a:t>
            </a:r>
            <a:r>
              <a:rPr lang="en-US" sz="1200" b="1" baseline="0" dirty="0"/>
              <a:t>Home</a:t>
            </a:r>
            <a:r>
              <a:rPr lang="en-US" sz="1200" baseline="0" dirty="0"/>
              <a:t> tab, in the </a:t>
            </a:r>
            <a:r>
              <a:rPr lang="en-US" sz="1200" b="1" baseline="0" dirty="0"/>
              <a:t>Drawing</a:t>
            </a:r>
            <a:r>
              <a:rPr lang="en-US" sz="1200" baseline="0" dirty="0"/>
              <a:t> group, click the arrow to the right of </a:t>
            </a:r>
            <a:r>
              <a:rPr lang="en-US" sz="1200" b="1" baseline="0" dirty="0"/>
              <a:t>Shape</a:t>
            </a:r>
            <a:r>
              <a:rPr lang="en-US" sz="1200" baseline="0" dirty="0"/>
              <a:t> </a:t>
            </a:r>
            <a:r>
              <a:rPr lang="en-US" sz="1200" b="1" baseline="0" dirty="0"/>
              <a:t>Fill</a:t>
            </a:r>
            <a:r>
              <a:rPr lang="en-US" sz="1200" baseline="0" dirty="0"/>
              <a:t>, and under </a:t>
            </a:r>
            <a:r>
              <a:rPr lang="en-US" sz="1200" b="1" baseline="0" dirty="0"/>
              <a:t>Theme</a:t>
            </a:r>
            <a:r>
              <a:rPr lang="en-US" sz="1200" baseline="0" dirty="0"/>
              <a:t> </a:t>
            </a:r>
            <a:r>
              <a:rPr lang="en-US" sz="1200" b="1" baseline="0" dirty="0"/>
              <a:t>Colors</a:t>
            </a:r>
            <a:r>
              <a:rPr lang="en-US" sz="1200" baseline="0" dirty="0"/>
              <a:t> select </a:t>
            </a:r>
            <a:r>
              <a:rPr lang="en-US" sz="1200" b="1" baseline="0" dirty="0"/>
              <a:t>Red, Accent 2 </a:t>
            </a:r>
            <a:r>
              <a:rPr lang="en-US" sz="1200" baseline="0" dirty="0"/>
              <a:t>(first row, sixth option from the left).</a:t>
            </a:r>
            <a:endParaRPr lang="en-US" sz="1200" dirty="0"/>
          </a:p>
          <a:p>
            <a:pPr marL="228600" indent="-228600">
              <a:buFont typeface="+mj-lt"/>
              <a:buAutoNum type="arabicPeriod"/>
            </a:pPr>
            <a:r>
              <a:rPr lang="en-US" sz="1200" dirty="0"/>
              <a:t>Select the second rectangle from the top (“Second statement” in the example slide), and on</a:t>
            </a:r>
            <a:r>
              <a:rPr lang="en-US" sz="1200" baseline="0" dirty="0"/>
              <a:t> the </a:t>
            </a:r>
            <a:r>
              <a:rPr lang="en-US" sz="1200" b="1" baseline="0" dirty="0"/>
              <a:t>Home</a:t>
            </a:r>
            <a:r>
              <a:rPr lang="en-US" sz="1200" baseline="0" dirty="0"/>
              <a:t> tab, in the </a:t>
            </a:r>
            <a:r>
              <a:rPr lang="en-US" sz="1200" b="1" baseline="0" dirty="0"/>
              <a:t>Drawing</a:t>
            </a:r>
            <a:r>
              <a:rPr lang="en-US" sz="1200" baseline="0" dirty="0"/>
              <a:t> group, click the arrow to the right of </a:t>
            </a:r>
            <a:r>
              <a:rPr lang="en-US" sz="1200" b="1" baseline="0" dirty="0"/>
              <a:t>Shape</a:t>
            </a:r>
            <a:r>
              <a:rPr lang="en-US" sz="1200" baseline="0" dirty="0"/>
              <a:t> </a:t>
            </a:r>
            <a:r>
              <a:rPr lang="en-US" sz="1200" b="1" baseline="0" dirty="0"/>
              <a:t>Fill</a:t>
            </a:r>
            <a:r>
              <a:rPr lang="en-US" sz="1200" baseline="0" dirty="0"/>
              <a:t>, and under </a:t>
            </a:r>
            <a:r>
              <a:rPr lang="en-US" sz="1200" b="1" baseline="0" dirty="0"/>
              <a:t>Theme</a:t>
            </a:r>
            <a:r>
              <a:rPr lang="en-US" sz="1200" baseline="0" dirty="0"/>
              <a:t> </a:t>
            </a:r>
            <a:r>
              <a:rPr lang="en-US" sz="1200" b="1" baseline="0" dirty="0"/>
              <a:t>Colors</a:t>
            </a:r>
            <a:r>
              <a:rPr lang="en-US" sz="1200" baseline="0" dirty="0"/>
              <a:t> select </a:t>
            </a:r>
            <a:r>
              <a:rPr lang="en-US" sz="1200" b="1" baseline="0" dirty="0"/>
              <a:t>Olive Green, Accent 3 </a:t>
            </a:r>
            <a:r>
              <a:rPr lang="en-US" sz="1200" baseline="0" dirty="0"/>
              <a:t>(first row, seventh option from the right)</a:t>
            </a:r>
            <a:r>
              <a:rPr lang="en-US" sz="1200" dirty="0"/>
              <a:t>.</a:t>
            </a:r>
          </a:p>
          <a:p>
            <a:pPr marL="228600" indent="-228600">
              <a:buFont typeface="+mj-lt"/>
              <a:buAutoNum type="arabicPeriod"/>
            </a:pPr>
            <a:r>
              <a:rPr lang="en-US" sz="1200" dirty="0"/>
              <a:t>Select the third rectangle from the top (“Third statement” in the example slide), and on</a:t>
            </a:r>
            <a:r>
              <a:rPr lang="en-US" sz="1200" baseline="0" dirty="0"/>
              <a:t> the </a:t>
            </a:r>
            <a:r>
              <a:rPr lang="en-US" sz="1200" b="1" baseline="0" dirty="0"/>
              <a:t>Home</a:t>
            </a:r>
            <a:r>
              <a:rPr lang="en-US" sz="1200" baseline="0" dirty="0"/>
              <a:t> tab, in the </a:t>
            </a:r>
            <a:r>
              <a:rPr lang="en-US" sz="1200" b="1" baseline="0" dirty="0"/>
              <a:t>Drawing</a:t>
            </a:r>
            <a:r>
              <a:rPr lang="en-US" sz="1200" baseline="0" dirty="0"/>
              <a:t> group, click the arrow to the right of </a:t>
            </a:r>
            <a:r>
              <a:rPr lang="en-US" sz="1200" b="1" baseline="0" dirty="0"/>
              <a:t>Shape</a:t>
            </a:r>
            <a:r>
              <a:rPr lang="en-US" sz="1200" baseline="0" dirty="0"/>
              <a:t> </a:t>
            </a:r>
            <a:r>
              <a:rPr lang="en-US" sz="1200" b="1" baseline="0" dirty="0"/>
              <a:t>Fill</a:t>
            </a:r>
            <a:r>
              <a:rPr lang="en-US" sz="1200" baseline="0" dirty="0"/>
              <a:t>, and under </a:t>
            </a:r>
            <a:r>
              <a:rPr lang="en-US" sz="1200" b="1" baseline="0" dirty="0"/>
              <a:t>Theme</a:t>
            </a:r>
            <a:r>
              <a:rPr lang="en-US" sz="1200" baseline="0" dirty="0"/>
              <a:t> </a:t>
            </a:r>
            <a:r>
              <a:rPr lang="en-US" sz="1200" b="1" baseline="0" dirty="0"/>
              <a:t>Colors</a:t>
            </a:r>
            <a:r>
              <a:rPr lang="en-US" sz="1200" baseline="0" dirty="0"/>
              <a:t> select </a:t>
            </a:r>
            <a:r>
              <a:rPr lang="en-US" sz="1200" b="1" baseline="0" dirty="0"/>
              <a:t>Purple, Accent 4 </a:t>
            </a:r>
            <a:r>
              <a:rPr lang="en-US" sz="1200" baseline="0" dirty="0"/>
              <a:t>(first row, eighth option from the left). </a:t>
            </a:r>
            <a:endParaRPr lang="en-US" sz="1200" dirty="0"/>
          </a:p>
          <a:p>
            <a:pPr marL="228600" indent="-228600">
              <a:buFont typeface="+mj-lt"/>
              <a:buAutoNum type="arabicPeriod"/>
            </a:pPr>
            <a:r>
              <a:rPr lang="en-US" sz="1200" dirty="0"/>
              <a:t>Select the fourth rectangle from the top (“Fourth statement” in the example slide), and on</a:t>
            </a:r>
            <a:r>
              <a:rPr lang="en-US" sz="1200" baseline="0" dirty="0"/>
              <a:t> the </a:t>
            </a:r>
            <a:r>
              <a:rPr lang="en-US" sz="1200" b="1" baseline="0" dirty="0"/>
              <a:t>Home</a:t>
            </a:r>
            <a:r>
              <a:rPr lang="en-US" sz="1200" baseline="0" dirty="0"/>
              <a:t> tab, in the </a:t>
            </a:r>
            <a:r>
              <a:rPr lang="en-US" sz="1200" b="1" baseline="0" dirty="0"/>
              <a:t>Drawing</a:t>
            </a:r>
            <a:r>
              <a:rPr lang="en-US" sz="1200" baseline="0" dirty="0"/>
              <a:t> group, click the arrow to the right of </a:t>
            </a:r>
            <a:r>
              <a:rPr lang="en-US" sz="1200" b="1" baseline="0" dirty="0"/>
              <a:t>Shape</a:t>
            </a:r>
            <a:r>
              <a:rPr lang="en-US" sz="1200" baseline="0" dirty="0"/>
              <a:t> </a:t>
            </a:r>
            <a:r>
              <a:rPr lang="en-US" sz="1200" b="1" baseline="0" dirty="0"/>
              <a:t>Fill</a:t>
            </a:r>
            <a:r>
              <a:rPr lang="en-US" sz="1200" baseline="0" dirty="0"/>
              <a:t>, and under </a:t>
            </a:r>
            <a:r>
              <a:rPr lang="en-US" sz="1200" b="1" baseline="0" dirty="0"/>
              <a:t>Theme</a:t>
            </a:r>
            <a:r>
              <a:rPr lang="en-US" sz="1200" baseline="0" dirty="0"/>
              <a:t> </a:t>
            </a:r>
            <a:r>
              <a:rPr lang="en-US" sz="1200" b="1" baseline="0" dirty="0"/>
              <a:t>Colors</a:t>
            </a:r>
            <a:r>
              <a:rPr lang="en-US" sz="1200" baseline="0" dirty="0"/>
              <a:t> select </a:t>
            </a:r>
            <a:r>
              <a:rPr lang="en-US" sz="1200" b="1" baseline="0" dirty="0"/>
              <a:t>Orange, Accent 6 </a:t>
            </a:r>
            <a:r>
              <a:rPr lang="en-US" sz="1200" baseline="0" dirty="0"/>
              <a:t>(first row, tenth option from the left). </a:t>
            </a:r>
          </a:p>
          <a:p>
            <a:pPr marL="685800" lvl="1" indent="-228600">
              <a:buFont typeface="+mj-lt"/>
              <a:buAutoNum type="arabicPeriod"/>
            </a:pPr>
            <a:endParaRPr lang="en-US" sz="1200" baseline="0" dirty="0"/>
          </a:p>
          <a:p>
            <a:pPr marL="685800" lvl="1" indent="-228600">
              <a:buFont typeface="+mj-lt"/>
              <a:buNone/>
            </a:pPr>
            <a:endParaRPr lang="en-US" sz="1200" dirty="0"/>
          </a:p>
          <a:p>
            <a:pPr marL="0" marR="0" lvl="1" indent="0" algn="l" defTabSz="914400" rtl="0" eaLnBrk="1" fontAlgn="auto" latinLnBrk="0" hangingPunct="1">
              <a:lnSpc>
                <a:spcPct val="100000"/>
              </a:lnSpc>
              <a:spcBef>
                <a:spcPts val="0"/>
              </a:spcBef>
              <a:spcAft>
                <a:spcPts val="0"/>
              </a:spcAft>
              <a:buClrTx/>
              <a:buSzTx/>
              <a:buFont typeface="+mj-lt"/>
              <a:buNone/>
              <a:tabLst/>
              <a:defRPr/>
            </a:pPr>
            <a:r>
              <a:rPr lang="en-US" sz="1200" dirty="0"/>
              <a:t>To reproduce the circles</a:t>
            </a:r>
            <a:r>
              <a:rPr lang="en-US" sz="1200" baseline="0" dirty="0"/>
              <a:t> </a:t>
            </a:r>
            <a:r>
              <a:rPr lang="en-US" sz="1200" dirty="0"/>
              <a:t>on</a:t>
            </a:r>
            <a:r>
              <a:rPr lang="en-US" sz="1200" baseline="0" dirty="0"/>
              <a:t> this slide, do the following:</a:t>
            </a:r>
          </a:p>
          <a:p>
            <a:pPr marL="2286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t>Press and hold CTRL,</a:t>
            </a:r>
            <a:r>
              <a:rPr lang="en-US" sz="1200" baseline="0" dirty="0"/>
              <a:t> and then select the four block shapes (the shapes on the left side) in the SmartArt graphic, and then u</a:t>
            </a:r>
            <a:r>
              <a:rPr lang="en-US" sz="1200" dirty="0"/>
              <a:t>nder </a:t>
            </a:r>
            <a:r>
              <a:rPr lang="en-US" sz="1200" b="1" dirty="0"/>
              <a:t>SmartArt</a:t>
            </a:r>
            <a:r>
              <a:rPr lang="en-US" sz="1200" baseline="0" dirty="0"/>
              <a:t> </a:t>
            </a:r>
            <a:r>
              <a:rPr lang="en-US" sz="1200" b="1" baseline="0" dirty="0"/>
              <a:t>Tools</a:t>
            </a:r>
            <a:r>
              <a:rPr lang="en-US" sz="1200" baseline="0" dirty="0"/>
              <a:t>, on the </a:t>
            </a:r>
            <a:r>
              <a:rPr lang="en-US" sz="1200" b="1" baseline="0" dirty="0"/>
              <a:t>Format</a:t>
            </a:r>
            <a:r>
              <a:rPr lang="en-US" sz="1200" baseline="0" dirty="0"/>
              <a:t> tab, in the </a:t>
            </a:r>
            <a:r>
              <a:rPr lang="en-US" sz="1200" b="1" baseline="0" dirty="0"/>
              <a:t>Shapes</a:t>
            </a:r>
            <a:r>
              <a:rPr lang="en-US" sz="1200" baseline="0" dirty="0"/>
              <a:t> group, click the arrow to the right of </a:t>
            </a:r>
            <a:r>
              <a:rPr lang="en-US" sz="1200" b="1" baseline="0" dirty="0"/>
              <a:t>Change</a:t>
            </a:r>
            <a:r>
              <a:rPr lang="en-US" sz="1200" baseline="0" dirty="0"/>
              <a:t> </a:t>
            </a:r>
            <a:r>
              <a:rPr lang="en-US" sz="1200" b="1" baseline="0" dirty="0"/>
              <a:t>Shape</a:t>
            </a:r>
            <a:r>
              <a:rPr lang="en-US" sz="1200" baseline="0" dirty="0"/>
              <a:t>, and under </a:t>
            </a:r>
            <a:r>
              <a:rPr lang="en-US" sz="1200" b="1" baseline="0" dirty="0"/>
              <a:t>Basic</a:t>
            </a:r>
            <a:r>
              <a:rPr lang="en-US" sz="1200" baseline="0" dirty="0"/>
              <a:t> </a:t>
            </a:r>
            <a:r>
              <a:rPr lang="en-US" sz="1200" b="1" baseline="0" dirty="0"/>
              <a:t>Shapes</a:t>
            </a:r>
            <a:r>
              <a:rPr lang="en-US" sz="1200" baseline="0" dirty="0"/>
              <a:t> select </a:t>
            </a:r>
            <a:r>
              <a:rPr lang="en-US" sz="1200" b="1" baseline="0" dirty="0"/>
              <a:t>Oval </a:t>
            </a:r>
            <a:r>
              <a:rPr lang="en-US" sz="1200" b="0" baseline="0" dirty="0"/>
              <a:t>(first row, first option from the left)</a:t>
            </a:r>
            <a:r>
              <a:rPr lang="en-US" sz="1200" baseline="0" dirty="0"/>
              <a:t>. </a:t>
            </a:r>
          </a:p>
          <a:p>
            <a:pPr marL="2286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t>On the slide, drag</a:t>
            </a:r>
            <a:r>
              <a:rPr lang="en-US" sz="1200" baseline="0" dirty="0"/>
              <a:t> one of the top right adjustment handles to the left to change the ovals into circles and to decrease their size.</a:t>
            </a:r>
          </a:p>
          <a:p>
            <a:pPr marL="2286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t>Also with the four circles selected, drag the circles until they cover the bullet on the rectangles, and then on the </a:t>
            </a:r>
            <a:r>
              <a:rPr lang="en-US" sz="1200" b="1" dirty="0"/>
              <a:t>Home</a:t>
            </a:r>
            <a:r>
              <a:rPr lang="en-US" sz="1200" baseline="0" dirty="0"/>
              <a:t> tab, in the </a:t>
            </a:r>
            <a:r>
              <a:rPr lang="en-US" sz="1200" b="1" baseline="0" dirty="0"/>
              <a:t>Font</a:t>
            </a:r>
            <a:r>
              <a:rPr lang="en-US" sz="1200" baseline="0" dirty="0"/>
              <a:t> group, in the </a:t>
            </a:r>
            <a:r>
              <a:rPr lang="en-US" sz="1200" b="1" baseline="0" dirty="0"/>
              <a:t>Font</a:t>
            </a:r>
            <a:r>
              <a:rPr lang="en-US" sz="1200" baseline="0" dirty="0"/>
              <a:t> </a:t>
            </a:r>
            <a:r>
              <a:rPr lang="en-US" sz="1200" b="1" baseline="0" dirty="0"/>
              <a:t>Color</a:t>
            </a:r>
            <a:r>
              <a:rPr lang="en-US" sz="1200" baseline="0" dirty="0"/>
              <a:t> list, under </a:t>
            </a:r>
            <a:r>
              <a:rPr lang="en-US" sz="1200" b="1" baseline="0" dirty="0"/>
              <a:t>Theme</a:t>
            </a:r>
            <a:r>
              <a:rPr lang="en-US" sz="1200" baseline="0" dirty="0"/>
              <a:t> </a:t>
            </a:r>
            <a:r>
              <a:rPr lang="en-US" sz="1200" b="1" baseline="0" dirty="0"/>
              <a:t>Colors</a:t>
            </a:r>
            <a:r>
              <a:rPr lang="en-US" sz="1200" baseline="0" dirty="0"/>
              <a:t> select </a:t>
            </a:r>
            <a:r>
              <a:rPr lang="en-US" sz="1200" b="1" baseline="0" dirty="0"/>
              <a:t>White, Background 1, Darker 50% </a:t>
            </a:r>
            <a:r>
              <a:rPr lang="en-US" sz="1200" baseline="0" dirty="0"/>
              <a:t>(sixth row, first option from the left). </a:t>
            </a:r>
          </a:p>
          <a:p>
            <a:pPr marL="2286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t>Also</a:t>
            </a:r>
            <a:r>
              <a:rPr lang="en-US" sz="1200" baseline="0" dirty="0"/>
              <a:t> o</a:t>
            </a:r>
            <a:r>
              <a:rPr lang="en-US" sz="1200" dirty="0"/>
              <a:t>n the </a:t>
            </a:r>
            <a:r>
              <a:rPr lang="en-US" sz="1200" b="1" dirty="0"/>
              <a:t>Home</a:t>
            </a:r>
            <a:r>
              <a:rPr lang="en-US" sz="1200" dirty="0"/>
              <a:t> tab, in the bottom right corner of the </a:t>
            </a:r>
            <a:r>
              <a:rPr lang="en-US" sz="1200" b="1" dirty="0"/>
              <a:t>Drawing</a:t>
            </a:r>
            <a:r>
              <a:rPr lang="en-US" sz="1200" dirty="0"/>
              <a:t> group,</a:t>
            </a:r>
            <a:r>
              <a:rPr lang="en-US" sz="1200" baseline="0" dirty="0"/>
              <a:t> click the </a:t>
            </a:r>
            <a:r>
              <a:rPr lang="en-US" sz="1200" b="1" baseline="0" dirty="0"/>
              <a:t>Format</a:t>
            </a:r>
            <a:r>
              <a:rPr lang="en-US" sz="1200" baseline="0" dirty="0"/>
              <a:t> </a:t>
            </a:r>
            <a:r>
              <a:rPr lang="en-US" sz="1200" b="1" baseline="0" dirty="0"/>
              <a:t>Shape</a:t>
            </a:r>
            <a:r>
              <a:rPr lang="en-US" sz="1200" baseline="0" dirty="0"/>
              <a:t> dialog box launcher. In the </a:t>
            </a:r>
            <a:r>
              <a:rPr lang="en-US" sz="1200" b="1" baseline="0" dirty="0"/>
              <a:t>Format</a:t>
            </a:r>
            <a:r>
              <a:rPr lang="en-US" sz="1200" baseline="0" dirty="0"/>
              <a:t> </a:t>
            </a:r>
            <a:r>
              <a:rPr lang="en-US" sz="1200" b="1" baseline="0" dirty="0"/>
              <a:t>Shape</a:t>
            </a:r>
            <a:r>
              <a:rPr lang="en-US" sz="1200" baseline="0" dirty="0"/>
              <a:t> dialog box, click </a:t>
            </a:r>
            <a:r>
              <a:rPr lang="en-US" sz="1200" b="1" baseline="0" dirty="0"/>
              <a:t>Fill</a:t>
            </a:r>
            <a:r>
              <a:rPr lang="en-US" sz="1200" baseline="0" dirty="0"/>
              <a:t> in the left pane, select </a:t>
            </a:r>
            <a:r>
              <a:rPr lang="en-US" sz="1200" b="1" baseline="0" dirty="0"/>
              <a:t>Gradient</a:t>
            </a:r>
            <a:r>
              <a:rPr lang="en-US" sz="1200" baseline="0" dirty="0"/>
              <a:t> </a:t>
            </a:r>
            <a:r>
              <a:rPr lang="en-US" sz="1200" b="1" baseline="0" dirty="0"/>
              <a:t>fill</a:t>
            </a:r>
            <a:r>
              <a:rPr lang="en-US" sz="1200" baseline="0" dirty="0"/>
              <a:t> in the </a:t>
            </a:r>
            <a:r>
              <a:rPr lang="en-US" sz="1200" b="1" baseline="0" dirty="0"/>
              <a:t>Fill</a:t>
            </a:r>
            <a:r>
              <a:rPr lang="en-US" sz="1200" baseline="0" dirty="0"/>
              <a:t> pane, and then do the following:</a:t>
            </a:r>
          </a:p>
          <a:p>
            <a:pPr marL="685800" lvl="1" indent="-228600">
              <a:buFont typeface="Arial" pitchFamily="34" charset="0"/>
              <a:buChar char="•"/>
            </a:pPr>
            <a:r>
              <a:rPr lang="en-US" sz="1200" baseline="0" dirty="0"/>
              <a:t>In the </a:t>
            </a:r>
            <a:r>
              <a:rPr lang="en-US" sz="1200" b="1" baseline="0" dirty="0"/>
              <a:t>Type</a:t>
            </a:r>
            <a:r>
              <a:rPr lang="en-US" sz="1200" baseline="0" dirty="0"/>
              <a:t> list, select </a:t>
            </a:r>
            <a:r>
              <a:rPr lang="en-US" sz="1200" b="1" baseline="0" dirty="0"/>
              <a:t>Radial</a:t>
            </a:r>
            <a:r>
              <a:rPr lang="en-US" sz="1200" baseline="0" dirty="0"/>
              <a:t>.</a:t>
            </a:r>
          </a:p>
          <a:p>
            <a:pPr marL="685800" lvl="1" indent="-228600">
              <a:buFont typeface="Arial" pitchFamily="34" charset="0"/>
              <a:buChar char="•"/>
            </a:pPr>
            <a:r>
              <a:rPr lang="en-US" sz="1200" baseline="0" dirty="0"/>
              <a:t>In the </a:t>
            </a:r>
            <a:r>
              <a:rPr lang="en-US" sz="1200" b="1" baseline="0" dirty="0"/>
              <a:t>Direction</a:t>
            </a:r>
            <a:r>
              <a:rPr lang="en-US" sz="1200" baseline="0" dirty="0"/>
              <a:t> list, select </a:t>
            </a:r>
            <a:r>
              <a:rPr lang="en-US" sz="1200" b="1" baseline="0" dirty="0"/>
              <a:t>From</a:t>
            </a:r>
            <a:r>
              <a:rPr lang="en-US" sz="1200" baseline="0" dirty="0"/>
              <a:t> </a:t>
            </a:r>
            <a:r>
              <a:rPr lang="en-US" sz="1200" b="1" baseline="0" dirty="0"/>
              <a:t>Center</a:t>
            </a:r>
            <a:r>
              <a:rPr lang="en-US" sz="1200" baseline="0" dirty="0"/>
              <a:t> (third option from the left).</a:t>
            </a:r>
          </a:p>
          <a:p>
            <a:pPr marL="685800" lvl="1" indent="-228600">
              <a:buFont typeface="Arial" pitchFamily="34" charset="0"/>
              <a:buChar char="•"/>
            </a:pPr>
            <a:r>
              <a:rPr lang="en-US" sz="1200" kern="1200" dirty="0">
                <a:solidFill>
                  <a:schemeClr val="tx1"/>
                </a:solidFill>
                <a:latin typeface="+mn-lt"/>
                <a:ea typeface="+mn-ea"/>
                <a:cs typeface="+mn-cs"/>
              </a:rPr>
              <a:t>Under </a:t>
            </a:r>
            <a:r>
              <a:rPr lang="en-US" sz="1200" b="1" kern="1200" dirty="0">
                <a:solidFill>
                  <a:schemeClr val="tx1"/>
                </a:solidFill>
                <a:latin typeface="+mn-lt"/>
                <a:ea typeface="+mn-ea"/>
                <a:cs typeface="+mn-cs"/>
              </a:rPr>
              <a:t>Gradient stops</a:t>
            </a:r>
            <a:r>
              <a:rPr lang="en-US" sz="1200" kern="1200" dirty="0">
                <a:solidFill>
                  <a:schemeClr val="tx1"/>
                </a:solidFill>
                <a:latin typeface="+mn-lt"/>
                <a:ea typeface="+mn-ea"/>
                <a:cs typeface="+mn-cs"/>
              </a:rPr>
              <a:t>, click </a:t>
            </a:r>
            <a:r>
              <a:rPr lang="en-US" sz="1200" b="1" kern="1200" dirty="0">
                <a:solidFill>
                  <a:schemeClr val="tx1"/>
                </a:solidFill>
                <a:latin typeface="+mn-lt"/>
                <a:ea typeface="+mn-ea"/>
                <a:cs typeface="+mn-cs"/>
              </a:rPr>
              <a:t>Add</a:t>
            </a:r>
            <a:r>
              <a:rPr lang="en-US" sz="1200" b="0" kern="1200" dirty="0">
                <a:solidFill>
                  <a:schemeClr val="tx1"/>
                </a:solidFill>
                <a:latin typeface="+mn-lt"/>
                <a:ea typeface="+mn-ea"/>
                <a:cs typeface="+mn-cs"/>
              </a:rPr>
              <a:t> or </a:t>
            </a:r>
            <a:r>
              <a:rPr lang="en-US" sz="1200" b="1" kern="1200" dirty="0">
                <a:solidFill>
                  <a:schemeClr val="tx1"/>
                </a:solidFill>
                <a:latin typeface="+mn-lt"/>
                <a:ea typeface="+mn-ea"/>
                <a:cs typeface="+mn-cs"/>
              </a:rPr>
              <a:t>Remove</a:t>
            </a:r>
            <a:r>
              <a:rPr lang="en-US" sz="1200" kern="1200" dirty="0">
                <a:solidFill>
                  <a:schemeClr val="tx1"/>
                </a:solidFill>
                <a:latin typeface="+mn-lt"/>
                <a:ea typeface="+mn-ea"/>
                <a:cs typeface="+mn-cs"/>
              </a:rPr>
              <a:t> until two stops appear in the drop-down list.</a:t>
            </a:r>
          </a:p>
          <a:p>
            <a:pPr marL="228600" lvl="0" indent="-228600">
              <a:buFont typeface="+mj-lt"/>
              <a:buAutoNum type="arabicPeriod" startAt="5"/>
            </a:pPr>
            <a:r>
              <a:rPr lang="en-US" sz="1200" kern="1200" dirty="0">
                <a:solidFill>
                  <a:schemeClr val="tx1"/>
                </a:solidFill>
                <a:latin typeface="+mn-lt"/>
                <a:ea typeface="+mn-ea"/>
                <a:cs typeface="+mn-cs"/>
              </a:rPr>
              <a:t>Also under </a:t>
            </a:r>
            <a:r>
              <a:rPr lang="en-US" sz="1200" b="1" kern="1200" dirty="0">
                <a:solidFill>
                  <a:schemeClr val="tx1"/>
                </a:solidFill>
                <a:latin typeface="+mn-lt"/>
                <a:ea typeface="+mn-ea"/>
                <a:cs typeface="+mn-cs"/>
              </a:rPr>
              <a:t>Gradient stops</a:t>
            </a:r>
            <a:r>
              <a:rPr lang="en-US" sz="1200" kern="1200" dirty="0">
                <a:solidFill>
                  <a:schemeClr val="tx1"/>
                </a:solidFill>
                <a:latin typeface="+mn-lt"/>
                <a:ea typeface="+mn-ea"/>
                <a:cs typeface="+mn-cs"/>
              </a:rPr>
              <a:t>, customize the gradient stops that you added as follows:</a:t>
            </a:r>
          </a:p>
          <a:p>
            <a:pPr marL="685800" lvl="1" indent="-228600">
              <a:buFont typeface="Arial" pitchFamily="34" charset="0"/>
              <a:buChar char="•"/>
            </a:pPr>
            <a:r>
              <a:rPr lang="en-US" sz="1200" kern="1200" dirty="0">
                <a:solidFill>
                  <a:schemeClr val="tx1"/>
                </a:solidFill>
                <a:latin typeface="+mn-lt"/>
                <a:ea typeface="+mn-ea"/>
                <a:cs typeface="+mn-cs"/>
              </a:rPr>
              <a:t>Select </a:t>
            </a:r>
            <a:r>
              <a:rPr lang="en-US" sz="1200" b="1" kern="1200" dirty="0">
                <a:solidFill>
                  <a:schemeClr val="tx1"/>
                </a:solidFill>
                <a:latin typeface="+mn-lt"/>
                <a:ea typeface="+mn-ea"/>
                <a:cs typeface="+mn-cs"/>
              </a:rPr>
              <a:t>Stop 1 </a:t>
            </a:r>
            <a:r>
              <a:rPr lang="en-US" sz="1200" kern="1200" dirty="0">
                <a:solidFill>
                  <a:schemeClr val="tx1"/>
                </a:solidFill>
                <a:latin typeface="+mn-lt"/>
                <a:ea typeface="+mn-ea"/>
                <a:cs typeface="+mn-cs"/>
              </a:rPr>
              <a:t>from the list, and then do the following:</a:t>
            </a:r>
          </a:p>
          <a:p>
            <a:pPr marL="1143000" lvl="2" indent="-228600">
              <a:buFont typeface="Arial" pitchFamily="34" charset="0"/>
              <a:buChar char="•"/>
            </a:pPr>
            <a:r>
              <a:rPr lang="en-US" sz="1200" kern="1200" dirty="0">
                <a:solidFill>
                  <a:schemeClr val="tx1"/>
                </a:solidFill>
                <a:latin typeface="+mn-lt"/>
                <a:ea typeface="+mn-ea"/>
                <a:cs typeface="+mn-cs"/>
              </a:rPr>
              <a:t>In the </a:t>
            </a:r>
            <a:r>
              <a:rPr lang="en-US" sz="1200" b="1" kern="1200" dirty="0">
                <a:solidFill>
                  <a:schemeClr val="tx1"/>
                </a:solidFill>
                <a:latin typeface="+mn-lt"/>
                <a:ea typeface="+mn-ea"/>
                <a:cs typeface="+mn-cs"/>
              </a:rPr>
              <a:t>Stop position </a:t>
            </a:r>
            <a:r>
              <a:rPr lang="en-US" sz="1200" kern="1200" dirty="0">
                <a:solidFill>
                  <a:schemeClr val="tx1"/>
                </a:solidFill>
                <a:latin typeface="+mn-lt"/>
                <a:ea typeface="+mn-ea"/>
                <a:cs typeface="+mn-cs"/>
              </a:rPr>
              <a:t>box, enter </a:t>
            </a:r>
            <a:r>
              <a:rPr lang="en-US" sz="1200" b="1" kern="1200" dirty="0">
                <a:solidFill>
                  <a:schemeClr val="tx1"/>
                </a:solidFill>
                <a:latin typeface="+mn-lt"/>
                <a:ea typeface="+mn-ea"/>
                <a:cs typeface="+mn-cs"/>
              </a:rPr>
              <a:t>0%</a:t>
            </a:r>
            <a:r>
              <a:rPr lang="en-US" sz="1200" b="0" kern="1200" dirty="0">
                <a:solidFill>
                  <a:schemeClr val="tx1"/>
                </a:solidFill>
                <a:latin typeface="+mn-lt"/>
                <a:ea typeface="+mn-ea"/>
                <a:cs typeface="+mn-cs"/>
              </a:rPr>
              <a:t>.</a:t>
            </a:r>
          </a:p>
          <a:p>
            <a:pPr marL="1143000" lvl="2" indent="-228600">
              <a:buFont typeface="Arial" pitchFamily="34" charset="0"/>
              <a:buChar char="•"/>
            </a:pPr>
            <a:r>
              <a:rPr lang="en-US" sz="1200" kern="1200" dirty="0">
                <a:solidFill>
                  <a:schemeClr val="tx1"/>
                </a:solidFill>
                <a:latin typeface="+mn-lt"/>
                <a:ea typeface="+mn-ea"/>
                <a:cs typeface="+mn-cs"/>
              </a:rPr>
              <a:t>Click the button next to </a:t>
            </a:r>
            <a:r>
              <a:rPr lang="en-US" sz="1200" b="1" kern="1200" dirty="0">
                <a:solidFill>
                  <a:schemeClr val="tx1"/>
                </a:solidFill>
                <a:latin typeface="+mn-lt"/>
                <a:ea typeface="+mn-ea"/>
                <a:cs typeface="+mn-cs"/>
              </a:rPr>
              <a:t>Color</a:t>
            </a:r>
            <a:r>
              <a:rPr lang="en-US" sz="1200" kern="1200" dirty="0">
                <a:solidFill>
                  <a:schemeClr val="tx1"/>
                </a:solidFill>
                <a:latin typeface="+mn-lt"/>
                <a:ea typeface="+mn-ea"/>
                <a:cs typeface="+mn-cs"/>
              </a:rPr>
              <a:t>, and then under </a:t>
            </a:r>
            <a:r>
              <a:rPr lang="en-US" sz="1200" b="1" kern="1200" dirty="0">
                <a:solidFill>
                  <a:schemeClr val="tx1"/>
                </a:solidFill>
                <a:latin typeface="+mn-lt"/>
                <a:ea typeface="+mn-ea"/>
                <a:cs typeface="+mn-cs"/>
              </a:rPr>
              <a:t>Theme</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Colors</a:t>
            </a:r>
            <a:r>
              <a:rPr lang="en-US" sz="1200" kern="1200" baseline="0" dirty="0">
                <a:solidFill>
                  <a:schemeClr val="tx1"/>
                </a:solidFill>
                <a:latin typeface="+mn-lt"/>
                <a:ea typeface="+mn-ea"/>
                <a:cs typeface="+mn-cs"/>
              </a:rPr>
              <a:t> select </a:t>
            </a:r>
            <a:r>
              <a:rPr lang="en-US" sz="1200" b="1" kern="1200" baseline="0" dirty="0">
                <a:solidFill>
                  <a:schemeClr val="tx1"/>
                </a:solidFill>
                <a:latin typeface="+mn-lt"/>
                <a:ea typeface="+mn-ea"/>
                <a:cs typeface="+mn-cs"/>
              </a:rPr>
              <a:t>White, Background 1 </a:t>
            </a:r>
            <a:r>
              <a:rPr lang="en-US" sz="1200" b="0" baseline="0" dirty="0">
                <a:solidFill>
                  <a:schemeClr val="accent6"/>
                </a:solidFill>
                <a:latin typeface="+mn-lt"/>
              </a:rPr>
              <a:t>(first row, first option from the left). </a:t>
            </a:r>
            <a:endParaRPr lang="en-US" sz="1200" b="1" kern="1200" baseline="0" dirty="0">
              <a:solidFill>
                <a:schemeClr val="tx1"/>
              </a:solidFill>
              <a:latin typeface="+mn-lt"/>
              <a:ea typeface="+mn-ea"/>
              <a:cs typeface="+mn-cs"/>
            </a:endParaRPr>
          </a:p>
          <a:p>
            <a:pPr marL="685800" lvl="1" indent="-228600">
              <a:buFont typeface="Arial" pitchFamily="34" charset="0"/>
              <a:buChar char="•"/>
            </a:pPr>
            <a:r>
              <a:rPr lang="en-US" sz="1200" kern="1200" dirty="0">
                <a:solidFill>
                  <a:schemeClr val="tx1"/>
                </a:solidFill>
                <a:latin typeface="+mn-lt"/>
                <a:ea typeface="+mn-ea"/>
                <a:cs typeface="+mn-cs"/>
              </a:rPr>
              <a:t>Select </a:t>
            </a:r>
            <a:r>
              <a:rPr lang="en-US" sz="1200" b="1" kern="1200" dirty="0">
                <a:solidFill>
                  <a:schemeClr val="tx1"/>
                </a:solidFill>
                <a:latin typeface="+mn-lt"/>
                <a:ea typeface="+mn-ea"/>
                <a:cs typeface="+mn-cs"/>
              </a:rPr>
              <a:t>Stop 2 </a:t>
            </a:r>
            <a:r>
              <a:rPr lang="en-US" sz="1200" kern="1200" dirty="0">
                <a:solidFill>
                  <a:schemeClr val="tx1"/>
                </a:solidFill>
                <a:latin typeface="+mn-lt"/>
                <a:ea typeface="+mn-ea"/>
                <a:cs typeface="+mn-cs"/>
              </a:rPr>
              <a:t>from the list, and then do the following: </a:t>
            </a:r>
          </a:p>
          <a:p>
            <a:pPr marL="1143000" lvl="2" indent="-228600">
              <a:buFont typeface="Arial" pitchFamily="34" charset="0"/>
              <a:buChar char="•"/>
            </a:pPr>
            <a:r>
              <a:rPr lang="en-US" sz="1200" kern="1200" dirty="0">
                <a:solidFill>
                  <a:schemeClr val="tx1"/>
                </a:solidFill>
                <a:latin typeface="+mn-lt"/>
                <a:ea typeface="+mn-ea"/>
                <a:cs typeface="+mn-cs"/>
              </a:rPr>
              <a:t>In the </a:t>
            </a:r>
            <a:r>
              <a:rPr lang="en-US" sz="1200" b="1" kern="1200" dirty="0">
                <a:solidFill>
                  <a:schemeClr val="tx1"/>
                </a:solidFill>
                <a:latin typeface="+mn-lt"/>
                <a:ea typeface="+mn-ea"/>
                <a:cs typeface="+mn-cs"/>
              </a:rPr>
              <a:t>Stop position </a:t>
            </a:r>
            <a:r>
              <a:rPr lang="en-US" sz="1200" kern="1200" dirty="0">
                <a:solidFill>
                  <a:schemeClr val="tx1"/>
                </a:solidFill>
                <a:latin typeface="+mn-lt"/>
                <a:ea typeface="+mn-ea"/>
                <a:cs typeface="+mn-cs"/>
              </a:rPr>
              <a:t>box, enter </a:t>
            </a:r>
            <a:r>
              <a:rPr lang="en-US" sz="1200" b="1" kern="1200" dirty="0">
                <a:solidFill>
                  <a:schemeClr val="tx1"/>
                </a:solidFill>
                <a:latin typeface="+mn-lt"/>
                <a:ea typeface="+mn-ea"/>
                <a:cs typeface="+mn-cs"/>
              </a:rPr>
              <a:t>100%</a:t>
            </a:r>
            <a:r>
              <a:rPr lang="en-US" sz="1200" kern="1200" dirty="0">
                <a:solidFill>
                  <a:schemeClr val="tx1"/>
                </a:solidFill>
                <a:latin typeface="+mn-lt"/>
                <a:ea typeface="+mn-ea"/>
                <a:cs typeface="+mn-cs"/>
              </a:rPr>
              <a:t>.</a:t>
            </a:r>
          </a:p>
          <a:p>
            <a:pPr marL="1143000" marR="0" lvl="2"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dirty="0"/>
              <a:t>Click the button next to </a:t>
            </a:r>
            <a:r>
              <a:rPr lang="en-US" sz="1200" b="1" dirty="0"/>
              <a:t>Color</a:t>
            </a:r>
            <a:r>
              <a:rPr lang="en-US" sz="1200" dirty="0"/>
              <a:t>, </a:t>
            </a:r>
            <a:r>
              <a:rPr lang="en-US" sz="1200" kern="1200" dirty="0">
                <a:solidFill>
                  <a:schemeClr val="tx1"/>
                </a:solidFill>
                <a:latin typeface="+mn-lt"/>
                <a:ea typeface="+mn-ea"/>
                <a:cs typeface="+mn-cs"/>
              </a:rPr>
              <a:t>and then under </a:t>
            </a:r>
            <a:r>
              <a:rPr lang="en-US" sz="1200" b="1" kern="1200" dirty="0">
                <a:solidFill>
                  <a:schemeClr val="tx1"/>
                </a:solidFill>
                <a:latin typeface="+mn-lt"/>
                <a:ea typeface="+mn-ea"/>
                <a:cs typeface="+mn-cs"/>
              </a:rPr>
              <a:t>Theme</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Colors</a:t>
            </a:r>
            <a:r>
              <a:rPr lang="en-US" sz="1200" kern="1200" baseline="0" dirty="0">
                <a:solidFill>
                  <a:schemeClr val="tx1"/>
                </a:solidFill>
                <a:latin typeface="+mn-lt"/>
                <a:ea typeface="+mn-ea"/>
                <a:cs typeface="+mn-cs"/>
              </a:rPr>
              <a:t> select </a:t>
            </a:r>
            <a:r>
              <a:rPr lang="en-US" sz="1200" b="1" kern="1200" baseline="0" dirty="0">
                <a:solidFill>
                  <a:schemeClr val="tx1"/>
                </a:solidFill>
                <a:latin typeface="+mn-lt"/>
                <a:ea typeface="+mn-ea"/>
                <a:cs typeface="+mn-cs"/>
              </a:rPr>
              <a:t>White, Background 2, Darker 25% </a:t>
            </a:r>
            <a:r>
              <a:rPr lang="en-US" sz="1200" b="0" baseline="0" dirty="0">
                <a:solidFill>
                  <a:schemeClr val="accent6"/>
                </a:solidFill>
                <a:latin typeface="+mn-lt"/>
              </a:rPr>
              <a:t>(fourth row, first option from the left). </a:t>
            </a:r>
            <a:endParaRPr lang="en-US" sz="1200" dirty="0"/>
          </a:p>
          <a:p>
            <a:pPr marL="228600" indent="-228600">
              <a:buFont typeface="+mj-lt"/>
              <a:buAutoNum type="arabicPeriod" startAt="5"/>
            </a:pPr>
            <a:endParaRPr lang="en-US" sz="1200" dirty="0"/>
          </a:p>
          <a:p>
            <a:pPr marL="228600" indent="-228600">
              <a:buFont typeface="+mj-lt"/>
              <a:buNone/>
            </a:pPr>
            <a:endParaRPr lang="en-US" sz="1200" dirty="0"/>
          </a:p>
          <a:p>
            <a:pPr marL="228600" indent="-228600">
              <a:buFont typeface="+mj-lt"/>
              <a:buNone/>
            </a:pPr>
            <a:r>
              <a:rPr lang="en-US" sz="1200" dirty="0"/>
              <a:t>To</a:t>
            </a:r>
            <a:r>
              <a:rPr lang="en-US" sz="1200" baseline="0" dirty="0"/>
              <a:t> reproduce the animation effects on this slide, do the following:</a:t>
            </a:r>
            <a:endParaRPr lang="en-US" sz="1200" dirty="0"/>
          </a:p>
          <a:p>
            <a:pPr marL="228600" indent="-228600">
              <a:buFont typeface="+mj-lt"/>
              <a:buAutoNum type="arabicPeriod"/>
            </a:pPr>
            <a:r>
              <a:rPr lang="en-US" sz="1200" dirty="0"/>
              <a:t>On the </a:t>
            </a:r>
            <a:r>
              <a:rPr lang="en-US" sz="1200" b="1" dirty="0"/>
              <a:t>Animation</a:t>
            </a:r>
            <a:r>
              <a:rPr lang="en-US" sz="1200" b="1" baseline="0" dirty="0"/>
              <a:t>s</a:t>
            </a:r>
            <a:r>
              <a:rPr lang="en-US" sz="1200" baseline="0" dirty="0"/>
              <a:t> tab, in the </a:t>
            </a:r>
            <a:r>
              <a:rPr lang="en-US" sz="1200" b="1" baseline="0" dirty="0"/>
              <a:t>Animations</a:t>
            </a:r>
            <a:r>
              <a:rPr lang="en-US" sz="1200" baseline="0" dirty="0"/>
              <a:t> group, click </a:t>
            </a:r>
            <a:r>
              <a:rPr lang="en-US" sz="1200" b="1" baseline="0" dirty="0"/>
              <a:t>Custom</a:t>
            </a:r>
            <a:r>
              <a:rPr lang="en-US" sz="1200" baseline="0" dirty="0"/>
              <a:t> </a:t>
            </a:r>
            <a:r>
              <a:rPr lang="en-US" sz="1200" b="1" baseline="0" dirty="0"/>
              <a:t>Animation</a:t>
            </a:r>
            <a:r>
              <a:rPr lang="en-US" sz="1200" baseline="0" dirty="0"/>
              <a:t>. </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t>On</a:t>
            </a:r>
            <a:r>
              <a:rPr lang="en-US" sz="1200" baseline="0" dirty="0"/>
              <a:t> the slide, s</a:t>
            </a:r>
            <a:r>
              <a:rPr lang="en-US" sz="1200" dirty="0"/>
              <a:t>elect the </a:t>
            </a:r>
            <a:r>
              <a:rPr lang="en-US" sz="1200" dirty="0" err="1"/>
              <a:t>SmartArt</a:t>
            </a:r>
            <a:r>
              <a:rPr lang="en-US" sz="1200" dirty="0"/>
              <a:t> graphic,</a:t>
            </a:r>
            <a:r>
              <a:rPr lang="en-US" sz="1200" baseline="0" dirty="0"/>
              <a:t> and then i</a:t>
            </a:r>
            <a:r>
              <a:rPr lang="en-US" sz="1200" dirty="0"/>
              <a:t>n</a:t>
            </a:r>
            <a:r>
              <a:rPr lang="en-US" sz="1200" baseline="0" dirty="0"/>
              <a:t> </a:t>
            </a:r>
            <a:r>
              <a:rPr lang="en-US" sz="1200" dirty="0"/>
              <a:t>the </a:t>
            </a:r>
            <a:r>
              <a:rPr lang="en-US" sz="1200" b="1" dirty="0"/>
              <a:t>Custom</a:t>
            </a:r>
            <a:r>
              <a:rPr lang="en-US" sz="1200" dirty="0"/>
              <a:t> </a:t>
            </a:r>
            <a:r>
              <a:rPr lang="en-US" sz="1200" b="1" dirty="0"/>
              <a:t>Animation</a:t>
            </a:r>
            <a:r>
              <a:rPr lang="en-US" sz="1200" dirty="0"/>
              <a:t> task pane, do the following:</a:t>
            </a:r>
          </a:p>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t>Click </a:t>
            </a:r>
            <a:r>
              <a:rPr lang="en-US" sz="1200" b="1" dirty="0"/>
              <a:t>Add</a:t>
            </a:r>
            <a:r>
              <a:rPr lang="en-US" sz="1200" dirty="0"/>
              <a:t> </a:t>
            </a:r>
            <a:r>
              <a:rPr lang="en-US" sz="1200" b="1" dirty="0"/>
              <a:t>Effect</a:t>
            </a:r>
            <a:r>
              <a:rPr lang="en-US" sz="1200" dirty="0"/>
              <a:t>, point</a:t>
            </a:r>
            <a:r>
              <a:rPr lang="en-US" sz="1200" baseline="0" dirty="0"/>
              <a:t> to </a:t>
            </a:r>
            <a:r>
              <a:rPr lang="en-US" sz="1200" b="1" baseline="0" dirty="0"/>
              <a:t>Entrance</a:t>
            </a:r>
            <a:r>
              <a:rPr lang="en-US" sz="1200" baseline="0" dirty="0"/>
              <a:t>, and select </a:t>
            </a:r>
            <a:r>
              <a:rPr lang="en-US" sz="1200" b="1" baseline="0" dirty="0"/>
              <a:t>More</a:t>
            </a:r>
            <a:r>
              <a:rPr lang="en-US" sz="1200" baseline="0" dirty="0"/>
              <a:t> </a:t>
            </a:r>
            <a:r>
              <a:rPr lang="en-US" sz="1200" b="1" baseline="0" dirty="0"/>
              <a:t>Effects</a:t>
            </a:r>
            <a:r>
              <a:rPr lang="en-US" sz="1200" baseline="0" dirty="0"/>
              <a:t>. In the </a:t>
            </a:r>
            <a:r>
              <a:rPr lang="en-US" sz="1200" b="1" baseline="0" dirty="0"/>
              <a:t>Add</a:t>
            </a:r>
            <a:r>
              <a:rPr lang="en-US" sz="1200" baseline="0" dirty="0"/>
              <a:t> </a:t>
            </a:r>
            <a:r>
              <a:rPr lang="en-US" sz="1200" b="1" baseline="0" dirty="0"/>
              <a:t>Entrance</a:t>
            </a:r>
            <a:r>
              <a:rPr lang="en-US" sz="1200" baseline="0" dirty="0"/>
              <a:t> </a:t>
            </a:r>
            <a:r>
              <a:rPr lang="en-US" sz="1200" b="1" baseline="0" dirty="0"/>
              <a:t>Effect</a:t>
            </a:r>
            <a:r>
              <a:rPr lang="en-US" sz="1200" baseline="0" dirty="0"/>
              <a:t> dialog box, under </a:t>
            </a:r>
            <a:r>
              <a:rPr lang="en-US" sz="1200" b="1" baseline="0" dirty="0"/>
              <a:t>Subtle</a:t>
            </a:r>
            <a:r>
              <a:rPr lang="en-US" sz="1200" baseline="0" dirty="0"/>
              <a:t> select </a:t>
            </a:r>
            <a:r>
              <a:rPr lang="en-US" sz="1200" b="1" baseline="0" dirty="0"/>
              <a:t>Fade</a:t>
            </a:r>
            <a:r>
              <a:rPr lang="en-US" sz="1200" baseline="0" dirty="0"/>
              <a:t>.</a:t>
            </a:r>
          </a:p>
          <a:p>
            <a:pPr marL="685800" lvl="1" indent="-228600">
              <a:buFont typeface="+mj-lt"/>
              <a:buAutoNum type="arabicPeriod"/>
            </a:pPr>
            <a:r>
              <a:rPr lang="en-US" sz="1200" dirty="0"/>
              <a:t>With the </a:t>
            </a:r>
            <a:r>
              <a:rPr lang="en-US" sz="1200" dirty="0" err="1"/>
              <a:t>SmartArt</a:t>
            </a:r>
            <a:r>
              <a:rPr lang="en-US" sz="1200" dirty="0"/>
              <a:t> graphic still selected, click</a:t>
            </a:r>
            <a:r>
              <a:rPr lang="en-US" sz="1200" baseline="0" dirty="0"/>
              <a:t> </a:t>
            </a:r>
            <a:r>
              <a:rPr lang="en-US" sz="1200" b="1" baseline="0" dirty="0"/>
              <a:t>Add</a:t>
            </a:r>
            <a:r>
              <a:rPr lang="en-US" sz="1200" baseline="0" dirty="0"/>
              <a:t> </a:t>
            </a:r>
            <a:r>
              <a:rPr lang="en-US" sz="1200" b="1" baseline="0" dirty="0"/>
              <a:t>Effect</a:t>
            </a:r>
            <a:r>
              <a:rPr lang="en-US" sz="1200" baseline="0" dirty="0"/>
              <a:t>, point to </a:t>
            </a:r>
            <a:r>
              <a:rPr lang="en-US" sz="1200" b="1" baseline="0" dirty="0"/>
              <a:t>Motion</a:t>
            </a:r>
            <a:r>
              <a:rPr lang="en-US" sz="1200" baseline="0" dirty="0"/>
              <a:t> </a:t>
            </a:r>
            <a:r>
              <a:rPr lang="en-US" sz="1200" b="1" baseline="0" dirty="0"/>
              <a:t>Paths</a:t>
            </a:r>
            <a:r>
              <a:rPr lang="en-US" sz="1200" b="0" baseline="0" dirty="0"/>
              <a:t>, </a:t>
            </a:r>
            <a:r>
              <a:rPr lang="en-US" sz="1200" baseline="0" dirty="0"/>
              <a:t>and select </a:t>
            </a:r>
            <a:r>
              <a:rPr lang="en-US" sz="1200" b="1" baseline="0" dirty="0"/>
              <a:t>Right</a:t>
            </a:r>
            <a:r>
              <a:rPr lang="en-US" sz="1200" baseline="0" dirty="0"/>
              <a: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aseline="0" dirty="0"/>
              <a:t>On the slide, right-click the motion path and select </a:t>
            </a:r>
            <a:r>
              <a:rPr lang="en-US" sz="1200" b="1" baseline="0" dirty="0"/>
              <a:t>Reverse</a:t>
            </a:r>
            <a:r>
              <a:rPr lang="en-US" sz="1200" baseline="0" dirty="0"/>
              <a:t> </a:t>
            </a:r>
            <a:r>
              <a:rPr lang="en-US" sz="1200" b="1" baseline="0" dirty="0"/>
              <a:t>Path</a:t>
            </a:r>
            <a:r>
              <a:rPr lang="en-US" sz="1200" baseline="0" dirty="0"/>
              <a:t> </a:t>
            </a:r>
            <a:r>
              <a:rPr lang="en-US" sz="1200" b="1" baseline="0" dirty="0"/>
              <a:t>Direction</a:t>
            </a:r>
            <a:r>
              <a:rPr lang="en-US" sz="1200" baseline="0" dirty="0"/>
              <a:t>.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aseline="0" dirty="0"/>
              <a:t>I</a:t>
            </a:r>
            <a:r>
              <a:rPr lang="en-US" sz="1200" dirty="0"/>
              <a:t>n</a:t>
            </a:r>
            <a:r>
              <a:rPr lang="en-US" sz="1200" baseline="0" dirty="0"/>
              <a:t> </a:t>
            </a:r>
            <a:r>
              <a:rPr lang="en-US" sz="1200" dirty="0"/>
              <a:t>the </a:t>
            </a:r>
            <a:r>
              <a:rPr lang="en-US" sz="1200" b="1" dirty="0"/>
              <a:t>Custom</a:t>
            </a:r>
            <a:r>
              <a:rPr lang="en-US" sz="1200" dirty="0"/>
              <a:t> </a:t>
            </a:r>
            <a:r>
              <a:rPr lang="en-US" sz="1200" b="1" dirty="0"/>
              <a:t>Animation</a:t>
            </a:r>
            <a:r>
              <a:rPr lang="en-US" sz="1200" dirty="0"/>
              <a:t> task pane, do the following:</a:t>
            </a:r>
          </a:p>
          <a:p>
            <a:pPr marL="685800" lvl="1" indent="-228600">
              <a:buFont typeface="+mj-lt"/>
              <a:buAutoNum type="arabicPeriod"/>
            </a:pPr>
            <a:r>
              <a:rPr lang="en-US" sz="1200" dirty="0"/>
              <a:t>Press and hold CTRL, and select the two effects in the task pane.</a:t>
            </a:r>
            <a:r>
              <a:rPr lang="en-US" sz="1200" baseline="0" dirty="0"/>
              <a:t> Click the arrow to the right of the selected effects and select </a:t>
            </a:r>
            <a:r>
              <a:rPr lang="en-US" sz="1200" b="1" baseline="0" dirty="0"/>
              <a:t>Effect</a:t>
            </a:r>
            <a:r>
              <a:rPr lang="en-US" sz="1200" baseline="0" dirty="0"/>
              <a:t> </a:t>
            </a:r>
            <a:r>
              <a:rPr lang="en-US" sz="1200" b="1" baseline="0" dirty="0"/>
              <a:t>Options</a:t>
            </a:r>
            <a:r>
              <a:rPr lang="en-US" sz="1200" baseline="0" dirty="0"/>
              <a:t>. In the </a:t>
            </a:r>
            <a:r>
              <a:rPr lang="en-US" sz="1200" b="1" baseline="0" dirty="0"/>
              <a:t>Effects</a:t>
            </a:r>
            <a:r>
              <a:rPr lang="en-US" sz="1200" baseline="0" dirty="0"/>
              <a:t> </a:t>
            </a:r>
            <a:r>
              <a:rPr lang="en-US" sz="1200" b="1" baseline="0" dirty="0"/>
              <a:t>Options</a:t>
            </a:r>
            <a:r>
              <a:rPr lang="en-US" sz="1200" baseline="0" dirty="0"/>
              <a:t> dialog box, do the following:</a:t>
            </a:r>
          </a:p>
          <a:p>
            <a:pPr marL="1143000" lvl="2" indent="-228600">
              <a:buFont typeface="Arial" pitchFamily="34" charset="0"/>
              <a:buChar char="•"/>
            </a:pPr>
            <a:r>
              <a:rPr lang="en-US" sz="1200" baseline="0" dirty="0"/>
              <a:t>On the </a:t>
            </a:r>
            <a:r>
              <a:rPr lang="en-US" sz="1200" b="1" baseline="0" dirty="0"/>
              <a:t>Timing</a:t>
            </a:r>
            <a:r>
              <a:rPr lang="en-US" sz="1200" baseline="0" dirty="0"/>
              <a:t> tab, in the </a:t>
            </a:r>
            <a:r>
              <a:rPr lang="en-US" sz="1200" b="1" baseline="0" dirty="0"/>
              <a:t>Speed</a:t>
            </a:r>
            <a:r>
              <a:rPr lang="en-US" sz="1200" baseline="0" dirty="0"/>
              <a:t> list, select </a:t>
            </a:r>
            <a:r>
              <a:rPr lang="en-US" sz="1200" b="1" baseline="0" dirty="0"/>
              <a:t>Fast</a:t>
            </a:r>
            <a:r>
              <a:rPr lang="en-US" sz="1200" baseline="0" dirty="0"/>
              <a:t>. </a:t>
            </a:r>
            <a:endParaRPr lang="en-US" sz="1200" dirty="0"/>
          </a:p>
          <a:p>
            <a:pPr marL="1143000" lvl="2" indent="-228600">
              <a:buFont typeface="Arial" pitchFamily="34" charset="0"/>
              <a:buChar char="•"/>
            </a:pPr>
            <a:r>
              <a:rPr lang="en-US" sz="1200" baseline="0" dirty="0"/>
              <a:t>On the </a:t>
            </a:r>
            <a:r>
              <a:rPr lang="en-US" sz="1200" b="1" baseline="0" dirty="0"/>
              <a:t>SmartArt</a:t>
            </a:r>
            <a:r>
              <a:rPr lang="en-US" sz="1200" baseline="0" dirty="0"/>
              <a:t> </a:t>
            </a:r>
            <a:r>
              <a:rPr lang="en-US" sz="1200" b="1" baseline="0" dirty="0"/>
              <a:t>Animation</a:t>
            </a:r>
            <a:r>
              <a:rPr lang="en-US" sz="1200" baseline="0" dirty="0"/>
              <a:t> tab, in the </a:t>
            </a:r>
            <a:r>
              <a:rPr lang="en-US" sz="1200" b="1" baseline="0" dirty="0"/>
              <a:t>Group</a:t>
            </a:r>
            <a:r>
              <a:rPr lang="en-US" sz="1200" baseline="0" dirty="0"/>
              <a:t> graphic list, select </a:t>
            </a:r>
            <a:r>
              <a:rPr lang="en-US" sz="1200" b="1" baseline="0" dirty="0"/>
              <a:t>One</a:t>
            </a:r>
            <a:r>
              <a:rPr lang="en-US" sz="1200" baseline="0" dirty="0"/>
              <a:t> </a:t>
            </a:r>
            <a:r>
              <a:rPr lang="en-US" sz="1200" b="1" baseline="0" dirty="0"/>
              <a:t>by</a:t>
            </a:r>
            <a:r>
              <a:rPr lang="en-US" sz="1200" baseline="0" dirty="0"/>
              <a:t> </a:t>
            </a:r>
            <a:r>
              <a:rPr lang="en-US" sz="1200" b="1" baseline="0" dirty="0"/>
              <a:t>one</a:t>
            </a:r>
            <a:r>
              <a:rPr lang="en-US" sz="1200" b="0" baseline="0" dirty="0"/>
              <a:t>.</a:t>
            </a:r>
          </a:p>
          <a:p>
            <a:pPr marL="685800" lvl="1" indent="-228600">
              <a:buFont typeface="+mj-lt"/>
              <a:buAutoNum type="arabicPeriod"/>
            </a:pPr>
            <a:r>
              <a:rPr lang="en-US" sz="1200" dirty="0"/>
              <a:t>Click the double arrows under the two effects to show all the effects for all the shapes (16 effects)</a:t>
            </a:r>
            <a:r>
              <a:rPr lang="en-US" sz="1200" baseline="0" dirty="0"/>
              <a:t>.</a:t>
            </a:r>
          </a:p>
          <a:p>
            <a:pPr marL="685800" lvl="1" indent="-228600">
              <a:buFont typeface="+mj-lt"/>
              <a:buAutoNum type="arabicPeriod"/>
            </a:pPr>
            <a:r>
              <a:rPr lang="en-US" sz="1200" dirty="0"/>
              <a:t>Press and hold CTRL, select </a:t>
            </a:r>
            <a:r>
              <a:rPr lang="en-US" sz="1200" baseline="0" dirty="0"/>
              <a:t>all of the effects, and then under </a:t>
            </a:r>
            <a:r>
              <a:rPr lang="en-US" sz="1200" b="1" baseline="0" dirty="0"/>
              <a:t>Modify selected effects</a:t>
            </a:r>
            <a:r>
              <a:rPr lang="en-US" sz="1200" baseline="0" dirty="0"/>
              <a:t>, in the </a:t>
            </a:r>
            <a:r>
              <a:rPr lang="en-US" sz="1200" b="1" baseline="0" dirty="0"/>
              <a:t>Start</a:t>
            </a:r>
            <a:r>
              <a:rPr lang="en-US" sz="1200" baseline="0" dirty="0"/>
              <a:t> list, select </a:t>
            </a:r>
            <a:r>
              <a:rPr lang="en-US" sz="1200" b="1" baseline="0" dirty="0"/>
              <a:t>With</a:t>
            </a:r>
            <a:r>
              <a:rPr lang="en-US" sz="1200" baseline="0" dirty="0"/>
              <a:t> </a:t>
            </a:r>
            <a:r>
              <a:rPr lang="en-US" sz="1200" b="1" baseline="0" dirty="0"/>
              <a:t>Previous</a:t>
            </a:r>
            <a:r>
              <a:rPr lang="en-US" sz="1200" baseline="0" dirty="0"/>
              <a:t>.</a:t>
            </a:r>
            <a:endParaRPr lang="en-US" sz="1200" dirty="0"/>
          </a:p>
          <a:p>
            <a:pPr marL="685800" lvl="1" indent="-228600">
              <a:buFont typeface="+mj-lt"/>
              <a:buAutoNum type="arabicPeriod"/>
            </a:pPr>
            <a:r>
              <a:rPr lang="en-US" sz="1200" dirty="0"/>
              <a:t>Press and hold CTRL, select the first, third,</a:t>
            </a:r>
            <a:r>
              <a:rPr lang="en-US" sz="1200" baseline="0" dirty="0"/>
              <a:t> fifth, and seventh effects (fade entrance effects), and then do the following:</a:t>
            </a:r>
          </a:p>
          <a:p>
            <a:pPr marL="1143000" lvl="2" indent="-228600">
              <a:buFont typeface="Arial" pitchFamily="34" charset="0"/>
              <a:buChar char="•"/>
            </a:pPr>
            <a:r>
              <a:rPr lang="en-US" sz="1200" baseline="0" dirty="0"/>
              <a:t>Click </a:t>
            </a:r>
            <a:r>
              <a:rPr lang="en-US" sz="1200" b="1" baseline="0" dirty="0"/>
              <a:t>Change</a:t>
            </a:r>
            <a:r>
              <a:rPr lang="en-US" sz="1200" baseline="0" dirty="0"/>
              <a:t>, point to </a:t>
            </a:r>
            <a:r>
              <a:rPr lang="en-US" sz="1200" b="1" baseline="0" dirty="0"/>
              <a:t>Entrance</a:t>
            </a:r>
            <a:r>
              <a:rPr lang="en-US" sz="1200" b="0" baseline="0" dirty="0"/>
              <a:t>, </a:t>
            </a:r>
            <a:r>
              <a:rPr lang="en-US" sz="1200" baseline="0" dirty="0"/>
              <a:t>and select </a:t>
            </a:r>
            <a:r>
              <a:rPr lang="en-US" sz="1200" b="1" baseline="0" dirty="0"/>
              <a:t>More</a:t>
            </a:r>
            <a:r>
              <a:rPr lang="en-US" sz="1200" baseline="0" dirty="0"/>
              <a:t> </a:t>
            </a:r>
            <a:r>
              <a:rPr lang="en-US" sz="1200" b="1" baseline="0" dirty="0"/>
              <a:t>Effects</a:t>
            </a:r>
            <a:r>
              <a:rPr lang="en-US" sz="1200" baseline="0" dirty="0"/>
              <a:t>. In the </a:t>
            </a:r>
            <a:r>
              <a:rPr lang="en-US" sz="1200" b="1" baseline="0" dirty="0"/>
              <a:t>Change</a:t>
            </a:r>
            <a:r>
              <a:rPr lang="en-US" sz="1200" baseline="0" dirty="0"/>
              <a:t> </a:t>
            </a:r>
            <a:r>
              <a:rPr lang="en-US" sz="1200" b="1" baseline="0" dirty="0"/>
              <a:t>Entrance</a:t>
            </a:r>
            <a:r>
              <a:rPr lang="en-US" sz="1200" baseline="0" dirty="0"/>
              <a:t> </a:t>
            </a:r>
            <a:r>
              <a:rPr lang="en-US" sz="1200" b="1" baseline="0" dirty="0"/>
              <a:t>Effect</a:t>
            </a:r>
            <a:r>
              <a:rPr lang="en-US" sz="1200" baseline="0" dirty="0"/>
              <a:t> dialog box, under </a:t>
            </a:r>
            <a:r>
              <a:rPr lang="en-US" sz="1200" b="1" baseline="0" dirty="0"/>
              <a:t>Moderate</a:t>
            </a:r>
            <a:r>
              <a:rPr lang="en-US" sz="1200" b="0" baseline="0" dirty="0"/>
              <a:t>,</a:t>
            </a:r>
            <a:r>
              <a:rPr lang="en-US" sz="1200" baseline="0" dirty="0"/>
              <a:t> select </a:t>
            </a:r>
            <a:r>
              <a:rPr lang="en-US" sz="1200" b="1" baseline="0" dirty="0"/>
              <a:t>Grow &amp; Turn</a:t>
            </a:r>
            <a:r>
              <a:rPr lang="en-US" sz="1200" baseline="0" dirty="0"/>
              <a:t>.</a:t>
            </a:r>
          </a:p>
          <a:p>
            <a:pPr marL="1143000" lvl="2" indent="-228600">
              <a:buFont typeface="Arial" pitchFamily="34" charset="0"/>
              <a:buChar char="•"/>
            </a:pPr>
            <a:r>
              <a:rPr lang="en-US" sz="1200" baseline="0" dirty="0"/>
              <a:t>Under </a:t>
            </a:r>
            <a:r>
              <a:rPr lang="en-US" sz="1200" b="1" baseline="0" dirty="0"/>
              <a:t>Modify: Grow &amp; Turn</a:t>
            </a:r>
            <a:r>
              <a:rPr lang="en-US" sz="1200" baseline="0" dirty="0"/>
              <a:t>, in the </a:t>
            </a:r>
            <a:r>
              <a:rPr lang="en-US" sz="1200" b="1" baseline="0" dirty="0"/>
              <a:t>Start</a:t>
            </a:r>
            <a:r>
              <a:rPr lang="en-US" sz="1200" baseline="0" dirty="0"/>
              <a:t> list, select </a:t>
            </a:r>
            <a:r>
              <a:rPr lang="en-US" sz="1200" b="1" baseline="0" dirty="0"/>
              <a:t>After</a:t>
            </a:r>
            <a:r>
              <a:rPr lang="en-US" sz="1200" baseline="0" dirty="0"/>
              <a:t> </a:t>
            </a:r>
            <a:r>
              <a:rPr lang="en-US" sz="1200" b="1" baseline="0" dirty="0"/>
              <a:t>Previous</a:t>
            </a:r>
            <a:r>
              <a:rPr lang="en-US" sz="1200" baseline="0" dirty="0"/>
              <a:t>.</a:t>
            </a:r>
            <a:endParaRPr lang="en-US" sz="1200" dirty="0"/>
          </a:p>
          <a:p>
            <a:pPr marL="685800" lvl="1" indent="-228600">
              <a:buFont typeface="+mj-lt"/>
              <a:buAutoNum type="arabicPeriod"/>
            </a:pPr>
            <a:r>
              <a:rPr lang="en-US" sz="1200" dirty="0"/>
              <a:t>Press and hold CTRL, and select the ninth, 11</a:t>
            </a:r>
            <a:r>
              <a:rPr lang="en-US" sz="1200" baseline="30000" dirty="0"/>
              <a:t>th</a:t>
            </a:r>
            <a:r>
              <a:rPr lang="en-US" sz="1200" dirty="0"/>
              <a:t>,</a:t>
            </a:r>
            <a:r>
              <a:rPr lang="en-US" sz="1200" baseline="0" dirty="0"/>
              <a:t> 13</a:t>
            </a:r>
            <a:r>
              <a:rPr lang="en-US" sz="1200" baseline="30000" dirty="0"/>
              <a:t>th</a:t>
            </a:r>
            <a:r>
              <a:rPr lang="en-US" sz="1200" baseline="0" dirty="0"/>
              <a:t>, and 15</a:t>
            </a:r>
            <a:r>
              <a:rPr lang="en-US" sz="1200" baseline="30000" dirty="0"/>
              <a:t>th</a:t>
            </a:r>
            <a:r>
              <a:rPr lang="en-US" sz="1200" baseline="0" dirty="0"/>
              <a:t> effects (right motion paths). Click the arrow next to one of the selected effects, and then click </a:t>
            </a:r>
            <a:r>
              <a:rPr lang="en-US" sz="1200" b="1" dirty="0"/>
              <a:t>Remove</a:t>
            </a:r>
            <a:r>
              <a:rPr lang="en-US" sz="1200" dirty="0"/>
              <a:t>.</a:t>
            </a:r>
          </a:p>
          <a:p>
            <a:pPr marL="685800" lvl="1" indent="-228600">
              <a:buFont typeface="+mj-lt"/>
              <a:buAutoNum type="arabicPeriod"/>
            </a:pPr>
            <a:r>
              <a:rPr lang="en-US" sz="1200" dirty="0"/>
              <a:t>Drag the ninth effect (right motion path) until it is third in the list of effects.</a:t>
            </a:r>
          </a:p>
          <a:p>
            <a:pPr marL="685800" lvl="1" indent="-228600">
              <a:buFont typeface="+mj-lt"/>
              <a:buAutoNum type="arabicPeriod"/>
            </a:pPr>
            <a:r>
              <a:rPr lang="en-US" sz="1200" dirty="0"/>
              <a:t>Drag the 10</a:t>
            </a:r>
            <a:r>
              <a:rPr lang="en-US" sz="1200" baseline="30000" dirty="0"/>
              <a:t>th</a:t>
            </a:r>
            <a:r>
              <a:rPr lang="en-US" sz="1200" dirty="0"/>
              <a:t> </a:t>
            </a:r>
            <a:r>
              <a:rPr lang="en-US" sz="1200" baseline="0" dirty="0"/>
              <a:t>effect (right motion path), </a:t>
            </a:r>
            <a:r>
              <a:rPr lang="en-US" sz="1200" dirty="0"/>
              <a:t>until it is </a:t>
            </a:r>
            <a:r>
              <a:rPr lang="en-US" sz="1200" baseline="0" dirty="0"/>
              <a:t>sixth </a:t>
            </a:r>
            <a:r>
              <a:rPr lang="en-US" sz="1200" dirty="0"/>
              <a:t>in the list of effects.</a:t>
            </a:r>
            <a:endParaRPr lang="en-US" sz="1200" baseline="0" dirty="0"/>
          </a:p>
          <a:p>
            <a:pPr marL="685800" lvl="1" indent="-228600">
              <a:buFont typeface="+mj-lt"/>
              <a:buAutoNum type="arabicPeriod"/>
            </a:pPr>
            <a:r>
              <a:rPr lang="en-US" sz="1200" dirty="0"/>
              <a:t>Drag the </a:t>
            </a:r>
            <a:r>
              <a:rPr lang="en-US" sz="1200" baseline="0" dirty="0"/>
              <a:t>11</a:t>
            </a:r>
            <a:r>
              <a:rPr lang="en-US" sz="1200" baseline="30000" dirty="0"/>
              <a:t>th</a:t>
            </a:r>
            <a:r>
              <a:rPr lang="en-US" sz="1200" baseline="0" dirty="0"/>
              <a:t> effect (right motion path), </a:t>
            </a:r>
            <a:r>
              <a:rPr lang="en-US" sz="1200" dirty="0"/>
              <a:t>until it is </a:t>
            </a:r>
            <a:r>
              <a:rPr lang="en-US" sz="1200" baseline="0" dirty="0"/>
              <a:t>ninth </a:t>
            </a:r>
            <a:r>
              <a:rPr lang="en-US" sz="1200" dirty="0"/>
              <a:t>in the list of effects.</a:t>
            </a:r>
            <a:endParaRPr lang="en-US" sz="1200" baseline="0" dirty="0"/>
          </a:p>
          <a:p>
            <a:pPr marL="228600" indent="-228600">
              <a:buFont typeface="+mj-lt"/>
              <a:buNone/>
            </a:pPr>
            <a:endParaRPr lang="en-US" sz="1200" dirty="0"/>
          </a:p>
          <a:p>
            <a:pPr marL="228600" indent="-228600">
              <a:buFont typeface="+mj-lt"/>
              <a:buNone/>
            </a:pPr>
            <a:endParaRPr lang="en-US" sz="1200" dirty="0"/>
          </a:p>
          <a:p>
            <a:r>
              <a:rPr lang="en-US" sz="1200" baseline="0" dirty="0">
                <a:latin typeface="+mn-lt"/>
              </a:rPr>
              <a:t>To reproduce the background effects on this slide, do the following:</a:t>
            </a:r>
          </a:p>
          <a:p>
            <a:pPr marL="228600" lvl="0" indent="-228600">
              <a:buFont typeface="+mj-lt"/>
              <a:buAutoNum type="arabicPeriod"/>
            </a:pPr>
            <a:r>
              <a:rPr lang="en-US" sz="1200" kern="1200" dirty="0">
                <a:solidFill>
                  <a:schemeClr val="tx1"/>
                </a:solidFill>
                <a:latin typeface="+mn-lt"/>
                <a:ea typeface="+mn-ea"/>
                <a:cs typeface="+mn-cs"/>
              </a:rPr>
              <a:t>Right-click the slide background area, and then click </a:t>
            </a:r>
            <a:r>
              <a:rPr lang="en-US" sz="1200" b="1" kern="1200" dirty="0">
                <a:solidFill>
                  <a:schemeClr val="tx1"/>
                </a:solidFill>
                <a:latin typeface="+mn-lt"/>
                <a:ea typeface="+mn-ea"/>
                <a:cs typeface="+mn-cs"/>
              </a:rPr>
              <a:t>Format Background</a:t>
            </a:r>
            <a:r>
              <a:rPr lang="en-US" sz="1200" kern="1200" dirty="0">
                <a:solidFill>
                  <a:schemeClr val="tx1"/>
                </a:solidFill>
                <a:latin typeface="+mn-lt"/>
                <a:ea typeface="+mn-ea"/>
                <a:cs typeface="+mn-cs"/>
              </a:rPr>
              <a:t>. In the </a:t>
            </a:r>
            <a:r>
              <a:rPr lang="en-US" sz="1200" b="1" kern="1200" dirty="0">
                <a:solidFill>
                  <a:schemeClr val="tx1"/>
                </a:solidFill>
                <a:latin typeface="+mn-lt"/>
                <a:ea typeface="+mn-ea"/>
                <a:cs typeface="+mn-cs"/>
              </a:rPr>
              <a:t>Format Background </a:t>
            </a:r>
            <a:r>
              <a:rPr lang="en-US" sz="1200" kern="1200" dirty="0">
                <a:solidFill>
                  <a:schemeClr val="tx1"/>
                </a:solidFill>
                <a:latin typeface="+mn-lt"/>
                <a:ea typeface="+mn-ea"/>
                <a:cs typeface="+mn-cs"/>
              </a:rPr>
              <a:t>dialog box, click </a:t>
            </a:r>
            <a:r>
              <a:rPr lang="en-US" sz="1200" b="1" kern="1200" dirty="0">
                <a:solidFill>
                  <a:schemeClr val="tx1"/>
                </a:solidFill>
                <a:latin typeface="+mn-lt"/>
                <a:ea typeface="+mn-ea"/>
                <a:cs typeface="+mn-cs"/>
              </a:rPr>
              <a:t>Fill</a:t>
            </a:r>
            <a:r>
              <a:rPr lang="en-US" sz="1200" kern="1200" dirty="0">
                <a:solidFill>
                  <a:schemeClr val="tx1"/>
                </a:solidFill>
                <a:latin typeface="+mn-lt"/>
                <a:ea typeface="+mn-ea"/>
                <a:cs typeface="+mn-cs"/>
              </a:rPr>
              <a:t> in the left pane, select </a:t>
            </a:r>
            <a:r>
              <a:rPr lang="en-US" sz="1200" b="1" kern="1200" dirty="0">
                <a:solidFill>
                  <a:schemeClr val="tx1"/>
                </a:solidFill>
                <a:latin typeface="+mn-lt"/>
                <a:ea typeface="+mn-ea"/>
                <a:cs typeface="+mn-cs"/>
              </a:rPr>
              <a:t>Gradient fill</a:t>
            </a:r>
            <a:r>
              <a:rPr lang="en-US" sz="1200" kern="1200" dirty="0">
                <a:solidFill>
                  <a:schemeClr val="tx1"/>
                </a:solidFill>
                <a:latin typeface="+mn-lt"/>
                <a:ea typeface="+mn-ea"/>
                <a:cs typeface="+mn-cs"/>
              </a:rPr>
              <a:t> in the </a:t>
            </a:r>
            <a:r>
              <a:rPr lang="en-US" sz="1200" b="1" kern="1200" dirty="0">
                <a:solidFill>
                  <a:schemeClr val="tx1"/>
                </a:solidFill>
                <a:latin typeface="+mn-lt"/>
                <a:ea typeface="+mn-ea"/>
                <a:cs typeface="+mn-cs"/>
              </a:rPr>
              <a:t>Fill</a:t>
            </a:r>
            <a:r>
              <a:rPr lang="en-US" sz="1200" kern="1200" dirty="0">
                <a:solidFill>
                  <a:schemeClr val="tx1"/>
                </a:solidFill>
                <a:latin typeface="+mn-lt"/>
                <a:ea typeface="+mn-ea"/>
                <a:cs typeface="+mn-cs"/>
              </a:rPr>
              <a:t> pane, and then do the following:</a:t>
            </a:r>
          </a:p>
          <a:p>
            <a:pPr marL="685800" lvl="1" indent="-228600">
              <a:buFont typeface="Arial" pitchFamily="34" charset="0"/>
              <a:buChar char="•"/>
            </a:pPr>
            <a:r>
              <a:rPr lang="en-US" sz="1200" kern="1200" dirty="0">
                <a:solidFill>
                  <a:schemeClr val="tx1"/>
                </a:solidFill>
                <a:latin typeface="+mn-lt"/>
                <a:ea typeface="+mn-ea"/>
                <a:cs typeface="+mn-cs"/>
              </a:rPr>
              <a:t>In the </a:t>
            </a:r>
            <a:r>
              <a:rPr lang="en-US" sz="1200" b="1" kern="1200" dirty="0">
                <a:solidFill>
                  <a:schemeClr val="tx1"/>
                </a:solidFill>
                <a:latin typeface="+mn-lt"/>
                <a:ea typeface="+mn-ea"/>
                <a:cs typeface="+mn-cs"/>
              </a:rPr>
              <a:t>Type</a:t>
            </a:r>
            <a:r>
              <a:rPr lang="en-US" sz="1200" kern="1200" dirty="0">
                <a:solidFill>
                  <a:schemeClr val="tx1"/>
                </a:solidFill>
                <a:latin typeface="+mn-lt"/>
                <a:ea typeface="+mn-ea"/>
                <a:cs typeface="+mn-cs"/>
              </a:rPr>
              <a:t> list, select </a:t>
            </a:r>
            <a:r>
              <a:rPr lang="en-US" sz="1200" b="1" kern="1200" dirty="0">
                <a:solidFill>
                  <a:schemeClr val="tx1"/>
                </a:solidFill>
                <a:latin typeface="+mn-lt"/>
                <a:ea typeface="+mn-ea"/>
                <a:cs typeface="+mn-cs"/>
              </a:rPr>
              <a:t>Radial</a:t>
            </a:r>
            <a:r>
              <a:rPr lang="en-US" sz="1200" kern="1200" dirty="0">
                <a:solidFill>
                  <a:schemeClr val="tx1"/>
                </a:solidFill>
                <a:latin typeface="+mn-lt"/>
                <a:ea typeface="+mn-ea"/>
                <a:cs typeface="+mn-cs"/>
              </a:rPr>
              <a:t>.</a:t>
            </a:r>
          </a:p>
          <a:p>
            <a:pPr marL="685800" lvl="1" indent="-228600">
              <a:buFont typeface="Arial" pitchFamily="34" charset="0"/>
              <a:buChar char="•"/>
            </a:pPr>
            <a:r>
              <a:rPr lang="en-US" sz="1200" kern="1200" dirty="0">
                <a:solidFill>
                  <a:schemeClr val="tx1"/>
                </a:solidFill>
                <a:latin typeface="+mn-lt"/>
                <a:ea typeface="+mn-ea"/>
                <a:cs typeface="+mn-cs"/>
              </a:rPr>
              <a:t>Click the button next to </a:t>
            </a:r>
            <a:r>
              <a:rPr lang="en-US" sz="1200" b="1" kern="1200" dirty="0">
                <a:solidFill>
                  <a:schemeClr val="tx1"/>
                </a:solidFill>
                <a:latin typeface="+mn-lt"/>
                <a:ea typeface="+mn-ea"/>
                <a:cs typeface="+mn-cs"/>
              </a:rPr>
              <a:t>Direction</a:t>
            </a:r>
            <a:r>
              <a:rPr lang="en-US" sz="1200" kern="1200" dirty="0">
                <a:solidFill>
                  <a:schemeClr val="tx1"/>
                </a:solidFill>
                <a:latin typeface="+mn-lt"/>
                <a:ea typeface="+mn-ea"/>
                <a:cs typeface="+mn-cs"/>
              </a:rPr>
              <a:t>, and then click </a:t>
            </a:r>
            <a:r>
              <a:rPr lang="en-US" sz="1200" b="1" kern="1200" dirty="0">
                <a:solidFill>
                  <a:schemeClr val="tx1"/>
                </a:solidFill>
                <a:latin typeface="+mn-lt"/>
                <a:ea typeface="+mn-ea"/>
                <a:cs typeface="+mn-cs"/>
              </a:rPr>
              <a:t>From Center </a:t>
            </a:r>
            <a:r>
              <a:rPr lang="en-US" sz="1200" b="0" kern="1200" dirty="0">
                <a:solidFill>
                  <a:schemeClr val="tx1"/>
                </a:solidFill>
                <a:latin typeface="+mn-lt"/>
                <a:ea typeface="+mn-ea"/>
                <a:cs typeface="+mn-cs"/>
              </a:rPr>
              <a:t>(third option from the left). </a:t>
            </a:r>
            <a:endParaRPr lang="en-US" sz="1200" b="1" kern="1200" dirty="0">
              <a:solidFill>
                <a:schemeClr val="tx1"/>
              </a:solidFill>
              <a:latin typeface="+mn-lt"/>
              <a:ea typeface="+mn-ea"/>
              <a:cs typeface="+mn-cs"/>
            </a:endParaRPr>
          </a:p>
          <a:p>
            <a:pPr marL="685800" lvl="1" indent="-228600">
              <a:buFont typeface="Arial" pitchFamily="34" charset="0"/>
              <a:buChar char="•"/>
            </a:pPr>
            <a:r>
              <a:rPr lang="en-US" sz="1200" kern="1200" dirty="0">
                <a:solidFill>
                  <a:schemeClr val="tx1"/>
                </a:solidFill>
                <a:latin typeface="+mn-lt"/>
                <a:ea typeface="+mn-ea"/>
                <a:cs typeface="+mn-cs"/>
              </a:rPr>
              <a:t>Under </a:t>
            </a:r>
            <a:r>
              <a:rPr lang="en-US" sz="1200" b="1" kern="1200" dirty="0">
                <a:solidFill>
                  <a:schemeClr val="tx1"/>
                </a:solidFill>
                <a:latin typeface="+mn-lt"/>
                <a:ea typeface="+mn-ea"/>
                <a:cs typeface="+mn-cs"/>
              </a:rPr>
              <a:t>Gradient stops</a:t>
            </a:r>
            <a:r>
              <a:rPr lang="en-US" sz="1200" kern="1200" dirty="0">
                <a:solidFill>
                  <a:schemeClr val="tx1"/>
                </a:solidFill>
                <a:latin typeface="+mn-lt"/>
                <a:ea typeface="+mn-ea"/>
                <a:cs typeface="+mn-cs"/>
              </a:rPr>
              <a:t>, click </a:t>
            </a:r>
            <a:r>
              <a:rPr lang="en-US" sz="1200" b="1" kern="1200" dirty="0">
                <a:solidFill>
                  <a:schemeClr val="tx1"/>
                </a:solidFill>
                <a:latin typeface="+mn-lt"/>
                <a:ea typeface="+mn-ea"/>
                <a:cs typeface="+mn-cs"/>
              </a:rPr>
              <a:t>Add</a:t>
            </a:r>
            <a:r>
              <a:rPr lang="en-US" sz="1200" b="0" kern="1200" dirty="0">
                <a:solidFill>
                  <a:schemeClr val="tx1"/>
                </a:solidFill>
                <a:latin typeface="+mn-lt"/>
                <a:ea typeface="+mn-ea"/>
                <a:cs typeface="+mn-cs"/>
              </a:rPr>
              <a:t> or </a:t>
            </a:r>
            <a:r>
              <a:rPr lang="en-US" sz="1200" b="1" kern="1200" dirty="0">
                <a:solidFill>
                  <a:schemeClr val="tx1"/>
                </a:solidFill>
                <a:latin typeface="+mn-lt"/>
                <a:ea typeface="+mn-ea"/>
                <a:cs typeface="+mn-cs"/>
              </a:rPr>
              <a:t>Remove</a:t>
            </a:r>
            <a:r>
              <a:rPr lang="en-US" sz="1200" kern="1200" dirty="0">
                <a:solidFill>
                  <a:schemeClr val="tx1"/>
                </a:solidFill>
                <a:latin typeface="+mn-lt"/>
                <a:ea typeface="+mn-ea"/>
                <a:cs typeface="+mn-cs"/>
              </a:rPr>
              <a:t> until two stops appear in the drop-down list.</a:t>
            </a:r>
          </a:p>
          <a:p>
            <a:pPr marL="228600" lvl="0" indent="-228600">
              <a:buFont typeface="+mj-lt"/>
              <a:buAutoNum type="arabicPeriod"/>
            </a:pPr>
            <a:r>
              <a:rPr lang="en-US" sz="1200" kern="1200" dirty="0">
                <a:solidFill>
                  <a:schemeClr val="tx1"/>
                </a:solidFill>
                <a:latin typeface="+mn-lt"/>
                <a:ea typeface="+mn-ea"/>
                <a:cs typeface="+mn-cs"/>
              </a:rPr>
              <a:t>Also under </a:t>
            </a:r>
            <a:r>
              <a:rPr lang="en-US" sz="1200" b="1" kern="1200" dirty="0">
                <a:solidFill>
                  <a:schemeClr val="tx1"/>
                </a:solidFill>
                <a:latin typeface="+mn-lt"/>
                <a:ea typeface="+mn-ea"/>
                <a:cs typeface="+mn-cs"/>
              </a:rPr>
              <a:t>Gradient stops</a:t>
            </a:r>
            <a:r>
              <a:rPr lang="en-US" sz="1200" kern="1200" dirty="0">
                <a:solidFill>
                  <a:schemeClr val="tx1"/>
                </a:solidFill>
                <a:latin typeface="+mn-lt"/>
                <a:ea typeface="+mn-ea"/>
                <a:cs typeface="+mn-cs"/>
              </a:rPr>
              <a:t>, customize the gradient stops that you added as follows:</a:t>
            </a:r>
          </a:p>
          <a:p>
            <a:pPr marL="685800" lvl="1" indent="-228600">
              <a:buFont typeface="Arial" pitchFamily="34" charset="0"/>
              <a:buChar char="•"/>
            </a:pPr>
            <a:r>
              <a:rPr lang="en-US" sz="1200" kern="1200" dirty="0">
                <a:solidFill>
                  <a:schemeClr val="tx1"/>
                </a:solidFill>
                <a:latin typeface="+mn-lt"/>
                <a:ea typeface="+mn-ea"/>
                <a:cs typeface="+mn-cs"/>
              </a:rPr>
              <a:t>Select </a:t>
            </a:r>
            <a:r>
              <a:rPr lang="en-US" sz="1200" b="1" kern="1200" dirty="0">
                <a:solidFill>
                  <a:schemeClr val="tx1"/>
                </a:solidFill>
                <a:latin typeface="+mn-lt"/>
                <a:ea typeface="+mn-ea"/>
                <a:cs typeface="+mn-cs"/>
              </a:rPr>
              <a:t>Stop 1 </a:t>
            </a:r>
            <a:r>
              <a:rPr lang="en-US" sz="1200" kern="1200" dirty="0">
                <a:solidFill>
                  <a:schemeClr val="tx1"/>
                </a:solidFill>
                <a:latin typeface="+mn-lt"/>
                <a:ea typeface="+mn-ea"/>
                <a:cs typeface="+mn-cs"/>
              </a:rPr>
              <a:t>from the list, and then do the following:</a:t>
            </a:r>
          </a:p>
          <a:p>
            <a:pPr marL="1143000" lvl="2" indent="-228600">
              <a:buFont typeface="Arial" pitchFamily="34" charset="0"/>
              <a:buChar char="•"/>
            </a:pPr>
            <a:r>
              <a:rPr lang="en-US" sz="1200" kern="1200" dirty="0">
                <a:solidFill>
                  <a:schemeClr val="tx1"/>
                </a:solidFill>
                <a:latin typeface="+mn-lt"/>
                <a:ea typeface="+mn-ea"/>
                <a:cs typeface="+mn-cs"/>
              </a:rPr>
              <a:t>In the </a:t>
            </a:r>
            <a:r>
              <a:rPr lang="en-US" sz="1200" b="1" kern="1200" dirty="0">
                <a:solidFill>
                  <a:schemeClr val="tx1"/>
                </a:solidFill>
                <a:latin typeface="+mn-lt"/>
                <a:ea typeface="+mn-ea"/>
                <a:cs typeface="+mn-cs"/>
              </a:rPr>
              <a:t>Stop position </a:t>
            </a:r>
            <a:r>
              <a:rPr lang="en-US" sz="1200" kern="1200" dirty="0">
                <a:solidFill>
                  <a:schemeClr val="tx1"/>
                </a:solidFill>
                <a:latin typeface="+mn-lt"/>
                <a:ea typeface="+mn-ea"/>
                <a:cs typeface="+mn-cs"/>
              </a:rPr>
              <a:t>box, enter </a:t>
            </a:r>
            <a:r>
              <a:rPr lang="en-US" sz="1200" b="1" kern="1200" dirty="0">
                <a:solidFill>
                  <a:schemeClr val="tx1"/>
                </a:solidFill>
                <a:latin typeface="+mn-lt"/>
                <a:ea typeface="+mn-ea"/>
                <a:cs typeface="+mn-cs"/>
              </a:rPr>
              <a:t>33%</a:t>
            </a:r>
            <a:r>
              <a:rPr lang="en-US" sz="1200" b="0" kern="1200" dirty="0">
                <a:solidFill>
                  <a:schemeClr val="tx1"/>
                </a:solidFill>
                <a:latin typeface="+mn-lt"/>
                <a:ea typeface="+mn-ea"/>
                <a:cs typeface="+mn-cs"/>
              </a:rPr>
              <a:t>.</a:t>
            </a:r>
          </a:p>
          <a:p>
            <a:pPr marL="1143000" lvl="2" indent="-228600">
              <a:buFont typeface="Arial" pitchFamily="34" charset="0"/>
              <a:buChar char="•"/>
            </a:pPr>
            <a:r>
              <a:rPr lang="en-US" sz="1200" kern="1200" dirty="0">
                <a:solidFill>
                  <a:schemeClr val="tx1"/>
                </a:solidFill>
                <a:latin typeface="+mn-lt"/>
                <a:ea typeface="+mn-ea"/>
                <a:cs typeface="+mn-cs"/>
              </a:rPr>
              <a:t>Click the button next to </a:t>
            </a:r>
            <a:r>
              <a:rPr lang="en-US" sz="1200" b="1" kern="1200" dirty="0">
                <a:solidFill>
                  <a:schemeClr val="tx1"/>
                </a:solidFill>
                <a:latin typeface="+mn-lt"/>
                <a:ea typeface="+mn-ea"/>
                <a:cs typeface="+mn-cs"/>
              </a:rPr>
              <a:t>Color</a:t>
            </a:r>
            <a:r>
              <a:rPr lang="en-US" sz="1200" kern="1200" dirty="0">
                <a:solidFill>
                  <a:schemeClr val="tx1"/>
                </a:solidFill>
                <a:latin typeface="+mn-lt"/>
                <a:ea typeface="+mn-ea"/>
                <a:cs typeface="+mn-cs"/>
              </a:rPr>
              <a:t>, and then under </a:t>
            </a:r>
            <a:r>
              <a:rPr lang="en-US" sz="1200" b="1" kern="1200" dirty="0">
                <a:solidFill>
                  <a:schemeClr val="tx1"/>
                </a:solidFill>
                <a:latin typeface="+mn-lt"/>
                <a:ea typeface="+mn-ea"/>
                <a:cs typeface="+mn-cs"/>
              </a:rPr>
              <a:t>Theme</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Colors</a:t>
            </a:r>
            <a:r>
              <a:rPr lang="en-US" sz="1200" kern="1200" baseline="0" dirty="0">
                <a:solidFill>
                  <a:schemeClr val="tx1"/>
                </a:solidFill>
                <a:latin typeface="+mn-lt"/>
                <a:ea typeface="+mn-ea"/>
                <a:cs typeface="+mn-cs"/>
              </a:rPr>
              <a:t> select </a:t>
            </a:r>
            <a:r>
              <a:rPr lang="en-US" sz="1200" b="1" kern="1200" baseline="0" dirty="0">
                <a:solidFill>
                  <a:schemeClr val="tx1"/>
                </a:solidFill>
                <a:latin typeface="+mn-lt"/>
                <a:ea typeface="+mn-ea"/>
                <a:cs typeface="+mn-cs"/>
              </a:rPr>
              <a:t>White, Background 1 </a:t>
            </a:r>
            <a:r>
              <a:rPr lang="en-US" sz="1200" b="0" baseline="0" dirty="0">
                <a:solidFill>
                  <a:schemeClr val="accent6"/>
                </a:solidFill>
                <a:latin typeface="+mn-lt"/>
              </a:rPr>
              <a:t>(first row, first option from the left). </a:t>
            </a:r>
            <a:endParaRPr lang="en-US" sz="1200" b="1" kern="1200" baseline="0" dirty="0">
              <a:solidFill>
                <a:schemeClr val="tx1"/>
              </a:solidFill>
              <a:latin typeface="+mn-lt"/>
              <a:ea typeface="+mn-ea"/>
              <a:cs typeface="+mn-cs"/>
            </a:endParaRPr>
          </a:p>
          <a:p>
            <a:pPr marL="685800" lvl="1" indent="-228600">
              <a:buFont typeface="Arial" pitchFamily="34" charset="0"/>
              <a:buChar char="•"/>
            </a:pPr>
            <a:r>
              <a:rPr lang="en-US" sz="1200" kern="1200" dirty="0">
                <a:solidFill>
                  <a:schemeClr val="tx1"/>
                </a:solidFill>
                <a:latin typeface="+mn-lt"/>
                <a:ea typeface="+mn-ea"/>
                <a:cs typeface="+mn-cs"/>
              </a:rPr>
              <a:t>Select </a:t>
            </a:r>
            <a:r>
              <a:rPr lang="en-US" sz="1200" b="1" kern="1200" dirty="0">
                <a:solidFill>
                  <a:schemeClr val="tx1"/>
                </a:solidFill>
                <a:latin typeface="+mn-lt"/>
                <a:ea typeface="+mn-ea"/>
                <a:cs typeface="+mn-cs"/>
              </a:rPr>
              <a:t>Stop 2 </a:t>
            </a:r>
            <a:r>
              <a:rPr lang="en-US" sz="1200" kern="1200" dirty="0">
                <a:solidFill>
                  <a:schemeClr val="tx1"/>
                </a:solidFill>
                <a:latin typeface="+mn-lt"/>
                <a:ea typeface="+mn-ea"/>
                <a:cs typeface="+mn-cs"/>
              </a:rPr>
              <a:t>from the list, and then do the following: </a:t>
            </a:r>
          </a:p>
          <a:p>
            <a:pPr marL="1143000" lvl="2" indent="-228600">
              <a:buFont typeface="Arial" pitchFamily="34" charset="0"/>
              <a:buChar char="•"/>
            </a:pPr>
            <a:r>
              <a:rPr lang="en-US" sz="1200" kern="1200" dirty="0">
                <a:solidFill>
                  <a:schemeClr val="tx1"/>
                </a:solidFill>
                <a:latin typeface="+mn-lt"/>
                <a:ea typeface="+mn-ea"/>
                <a:cs typeface="+mn-cs"/>
              </a:rPr>
              <a:t>In the </a:t>
            </a:r>
            <a:r>
              <a:rPr lang="en-US" sz="1200" b="1" kern="1200" dirty="0">
                <a:solidFill>
                  <a:schemeClr val="tx1"/>
                </a:solidFill>
                <a:latin typeface="+mn-lt"/>
                <a:ea typeface="+mn-ea"/>
                <a:cs typeface="+mn-cs"/>
              </a:rPr>
              <a:t>Stop position </a:t>
            </a:r>
            <a:r>
              <a:rPr lang="en-US" sz="1200" kern="1200" dirty="0">
                <a:solidFill>
                  <a:schemeClr val="tx1"/>
                </a:solidFill>
                <a:latin typeface="+mn-lt"/>
                <a:ea typeface="+mn-ea"/>
                <a:cs typeface="+mn-cs"/>
              </a:rPr>
              <a:t>box, enter </a:t>
            </a:r>
            <a:r>
              <a:rPr lang="en-US" sz="1200" b="1" kern="1200" dirty="0">
                <a:solidFill>
                  <a:schemeClr val="tx1"/>
                </a:solidFill>
                <a:latin typeface="+mn-lt"/>
                <a:ea typeface="+mn-ea"/>
                <a:cs typeface="+mn-cs"/>
              </a:rPr>
              <a:t>100%</a:t>
            </a:r>
            <a:r>
              <a:rPr lang="en-US" sz="1200" kern="1200" dirty="0">
                <a:solidFill>
                  <a:schemeClr val="tx1"/>
                </a:solidFill>
                <a:latin typeface="+mn-lt"/>
                <a:ea typeface="+mn-ea"/>
                <a:cs typeface="+mn-cs"/>
              </a:rPr>
              <a:t>.</a:t>
            </a:r>
          </a:p>
          <a:p>
            <a:pPr marL="1143000" marR="0" lvl="2"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dirty="0"/>
              <a:t>Click the button next to </a:t>
            </a:r>
            <a:r>
              <a:rPr lang="en-US" sz="1200" b="1" dirty="0"/>
              <a:t>Color</a:t>
            </a:r>
            <a:r>
              <a:rPr lang="en-US" sz="1200" dirty="0"/>
              <a:t>, </a:t>
            </a:r>
            <a:r>
              <a:rPr lang="en-US" sz="1200" kern="1200" dirty="0">
                <a:solidFill>
                  <a:schemeClr val="tx1"/>
                </a:solidFill>
                <a:latin typeface="+mn-lt"/>
                <a:ea typeface="+mn-ea"/>
                <a:cs typeface="+mn-cs"/>
              </a:rPr>
              <a:t>and then under </a:t>
            </a:r>
            <a:r>
              <a:rPr lang="en-US" sz="1200" b="1" kern="1200" dirty="0">
                <a:solidFill>
                  <a:schemeClr val="tx1"/>
                </a:solidFill>
                <a:latin typeface="+mn-lt"/>
                <a:ea typeface="+mn-ea"/>
                <a:cs typeface="+mn-cs"/>
              </a:rPr>
              <a:t>Theme</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Colors</a:t>
            </a:r>
            <a:r>
              <a:rPr lang="en-US" sz="1200" kern="1200" baseline="0" dirty="0">
                <a:solidFill>
                  <a:schemeClr val="tx1"/>
                </a:solidFill>
                <a:latin typeface="+mn-lt"/>
                <a:ea typeface="+mn-ea"/>
                <a:cs typeface="+mn-cs"/>
              </a:rPr>
              <a:t> select </a:t>
            </a:r>
            <a:r>
              <a:rPr lang="en-US" sz="1200" b="1" kern="1200" baseline="0" dirty="0">
                <a:solidFill>
                  <a:schemeClr val="tx1"/>
                </a:solidFill>
                <a:latin typeface="+mn-lt"/>
                <a:ea typeface="+mn-ea"/>
                <a:cs typeface="+mn-cs"/>
              </a:rPr>
              <a:t>White, Background 1, Darker 25% </a:t>
            </a:r>
            <a:r>
              <a:rPr lang="en-US" sz="1200" b="0" baseline="0" dirty="0">
                <a:solidFill>
                  <a:schemeClr val="accent6"/>
                </a:solidFill>
                <a:latin typeface="+mn-lt"/>
              </a:rPr>
              <a:t>(fourth row, first option from the left). </a:t>
            </a:r>
            <a:endParaRPr lang="en-US" sz="1200" dirty="0"/>
          </a:p>
          <a:p>
            <a:endParaRPr lang="en-US" sz="1200" dirty="0"/>
          </a:p>
        </p:txBody>
      </p:sp>
      <p:sp>
        <p:nvSpPr>
          <p:cNvPr id="6" name="Slide Image Placeholder 5"/>
          <p:cNvSpPr>
            <a:spLocks noGrp="1" noRot="1" noChangeAspect="1"/>
          </p:cNvSpPr>
          <p:nvPr>
            <p:ph type="sldImg"/>
          </p:nvPr>
        </p:nvSpPr>
        <p:spPr>
          <a:xfrm>
            <a:off x="15875" y="503238"/>
            <a:ext cx="4191000" cy="2359025"/>
          </a:xfrm>
        </p:spPr>
      </p:sp>
    </p:spTree>
    <p:extLst>
      <p:ext uri="{BB962C8B-B14F-4D97-AF65-F5344CB8AC3E}">
        <p14:creationId xmlns:p14="http://schemas.microsoft.com/office/powerpoint/2010/main" val="18159081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with Large Imag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171E5E3D-6A1C-49BA-9E11-FC053AD81804}"/>
              </a:ext>
            </a:extLst>
          </p:cNvPr>
          <p:cNvSpPr>
            <a:spLocks noGrp="1"/>
          </p:cNvSpPr>
          <p:nvPr>
            <p:ph type="pic" sz="quarter" idx="13" hasCustomPrompt="1"/>
          </p:nvPr>
        </p:nvSpPr>
        <p:spPr>
          <a:xfrm>
            <a:off x="0" y="0"/>
            <a:ext cx="12192000" cy="6784058"/>
          </a:xfrm>
          <a:solidFill>
            <a:schemeClr val="bg1">
              <a:lumMod val="95000"/>
            </a:schemeClr>
          </a:solidFill>
        </p:spPr>
        <p:txBody>
          <a:bodyPr tIns="1116000" rIns="0" anchor="t"/>
          <a:lstStyle>
            <a:lvl1pPr marL="0" indent="0" algn="ctr">
              <a:buNone/>
              <a:defRPr/>
            </a:lvl1pPr>
          </a:lstStyle>
          <a:p>
            <a:r>
              <a:rPr lang="en-US" noProof="0" dirty="0"/>
              <a:t>Insert or Drag and Drop your Photo</a:t>
            </a:r>
          </a:p>
        </p:txBody>
      </p:sp>
      <p:sp>
        <p:nvSpPr>
          <p:cNvPr id="2" name="Title 1">
            <a:extLst>
              <a:ext uri="{FF2B5EF4-FFF2-40B4-BE49-F238E27FC236}">
                <a16:creationId xmlns:a16="http://schemas.microsoft.com/office/drawing/2014/main" id="{00F23EB7-E336-46EB-A4A0-3DB7A6BF4CE1}"/>
              </a:ext>
            </a:extLst>
          </p:cNvPr>
          <p:cNvSpPr>
            <a:spLocks noGrp="1"/>
          </p:cNvSpPr>
          <p:nvPr>
            <p:ph type="ctrTitle" hasCustomPrompt="1"/>
          </p:nvPr>
        </p:nvSpPr>
        <p:spPr>
          <a:xfrm>
            <a:off x="144000" y="3163899"/>
            <a:ext cx="4860000" cy="1800000"/>
          </a:xfrm>
          <a:solidFill>
            <a:schemeClr val="bg1"/>
          </a:solidFill>
          <a:ln>
            <a:noFill/>
          </a:ln>
        </p:spPr>
        <p:txBody>
          <a:bodyPr lIns="180000" tIns="72000" rIns="180000" bIns="72000" anchor="ctr"/>
          <a:lstStyle>
            <a:lvl1pPr algn="l">
              <a:defRPr sz="5000">
                <a:solidFill>
                  <a:schemeClr val="tx1">
                    <a:lumMod val="75000"/>
                    <a:lumOff val="25000"/>
                  </a:schemeClr>
                </a:solidFill>
              </a:defRPr>
            </a:lvl1pPr>
          </a:lstStyle>
          <a:p>
            <a:r>
              <a:rPr lang="en-US" noProof="0"/>
              <a:t>Cover Title 1</a:t>
            </a:r>
          </a:p>
        </p:txBody>
      </p:sp>
      <p:sp>
        <p:nvSpPr>
          <p:cNvPr id="3" name="Subtitle 2">
            <a:extLst>
              <a:ext uri="{FF2B5EF4-FFF2-40B4-BE49-F238E27FC236}">
                <a16:creationId xmlns:a16="http://schemas.microsoft.com/office/drawing/2014/main" id="{C9980B88-3F4A-4688-9ED0-17EF37E62D93}"/>
              </a:ext>
            </a:extLst>
          </p:cNvPr>
          <p:cNvSpPr>
            <a:spLocks noGrp="1"/>
          </p:cNvSpPr>
          <p:nvPr>
            <p:ph type="subTitle" idx="1"/>
          </p:nvPr>
        </p:nvSpPr>
        <p:spPr>
          <a:xfrm>
            <a:off x="144000" y="5119698"/>
            <a:ext cx="4860000" cy="836602"/>
          </a:xfrm>
          <a:solidFill>
            <a:schemeClr val="bg1"/>
          </a:solidFill>
        </p:spPr>
        <p:txBody>
          <a:bodyPr lIns="180000" tIns="72000" rIns="180000" bIns="72000" anchor="ctr"/>
          <a:lstStyle>
            <a:lvl1pPr marL="0" indent="0" algn="l">
              <a:buNone/>
              <a:defRPr sz="24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12" name="Rectangle 11">
            <a:extLst>
              <a:ext uri="{FF2B5EF4-FFF2-40B4-BE49-F238E27FC236}">
                <a16:creationId xmlns:a16="http://schemas.microsoft.com/office/drawing/2014/main" id="{3114E411-DCD8-47C4-8385-C03FBB18B180}"/>
              </a:ext>
            </a:extLst>
          </p:cNvPr>
          <p:cNvSpPr/>
          <p:nvPr userDrawn="1"/>
        </p:nvSpPr>
        <p:spPr>
          <a:xfrm>
            <a:off x="0" y="6780458"/>
            <a:ext cx="12192000" cy="775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3" name="Rectangle 12">
            <a:extLst>
              <a:ext uri="{FF2B5EF4-FFF2-40B4-BE49-F238E27FC236}">
                <a16:creationId xmlns:a16="http://schemas.microsoft.com/office/drawing/2014/main" id="{D5BF3746-E60B-4321-998E-07F04440CEAC}"/>
              </a:ext>
            </a:extLst>
          </p:cNvPr>
          <p:cNvSpPr/>
          <p:nvPr userDrawn="1"/>
        </p:nvSpPr>
        <p:spPr>
          <a:xfrm>
            <a:off x="0" y="6780458"/>
            <a:ext cx="12204000" cy="3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13340384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1948E38-8FB0-4E51-A01C-C88794372E50}"/>
              </a:ext>
            </a:extLst>
          </p:cNvPr>
          <p:cNvSpPr>
            <a:spLocks noGrp="1"/>
          </p:cNvSpPr>
          <p:nvPr>
            <p:ph idx="1"/>
          </p:nvPr>
        </p:nvSpPr>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Slide Number Placeholder 4">
            <a:extLst>
              <a:ext uri="{FF2B5EF4-FFF2-40B4-BE49-F238E27FC236}">
                <a16:creationId xmlns:a16="http://schemas.microsoft.com/office/drawing/2014/main" id="{9A5F0423-B6EE-42FD-9306-5E965142C6CE}"/>
              </a:ext>
            </a:extLst>
          </p:cNvPr>
          <p:cNvSpPr>
            <a:spLocks noGrp="1"/>
          </p:cNvSpPr>
          <p:nvPr>
            <p:ph type="sldNum" sz="quarter" idx="11"/>
          </p:nvPr>
        </p:nvSpPr>
        <p:spPr/>
        <p:txBody>
          <a:bodyPr/>
          <a:lstStyle/>
          <a:p>
            <a:fld id="{19B51A1E-902D-48AF-9020-955120F399B6}" type="slidenum">
              <a:rPr lang="en-US" noProof="0" smtClean="0"/>
              <a:pPr/>
              <a:t>‹#›</a:t>
            </a:fld>
            <a:endParaRPr lang="en-US" noProof="0" dirty="0"/>
          </a:p>
        </p:txBody>
      </p:sp>
      <p:sp>
        <p:nvSpPr>
          <p:cNvPr id="6" name="Footer Placeholder 5">
            <a:extLst>
              <a:ext uri="{FF2B5EF4-FFF2-40B4-BE49-F238E27FC236}">
                <a16:creationId xmlns:a16="http://schemas.microsoft.com/office/drawing/2014/main" id="{FBCE01B6-FB5C-471B-B95B-DB3DC8A0E4BD}"/>
              </a:ext>
            </a:extLst>
          </p:cNvPr>
          <p:cNvSpPr>
            <a:spLocks noGrp="1"/>
          </p:cNvSpPr>
          <p:nvPr>
            <p:ph type="ftr" sz="quarter" idx="12"/>
          </p:nvPr>
        </p:nvSpPr>
        <p:spPr/>
        <p:txBody>
          <a:bodyPr/>
          <a:lstStyle/>
          <a:p>
            <a:r>
              <a:rPr lang="en-US" noProof="0" dirty="0"/>
              <a:t>Add a footer</a:t>
            </a:r>
          </a:p>
        </p:txBody>
      </p:sp>
      <p:sp>
        <p:nvSpPr>
          <p:cNvPr id="9" name="Title 8">
            <a:extLst>
              <a:ext uri="{FF2B5EF4-FFF2-40B4-BE49-F238E27FC236}">
                <a16:creationId xmlns:a16="http://schemas.microsoft.com/office/drawing/2014/main" id="{5CA0D6D2-4DA0-4AEE-95C1-E8BDD0515364}"/>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17345016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EE479C-D1F6-4BAC-80D2-90EF74E3261A}"/>
              </a:ext>
            </a:extLst>
          </p:cNvPr>
          <p:cNvSpPr>
            <a:spLocks noGrp="1"/>
          </p:cNvSpPr>
          <p:nvPr>
            <p:ph type="title"/>
          </p:nvPr>
        </p:nvSpPr>
        <p:spPr>
          <a:xfrm>
            <a:off x="432000" y="432000"/>
            <a:ext cx="11340000" cy="432000"/>
          </a:xfrm>
        </p:spPr>
        <p:txBody>
          <a:bodyPr/>
          <a:lstStyle>
            <a:lvl1pPr>
              <a:defRPr>
                <a:solidFill>
                  <a:schemeClr val="tx1">
                    <a:lumMod val="75000"/>
                    <a:lumOff val="25000"/>
                  </a:schemeClr>
                </a:solidFill>
              </a:defRPr>
            </a:lvl1pPr>
          </a:lstStyle>
          <a:p>
            <a:r>
              <a:rPr lang="en-US" noProof="0"/>
              <a:t>Click to edit Master title style</a:t>
            </a:r>
          </a:p>
        </p:txBody>
      </p:sp>
      <p:sp>
        <p:nvSpPr>
          <p:cNvPr id="3" name="Content Placeholder 2">
            <a:extLst>
              <a:ext uri="{FF2B5EF4-FFF2-40B4-BE49-F238E27FC236}">
                <a16:creationId xmlns:a16="http://schemas.microsoft.com/office/drawing/2014/main" id="{A22238F2-C6EC-476F-8371-119AECBA5622}"/>
              </a:ext>
            </a:extLst>
          </p:cNvPr>
          <p:cNvSpPr>
            <a:spLocks noGrp="1"/>
          </p:cNvSpPr>
          <p:nvPr>
            <p:ph sz="half" idx="1"/>
          </p:nvPr>
        </p:nvSpPr>
        <p:spPr>
          <a:xfrm>
            <a:off x="432000" y="1152000"/>
            <a:ext cx="5472000" cy="504000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 name="Footer Placeholder 7">
            <a:extLst>
              <a:ext uri="{FF2B5EF4-FFF2-40B4-BE49-F238E27FC236}">
                <a16:creationId xmlns:a16="http://schemas.microsoft.com/office/drawing/2014/main" id="{C9E47D86-FD0D-44D0-9B7F-9EDEBD11F9D6}"/>
              </a:ext>
            </a:extLst>
          </p:cNvPr>
          <p:cNvSpPr>
            <a:spLocks noGrp="1"/>
          </p:cNvSpPr>
          <p:nvPr>
            <p:ph type="ftr" sz="quarter" idx="10"/>
          </p:nvPr>
        </p:nvSpPr>
        <p:spPr/>
        <p:txBody>
          <a:bodyPr/>
          <a:lstStyle>
            <a:lvl1pPr>
              <a:defRPr>
                <a:solidFill>
                  <a:schemeClr val="tx1">
                    <a:lumMod val="75000"/>
                    <a:lumOff val="25000"/>
                  </a:schemeClr>
                </a:solidFill>
              </a:defRPr>
            </a:lvl1pPr>
          </a:lstStyle>
          <a:p>
            <a:r>
              <a:rPr lang="en-US" noProof="0" dirty="0"/>
              <a:t>Add a footer</a:t>
            </a:r>
          </a:p>
        </p:txBody>
      </p:sp>
      <p:sp>
        <p:nvSpPr>
          <p:cNvPr id="9" name="Slide Number Placeholder 8">
            <a:extLst>
              <a:ext uri="{FF2B5EF4-FFF2-40B4-BE49-F238E27FC236}">
                <a16:creationId xmlns:a16="http://schemas.microsoft.com/office/drawing/2014/main" id="{0A29F8B3-4723-4928-83E5-76C29D05F2FE}"/>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US" noProof="0" smtClean="0"/>
              <a:pPr/>
              <a:t>‹#›</a:t>
            </a:fld>
            <a:endParaRPr lang="en-US" noProof="0" dirty="0"/>
          </a:p>
        </p:txBody>
      </p:sp>
      <p:sp>
        <p:nvSpPr>
          <p:cNvPr id="7" name="Content Placeholder 3">
            <a:extLst>
              <a:ext uri="{FF2B5EF4-FFF2-40B4-BE49-F238E27FC236}">
                <a16:creationId xmlns:a16="http://schemas.microsoft.com/office/drawing/2014/main" id="{BF156636-95EA-4995-B9CA-635FD1DEB426}"/>
              </a:ext>
            </a:extLst>
          </p:cNvPr>
          <p:cNvSpPr>
            <a:spLocks noGrp="1"/>
          </p:cNvSpPr>
          <p:nvPr>
            <p:ph sz="half" idx="2"/>
          </p:nvPr>
        </p:nvSpPr>
        <p:spPr>
          <a:xfrm>
            <a:off x="6300000" y="1152000"/>
            <a:ext cx="5472000" cy="5024963"/>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8915521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C626A5-4FF6-42BD-858A-AE4B2C23A6BC}"/>
              </a:ext>
            </a:extLst>
          </p:cNvPr>
          <p:cNvSpPr>
            <a:spLocks noGrp="1"/>
          </p:cNvSpPr>
          <p:nvPr>
            <p:ph type="title"/>
          </p:nvPr>
        </p:nvSpPr>
        <p:spPr/>
        <p:txBody>
          <a:bodyPr/>
          <a:lstStyle>
            <a:lvl1pPr>
              <a:defRPr>
                <a:solidFill>
                  <a:schemeClr val="tx1">
                    <a:lumMod val="75000"/>
                    <a:lumOff val="25000"/>
                  </a:schemeClr>
                </a:solidFill>
              </a:defRPr>
            </a:lvl1pPr>
          </a:lstStyle>
          <a:p>
            <a:r>
              <a:rPr lang="en-US" noProof="0"/>
              <a:t>Click to edit Master title style</a:t>
            </a:r>
          </a:p>
        </p:txBody>
      </p:sp>
      <p:sp>
        <p:nvSpPr>
          <p:cNvPr id="6" name="Footer Placeholder 5">
            <a:extLst>
              <a:ext uri="{FF2B5EF4-FFF2-40B4-BE49-F238E27FC236}">
                <a16:creationId xmlns:a16="http://schemas.microsoft.com/office/drawing/2014/main" id="{29E5E346-F307-4307-949D-77CDB6E6577A}"/>
              </a:ext>
            </a:extLst>
          </p:cNvPr>
          <p:cNvSpPr>
            <a:spLocks noGrp="1"/>
          </p:cNvSpPr>
          <p:nvPr>
            <p:ph type="ftr" sz="quarter" idx="10"/>
          </p:nvPr>
        </p:nvSpPr>
        <p:spPr/>
        <p:txBody>
          <a:bodyPr/>
          <a:lstStyle>
            <a:lvl1pPr>
              <a:defRPr>
                <a:solidFill>
                  <a:schemeClr val="tx1">
                    <a:lumMod val="75000"/>
                    <a:lumOff val="25000"/>
                  </a:schemeClr>
                </a:solidFill>
              </a:defRPr>
            </a:lvl1pPr>
          </a:lstStyle>
          <a:p>
            <a:r>
              <a:rPr lang="en-US" noProof="0" dirty="0"/>
              <a:t>Add a footer</a:t>
            </a:r>
          </a:p>
        </p:txBody>
      </p:sp>
      <p:sp>
        <p:nvSpPr>
          <p:cNvPr id="7" name="Slide Number Placeholder 6">
            <a:extLst>
              <a:ext uri="{FF2B5EF4-FFF2-40B4-BE49-F238E27FC236}">
                <a16:creationId xmlns:a16="http://schemas.microsoft.com/office/drawing/2014/main" id="{BB4446C0-A637-4726-88A6-815A6AB63B96}"/>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US" noProof="0" smtClean="0"/>
              <a:pPr/>
              <a:t>‹#›</a:t>
            </a:fld>
            <a:endParaRPr lang="en-US" noProof="0" dirty="0"/>
          </a:p>
        </p:txBody>
      </p:sp>
      <p:sp>
        <p:nvSpPr>
          <p:cNvPr id="5" name="Text Placeholder 5">
            <a:extLst>
              <a:ext uri="{FF2B5EF4-FFF2-40B4-BE49-F238E27FC236}">
                <a16:creationId xmlns:a16="http://schemas.microsoft.com/office/drawing/2014/main" id="{AF8E62C6-0CCA-4909-AE69-A32ED6AC06BE}"/>
              </a:ext>
            </a:extLst>
          </p:cNvPr>
          <p:cNvSpPr>
            <a:spLocks noGrp="1"/>
          </p:cNvSpPr>
          <p:nvPr>
            <p:ph type="body" sz="quarter" idx="32" hasCustomPrompt="1"/>
          </p:nvPr>
        </p:nvSpPr>
        <p:spPr>
          <a:xfrm>
            <a:off x="431800" y="1008000"/>
            <a:ext cx="11339513" cy="360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sp>
        <p:nvSpPr>
          <p:cNvPr id="8" name="Content Placeholder 2">
            <a:extLst>
              <a:ext uri="{FF2B5EF4-FFF2-40B4-BE49-F238E27FC236}">
                <a16:creationId xmlns:a16="http://schemas.microsoft.com/office/drawing/2014/main" id="{1423F09E-5021-4E1D-A4A8-174F779F2749}"/>
              </a:ext>
            </a:extLst>
          </p:cNvPr>
          <p:cNvSpPr>
            <a:spLocks noGrp="1"/>
          </p:cNvSpPr>
          <p:nvPr>
            <p:ph sz="half" idx="29"/>
          </p:nvPr>
        </p:nvSpPr>
        <p:spPr>
          <a:xfrm>
            <a:off x="1790100" y="2701131"/>
            <a:ext cx="3546675" cy="2828138"/>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 name="Content Placeholder 3">
            <a:extLst>
              <a:ext uri="{FF2B5EF4-FFF2-40B4-BE49-F238E27FC236}">
                <a16:creationId xmlns:a16="http://schemas.microsoft.com/office/drawing/2014/main" id="{F7C3D0F0-8880-4132-9B6F-33B2D7437FBB}"/>
              </a:ext>
            </a:extLst>
          </p:cNvPr>
          <p:cNvSpPr>
            <a:spLocks noGrp="1"/>
          </p:cNvSpPr>
          <p:nvPr>
            <p:ph sz="half" idx="2"/>
          </p:nvPr>
        </p:nvSpPr>
        <p:spPr>
          <a:xfrm>
            <a:off x="7658100" y="2701131"/>
            <a:ext cx="3546675" cy="2828138"/>
          </a:xfrm>
        </p:spPr>
        <p:txBody>
          <a:bodyPr/>
          <a:lstStyle>
            <a:lvl1pPr>
              <a:buClr>
                <a:schemeClr val="accent1">
                  <a:lumMod val="50000"/>
                </a:schemeClr>
              </a:buClr>
              <a:defRPr/>
            </a:lvl1pPr>
            <a:lvl2pPr>
              <a:buClr>
                <a:schemeClr val="accent1">
                  <a:lumMod val="50000"/>
                </a:schemeClr>
              </a:buClr>
              <a:defRPr/>
            </a:lvl2pPr>
            <a:lvl3pPr>
              <a:buClr>
                <a:schemeClr val="accent1">
                  <a:lumMod val="50000"/>
                </a:schemeClr>
              </a:buClr>
              <a:defRPr/>
            </a:lvl3pPr>
            <a:lvl4pPr>
              <a:buClr>
                <a:schemeClr val="accent1">
                  <a:lumMod val="50000"/>
                </a:schemeClr>
              </a:buClr>
              <a:defRPr/>
            </a:lvl4pPr>
            <a:lvl5pPr>
              <a:buClr>
                <a:schemeClr val="accent1">
                  <a:lumMod val="50000"/>
                </a:schemeClr>
              </a:buClr>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0" name="Text Placeholder 3">
            <a:extLst>
              <a:ext uri="{FF2B5EF4-FFF2-40B4-BE49-F238E27FC236}">
                <a16:creationId xmlns:a16="http://schemas.microsoft.com/office/drawing/2014/main" id="{9CBDEF46-1F51-42D2-A43C-36A28ECB3405}"/>
              </a:ext>
            </a:extLst>
          </p:cNvPr>
          <p:cNvSpPr>
            <a:spLocks noGrp="1"/>
          </p:cNvSpPr>
          <p:nvPr>
            <p:ph type="body" sz="quarter" idx="27" hasCustomPrompt="1"/>
          </p:nvPr>
        </p:nvSpPr>
        <p:spPr>
          <a:xfrm>
            <a:off x="1793079" y="1728000"/>
            <a:ext cx="3554451" cy="735800"/>
          </a:xfrm>
          <a:noFill/>
        </p:spPr>
        <p:txBody>
          <a:bodyPr anchor="t"/>
          <a:lstStyle>
            <a:lvl1pPr marL="0" indent="0" algn="l">
              <a:buNone/>
              <a:defRPr sz="5400">
                <a:solidFill>
                  <a:schemeClr val="accent1"/>
                </a:solidFill>
                <a:latin typeface="+mj-lt"/>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1</a:t>
            </a:r>
          </a:p>
        </p:txBody>
      </p:sp>
      <p:sp>
        <p:nvSpPr>
          <p:cNvPr id="11" name="Text Placeholder 4">
            <a:extLst>
              <a:ext uri="{FF2B5EF4-FFF2-40B4-BE49-F238E27FC236}">
                <a16:creationId xmlns:a16="http://schemas.microsoft.com/office/drawing/2014/main" id="{9CA11096-D31C-4BD0-AFF9-7575C5E8E52B}"/>
              </a:ext>
            </a:extLst>
          </p:cNvPr>
          <p:cNvSpPr>
            <a:spLocks noGrp="1"/>
          </p:cNvSpPr>
          <p:nvPr>
            <p:ph type="body" sz="quarter" idx="30" hasCustomPrompt="1"/>
          </p:nvPr>
        </p:nvSpPr>
        <p:spPr>
          <a:xfrm>
            <a:off x="7655762" y="1722438"/>
            <a:ext cx="3538517" cy="735749"/>
          </a:xfrm>
        </p:spPr>
        <p:txBody>
          <a:bodyPr anchor="t"/>
          <a:lstStyle>
            <a:lvl1pPr marL="0" indent="0">
              <a:buNone/>
              <a:defRPr sz="5400">
                <a:solidFill>
                  <a:schemeClr val="accent1">
                    <a:lumMod val="50000"/>
                  </a:schemeClr>
                </a:solidFill>
                <a:latin typeface="+mj-lt"/>
              </a:defRPr>
            </a:lvl1pPr>
          </a:lstStyle>
          <a:p>
            <a:pPr lvl="0"/>
            <a:r>
              <a:rPr lang="en-US" noProof="0"/>
              <a:t>2</a:t>
            </a:r>
          </a:p>
        </p:txBody>
      </p:sp>
      <p:sp>
        <p:nvSpPr>
          <p:cNvPr id="4" name="Picture Placeholder 3">
            <a:extLst>
              <a:ext uri="{FF2B5EF4-FFF2-40B4-BE49-F238E27FC236}">
                <a16:creationId xmlns:a16="http://schemas.microsoft.com/office/drawing/2014/main" id="{6438B210-DE07-4BDD-BDB3-2A3DF619BED3}"/>
              </a:ext>
            </a:extLst>
          </p:cNvPr>
          <p:cNvSpPr>
            <a:spLocks noGrp="1"/>
          </p:cNvSpPr>
          <p:nvPr>
            <p:ph type="pic" sz="quarter" idx="33"/>
          </p:nvPr>
        </p:nvSpPr>
        <p:spPr>
          <a:xfrm>
            <a:off x="859785" y="1722438"/>
            <a:ext cx="735013" cy="735012"/>
          </a:xfrm>
        </p:spPr>
        <p:txBody>
          <a:bodyPr anchor="ctr"/>
          <a:lstStyle>
            <a:lvl1pPr marL="0" indent="0" algn="ctr">
              <a:buNone/>
              <a:defRPr sz="1100" i="1"/>
            </a:lvl1pPr>
          </a:lstStyle>
          <a:p>
            <a:r>
              <a:rPr lang="en-US" noProof="0"/>
              <a:t>Click icon to add picture</a:t>
            </a:r>
            <a:endParaRPr lang="en-US" noProof="0" dirty="0"/>
          </a:p>
        </p:txBody>
      </p:sp>
      <p:sp>
        <p:nvSpPr>
          <p:cNvPr id="12" name="Picture Placeholder 3">
            <a:extLst>
              <a:ext uri="{FF2B5EF4-FFF2-40B4-BE49-F238E27FC236}">
                <a16:creationId xmlns:a16="http://schemas.microsoft.com/office/drawing/2014/main" id="{FAD6E0EA-E35F-4E2B-869F-7A912C4CB629}"/>
              </a:ext>
            </a:extLst>
          </p:cNvPr>
          <p:cNvSpPr>
            <a:spLocks noGrp="1"/>
          </p:cNvSpPr>
          <p:nvPr>
            <p:ph type="pic" sz="quarter" idx="34"/>
          </p:nvPr>
        </p:nvSpPr>
        <p:spPr>
          <a:xfrm>
            <a:off x="6722468" y="1722438"/>
            <a:ext cx="735013" cy="735012"/>
          </a:xfrm>
        </p:spPr>
        <p:txBody>
          <a:bodyPr anchor="ctr"/>
          <a:lstStyle>
            <a:lvl1pPr marL="0" indent="0" algn="ctr">
              <a:buNone/>
              <a:defRPr sz="1100" i="1"/>
            </a:lvl1pPr>
          </a:lstStyle>
          <a:p>
            <a:r>
              <a:rPr lang="en-US" noProof="0"/>
              <a:t>Click icon to add picture</a:t>
            </a:r>
            <a:endParaRPr lang="en-US" noProof="0" dirty="0"/>
          </a:p>
        </p:txBody>
      </p:sp>
    </p:spTree>
    <p:extLst>
      <p:ext uri="{BB962C8B-B14F-4D97-AF65-F5344CB8AC3E}">
        <p14:creationId xmlns:p14="http://schemas.microsoft.com/office/powerpoint/2010/main" val="27285161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_Title Only">
    <p:spTree>
      <p:nvGrpSpPr>
        <p:cNvPr id="1" name=""/>
        <p:cNvGrpSpPr/>
        <p:nvPr/>
      </p:nvGrpSpPr>
      <p:grpSpPr>
        <a:xfrm>
          <a:off x="0" y="0"/>
          <a:ext cx="0" cy="0"/>
          <a:chOff x="0" y="0"/>
          <a:chExt cx="0" cy="0"/>
        </a:xfrm>
      </p:grpSpPr>
      <p:sp>
        <p:nvSpPr>
          <p:cNvPr id="13" name="Text Placeholder 3">
            <a:extLst>
              <a:ext uri="{FF2B5EF4-FFF2-40B4-BE49-F238E27FC236}">
                <a16:creationId xmlns:a16="http://schemas.microsoft.com/office/drawing/2014/main" id="{72C502DE-CADD-4CC1-972E-20071995502D}"/>
              </a:ext>
            </a:extLst>
          </p:cNvPr>
          <p:cNvSpPr>
            <a:spLocks noGrp="1"/>
          </p:cNvSpPr>
          <p:nvPr>
            <p:ph type="body" sz="quarter" idx="27" hasCustomPrompt="1"/>
          </p:nvPr>
        </p:nvSpPr>
        <p:spPr>
          <a:xfrm>
            <a:off x="890706" y="1593150"/>
            <a:ext cx="4348065" cy="4348065"/>
          </a:xfrm>
          <a:prstGeom prst="ellipse">
            <a:avLst/>
          </a:prstGeom>
          <a:solidFill>
            <a:schemeClr val="bg1">
              <a:lumMod val="85000"/>
            </a:schemeClr>
          </a:solidFill>
        </p:spPr>
        <p:txBody>
          <a:bodyPr anchor="ctr"/>
          <a:lstStyle>
            <a:lvl1pPr marL="0" indent="0" algn="ctr">
              <a:buNone/>
              <a:defRPr sz="1800">
                <a:solidFill>
                  <a:schemeClr val="tx1">
                    <a:lumMod val="85000"/>
                    <a:lumOff val="15000"/>
                  </a:schemeClr>
                </a:solidFill>
                <a:latin typeface="+mn-lt"/>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Section Header</a:t>
            </a:r>
          </a:p>
        </p:txBody>
      </p:sp>
      <p:sp>
        <p:nvSpPr>
          <p:cNvPr id="14" name="Text Placeholder 9">
            <a:extLst>
              <a:ext uri="{FF2B5EF4-FFF2-40B4-BE49-F238E27FC236}">
                <a16:creationId xmlns:a16="http://schemas.microsoft.com/office/drawing/2014/main" id="{19BE8230-B656-44E2-9319-E1464125040B}"/>
              </a:ext>
            </a:extLst>
          </p:cNvPr>
          <p:cNvSpPr>
            <a:spLocks noGrp="1"/>
          </p:cNvSpPr>
          <p:nvPr>
            <p:ph type="body" sz="quarter" idx="28" hasCustomPrompt="1"/>
          </p:nvPr>
        </p:nvSpPr>
        <p:spPr>
          <a:xfrm>
            <a:off x="4921084" y="1949641"/>
            <a:ext cx="3635083" cy="3635083"/>
          </a:xfrm>
          <a:prstGeom prst="ellipse">
            <a:avLst/>
          </a:prstGeom>
          <a:solidFill>
            <a:schemeClr val="tx1">
              <a:lumMod val="65000"/>
              <a:lumOff val="35000"/>
            </a:schemeClr>
          </a:solidFill>
        </p:spPr>
        <p:txBody>
          <a:bodyPr vert="horz" lIns="0" tIns="0" rIns="0" bIns="0" rtlCol="0" anchor="ctr">
            <a:noAutofit/>
          </a:bodyPr>
          <a:lstStyle>
            <a:lvl1pPr marL="0" indent="0" algn="ctr">
              <a:buNone/>
              <a:defRPr lang="en-ZA" sz="1800" dirty="0">
                <a:solidFill>
                  <a:schemeClr val="bg1"/>
                </a:solidFill>
              </a:defRPr>
            </a:lvl1pPr>
          </a:lstStyle>
          <a:p>
            <a:pPr marL="266700" lvl="0" indent="-266700" algn="ctr"/>
            <a:r>
              <a:rPr lang="en-US" noProof="0"/>
              <a:t>Section Header</a:t>
            </a:r>
          </a:p>
        </p:txBody>
      </p:sp>
      <p:sp>
        <p:nvSpPr>
          <p:cNvPr id="15" name="Text Placeholder 9">
            <a:extLst>
              <a:ext uri="{FF2B5EF4-FFF2-40B4-BE49-F238E27FC236}">
                <a16:creationId xmlns:a16="http://schemas.microsoft.com/office/drawing/2014/main" id="{8F1CA0D5-06FF-4D1F-B534-1DFFCB23EA71}"/>
              </a:ext>
            </a:extLst>
          </p:cNvPr>
          <p:cNvSpPr>
            <a:spLocks noGrp="1"/>
          </p:cNvSpPr>
          <p:nvPr>
            <p:ph type="body" sz="quarter" idx="29" hasCustomPrompt="1"/>
          </p:nvPr>
        </p:nvSpPr>
        <p:spPr>
          <a:xfrm>
            <a:off x="8238481" y="2207063"/>
            <a:ext cx="3120238" cy="3120238"/>
          </a:xfrm>
          <a:prstGeom prst="ellipse">
            <a:avLst/>
          </a:prstGeom>
          <a:solidFill>
            <a:schemeClr val="tx1">
              <a:lumMod val="85000"/>
              <a:lumOff val="15000"/>
            </a:schemeClr>
          </a:solidFill>
        </p:spPr>
        <p:txBody>
          <a:bodyPr vert="horz" lIns="0" tIns="0" rIns="0" bIns="0" rtlCol="0" anchor="ctr">
            <a:noAutofit/>
          </a:bodyPr>
          <a:lstStyle>
            <a:lvl1pPr marL="0" indent="0" algn="ctr">
              <a:buNone/>
              <a:defRPr lang="en-ZA" sz="1800" dirty="0">
                <a:solidFill>
                  <a:schemeClr val="bg1"/>
                </a:solidFill>
              </a:defRPr>
            </a:lvl1pPr>
          </a:lstStyle>
          <a:p>
            <a:pPr marL="266700" lvl="0" indent="-266700" algn="ctr"/>
            <a:r>
              <a:rPr lang="en-US" noProof="0"/>
              <a:t>Section Header</a:t>
            </a:r>
          </a:p>
        </p:txBody>
      </p:sp>
      <p:sp>
        <p:nvSpPr>
          <p:cNvPr id="2" name="Title 1">
            <a:extLst>
              <a:ext uri="{FF2B5EF4-FFF2-40B4-BE49-F238E27FC236}">
                <a16:creationId xmlns:a16="http://schemas.microsoft.com/office/drawing/2014/main" id="{5FC626A5-4FF6-42BD-858A-AE4B2C23A6BC}"/>
              </a:ext>
            </a:extLst>
          </p:cNvPr>
          <p:cNvSpPr>
            <a:spLocks noGrp="1"/>
          </p:cNvSpPr>
          <p:nvPr>
            <p:ph type="title"/>
          </p:nvPr>
        </p:nvSpPr>
        <p:spPr/>
        <p:txBody>
          <a:bodyPr/>
          <a:lstStyle>
            <a:lvl1pPr>
              <a:defRPr>
                <a:solidFill>
                  <a:schemeClr val="tx1">
                    <a:lumMod val="75000"/>
                    <a:lumOff val="25000"/>
                  </a:schemeClr>
                </a:solidFill>
              </a:defRPr>
            </a:lvl1pPr>
          </a:lstStyle>
          <a:p>
            <a:r>
              <a:rPr lang="en-US" noProof="0"/>
              <a:t>Click to edit Master title style</a:t>
            </a:r>
          </a:p>
        </p:txBody>
      </p:sp>
      <p:sp>
        <p:nvSpPr>
          <p:cNvPr id="6" name="Footer Placeholder 5">
            <a:extLst>
              <a:ext uri="{FF2B5EF4-FFF2-40B4-BE49-F238E27FC236}">
                <a16:creationId xmlns:a16="http://schemas.microsoft.com/office/drawing/2014/main" id="{29E5E346-F307-4307-949D-77CDB6E6577A}"/>
              </a:ext>
            </a:extLst>
          </p:cNvPr>
          <p:cNvSpPr>
            <a:spLocks noGrp="1"/>
          </p:cNvSpPr>
          <p:nvPr>
            <p:ph type="ftr" sz="quarter" idx="10"/>
          </p:nvPr>
        </p:nvSpPr>
        <p:spPr/>
        <p:txBody>
          <a:bodyPr/>
          <a:lstStyle>
            <a:lvl1pPr>
              <a:defRPr>
                <a:solidFill>
                  <a:schemeClr val="tx1">
                    <a:lumMod val="75000"/>
                    <a:lumOff val="25000"/>
                  </a:schemeClr>
                </a:solidFill>
              </a:defRPr>
            </a:lvl1pPr>
          </a:lstStyle>
          <a:p>
            <a:r>
              <a:rPr lang="en-US" noProof="0" dirty="0"/>
              <a:t>Add a footer</a:t>
            </a:r>
          </a:p>
        </p:txBody>
      </p:sp>
      <p:sp>
        <p:nvSpPr>
          <p:cNvPr id="7" name="Slide Number Placeholder 6">
            <a:extLst>
              <a:ext uri="{FF2B5EF4-FFF2-40B4-BE49-F238E27FC236}">
                <a16:creationId xmlns:a16="http://schemas.microsoft.com/office/drawing/2014/main" id="{BB4446C0-A637-4726-88A6-815A6AB63B96}"/>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US" noProof="0" smtClean="0"/>
              <a:pPr/>
              <a:t>‹#›</a:t>
            </a:fld>
            <a:endParaRPr lang="en-US" noProof="0" dirty="0"/>
          </a:p>
        </p:txBody>
      </p:sp>
      <p:sp>
        <p:nvSpPr>
          <p:cNvPr id="5" name="Text Placeholder 5">
            <a:extLst>
              <a:ext uri="{FF2B5EF4-FFF2-40B4-BE49-F238E27FC236}">
                <a16:creationId xmlns:a16="http://schemas.microsoft.com/office/drawing/2014/main" id="{AF8E62C6-0CCA-4909-AE69-A32ED6AC06BE}"/>
              </a:ext>
            </a:extLst>
          </p:cNvPr>
          <p:cNvSpPr>
            <a:spLocks noGrp="1"/>
          </p:cNvSpPr>
          <p:nvPr>
            <p:ph type="body" sz="quarter" idx="32" hasCustomPrompt="1"/>
          </p:nvPr>
        </p:nvSpPr>
        <p:spPr>
          <a:xfrm>
            <a:off x="431800" y="1008000"/>
            <a:ext cx="11339513" cy="360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sp>
        <p:nvSpPr>
          <p:cNvPr id="16" name="Text Placeholder 3">
            <a:extLst>
              <a:ext uri="{FF2B5EF4-FFF2-40B4-BE49-F238E27FC236}">
                <a16:creationId xmlns:a16="http://schemas.microsoft.com/office/drawing/2014/main" id="{3A5BA28D-2313-499F-93AB-7C86B0305709}"/>
              </a:ext>
            </a:extLst>
          </p:cNvPr>
          <p:cNvSpPr>
            <a:spLocks noGrp="1"/>
          </p:cNvSpPr>
          <p:nvPr>
            <p:ph type="body" sz="quarter" idx="30" hasCustomPrompt="1"/>
          </p:nvPr>
        </p:nvSpPr>
        <p:spPr>
          <a:xfrm>
            <a:off x="1658929" y="2205688"/>
            <a:ext cx="2811618" cy="1440000"/>
          </a:xfrm>
          <a:prstGeom prst="rect">
            <a:avLst/>
          </a:prstGeom>
          <a:noFill/>
        </p:spPr>
        <p:txBody>
          <a:bodyPr anchor="b"/>
          <a:lstStyle>
            <a:lvl1pPr marL="0" indent="0" algn="ctr">
              <a:spcBef>
                <a:spcPts val="0"/>
              </a:spcBef>
              <a:spcAft>
                <a:spcPts val="0"/>
              </a:spcAft>
              <a:buNone/>
              <a:defRPr sz="6600">
                <a:solidFill>
                  <a:schemeClr val="tx1">
                    <a:lumMod val="85000"/>
                    <a:lumOff val="15000"/>
                  </a:schemeClr>
                </a:solidFill>
                <a:latin typeface="+mj-lt"/>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1</a:t>
            </a:r>
          </a:p>
        </p:txBody>
      </p:sp>
      <p:sp>
        <p:nvSpPr>
          <p:cNvPr id="17" name="Text Placeholder 9">
            <a:extLst>
              <a:ext uri="{FF2B5EF4-FFF2-40B4-BE49-F238E27FC236}">
                <a16:creationId xmlns:a16="http://schemas.microsoft.com/office/drawing/2014/main" id="{4E9F4FE1-F54C-4B3C-9CED-6C3058B00352}"/>
              </a:ext>
            </a:extLst>
          </p:cNvPr>
          <p:cNvSpPr>
            <a:spLocks noGrp="1"/>
          </p:cNvSpPr>
          <p:nvPr>
            <p:ph type="body" sz="quarter" idx="31" hasCustomPrompt="1"/>
          </p:nvPr>
        </p:nvSpPr>
        <p:spPr>
          <a:xfrm>
            <a:off x="5332816" y="2205688"/>
            <a:ext cx="2811618" cy="1440000"/>
          </a:xfrm>
          <a:prstGeom prst="rect">
            <a:avLst/>
          </a:prstGeom>
          <a:noFill/>
        </p:spPr>
        <p:txBody>
          <a:bodyPr vert="horz" lIns="0" tIns="0" rIns="0" bIns="0" rtlCol="0" anchor="b">
            <a:noAutofit/>
          </a:bodyPr>
          <a:lstStyle>
            <a:lvl1pPr marL="0" indent="0" algn="ctr">
              <a:spcBef>
                <a:spcPts val="0"/>
              </a:spcBef>
              <a:spcAft>
                <a:spcPts val="0"/>
              </a:spcAft>
              <a:buNone/>
              <a:defRPr lang="en-ZA" sz="6600" dirty="0">
                <a:solidFill>
                  <a:schemeClr val="bg1"/>
                </a:solidFill>
                <a:latin typeface="+mj-lt"/>
              </a:defRPr>
            </a:lvl1pPr>
          </a:lstStyle>
          <a:p>
            <a:pPr marL="266700" lvl="0" indent="-266700" algn="ctr"/>
            <a:r>
              <a:rPr lang="en-US" noProof="0"/>
              <a:t>2</a:t>
            </a:r>
          </a:p>
        </p:txBody>
      </p:sp>
      <p:sp>
        <p:nvSpPr>
          <p:cNvPr id="18" name="Text Placeholder 9">
            <a:extLst>
              <a:ext uri="{FF2B5EF4-FFF2-40B4-BE49-F238E27FC236}">
                <a16:creationId xmlns:a16="http://schemas.microsoft.com/office/drawing/2014/main" id="{26328AB3-6C8E-4BB6-9C01-852150BDFE17}"/>
              </a:ext>
            </a:extLst>
          </p:cNvPr>
          <p:cNvSpPr>
            <a:spLocks noGrp="1"/>
          </p:cNvSpPr>
          <p:nvPr>
            <p:ph type="body" sz="quarter" idx="33" hasCustomPrompt="1"/>
          </p:nvPr>
        </p:nvSpPr>
        <p:spPr>
          <a:xfrm>
            <a:off x="8547101" y="2205688"/>
            <a:ext cx="2597043" cy="1440000"/>
          </a:xfrm>
          <a:prstGeom prst="rect">
            <a:avLst/>
          </a:prstGeom>
          <a:noFill/>
        </p:spPr>
        <p:txBody>
          <a:bodyPr vert="horz" lIns="0" tIns="0" rIns="0" bIns="0" rtlCol="0" anchor="b">
            <a:noAutofit/>
          </a:bodyPr>
          <a:lstStyle>
            <a:lvl1pPr marL="0" indent="0" algn="ctr">
              <a:spcBef>
                <a:spcPts val="0"/>
              </a:spcBef>
              <a:spcAft>
                <a:spcPts val="0"/>
              </a:spcAft>
              <a:buNone/>
              <a:defRPr lang="en-ZA" sz="6600" dirty="0">
                <a:solidFill>
                  <a:schemeClr val="bg1"/>
                </a:solidFill>
                <a:latin typeface="+mj-lt"/>
              </a:defRPr>
            </a:lvl1pPr>
          </a:lstStyle>
          <a:p>
            <a:pPr marL="266700" lvl="0" indent="-266700" algn="ctr"/>
            <a:r>
              <a:rPr lang="en-US" noProof="0"/>
              <a:t>3</a:t>
            </a:r>
          </a:p>
        </p:txBody>
      </p:sp>
      <p:sp>
        <p:nvSpPr>
          <p:cNvPr id="19" name="Content Placeholder 3">
            <a:extLst>
              <a:ext uri="{FF2B5EF4-FFF2-40B4-BE49-F238E27FC236}">
                <a16:creationId xmlns:a16="http://schemas.microsoft.com/office/drawing/2014/main" id="{B1F9D630-F36F-43B5-B6A8-62245E084CAB}"/>
              </a:ext>
            </a:extLst>
          </p:cNvPr>
          <p:cNvSpPr>
            <a:spLocks noGrp="1"/>
          </p:cNvSpPr>
          <p:nvPr>
            <p:ph sz="half" idx="2" hasCustomPrompt="1"/>
          </p:nvPr>
        </p:nvSpPr>
        <p:spPr>
          <a:xfrm>
            <a:off x="2074738" y="4243333"/>
            <a:ext cx="1980000" cy="720000"/>
          </a:xfrm>
        </p:spPr>
        <p:txBody>
          <a:bodyPr/>
          <a:lstStyle>
            <a:lvl1pPr marL="0" indent="0" algn="ctr">
              <a:buFont typeface="Arial" panose="020B0604020202020204" pitchFamily="34" charset="0"/>
              <a:buNone/>
              <a:defRPr sz="1400">
                <a:solidFill>
                  <a:schemeClr val="tx1">
                    <a:lumMod val="85000"/>
                    <a:lumOff val="15000"/>
                  </a:schemeClr>
                </a:solidFill>
              </a:defRPr>
            </a:lvl1pPr>
          </a:lstStyle>
          <a:p>
            <a:pPr lvl="0"/>
            <a:r>
              <a:rPr lang="en-US" noProof="0"/>
              <a:t>Section Description</a:t>
            </a:r>
          </a:p>
        </p:txBody>
      </p:sp>
      <p:sp>
        <p:nvSpPr>
          <p:cNvPr id="20" name="Text Placeholder 5">
            <a:extLst>
              <a:ext uri="{FF2B5EF4-FFF2-40B4-BE49-F238E27FC236}">
                <a16:creationId xmlns:a16="http://schemas.microsoft.com/office/drawing/2014/main" id="{7488A707-03CD-495D-B761-9F9DAE92C6CA}"/>
              </a:ext>
            </a:extLst>
          </p:cNvPr>
          <p:cNvSpPr>
            <a:spLocks noGrp="1"/>
          </p:cNvSpPr>
          <p:nvPr>
            <p:ph type="body" sz="quarter" idx="12" hasCustomPrompt="1"/>
          </p:nvPr>
        </p:nvSpPr>
        <p:spPr>
          <a:xfrm>
            <a:off x="5748625" y="4243333"/>
            <a:ext cx="1980000" cy="720000"/>
          </a:xfrm>
        </p:spPr>
        <p:txBody>
          <a:bodyPr/>
          <a:lstStyle>
            <a:lvl1pPr marL="0" indent="0" algn="ctr">
              <a:buFont typeface="Arial" panose="020B0604020202020204" pitchFamily="34" charset="0"/>
              <a:buNone/>
              <a:defRPr sz="1400">
                <a:solidFill>
                  <a:schemeClr val="bg1"/>
                </a:solidFill>
              </a:defRPr>
            </a:lvl1pPr>
          </a:lstStyle>
          <a:p>
            <a:pPr lvl="0"/>
            <a:r>
              <a:rPr lang="en-US" noProof="0"/>
              <a:t>Section Description</a:t>
            </a:r>
          </a:p>
        </p:txBody>
      </p:sp>
      <p:sp>
        <p:nvSpPr>
          <p:cNvPr id="21" name="Text Placeholder 9">
            <a:extLst>
              <a:ext uri="{FF2B5EF4-FFF2-40B4-BE49-F238E27FC236}">
                <a16:creationId xmlns:a16="http://schemas.microsoft.com/office/drawing/2014/main" id="{99A33CFC-3C95-43CD-92E8-05A5E6D98559}"/>
              </a:ext>
            </a:extLst>
          </p:cNvPr>
          <p:cNvSpPr>
            <a:spLocks noGrp="1"/>
          </p:cNvSpPr>
          <p:nvPr>
            <p:ph type="body" sz="quarter" idx="13" hasCustomPrompt="1"/>
          </p:nvPr>
        </p:nvSpPr>
        <p:spPr>
          <a:xfrm>
            <a:off x="8808600" y="4243333"/>
            <a:ext cx="1980000" cy="720000"/>
          </a:xfrm>
        </p:spPr>
        <p:txBody>
          <a:bodyPr/>
          <a:lstStyle>
            <a:lvl1pPr marL="0" indent="0" algn="ctr">
              <a:buFont typeface="Arial" panose="020B0604020202020204" pitchFamily="34" charset="0"/>
              <a:buNone/>
              <a:defRPr sz="1400">
                <a:solidFill>
                  <a:schemeClr val="bg1"/>
                </a:solidFill>
              </a:defRPr>
            </a:lvl1pPr>
          </a:lstStyle>
          <a:p>
            <a:pPr lvl="0"/>
            <a:r>
              <a:rPr lang="en-US" noProof="0"/>
              <a:t>Section Description</a:t>
            </a:r>
          </a:p>
        </p:txBody>
      </p:sp>
      <p:sp>
        <p:nvSpPr>
          <p:cNvPr id="25" name="TextBox 24">
            <a:extLst>
              <a:ext uri="{FF2B5EF4-FFF2-40B4-BE49-F238E27FC236}">
                <a16:creationId xmlns:a16="http://schemas.microsoft.com/office/drawing/2014/main" id="{047CF562-A700-49C4-A50C-2A49B19BC7BF}"/>
              </a:ext>
            </a:extLst>
          </p:cNvPr>
          <p:cNvSpPr txBox="1">
            <a:spLocks/>
          </p:cNvSpPr>
          <p:nvPr userDrawn="1"/>
        </p:nvSpPr>
        <p:spPr>
          <a:xfrm>
            <a:off x="4921084" y="2993698"/>
            <a:ext cx="317688" cy="1544221"/>
          </a:xfrm>
          <a:custGeom>
            <a:avLst/>
            <a:gdLst>
              <a:gd name="connsiteX0" fmla="*/ 173971 w 317688"/>
              <a:gd name="connsiteY0" fmla="*/ 0 h 1544221"/>
              <a:gd name="connsiteX1" fmla="*/ 219948 w 317688"/>
              <a:gd name="connsiteY1" fmla="*/ 125619 h 1544221"/>
              <a:gd name="connsiteX2" fmla="*/ 317688 w 317688"/>
              <a:gd name="connsiteY2" fmla="*/ 772110 h 1544221"/>
              <a:gd name="connsiteX3" fmla="*/ 219948 w 317688"/>
              <a:gd name="connsiteY3" fmla="*/ 1418601 h 1544221"/>
              <a:gd name="connsiteX4" fmla="*/ 173971 w 317688"/>
              <a:gd name="connsiteY4" fmla="*/ 1544221 h 1544221"/>
              <a:gd name="connsiteX5" fmla="*/ 142832 w 317688"/>
              <a:gd name="connsiteY5" fmla="*/ 1479580 h 1544221"/>
              <a:gd name="connsiteX6" fmla="*/ 0 w 317688"/>
              <a:gd name="connsiteY6" fmla="*/ 772110 h 1544221"/>
              <a:gd name="connsiteX7" fmla="*/ 142832 w 317688"/>
              <a:gd name="connsiteY7" fmla="*/ 64641 h 1544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7688" h="1544221">
                <a:moveTo>
                  <a:pt x="173971" y="0"/>
                </a:moveTo>
                <a:lnTo>
                  <a:pt x="219948" y="125619"/>
                </a:lnTo>
                <a:cubicBezTo>
                  <a:pt x="283469" y="329846"/>
                  <a:pt x="317688" y="546982"/>
                  <a:pt x="317688" y="772110"/>
                </a:cubicBezTo>
                <a:cubicBezTo>
                  <a:pt x="317688" y="997239"/>
                  <a:pt x="283469" y="1214375"/>
                  <a:pt x="219948" y="1418601"/>
                </a:cubicBezTo>
                <a:lnTo>
                  <a:pt x="173971" y="1544221"/>
                </a:lnTo>
                <a:lnTo>
                  <a:pt x="142832" y="1479580"/>
                </a:lnTo>
                <a:cubicBezTo>
                  <a:pt x="50859" y="1262132"/>
                  <a:pt x="0" y="1023060"/>
                  <a:pt x="0" y="772110"/>
                </a:cubicBezTo>
                <a:cubicBezTo>
                  <a:pt x="0" y="521160"/>
                  <a:pt x="50859" y="282088"/>
                  <a:pt x="142832" y="64641"/>
                </a:cubicBezTo>
                <a:close/>
              </a:path>
            </a:pathLst>
          </a:custGeom>
          <a:solidFill>
            <a:schemeClr val="accent1"/>
          </a:solidFill>
        </p:spPr>
        <p:txBody>
          <a:bodyPr vert="horz" wrap="square" lIns="0" tIns="0" rIns="0" bIns="0" rtlCol="0" anchor="ctr">
            <a:noAutofit/>
          </a:bodyPr>
          <a:lstStyle>
            <a:lvl1pPr marL="0" indent="0" algn="ctr" defTabSz="914400" rtl="0" eaLnBrk="1" latinLnBrk="0" hangingPunct="1">
              <a:lnSpc>
                <a:spcPct val="90000"/>
              </a:lnSpc>
              <a:spcBef>
                <a:spcPts val="1000"/>
              </a:spcBef>
              <a:buClr>
                <a:schemeClr val="accent1"/>
              </a:buClr>
              <a:buFont typeface="Calibri" panose="020F0502020204030204" pitchFamily="34" charset="0"/>
              <a:buNone/>
              <a:defRPr lang="en-ZA" sz="1800" kern="1200" dirty="0">
                <a:solidFill>
                  <a:schemeClr val="bg1"/>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noProof="0" dirty="0"/>
          </a:p>
        </p:txBody>
      </p:sp>
      <p:sp>
        <p:nvSpPr>
          <p:cNvPr id="26" name="TextBox 25">
            <a:extLst>
              <a:ext uri="{FF2B5EF4-FFF2-40B4-BE49-F238E27FC236}">
                <a16:creationId xmlns:a16="http://schemas.microsoft.com/office/drawing/2014/main" id="{594DA0E5-4933-41D4-8C7B-70093A9DB34D}"/>
              </a:ext>
            </a:extLst>
          </p:cNvPr>
          <p:cNvSpPr txBox="1">
            <a:spLocks/>
          </p:cNvSpPr>
          <p:nvPr userDrawn="1"/>
        </p:nvSpPr>
        <p:spPr>
          <a:xfrm>
            <a:off x="8238481" y="3054203"/>
            <a:ext cx="317687" cy="1423210"/>
          </a:xfrm>
          <a:custGeom>
            <a:avLst/>
            <a:gdLst>
              <a:gd name="connsiteX0" fmla="*/ 172863 w 317687"/>
              <a:gd name="connsiteY0" fmla="*/ 0 h 1423210"/>
              <a:gd name="connsiteX1" fmla="*/ 174856 w 317687"/>
              <a:gd name="connsiteY1" fmla="*/ 4136 h 1423210"/>
              <a:gd name="connsiteX2" fmla="*/ 317687 w 317687"/>
              <a:gd name="connsiteY2" fmla="*/ 711605 h 1423210"/>
              <a:gd name="connsiteX3" fmla="*/ 174856 w 317687"/>
              <a:gd name="connsiteY3" fmla="*/ 1419075 h 1423210"/>
              <a:gd name="connsiteX4" fmla="*/ 172864 w 317687"/>
              <a:gd name="connsiteY4" fmla="*/ 1423210 h 1423210"/>
              <a:gd name="connsiteX5" fmla="*/ 122602 w 317687"/>
              <a:gd name="connsiteY5" fmla="*/ 1318873 h 1423210"/>
              <a:gd name="connsiteX6" fmla="*/ 0 w 317687"/>
              <a:gd name="connsiteY6" fmla="*/ 711604 h 1423210"/>
              <a:gd name="connsiteX7" fmla="*/ 122602 w 317687"/>
              <a:gd name="connsiteY7" fmla="*/ 104335 h 1423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7687" h="1423210">
                <a:moveTo>
                  <a:pt x="172863" y="0"/>
                </a:moveTo>
                <a:lnTo>
                  <a:pt x="174856" y="4136"/>
                </a:lnTo>
                <a:cubicBezTo>
                  <a:pt x="266828" y="221583"/>
                  <a:pt x="317687" y="460655"/>
                  <a:pt x="317687" y="711605"/>
                </a:cubicBezTo>
                <a:cubicBezTo>
                  <a:pt x="317687" y="962555"/>
                  <a:pt x="266828" y="1201627"/>
                  <a:pt x="174856" y="1419075"/>
                </a:cubicBezTo>
                <a:lnTo>
                  <a:pt x="172864" y="1423210"/>
                </a:lnTo>
                <a:lnTo>
                  <a:pt x="122602" y="1318873"/>
                </a:lnTo>
                <a:cubicBezTo>
                  <a:pt x="43656" y="1132223"/>
                  <a:pt x="0" y="927012"/>
                  <a:pt x="0" y="711604"/>
                </a:cubicBezTo>
                <a:cubicBezTo>
                  <a:pt x="0" y="496197"/>
                  <a:pt x="43656" y="290985"/>
                  <a:pt x="122602" y="104335"/>
                </a:cubicBezTo>
                <a:close/>
              </a:path>
            </a:pathLst>
          </a:custGeom>
          <a:solidFill>
            <a:schemeClr val="accent1">
              <a:lumMod val="50000"/>
            </a:schemeClr>
          </a:solidFill>
        </p:spPr>
        <p:txBody>
          <a:bodyPr vert="horz" wrap="square" lIns="0" tIns="0" rIns="0" bIns="0" rtlCol="0" anchor="ctr">
            <a:noAutofit/>
          </a:bodyPr>
          <a:lstStyle>
            <a:lvl1pPr marL="0" indent="0" algn="ctr" defTabSz="914400" rtl="0" eaLnBrk="1" latinLnBrk="0" hangingPunct="1">
              <a:lnSpc>
                <a:spcPct val="90000"/>
              </a:lnSpc>
              <a:spcBef>
                <a:spcPts val="1000"/>
              </a:spcBef>
              <a:buClr>
                <a:schemeClr val="accent1"/>
              </a:buClr>
              <a:buFont typeface="Calibri" panose="020F0502020204030204" pitchFamily="34" charset="0"/>
              <a:buNone/>
              <a:defRPr lang="en-ZA" sz="1800" kern="1200" dirty="0">
                <a:solidFill>
                  <a:schemeClr val="bg1"/>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noProof="0" dirty="0"/>
          </a:p>
        </p:txBody>
      </p:sp>
    </p:spTree>
    <p:extLst>
      <p:ext uri="{BB962C8B-B14F-4D97-AF65-F5344CB8AC3E}">
        <p14:creationId xmlns:p14="http://schemas.microsoft.com/office/powerpoint/2010/main" val="38575143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7_Title Only">
    <p:spTree>
      <p:nvGrpSpPr>
        <p:cNvPr id="1" name=""/>
        <p:cNvGrpSpPr/>
        <p:nvPr/>
      </p:nvGrpSpPr>
      <p:grpSpPr>
        <a:xfrm>
          <a:off x="0" y="0"/>
          <a:ext cx="0" cy="0"/>
          <a:chOff x="0" y="0"/>
          <a:chExt cx="0" cy="0"/>
        </a:xfrm>
      </p:grpSpPr>
      <p:sp>
        <p:nvSpPr>
          <p:cNvPr id="3" name="Arrow: Left-Right 2">
            <a:extLst>
              <a:ext uri="{FF2B5EF4-FFF2-40B4-BE49-F238E27FC236}">
                <a16:creationId xmlns:a16="http://schemas.microsoft.com/office/drawing/2014/main" id="{CFAEDCAA-CDC7-47ED-A380-37E6ACCA8560}"/>
              </a:ext>
            </a:extLst>
          </p:cNvPr>
          <p:cNvSpPr/>
          <p:nvPr userDrawn="1"/>
        </p:nvSpPr>
        <p:spPr>
          <a:xfrm>
            <a:off x="388279" y="3558496"/>
            <a:ext cx="11415443" cy="97190"/>
          </a:xfrm>
          <a:prstGeom prst="leftRightArrow">
            <a:avLst>
              <a:gd name="adj1" fmla="val 100000"/>
              <a:gd name="adj2"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4" name="Arrow: Left-Right 13">
            <a:extLst>
              <a:ext uri="{FF2B5EF4-FFF2-40B4-BE49-F238E27FC236}">
                <a16:creationId xmlns:a16="http://schemas.microsoft.com/office/drawing/2014/main" id="{F9300B0F-E539-42E5-B7E4-21E21637BA8D}"/>
              </a:ext>
            </a:extLst>
          </p:cNvPr>
          <p:cNvSpPr/>
          <p:nvPr userDrawn="1"/>
        </p:nvSpPr>
        <p:spPr>
          <a:xfrm rot="5400000">
            <a:off x="3772822" y="3576211"/>
            <a:ext cx="4652357" cy="97190"/>
          </a:xfrm>
          <a:prstGeom prst="leftRightArrow">
            <a:avLst>
              <a:gd name="adj1" fmla="val 100000"/>
              <a:gd name="adj2"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5FC626A5-4FF6-42BD-858A-AE4B2C23A6BC}"/>
              </a:ext>
            </a:extLst>
          </p:cNvPr>
          <p:cNvSpPr>
            <a:spLocks noGrp="1"/>
          </p:cNvSpPr>
          <p:nvPr>
            <p:ph type="title"/>
          </p:nvPr>
        </p:nvSpPr>
        <p:spPr/>
        <p:txBody>
          <a:bodyPr/>
          <a:lstStyle>
            <a:lvl1pPr>
              <a:defRPr>
                <a:solidFill>
                  <a:schemeClr val="tx1">
                    <a:lumMod val="75000"/>
                    <a:lumOff val="25000"/>
                  </a:schemeClr>
                </a:solidFill>
              </a:defRPr>
            </a:lvl1pPr>
          </a:lstStyle>
          <a:p>
            <a:r>
              <a:rPr lang="en-US" noProof="0"/>
              <a:t>Click to edit Master title style</a:t>
            </a:r>
          </a:p>
        </p:txBody>
      </p:sp>
      <p:sp>
        <p:nvSpPr>
          <p:cNvPr id="6" name="Footer Placeholder 5">
            <a:extLst>
              <a:ext uri="{FF2B5EF4-FFF2-40B4-BE49-F238E27FC236}">
                <a16:creationId xmlns:a16="http://schemas.microsoft.com/office/drawing/2014/main" id="{29E5E346-F307-4307-949D-77CDB6E6577A}"/>
              </a:ext>
            </a:extLst>
          </p:cNvPr>
          <p:cNvSpPr>
            <a:spLocks noGrp="1"/>
          </p:cNvSpPr>
          <p:nvPr>
            <p:ph type="ftr" sz="quarter" idx="10"/>
          </p:nvPr>
        </p:nvSpPr>
        <p:spPr/>
        <p:txBody>
          <a:bodyPr/>
          <a:lstStyle>
            <a:lvl1pPr>
              <a:defRPr>
                <a:solidFill>
                  <a:schemeClr val="tx1">
                    <a:lumMod val="75000"/>
                    <a:lumOff val="25000"/>
                  </a:schemeClr>
                </a:solidFill>
              </a:defRPr>
            </a:lvl1pPr>
          </a:lstStyle>
          <a:p>
            <a:r>
              <a:rPr lang="en-US" noProof="0" dirty="0"/>
              <a:t>Add a footer</a:t>
            </a:r>
          </a:p>
        </p:txBody>
      </p:sp>
      <p:sp>
        <p:nvSpPr>
          <p:cNvPr id="7" name="Slide Number Placeholder 6">
            <a:extLst>
              <a:ext uri="{FF2B5EF4-FFF2-40B4-BE49-F238E27FC236}">
                <a16:creationId xmlns:a16="http://schemas.microsoft.com/office/drawing/2014/main" id="{BB4446C0-A637-4726-88A6-815A6AB63B96}"/>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US" noProof="0" smtClean="0"/>
              <a:pPr/>
              <a:t>‹#›</a:t>
            </a:fld>
            <a:endParaRPr lang="en-US" noProof="0" dirty="0"/>
          </a:p>
        </p:txBody>
      </p:sp>
      <p:sp>
        <p:nvSpPr>
          <p:cNvPr id="10" name="Text Placeholder 5">
            <a:extLst>
              <a:ext uri="{FF2B5EF4-FFF2-40B4-BE49-F238E27FC236}">
                <a16:creationId xmlns:a16="http://schemas.microsoft.com/office/drawing/2014/main" id="{6CD52AD9-4495-432B-B01C-26AAF0EAA89F}"/>
              </a:ext>
            </a:extLst>
          </p:cNvPr>
          <p:cNvSpPr>
            <a:spLocks noGrp="1"/>
          </p:cNvSpPr>
          <p:nvPr>
            <p:ph type="body" sz="quarter" idx="12" hasCustomPrompt="1"/>
          </p:nvPr>
        </p:nvSpPr>
        <p:spPr>
          <a:xfrm>
            <a:off x="5109000" y="951013"/>
            <a:ext cx="1980000" cy="252000"/>
          </a:xfrm>
        </p:spPr>
        <p:txBody>
          <a:bodyPr/>
          <a:lstStyle>
            <a:lvl1pPr marL="0" indent="0" algn="ctr">
              <a:buFont typeface="Arial" panose="020B0604020202020204" pitchFamily="34" charset="0"/>
              <a:buNone/>
              <a:defRPr sz="1400">
                <a:solidFill>
                  <a:schemeClr val="tx1">
                    <a:lumMod val="75000"/>
                    <a:lumOff val="25000"/>
                  </a:schemeClr>
                </a:solidFill>
              </a:defRPr>
            </a:lvl1pPr>
          </a:lstStyle>
          <a:p>
            <a:pPr lvl="0"/>
            <a:r>
              <a:rPr lang="en-US" noProof="0"/>
              <a:t>Quadrant Title</a:t>
            </a:r>
          </a:p>
        </p:txBody>
      </p:sp>
      <p:sp>
        <p:nvSpPr>
          <p:cNvPr id="11" name="Text Placeholder 5">
            <a:extLst>
              <a:ext uri="{FF2B5EF4-FFF2-40B4-BE49-F238E27FC236}">
                <a16:creationId xmlns:a16="http://schemas.microsoft.com/office/drawing/2014/main" id="{23E8F54F-C5BD-4FE6-BB69-FEC69BC0FDDD}"/>
              </a:ext>
            </a:extLst>
          </p:cNvPr>
          <p:cNvSpPr>
            <a:spLocks noGrp="1"/>
          </p:cNvSpPr>
          <p:nvPr>
            <p:ph type="body" sz="quarter" idx="13" hasCustomPrompt="1"/>
          </p:nvPr>
        </p:nvSpPr>
        <p:spPr>
          <a:xfrm>
            <a:off x="5109000" y="6046600"/>
            <a:ext cx="1980000" cy="252000"/>
          </a:xfrm>
        </p:spPr>
        <p:txBody>
          <a:bodyPr/>
          <a:lstStyle>
            <a:lvl1pPr marL="0" indent="0" algn="ctr">
              <a:buFont typeface="Arial" panose="020B0604020202020204" pitchFamily="34" charset="0"/>
              <a:buNone/>
              <a:defRPr sz="1400">
                <a:solidFill>
                  <a:schemeClr val="tx1">
                    <a:lumMod val="75000"/>
                    <a:lumOff val="25000"/>
                  </a:schemeClr>
                </a:solidFill>
              </a:defRPr>
            </a:lvl1pPr>
          </a:lstStyle>
          <a:p>
            <a:pPr lvl="0"/>
            <a:r>
              <a:rPr lang="en-US" noProof="0"/>
              <a:t>Quadrant Title</a:t>
            </a:r>
          </a:p>
        </p:txBody>
      </p:sp>
      <p:sp>
        <p:nvSpPr>
          <p:cNvPr id="12" name="Text Placeholder 5">
            <a:extLst>
              <a:ext uri="{FF2B5EF4-FFF2-40B4-BE49-F238E27FC236}">
                <a16:creationId xmlns:a16="http://schemas.microsoft.com/office/drawing/2014/main" id="{AF9EB7E7-72B3-4FD3-B153-815A53CB1B7D}"/>
              </a:ext>
            </a:extLst>
          </p:cNvPr>
          <p:cNvSpPr>
            <a:spLocks noGrp="1"/>
          </p:cNvSpPr>
          <p:nvPr>
            <p:ph type="body" sz="quarter" idx="14" hasCustomPrompt="1"/>
          </p:nvPr>
        </p:nvSpPr>
        <p:spPr>
          <a:xfrm>
            <a:off x="432000" y="3260393"/>
            <a:ext cx="1980000" cy="252000"/>
          </a:xfrm>
        </p:spPr>
        <p:txBody>
          <a:bodyPr/>
          <a:lstStyle>
            <a:lvl1pPr marL="0" indent="0" algn="l">
              <a:buFont typeface="Arial" panose="020B0604020202020204" pitchFamily="34" charset="0"/>
              <a:buNone/>
              <a:defRPr sz="1400">
                <a:solidFill>
                  <a:schemeClr val="tx1">
                    <a:lumMod val="75000"/>
                    <a:lumOff val="25000"/>
                  </a:schemeClr>
                </a:solidFill>
              </a:defRPr>
            </a:lvl1pPr>
          </a:lstStyle>
          <a:p>
            <a:pPr lvl="0"/>
            <a:r>
              <a:rPr lang="en-US" noProof="0"/>
              <a:t>Quadrant Title</a:t>
            </a:r>
          </a:p>
        </p:txBody>
      </p:sp>
      <p:sp>
        <p:nvSpPr>
          <p:cNvPr id="13" name="Text Placeholder 5">
            <a:extLst>
              <a:ext uri="{FF2B5EF4-FFF2-40B4-BE49-F238E27FC236}">
                <a16:creationId xmlns:a16="http://schemas.microsoft.com/office/drawing/2014/main" id="{139AE34A-A4BE-43AA-9A69-9A18D5FC53D8}"/>
              </a:ext>
            </a:extLst>
          </p:cNvPr>
          <p:cNvSpPr>
            <a:spLocks noGrp="1"/>
          </p:cNvSpPr>
          <p:nvPr>
            <p:ph type="body" sz="quarter" idx="15" hasCustomPrompt="1"/>
          </p:nvPr>
        </p:nvSpPr>
        <p:spPr>
          <a:xfrm>
            <a:off x="9792001" y="3260393"/>
            <a:ext cx="1980000" cy="252000"/>
          </a:xfrm>
        </p:spPr>
        <p:txBody>
          <a:bodyPr/>
          <a:lstStyle>
            <a:lvl1pPr marL="0" indent="0" algn="r">
              <a:buFont typeface="Arial" panose="020B0604020202020204" pitchFamily="34" charset="0"/>
              <a:buNone/>
              <a:defRPr sz="1400">
                <a:solidFill>
                  <a:schemeClr val="tx1">
                    <a:lumMod val="75000"/>
                    <a:lumOff val="25000"/>
                  </a:schemeClr>
                </a:solidFill>
              </a:defRPr>
            </a:lvl1pPr>
          </a:lstStyle>
          <a:p>
            <a:pPr lvl="0"/>
            <a:r>
              <a:rPr lang="en-US" noProof="0"/>
              <a:t>Quadrant Title</a:t>
            </a:r>
          </a:p>
        </p:txBody>
      </p:sp>
    </p:spTree>
    <p:extLst>
      <p:ext uri="{BB962C8B-B14F-4D97-AF65-F5344CB8AC3E}">
        <p14:creationId xmlns:p14="http://schemas.microsoft.com/office/powerpoint/2010/main" val="4311506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8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C626A5-4FF6-42BD-858A-AE4B2C23A6BC}"/>
              </a:ext>
            </a:extLst>
          </p:cNvPr>
          <p:cNvSpPr>
            <a:spLocks noGrp="1"/>
          </p:cNvSpPr>
          <p:nvPr>
            <p:ph type="title"/>
          </p:nvPr>
        </p:nvSpPr>
        <p:spPr/>
        <p:txBody>
          <a:bodyPr/>
          <a:lstStyle>
            <a:lvl1pPr>
              <a:defRPr>
                <a:solidFill>
                  <a:schemeClr val="tx1">
                    <a:lumMod val="75000"/>
                    <a:lumOff val="25000"/>
                  </a:schemeClr>
                </a:solidFill>
              </a:defRPr>
            </a:lvl1pPr>
          </a:lstStyle>
          <a:p>
            <a:r>
              <a:rPr lang="en-US" noProof="0"/>
              <a:t>Click to edit Master title style</a:t>
            </a:r>
          </a:p>
        </p:txBody>
      </p:sp>
      <p:sp>
        <p:nvSpPr>
          <p:cNvPr id="6" name="Footer Placeholder 5">
            <a:extLst>
              <a:ext uri="{FF2B5EF4-FFF2-40B4-BE49-F238E27FC236}">
                <a16:creationId xmlns:a16="http://schemas.microsoft.com/office/drawing/2014/main" id="{29E5E346-F307-4307-949D-77CDB6E6577A}"/>
              </a:ext>
            </a:extLst>
          </p:cNvPr>
          <p:cNvSpPr>
            <a:spLocks noGrp="1"/>
          </p:cNvSpPr>
          <p:nvPr>
            <p:ph type="ftr" sz="quarter" idx="10"/>
          </p:nvPr>
        </p:nvSpPr>
        <p:spPr/>
        <p:txBody>
          <a:bodyPr/>
          <a:lstStyle>
            <a:lvl1pPr>
              <a:defRPr>
                <a:solidFill>
                  <a:schemeClr val="tx1">
                    <a:lumMod val="75000"/>
                    <a:lumOff val="25000"/>
                  </a:schemeClr>
                </a:solidFill>
              </a:defRPr>
            </a:lvl1pPr>
          </a:lstStyle>
          <a:p>
            <a:r>
              <a:rPr lang="en-US" noProof="0" dirty="0"/>
              <a:t>Add a footer</a:t>
            </a:r>
          </a:p>
        </p:txBody>
      </p:sp>
      <p:sp>
        <p:nvSpPr>
          <p:cNvPr id="7" name="Slide Number Placeholder 6">
            <a:extLst>
              <a:ext uri="{FF2B5EF4-FFF2-40B4-BE49-F238E27FC236}">
                <a16:creationId xmlns:a16="http://schemas.microsoft.com/office/drawing/2014/main" id="{BB4446C0-A637-4726-88A6-815A6AB63B96}"/>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US" noProof="0" smtClean="0"/>
              <a:pPr/>
              <a:t>‹#›</a:t>
            </a:fld>
            <a:endParaRPr lang="en-US" noProof="0" dirty="0"/>
          </a:p>
        </p:txBody>
      </p:sp>
      <p:sp>
        <p:nvSpPr>
          <p:cNvPr id="5" name="Text Placeholder 5">
            <a:extLst>
              <a:ext uri="{FF2B5EF4-FFF2-40B4-BE49-F238E27FC236}">
                <a16:creationId xmlns:a16="http://schemas.microsoft.com/office/drawing/2014/main" id="{9C2BB107-6CD7-47EE-9C59-5345A7F63B02}"/>
              </a:ext>
            </a:extLst>
          </p:cNvPr>
          <p:cNvSpPr>
            <a:spLocks noGrp="1"/>
          </p:cNvSpPr>
          <p:nvPr>
            <p:ph type="body" sz="quarter" idx="32" hasCustomPrompt="1"/>
          </p:nvPr>
        </p:nvSpPr>
        <p:spPr>
          <a:xfrm>
            <a:off x="431800" y="1008000"/>
            <a:ext cx="11339513" cy="360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sp>
        <p:nvSpPr>
          <p:cNvPr id="8" name="Content Placeholder 2">
            <a:extLst>
              <a:ext uri="{FF2B5EF4-FFF2-40B4-BE49-F238E27FC236}">
                <a16:creationId xmlns:a16="http://schemas.microsoft.com/office/drawing/2014/main" id="{3103194D-3DB5-46F8-9ACE-B2B142B87BE9}"/>
              </a:ext>
            </a:extLst>
          </p:cNvPr>
          <p:cNvSpPr>
            <a:spLocks noGrp="1"/>
          </p:cNvSpPr>
          <p:nvPr>
            <p:ph idx="14"/>
          </p:nvPr>
        </p:nvSpPr>
        <p:spPr>
          <a:xfrm>
            <a:off x="794569" y="2673626"/>
            <a:ext cx="2975206" cy="3269974"/>
          </a:xfrm>
          <a:solidFill>
            <a:schemeClr val="bg1">
              <a:lumMod val="95000"/>
            </a:schemeClr>
          </a:solidFill>
          <a:ln>
            <a:solidFill>
              <a:schemeClr val="bg1">
                <a:lumMod val="85000"/>
              </a:schemeClr>
            </a:solidFill>
          </a:ln>
        </p:spPr>
        <p:txBody>
          <a:bodyPr lIns="136800" tIns="252000" rIns="136800"/>
          <a:lstStyle>
            <a:lvl1pPr marL="266700" indent="-266700">
              <a:buClr>
                <a:schemeClr val="tx1">
                  <a:lumMod val="75000"/>
                  <a:lumOff val="25000"/>
                </a:schemeClr>
              </a:buClr>
              <a:buFont typeface="Arial" panose="020B0604020202020204" pitchFamily="34" charset="0"/>
              <a:buChar char="•"/>
              <a:defRPr/>
            </a:lvl1pPr>
            <a:lvl2pPr>
              <a:buClr>
                <a:schemeClr val="tx1">
                  <a:lumMod val="75000"/>
                  <a:lumOff val="25000"/>
                </a:schemeClr>
              </a:buClr>
              <a:defRPr/>
            </a:lvl2pPr>
            <a:lvl3pPr>
              <a:buClr>
                <a:schemeClr val="tx1">
                  <a:lumMod val="75000"/>
                  <a:lumOff val="25000"/>
                </a:schemeClr>
              </a:buClr>
              <a:defRPr/>
            </a:lvl3pPr>
            <a:lvl4pPr>
              <a:buClr>
                <a:schemeClr val="tx1">
                  <a:lumMod val="75000"/>
                  <a:lumOff val="25000"/>
                </a:schemeClr>
              </a:buClr>
              <a:defRPr/>
            </a:lvl4pPr>
            <a:lvl5pPr>
              <a:buClr>
                <a:schemeClr val="tx1">
                  <a:lumMod val="75000"/>
                  <a:lumOff val="25000"/>
                </a:schemeClr>
              </a:buClr>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 name="Content Placeholder 2">
            <a:extLst>
              <a:ext uri="{FF2B5EF4-FFF2-40B4-BE49-F238E27FC236}">
                <a16:creationId xmlns:a16="http://schemas.microsoft.com/office/drawing/2014/main" id="{3569837A-DE3B-4C2A-B811-BCC93B8681FC}"/>
              </a:ext>
            </a:extLst>
          </p:cNvPr>
          <p:cNvSpPr>
            <a:spLocks noGrp="1"/>
          </p:cNvSpPr>
          <p:nvPr>
            <p:ph idx="15"/>
          </p:nvPr>
        </p:nvSpPr>
        <p:spPr>
          <a:xfrm>
            <a:off x="4614397" y="2673626"/>
            <a:ext cx="2975206" cy="3269974"/>
          </a:xfrm>
          <a:solidFill>
            <a:schemeClr val="bg1">
              <a:lumMod val="95000"/>
            </a:schemeClr>
          </a:solidFill>
          <a:ln>
            <a:solidFill>
              <a:schemeClr val="bg1">
                <a:lumMod val="85000"/>
              </a:schemeClr>
            </a:solidFill>
          </a:ln>
        </p:spPr>
        <p:txBody>
          <a:bodyPr lIns="136800" tIns="252000" rIns="136800"/>
          <a:lstStyle>
            <a:lvl1pPr marL="266700" indent="-266700">
              <a:buClr>
                <a:schemeClr val="tx1">
                  <a:lumMod val="75000"/>
                  <a:lumOff val="25000"/>
                </a:schemeClr>
              </a:buClr>
              <a:buFont typeface="Arial" panose="020B0604020202020204" pitchFamily="34" charset="0"/>
              <a:buChar char="•"/>
              <a:defRPr/>
            </a:lvl1pPr>
            <a:lvl2pPr>
              <a:buClr>
                <a:schemeClr val="tx1">
                  <a:lumMod val="75000"/>
                  <a:lumOff val="25000"/>
                </a:schemeClr>
              </a:buClr>
              <a:defRPr/>
            </a:lvl2pPr>
            <a:lvl3pPr>
              <a:buClr>
                <a:schemeClr val="tx1">
                  <a:lumMod val="75000"/>
                  <a:lumOff val="25000"/>
                </a:schemeClr>
              </a:buClr>
              <a:defRPr/>
            </a:lvl3pPr>
            <a:lvl4pPr>
              <a:buClr>
                <a:schemeClr val="tx1">
                  <a:lumMod val="75000"/>
                  <a:lumOff val="25000"/>
                </a:schemeClr>
              </a:buClr>
              <a:defRPr/>
            </a:lvl4pPr>
            <a:lvl5pPr>
              <a:buClr>
                <a:schemeClr val="tx1">
                  <a:lumMod val="75000"/>
                  <a:lumOff val="25000"/>
                </a:schemeClr>
              </a:buClr>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0" name="Content Placeholder 2">
            <a:extLst>
              <a:ext uri="{FF2B5EF4-FFF2-40B4-BE49-F238E27FC236}">
                <a16:creationId xmlns:a16="http://schemas.microsoft.com/office/drawing/2014/main" id="{A914D45E-73D5-4807-A6F8-1A996A31F7F2}"/>
              </a:ext>
            </a:extLst>
          </p:cNvPr>
          <p:cNvSpPr>
            <a:spLocks noGrp="1"/>
          </p:cNvSpPr>
          <p:nvPr>
            <p:ph idx="16"/>
          </p:nvPr>
        </p:nvSpPr>
        <p:spPr>
          <a:xfrm>
            <a:off x="8434225" y="2673626"/>
            <a:ext cx="2975206" cy="3269974"/>
          </a:xfrm>
          <a:solidFill>
            <a:schemeClr val="bg1">
              <a:lumMod val="95000"/>
            </a:schemeClr>
          </a:solidFill>
          <a:ln>
            <a:solidFill>
              <a:schemeClr val="bg1">
                <a:lumMod val="85000"/>
              </a:schemeClr>
            </a:solidFill>
          </a:ln>
        </p:spPr>
        <p:txBody>
          <a:bodyPr lIns="136800" tIns="252000" rIns="136800"/>
          <a:lstStyle>
            <a:lvl1pPr marL="266700" indent="-266700">
              <a:buClr>
                <a:schemeClr val="tx1">
                  <a:lumMod val="75000"/>
                  <a:lumOff val="25000"/>
                </a:schemeClr>
              </a:buClr>
              <a:buFont typeface="Arial" panose="020B0604020202020204" pitchFamily="34" charset="0"/>
              <a:buChar char="•"/>
              <a:defRPr/>
            </a:lvl1pPr>
            <a:lvl2pPr>
              <a:buClr>
                <a:schemeClr val="tx1">
                  <a:lumMod val="75000"/>
                  <a:lumOff val="25000"/>
                </a:schemeClr>
              </a:buClr>
              <a:defRPr/>
            </a:lvl2pPr>
            <a:lvl3pPr>
              <a:buClr>
                <a:schemeClr val="tx1">
                  <a:lumMod val="75000"/>
                  <a:lumOff val="25000"/>
                </a:schemeClr>
              </a:buClr>
              <a:defRPr/>
            </a:lvl3pPr>
            <a:lvl4pPr>
              <a:buClr>
                <a:schemeClr val="tx1">
                  <a:lumMod val="75000"/>
                  <a:lumOff val="25000"/>
                </a:schemeClr>
              </a:buClr>
              <a:defRPr/>
            </a:lvl4pPr>
            <a:lvl5pPr>
              <a:buClr>
                <a:schemeClr val="tx1">
                  <a:lumMod val="75000"/>
                  <a:lumOff val="25000"/>
                </a:schemeClr>
              </a:buClr>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Content Placeholder 2">
            <a:extLst>
              <a:ext uri="{FF2B5EF4-FFF2-40B4-BE49-F238E27FC236}">
                <a16:creationId xmlns:a16="http://schemas.microsoft.com/office/drawing/2014/main" id="{20206252-95E9-4C8F-8EB4-26F27AC6FB4D}"/>
              </a:ext>
            </a:extLst>
          </p:cNvPr>
          <p:cNvSpPr>
            <a:spLocks noGrp="1"/>
          </p:cNvSpPr>
          <p:nvPr>
            <p:ph idx="1" hasCustomPrompt="1"/>
          </p:nvPr>
        </p:nvSpPr>
        <p:spPr>
          <a:xfrm>
            <a:off x="794569" y="1728000"/>
            <a:ext cx="2975206" cy="720000"/>
          </a:xfrm>
          <a:noFill/>
          <a:ln w="28575">
            <a:noFill/>
          </a:ln>
        </p:spPr>
        <p:txBody>
          <a:bodyPr lIns="108000" tIns="36000" rIns="108000" bIns="36000" anchor="ctr"/>
          <a:lstStyle>
            <a:lvl1pPr marL="0" indent="0" algn="ctr">
              <a:buNone/>
              <a:defRPr>
                <a:solidFill>
                  <a:schemeClr val="accent1"/>
                </a:solidFill>
                <a:latin typeface="+mj-lt"/>
              </a:defRPr>
            </a:lvl1pPr>
          </a:lstStyle>
          <a:p>
            <a:pPr lvl="0"/>
            <a:r>
              <a:rPr lang="en-US" noProof="0"/>
              <a:t>Section 1 Title</a:t>
            </a:r>
          </a:p>
        </p:txBody>
      </p:sp>
      <p:sp>
        <p:nvSpPr>
          <p:cNvPr id="12" name="Content Placeholder 2">
            <a:extLst>
              <a:ext uri="{FF2B5EF4-FFF2-40B4-BE49-F238E27FC236}">
                <a16:creationId xmlns:a16="http://schemas.microsoft.com/office/drawing/2014/main" id="{9256C163-60A0-49AC-9FEA-A56ACF30FA33}"/>
              </a:ext>
            </a:extLst>
          </p:cNvPr>
          <p:cNvSpPr>
            <a:spLocks noGrp="1"/>
          </p:cNvSpPr>
          <p:nvPr>
            <p:ph idx="12" hasCustomPrompt="1"/>
          </p:nvPr>
        </p:nvSpPr>
        <p:spPr>
          <a:xfrm>
            <a:off x="4614397" y="1728000"/>
            <a:ext cx="2975206" cy="720000"/>
          </a:xfrm>
          <a:noFill/>
          <a:ln w="28575">
            <a:noFill/>
          </a:ln>
        </p:spPr>
        <p:txBody>
          <a:bodyPr lIns="108000" tIns="36000" rIns="108000" bIns="36000" anchor="ctr"/>
          <a:lstStyle>
            <a:lvl1pPr marL="0" indent="0" algn="ctr">
              <a:buNone/>
              <a:defRPr>
                <a:solidFill>
                  <a:schemeClr val="accent1"/>
                </a:solidFill>
                <a:latin typeface="+mj-lt"/>
              </a:defRPr>
            </a:lvl1pPr>
          </a:lstStyle>
          <a:p>
            <a:pPr lvl="0"/>
            <a:r>
              <a:rPr lang="en-US" noProof="0"/>
              <a:t>Section 2 Title</a:t>
            </a:r>
          </a:p>
        </p:txBody>
      </p:sp>
      <p:sp>
        <p:nvSpPr>
          <p:cNvPr id="13" name="Content Placeholder 2">
            <a:extLst>
              <a:ext uri="{FF2B5EF4-FFF2-40B4-BE49-F238E27FC236}">
                <a16:creationId xmlns:a16="http://schemas.microsoft.com/office/drawing/2014/main" id="{FAF68729-4DB7-4514-BF22-9950FB3ECC3E}"/>
              </a:ext>
            </a:extLst>
          </p:cNvPr>
          <p:cNvSpPr>
            <a:spLocks noGrp="1"/>
          </p:cNvSpPr>
          <p:nvPr>
            <p:ph idx="13" hasCustomPrompt="1"/>
          </p:nvPr>
        </p:nvSpPr>
        <p:spPr>
          <a:xfrm>
            <a:off x="8434225" y="1728000"/>
            <a:ext cx="2975206" cy="720000"/>
          </a:xfrm>
          <a:noFill/>
          <a:ln w="28575">
            <a:noFill/>
          </a:ln>
        </p:spPr>
        <p:txBody>
          <a:bodyPr lIns="108000" tIns="36000" rIns="108000" bIns="36000" anchor="ctr"/>
          <a:lstStyle>
            <a:lvl1pPr marL="0" indent="0" algn="ctr">
              <a:buNone/>
              <a:defRPr>
                <a:solidFill>
                  <a:schemeClr val="accent1"/>
                </a:solidFill>
                <a:latin typeface="+mj-lt"/>
              </a:defRPr>
            </a:lvl1pPr>
          </a:lstStyle>
          <a:p>
            <a:pPr lvl="0"/>
            <a:r>
              <a:rPr lang="en-US" noProof="0"/>
              <a:t>Section 3 Title</a:t>
            </a:r>
          </a:p>
        </p:txBody>
      </p:sp>
      <p:sp>
        <p:nvSpPr>
          <p:cNvPr id="14" name="Rectangle 6">
            <a:extLst>
              <a:ext uri="{FF2B5EF4-FFF2-40B4-BE49-F238E27FC236}">
                <a16:creationId xmlns:a16="http://schemas.microsoft.com/office/drawing/2014/main" id="{567F4AE9-9C59-4A3C-9E27-EFC9EE499EB4}"/>
              </a:ext>
              <a:ext uri="{C183D7F6-B498-43B3-948B-1728B52AA6E4}">
                <adec:decorative xmlns:adec="http://schemas.microsoft.com/office/drawing/2017/decorative" val="1"/>
              </a:ext>
            </a:extLst>
          </p:cNvPr>
          <p:cNvSpPr/>
          <p:nvPr userDrawn="1"/>
        </p:nvSpPr>
        <p:spPr>
          <a:xfrm>
            <a:off x="794568" y="2344813"/>
            <a:ext cx="2975207" cy="144000"/>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5" name="Rectangle 6">
            <a:extLst>
              <a:ext uri="{FF2B5EF4-FFF2-40B4-BE49-F238E27FC236}">
                <a16:creationId xmlns:a16="http://schemas.microsoft.com/office/drawing/2014/main" id="{3DA09F5A-AF46-4646-A84F-35C1002AF73E}"/>
              </a:ext>
              <a:ext uri="{C183D7F6-B498-43B3-948B-1728B52AA6E4}">
                <adec:decorative xmlns:adec="http://schemas.microsoft.com/office/drawing/2017/decorative" val="1"/>
              </a:ext>
            </a:extLst>
          </p:cNvPr>
          <p:cNvSpPr/>
          <p:nvPr userDrawn="1"/>
        </p:nvSpPr>
        <p:spPr>
          <a:xfrm flipH="1" flipV="1">
            <a:off x="794568" y="1656000"/>
            <a:ext cx="2975207" cy="144000"/>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6" name="Rectangle 6">
            <a:extLst>
              <a:ext uri="{FF2B5EF4-FFF2-40B4-BE49-F238E27FC236}">
                <a16:creationId xmlns:a16="http://schemas.microsoft.com/office/drawing/2014/main" id="{36D8447C-AA9F-491F-8EE4-A151146D11A9}"/>
              </a:ext>
              <a:ext uri="{C183D7F6-B498-43B3-948B-1728B52AA6E4}">
                <adec:decorative xmlns:adec="http://schemas.microsoft.com/office/drawing/2017/decorative" val="1"/>
              </a:ext>
            </a:extLst>
          </p:cNvPr>
          <p:cNvSpPr/>
          <p:nvPr userDrawn="1"/>
        </p:nvSpPr>
        <p:spPr>
          <a:xfrm>
            <a:off x="4608396" y="2344813"/>
            <a:ext cx="2975207" cy="144000"/>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Rectangle 6">
            <a:extLst>
              <a:ext uri="{FF2B5EF4-FFF2-40B4-BE49-F238E27FC236}">
                <a16:creationId xmlns:a16="http://schemas.microsoft.com/office/drawing/2014/main" id="{826B47AC-1601-4AA8-BEB3-930A9A37FC54}"/>
              </a:ext>
              <a:ext uri="{C183D7F6-B498-43B3-948B-1728B52AA6E4}">
                <adec:decorative xmlns:adec="http://schemas.microsoft.com/office/drawing/2017/decorative" val="1"/>
              </a:ext>
            </a:extLst>
          </p:cNvPr>
          <p:cNvSpPr/>
          <p:nvPr userDrawn="1"/>
        </p:nvSpPr>
        <p:spPr>
          <a:xfrm flipH="1" flipV="1">
            <a:off x="4608396" y="1656000"/>
            <a:ext cx="2975207" cy="144000"/>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8" name="Rectangle 6">
            <a:extLst>
              <a:ext uri="{FF2B5EF4-FFF2-40B4-BE49-F238E27FC236}">
                <a16:creationId xmlns:a16="http://schemas.microsoft.com/office/drawing/2014/main" id="{EFC9E01C-1D66-47F5-B8D1-BF6041620EE5}"/>
              </a:ext>
              <a:ext uri="{C183D7F6-B498-43B3-948B-1728B52AA6E4}">
                <adec:decorative xmlns:adec="http://schemas.microsoft.com/office/drawing/2017/decorative" val="1"/>
              </a:ext>
            </a:extLst>
          </p:cNvPr>
          <p:cNvSpPr/>
          <p:nvPr userDrawn="1"/>
        </p:nvSpPr>
        <p:spPr>
          <a:xfrm>
            <a:off x="8434225" y="2344813"/>
            <a:ext cx="2975207" cy="144000"/>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9" name="Rectangle 6">
            <a:extLst>
              <a:ext uri="{FF2B5EF4-FFF2-40B4-BE49-F238E27FC236}">
                <a16:creationId xmlns:a16="http://schemas.microsoft.com/office/drawing/2014/main" id="{9F5FC000-6DCF-4A02-B144-CC77E752DBA0}"/>
              </a:ext>
              <a:ext uri="{C183D7F6-B498-43B3-948B-1728B52AA6E4}">
                <adec:decorative xmlns:adec="http://schemas.microsoft.com/office/drawing/2017/decorative" val="1"/>
              </a:ext>
            </a:extLst>
          </p:cNvPr>
          <p:cNvSpPr/>
          <p:nvPr userDrawn="1"/>
        </p:nvSpPr>
        <p:spPr>
          <a:xfrm flipH="1" flipV="1">
            <a:off x="8434225" y="1656000"/>
            <a:ext cx="2975207" cy="144000"/>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pic>
        <p:nvPicPr>
          <p:cNvPr id="20" name="Graphic 19" descr="Right Arrow">
            <a:extLst>
              <a:ext uri="{FF2B5EF4-FFF2-40B4-BE49-F238E27FC236}">
                <a16:creationId xmlns:a16="http://schemas.microsoft.com/office/drawing/2014/main" id="{74A090BA-639F-4C16-9838-60A32BE3A1D6}"/>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flipH="1">
            <a:off x="4081865" y="3932250"/>
            <a:ext cx="220441" cy="376363"/>
          </a:xfrm>
          <a:prstGeom prst="rect">
            <a:avLst/>
          </a:prstGeom>
        </p:spPr>
      </p:pic>
      <p:pic>
        <p:nvPicPr>
          <p:cNvPr id="21" name="Graphic 20" descr="Right Arrow">
            <a:extLst>
              <a:ext uri="{FF2B5EF4-FFF2-40B4-BE49-F238E27FC236}">
                <a16:creationId xmlns:a16="http://schemas.microsoft.com/office/drawing/2014/main" id="{DF58D762-A719-4FC3-BF9E-7B858F0D9166}"/>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flipH="1">
            <a:off x="7901693" y="3932250"/>
            <a:ext cx="220441" cy="376363"/>
          </a:xfrm>
          <a:prstGeom prst="rect">
            <a:avLst/>
          </a:prstGeom>
        </p:spPr>
      </p:pic>
    </p:spTree>
    <p:extLst>
      <p:ext uri="{BB962C8B-B14F-4D97-AF65-F5344CB8AC3E}">
        <p14:creationId xmlns:p14="http://schemas.microsoft.com/office/powerpoint/2010/main" val="13273494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9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C626A5-4FF6-42BD-858A-AE4B2C23A6BC}"/>
              </a:ext>
            </a:extLst>
          </p:cNvPr>
          <p:cNvSpPr>
            <a:spLocks noGrp="1"/>
          </p:cNvSpPr>
          <p:nvPr>
            <p:ph type="title"/>
          </p:nvPr>
        </p:nvSpPr>
        <p:spPr/>
        <p:txBody>
          <a:bodyPr/>
          <a:lstStyle>
            <a:lvl1pPr>
              <a:defRPr>
                <a:solidFill>
                  <a:schemeClr val="tx1">
                    <a:lumMod val="75000"/>
                    <a:lumOff val="25000"/>
                  </a:schemeClr>
                </a:solidFill>
              </a:defRPr>
            </a:lvl1pPr>
          </a:lstStyle>
          <a:p>
            <a:r>
              <a:rPr lang="en-US" noProof="0"/>
              <a:t>Click to edit Master title style</a:t>
            </a:r>
          </a:p>
        </p:txBody>
      </p:sp>
      <p:sp>
        <p:nvSpPr>
          <p:cNvPr id="6" name="Footer Placeholder 5">
            <a:extLst>
              <a:ext uri="{FF2B5EF4-FFF2-40B4-BE49-F238E27FC236}">
                <a16:creationId xmlns:a16="http://schemas.microsoft.com/office/drawing/2014/main" id="{29E5E346-F307-4307-949D-77CDB6E6577A}"/>
              </a:ext>
            </a:extLst>
          </p:cNvPr>
          <p:cNvSpPr>
            <a:spLocks noGrp="1"/>
          </p:cNvSpPr>
          <p:nvPr>
            <p:ph type="ftr" sz="quarter" idx="10"/>
          </p:nvPr>
        </p:nvSpPr>
        <p:spPr/>
        <p:txBody>
          <a:bodyPr/>
          <a:lstStyle>
            <a:lvl1pPr>
              <a:defRPr>
                <a:solidFill>
                  <a:schemeClr val="tx1">
                    <a:lumMod val="75000"/>
                    <a:lumOff val="25000"/>
                  </a:schemeClr>
                </a:solidFill>
              </a:defRPr>
            </a:lvl1pPr>
          </a:lstStyle>
          <a:p>
            <a:r>
              <a:rPr lang="en-US" noProof="0" dirty="0"/>
              <a:t>Add a footer</a:t>
            </a:r>
          </a:p>
        </p:txBody>
      </p:sp>
      <p:sp>
        <p:nvSpPr>
          <p:cNvPr id="7" name="Slide Number Placeholder 6">
            <a:extLst>
              <a:ext uri="{FF2B5EF4-FFF2-40B4-BE49-F238E27FC236}">
                <a16:creationId xmlns:a16="http://schemas.microsoft.com/office/drawing/2014/main" id="{BB4446C0-A637-4726-88A6-815A6AB63B96}"/>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US" noProof="0" smtClean="0"/>
              <a:pPr/>
              <a:t>‹#›</a:t>
            </a:fld>
            <a:endParaRPr lang="en-US" noProof="0" dirty="0"/>
          </a:p>
        </p:txBody>
      </p:sp>
      <p:sp>
        <p:nvSpPr>
          <p:cNvPr id="5" name="Text Placeholder 5">
            <a:extLst>
              <a:ext uri="{FF2B5EF4-FFF2-40B4-BE49-F238E27FC236}">
                <a16:creationId xmlns:a16="http://schemas.microsoft.com/office/drawing/2014/main" id="{9C2BB107-6CD7-47EE-9C59-5345A7F63B02}"/>
              </a:ext>
            </a:extLst>
          </p:cNvPr>
          <p:cNvSpPr>
            <a:spLocks noGrp="1"/>
          </p:cNvSpPr>
          <p:nvPr>
            <p:ph type="body" sz="quarter" idx="32" hasCustomPrompt="1"/>
          </p:nvPr>
        </p:nvSpPr>
        <p:spPr>
          <a:xfrm>
            <a:off x="431800" y="1008000"/>
            <a:ext cx="11339513" cy="360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sp>
        <p:nvSpPr>
          <p:cNvPr id="9" name="Text Placeholder 10">
            <a:extLst>
              <a:ext uri="{FF2B5EF4-FFF2-40B4-BE49-F238E27FC236}">
                <a16:creationId xmlns:a16="http://schemas.microsoft.com/office/drawing/2014/main" id="{7811C96E-0DEE-4C3C-914D-3D8E37D685D8}"/>
              </a:ext>
            </a:extLst>
          </p:cNvPr>
          <p:cNvSpPr>
            <a:spLocks noGrp="1"/>
          </p:cNvSpPr>
          <p:nvPr>
            <p:ph type="body" sz="quarter" idx="33" hasCustomPrompt="1"/>
          </p:nvPr>
        </p:nvSpPr>
        <p:spPr>
          <a:xfrm>
            <a:off x="316466" y="4173151"/>
            <a:ext cx="608493" cy="201776"/>
          </a:xfrm>
        </p:spPr>
        <p:txBody>
          <a:bodyPr anchor="ctr"/>
          <a:lstStyle>
            <a:lvl1pPr marL="0" indent="0" algn="ctr">
              <a:buNone/>
              <a:defRPr sz="1400" b="1">
                <a:solidFill>
                  <a:schemeClr val="tx1">
                    <a:lumMod val="75000"/>
                    <a:lumOff val="25000"/>
                  </a:schemeClr>
                </a:solidFill>
                <a:latin typeface="+mj-lt"/>
              </a:defRPr>
            </a:lvl1pPr>
          </a:lstStyle>
          <a:p>
            <a:pPr lvl="0"/>
            <a:r>
              <a:rPr lang="en-US" noProof="0"/>
              <a:t>Year</a:t>
            </a:r>
          </a:p>
        </p:txBody>
      </p:sp>
      <p:sp>
        <p:nvSpPr>
          <p:cNvPr id="10" name="Text Placeholder 10">
            <a:extLst>
              <a:ext uri="{FF2B5EF4-FFF2-40B4-BE49-F238E27FC236}">
                <a16:creationId xmlns:a16="http://schemas.microsoft.com/office/drawing/2014/main" id="{401495E4-6A47-4169-8AF4-736F7CF55C37}"/>
              </a:ext>
            </a:extLst>
          </p:cNvPr>
          <p:cNvSpPr>
            <a:spLocks noGrp="1"/>
          </p:cNvSpPr>
          <p:nvPr>
            <p:ph type="body" sz="quarter" idx="34" hasCustomPrompt="1"/>
          </p:nvPr>
        </p:nvSpPr>
        <p:spPr>
          <a:xfrm>
            <a:off x="431799" y="3724159"/>
            <a:ext cx="377825" cy="201776"/>
          </a:xfrm>
        </p:spPr>
        <p:txBody>
          <a:bodyPr/>
          <a:lstStyle>
            <a:lvl1pPr marL="0" indent="0" algn="ctr">
              <a:buNone/>
              <a:defRPr sz="1200">
                <a:solidFill>
                  <a:schemeClr val="tx1">
                    <a:lumMod val="75000"/>
                    <a:lumOff val="25000"/>
                  </a:schemeClr>
                </a:solidFill>
              </a:defRPr>
            </a:lvl1pPr>
          </a:lstStyle>
          <a:p>
            <a:pPr lvl="0"/>
            <a:r>
              <a:rPr lang="en-US" noProof="0"/>
              <a:t>MM</a:t>
            </a:r>
          </a:p>
        </p:txBody>
      </p:sp>
      <p:sp>
        <p:nvSpPr>
          <p:cNvPr id="11" name="Text Placeholder 10">
            <a:extLst>
              <a:ext uri="{FF2B5EF4-FFF2-40B4-BE49-F238E27FC236}">
                <a16:creationId xmlns:a16="http://schemas.microsoft.com/office/drawing/2014/main" id="{4A350147-917D-4020-B9C3-CE41143A103A}"/>
              </a:ext>
            </a:extLst>
          </p:cNvPr>
          <p:cNvSpPr>
            <a:spLocks noGrp="1"/>
          </p:cNvSpPr>
          <p:nvPr>
            <p:ph type="body" sz="quarter" idx="35" hasCustomPrompt="1"/>
          </p:nvPr>
        </p:nvSpPr>
        <p:spPr>
          <a:xfrm>
            <a:off x="903816" y="3724159"/>
            <a:ext cx="377825" cy="201776"/>
          </a:xfrm>
        </p:spPr>
        <p:txBody>
          <a:bodyPr/>
          <a:lstStyle>
            <a:lvl1pPr marL="0" indent="0" algn="ctr">
              <a:buNone/>
              <a:defRPr sz="1200">
                <a:solidFill>
                  <a:schemeClr val="tx1">
                    <a:lumMod val="75000"/>
                    <a:lumOff val="25000"/>
                  </a:schemeClr>
                </a:solidFill>
              </a:defRPr>
            </a:lvl1pPr>
          </a:lstStyle>
          <a:p>
            <a:pPr lvl="0"/>
            <a:r>
              <a:rPr lang="en-US" noProof="0"/>
              <a:t>MM</a:t>
            </a:r>
          </a:p>
        </p:txBody>
      </p:sp>
      <p:sp>
        <p:nvSpPr>
          <p:cNvPr id="12" name="Text Placeholder 10">
            <a:extLst>
              <a:ext uri="{FF2B5EF4-FFF2-40B4-BE49-F238E27FC236}">
                <a16:creationId xmlns:a16="http://schemas.microsoft.com/office/drawing/2014/main" id="{595A6F9E-88A2-46C6-B4B4-642D65C42C1E}"/>
              </a:ext>
            </a:extLst>
          </p:cNvPr>
          <p:cNvSpPr>
            <a:spLocks noGrp="1"/>
          </p:cNvSpPr>
          <p:nvPr>
            <p:ph type="body" sz="quarter" idx="36" hasCustomPrompt="1"/>
          </p:nvPr>
        </p:nvSpPr>
        <p:spPr>
          <a:xfrm>
            <a:off x="1375833" y="3724159"/>
            <a:ext cx="377825" cy="201776"/>
          </a:xfrm>
        </p:spPr>
        <p:txBody>
          <a:bodyPr/>
          <a:lstStyle>
            <a:lvl1pPr marL="0" indent="0" algn="ctr">
              <a:buNone/>
              <a:defRPr sz="1200">
                <a:solidFill>
                  <a:schemeClr val="tx1">
                    <a:lumMod val="75000"/>
                    <a:lumOff val="25000"/>
                  </a:schemeClr>
                </a:solidFill>
              </a:defRPr>
            </a:lvl1pPr>
          </a:lstStyle>
          <a:p>
            <a:pPr lvl="0"/>
            <a:r>
              <a:rPr lang="en-US" noProof="0"/>
              <a:t>MM</a:t>
            </a:r>
          </a:p>
        </p:txBody>
      </p:sp>
      <p:sp>
        <p:nvSpPr>
          <p:cNvPr id="13" name="Text Placeholder 10">
            <a:extLst>
              <a:ext uri="{FF2B5EF4-FFF2-40B4-BE49-F238E27FC236}">
                <a16:creationId xmlns:a16="http://schemas.microsoft.com/office/drawing/2014/main" id="{11C0F1C3-D7E3-418A-8706-CD257C1F5B6A}"/>
              </a:ext>
            </a:extLst>
          </p:cNvPr>
          <p:cNvSpPr>
            <a:spLocks noGrp="1"/>
          </p:cNvSpPr>
          <p:nvPr>
            <p:ph type="body" sz="quarter" idx="37" hasCustomPrompt="1"/>
          </p:nvPr>
        </p:nvSpPr>
        <p:spPr>
          <a:xfrm>
            <a:off x="1847850" y="3724159"/>
            <a:ext cx="377825" cy="201776"/>
          </a:xfrm>
        </p:spPr>
        <p:txBody>
          <a:bodyPr/>
          <a:lstStyle>
            <a:lvl1pPr marL="0" indent="0" algn="ctr">
              <a:buNone/>
              <a:defRPr sz="1200">
                <a:solidFill>
                  <a:schemeClr val="tx1">
                    <a:lumMod val="75000"/>
                    <a:lumOff val="25000"/>
                  </a:schemeClr>
                </a:solidFill>
              </a:defRPr>
            </a:lvl1pPr>
          </a:lstStyle>
          <a:p>
            <a:pPr lvl="0"/>
            <a:r>
              <a:rPr lang="en-US" noProof="0"/>
              <a:t>MM</a:t>
            </a:r>
          </a:p>
        </p:txBody>
      </p:sp>
      <p:sp>
        <p:nvSpPr>
          <p:cNvPr id="14" name="Text Placeholder 10">
            <a:extLst>
              <a:ext uri="{FF2B5EF4-FFF2-40B4-BE49-F238E27FC236}">
                <a16:creationId xmlns:a16="http://schemas.microsoft.com/office/drawing/2014/main" id="{105D759B-EB6D-4560-B0B8-1F7EB7D1B841}"/>
              </a:ext>
            </a:extLst>
          </p:cNvPr>
          <p:cNvSpPr>
            <a:spLocks noGrp="1"/>
          </p:cNvSpPr>
          <p:nvPr>
            <p:ph type="body" sz="quarter" idx="38" hasCustomPrompt="1"/>
          </p:nvPr>
        </p:nvSpPr>
        <p:spPr>
          <a:xfrm>
            <a:off x="5980666" y="4173151"/>
            <a:ext cx="608493" cy="201776"/>
          </a:xfrm>
        </p:spPr>
        <p:txBody>
          <a:bodyPr anchor="ctr"/>
          <a:lstStyle>
            <a:lvl1pPr marL="0" indent="0" algn="ctr">
              <a:buNone/>
              <a:defRPr sz="1400" b="1">
                <a:solidFill>
                  <a:schemeClr val="tx1">
                    <a:lumMod val="75000"/>
                    <a:lumOff val="25000"/>
                  </a:schemeClr>
                </a:solidFill>
                <a:latin typeface="+mj-lt"/>
              </a:defRPr>
            </a:lvl1pPr>
          </a:lstStyle>
          <a:p>
            <a:pPr lvl="0"/>
            <a:r>
              <a:rPr lang="en-US" noProof="0"/>
              <a:t>Year</a:t>
            </a:r>
          </a:p>
        </p:txBody>
      </p:sp>
      <p:sp>
        <p:nvSpPr>
          <p:cNvPr id="15" name="Text Placeholder 10">
            <a:extLst>
              <a:ext uri="{FF2B5EF4-FFF2-40B4-BE49-F238E27FC236}">
                <a16:creationId xmlns:a16="http://schemas.microsoft.com/office/drawing/2014/main" id="{8715823E-52F8-49ED-9EC8-E99ED0915BDD}"/>
              </a:ext>
            </a:extLst>
          </p:cNvPr>
          <p:cNvSpPr>
            <a:spLocks noGrp="1"/>
          </p:cNvSpPr>
          <p:nvPr>
            <p:ph type="body" sz="quarter" idx="39" hasCustomPrompt="1"/>
          </p:nvPr>
        </p:nvSpPr>
        <p:spPr>
          <a:xfrm>
            <a:off x="2319867" y="3724159"/>
            <a:ext cx="377825" cy="201776"/>
          </a:xfrm>
        </p:spPr>
        <p:txBody>
          <a:bodyPr/>
          <a:lstStyle>
            <a:lvl1pPr marL="0" indent="0" algn="ctr">
              <a:buNone/>
              <a:defRPr sz="1200">
                <a:solidFill>
                  <a:schemeClr val="tx1">
                    <a:lumMod val="75000"/>
                    <a:lumOff val="25000"/>
                  </a:schemeClr>
                </a:solidFill>
              </a:defRPr>
            </a:lvl1pPr>
          </a:lstStyle>
          <a:p>
            <a:pPr lvl="0"/>
            <a:r>
              <a:rPr lang="en-US" noProof="0"/>
              <a:t>MM</a:t>
            </a:r>
          </a:p>
        </p:txBody>
      </p:sp>
      <p:sp>
        <p:nvSpPr>
          <p:cNvPr id="16" name="Text Placeholder 10">
            <a:extLst>
              <a:ext uri="{FF2B5EF4-FFF2-40B4-BE49-F238E27FC236}">
                <a16:creationId xmlns:a16="http://schemas.microsoft.com/office/drawing/2014/main" id="{7DF700D5-2F9B-4B15-92CF-1052851D5E1B}"/>
              </a:ext>
            </a:extLst>
          </p:cNvPr>
          <p:cNvSpPr>
            <a:spLocks noGrp="1"/>
          </p:cNvSpPr>
          <p:nvPr>
            <p:ph type="body" sz="quarter" idx="40" hasCustomPrompt="1"/>
          </p:nvPr>
        </p:nvSpPr>
        <p:spPr>
          <a:xfrm>
            <a:off x="2791884" y="3724159"/>
            <a:ext cx="377825" cy="201776"/>
          </a:xfrm>
        </p:spPr>
        <p:txBody>
          <a:bodyPr/>
          <a:lstStyle>
            <a:lvl1pPr marL="0" indent="0" algn="ctr">
              <a:buNone/>
              <a:defRPr sz="1200">
                <a:solidFill>
                  <a:schemeClr val="tx1">
                    <a:lumMod val="75000"/>
                    <a:lumOff val="25000"/>
                  </a:schemeClr>
                </a:solidFill>
              </a:defRPr>
            </a:lvl1pPr>
          </a:lstStyle>
          <a:p>
            <a:pPr lvl="0"/>
            <a:r>
              <a:rPr lang="en-US" noProof="0"/>
              <a:t>MM</a:t>
            </a:r>
          </a:p>
        </p:txBody>
      </p:sp>
      <p:sp>
        <p:nvSpPr>
          <p:cNvPr id="17" name="Text Placeholder 10">
            <a:extLst>
              <a:ext uri="{FF2B5EF4-FFF2-40B4-BE49-F238E27FC236}">
                <a16:creationId xmlns:a16="http://schemas.microsoft.com/office/drawing/2014/main" id="{BB40768A-A2DB-44AA-89F5-071BCE4D9F91}"/>
              </a:ext>
            </a:extLst>
          </p:cNvPr>
          <p:cNvSpPr>
            <a:spLocks noGrp="1"/>
          </p:cNvSpPr>
          <p:nvPr>
            <p:ph type="body" sz="quarter" idx="41" hasCustomPrompt="1"/>
          </p:nvPr>
        </p:nvSpPr>
        <p:spPr>
          <a:xfrm>
            <a:off x="3263901" y="3724159"/>
            <a:ext cx="377825" cy="201776"/>
          </a:xfrm>
        </p:spPr>
        <p:txBody>
          <a:bodyPr/>
          <a:lstStyle>
            <a:lvl1pPr marL="0" indent="0" algn="ctr">
              <a:buNone/>
              <a:defRPr sz="1200">
                <a:solidFill>
                  <a:schemeClr val="tx1">
                    <a:lumMod val="75000"/>
                    <a:lumOff val="25000"/>
                  </a:schemeClr>
                </a:solidFill>
              </a:defRPr>
            </a:lvl1pPr>
          </a:lstStyle>
          <a:p>
            <a:pPr lvl="0"/>
            <a:r>
              <a:rPr lang="en-US" noProof="0"/>
              <a:t>MM</a:t>
            </a:r>
          </a:p>
        </p:txBody>
      </p:sp>
      <p:sp>
        <p:nvSpPr>
          <p:cNvPr id="18" name="Text Placeholder 10">
            <a:extLst>
              <a:ext uri="{FF2B5EF4-FFF2-40B4-BE49-F238E27FC236}">
                <a16:creationId xmlns:a16="http://schemas.microsoft.com/office/drawing/2014/main" id="{16D07EB6-011E-4F65-9F28-20CAB54640E8}"/>
              </a:ext>
            </a:extLst>
          </p:cNvPr>
          <p:cNvSpPr>
            <a:spLocks noGrp="1"/>
          </p:cNvSpPr>
          <p:nvPr>
            <p:ph type="body" sz="quarter" idx="42" hasCustomPrompt="1"/>
          </p:nvPr>
        </p:nvSpPr>
        <p:spPr>
          <a:xfrm>
            <a:off x="4679952" y="3724159"/>
            <a:ext cx="377825" cy="201776"/>
          </a:xfrm>
        </p:spPr>
        <p:txBody>
          <a:bodyPr/>
          <a:lstStyle>
            <a:lvl1pPr marL="0" indent="0" algn="ctr">
              <a:buNone/>
              <a:defRPr sz="1200">
                <a:solidFill>
                  <a:schemeClr val="tx1">
                    <a:lumMod val="75000"/>
                    <a:lumOff val="25000"/>
                  </a:schemeClr>
                </a:solidFill>
              </a:defRPr>
            </a:lvl1pPr>
          </a:lstStyle>
          <a:p>
            <a:pPr lvl="0"/>
            <a:r>
              <a:rPr lang="en-US" noProof="0"/>
              <a:t>MM</a:t>
            </a:r>
          </a:p>
        </p:txBody>
      </p:sp>
      <p:sp>
        <p:nvSpPr>
          <p:cNvPr id="19" name="Text Placeholder 10">
            <a:extLst>
              <a:ext uri="{FF2B5EF4-FFF2-40B4-BE49-F238E27FC236}">
                <a16:creationId xmlns:a16="http://schemas.microsoft.com/office/drawing/2014/main" id="{105B8381-43DD-41A0-A705-D1255AC449AE}"/>
              </a:ext>
            </a:extLst>
          </p:cNvPr>
          <p:cNvSpPr>
            <a:spLocks noGrp="1"/>
          </p:cNvSpPr>
          <p:nvPr>
            <p:ph type="body" sz="quarter" idx="43" hasCustomPrompt="1"/>
          </p:nvPr>
        </p:nvSpPr>
        <p:spPr>
          <a:xfrm>
            <a:off x="3735918" y="3724159"/>
            <a:ext cx="377825" cy="201776"/>
          </a:xfrm>
        </p:spPr>
        <p:txBody>
          <a:bodyPr/>
          <a:lstStyle>
            <a:lvl1pPr marL="0" indent="0" algn="ctr">
              <a:buNone/>
              <a:defRPr sz="1200">
                <a:solidFill>
                  <a:schemeClr val="tx1">
                    <a:lumMod val="75000"/>
                    <a:lumOff val="25000"/>
                  </a:schemeClr>
                </a:solidFill>
              </a:defRPr>
            </a:lvl1pPr>
          </a:lstStyle>
          <a:p>
            <a:pPr lvl="0"/>
            <a:r>
              <a:rPr lang="en-US" noProof="0"/>
              <a:t>MM</a:t>
            </a:r>
          </a:p>
        </p:txBody>
      </p:sp>
      <p:sp>
        <p:nvSpPr>
          <p:cNvPr id="20" name="Text Placeholder 10">
            <a:extLst>
              <a:ext uri="{FF2B5EF4-FFF2-40B4-BE49-F238E27FC236}">
                <a16:creationId xmlns:a16="http://schemas.microsoft.com/office/drawing/2014/main" id="{C178CB7C-93FB-40C1-9170-B99EF8EE9E8F}"/>
              </a:ext>
            </a:extLst>
          </p:cNvPr>
          <p:cNvSpPr>
            <a:spLocks noGrp="1"/>
          </p:cNvSpPr>
          <p:nvPr>
            <p:ph type="body" sz="quarter" idx="44" hasCustomPrompt="1"/>
          </p:nvPr>
        </p:nvSpPr>
        <p:spPr>
          <a:xfrm>
            <a:off x="4207935" y="3724159"/>
            <a:ext cx="377825" cy="201776"/>
          </a:xfrm>
        </p:spPr>
        <p:txBody>
          <a:bodyPr/>
          <a:lstStyle>
            <a:lvl1pPr marL="0" indent="0" algn="ctr">
              <a:buNone/>
              <a:defRPr sz="1200">
                <a:solidFill>
                  <a:schemeClr val="tx1">
                    <a:lumMod val="75000"/>
                    <a:lumOff val="25000"/>
                  </a:schemeClr>
                </a:solidFill>
              </a:defRPr>
            </a:lvl1pPr>
          </a:lstStyle>
          <a:p>
            <a:pPr lvl="0"/>
            <a:r>
              <a:rPr lang="en-US" noProof="0"/>
              <a:t>MM</a:t>
            </a:r>
          </a:p>
        </p:txBody>
      </p:sp>
      <p:sp>
        <p:nvSpPr>
          <p:cNvPr id="21" name="Text Placeholder 10">
            <a:extLst>
              <a:ext uri="{FF2B5EF4-FFF2-40B4-BE49-F238E27FC236}">
                <a16:creationId xmlns:a16="http://schemas.microsoft.com/office/drawing/2014/main" id="{A2B65EAF-1F60-417C-B138-F72EFEBF6D81}"/>
              </a:ext>
            </a:extLst>
          </p:cNvPr>
          <p:cNvSpPr>
            <a:spLocks noGrp="1"/>
          </p:cNvSpPr>
          <p:nvPr>
            <p:ph type="body" sz="quarter" idx="45" hasCustomPrompt="1"/>
          </p:nvPr>
        </p:nvSpPr>
        <p:spPr>
          <a:xfrm>
            <a:off x="5151969" y="3724159"/>
            <a:ext cx="377825" cy="201776"/>
          </a:xfrm>
        </p:spPr>
        <p:txBody>
          <a:bodyPr/>
          <a:lstStyle>
            <a:lvl1pPr marL="0" indent="0" algn="ctr">
              <a:buNone/>
              <a:defRPr sz="1200">
                <a:solidFill>
                  <a:schemeClr val="tx1">
                    <a:lumMod val="75000"/>
                    <a:lumOff val="25000"/>
                  </a:schemeClr>
                </a:solidFill>
              </a:defRPr>
            </a:lvl1pPr>
          </a:lstStyle>
          <a:p>
            <a:pPr lvl="0"/>
            <a:r>
              <a:rPr lang="en-US" noProof="0"/>
              <a:t>MM</a:t>
            </a:r>
          </a:p>
        </p:txBody>
      </p:sp>
      <p:sp>
        <p:nvSpPr>
          <p:cNvPr id="22" name="Text Placeholder 10">
            <a:extLst>
              <a:ext uri="{FF2B5EF4-FFF2-40B4-BE49-F238E27FC236}">
                <a16:creationId xmlns:a16="http://schemas.microsoft.com/office/drawing/2014/main" id="{76D120F4-A640-421C-B1F8-406158CFBC8E}"/>
              </a:ext>
            </a:extLst>
          </p:cNvPr>
          <p:cNvSpPr>
            <a:spLocks noGrp="1"/>
          </p:cNvSpPr>
          <p:nvPr>
            <p:ph type="body" sz="quarter" idx="46" hasCustomPrompt="1"/>
          </p:nvPr>
        </p:nvSpPr>
        <p:spPr>
          <a:xfrm>
            <a:off x="5623986" y="3724159"/>
            <a:ext cx="377825" cy="201776"/>
          </a:xfrm>
        </p:spPr>
        <p:txBody>
          <a:bodyPr/>
          <a:lstStyle>
            <a:lvl1pPr marL="0" indent="0" algn="ctr">
              <a:buNone/>
              <a:defRPr sz="1200">
                <a:solidFill>
                  <a:schemeClr val="tx1">
                    <a:lumMod val="75000"/>
                    <a:lumOff val="25000"/>
                  </a:schemeClr>
                </a:solidFill>
              </a:defRPr>
            </a:lvl1pPr>
          </a:lstStyle>
          <a:p>
            <a:pPr lvl="0"/>
            <a:r>
              <a:rPr lang="en-US" noProof="0"/>
              <a:t>MM</a:t>
            </a:r>
          </a:p>
        </p:txBody>
      </p:sp>
      <p:sp>
        <p:nvSpPr>
          <p:cNvPr id="23" name="Text Placeholder 10">
            <a:extLst>
              <a:ext uri="{FF2B5EF4-FFF2-40B4-BE49-F238E27FC236}">
                <a16:creationId xmlns:a16="http://schemas.microsoft.com/office/drawing/2014/main" id="{BBD14391-1DC8-4D56-951F-25C5BDB3921C}"/>
              </a:ext>
            </a:extLst>
          </p:cNvPr>
          <p:cNvSpPr>
            <a:spLocks noGrp="1"/>
          </p:cNvSpPr>
          <p:nvPr>
            <p:ph type="body" sz="quarter" idx="47" hasCustomPrompt="1"/>
          </p:nvPr>
        </p:nvSpPr>
        <p:spPr>
          <a:xfrm>
            <a:off x="6095999" y="3724159"/>
            <a:ext cx="377825" cy="201776"/>
          </a:xfrm>
        </p:spPr>
        <p:txBody>
          <a:bodyPr/>
          <a:lstStyle>
            <a:lvl1pPr marL="0" indent="0" algn="ctr">
              <a:buNone/>
              <a:defRPr sz="1200">
                <a:solidFill>
                  <a:schemeClr val="tx1">
                    <a:lumMod val="75000"/>
                    <a:lumOff val="25000"/>
                  </a:schemeClr>
                </a:solidFill>
              </a:defRPr>
            </a:lvl1pPr>
          </a:lstStyle>
          <a:p>
            <a:pPr lvl="0"/>
            <a:r>
              <a:rPr lang="en-US" noProof="0"/>
              <a:t>MM</a:t>
            </a:r>
          </a:p>
        </p:txBody>
      </p:sp>
      <p:sp>
        <p:nvSpPr>
          <p:cNvPr id="24" name="Text Placeholder 10">
            <a:extLst>
              <a:ext uri="{FF2B5EF4-FFF2-40B4-BE49-F238E27FC236}">
                <a16:creationId xmlns:a16="http://schemas.microsoft.com/office/drawing/2014/main" id="{93FC04C9-D1DE-47BA-8D50-6D762B72B8FC}"/>
              </a:ext>
            </a:extLst>
          </p:cNvPr>
          <p:cNvSpPr>
            <a:spLocks noGrp="1"/>
          </p:cNvSpPr>
          <p:nvPr>
            <p:ph type="body" sz="quarter" idx="48" hasCustomPrompt="1"/>
          </p:nvPr>
        </p:nvSpPr>
        <p:spPr>
          <a:xfrm>
            <a:off x="6568012" y="3724159"/>
            <a:ext cx="377825" cy="201776"/>
          </a:xfrm>
        </p:spPr>
        <p:txBody>
          <a:bodyPr/>
          <a:lstStyle>
            <a:lvl1pPr marL="0" indent="0" algn="ctr">
              <a:buNone/>
              <a:defRPr sz="1200">
                <a:solidFill>
                  <a:schemeClr val="tx1">
                    <a:lumMod val="75000"/>
                    <a:lumOff val="25000"/>
                  </a:schemeClr>
                </a:solidFill>
              </a:defRPr>
            </a:lvl1pPr>
          </a:lstStyle>
          <a:p>
            <a:pPr lvl="0"/>
            <a:r>
              <a:rPr lang="en-US" noProof="0"/>
              <a:t>MM</a:t>
            </a:r>
          </a:p>
        </p:txBody>
      </p:sp>
      <p:sp>
        <p:nvSpPr>
          <p:cNvPr id="25" name="Text Placeholder 10">
            <a:extLst>
              <a:ext uri="{FF2B5EF4-FFF2-40B4-BE49-F238E27FC236}">
                <a16:creationId xmlns:a16="http://schemas.microsoft.com/office/drawing/2014/main" id="{B8FB174F-BC80-4817-90C7-42F90C7978E5}"/>
              </a:ext>
            </a:extLst>
          </p:cNvPr>
          <p:cNvSpPr>
            <a:spLocks noGrp="1"/>
          </p:cNvSpPr>
          <p:nvPr>
            <p:ph type="body" sz="quarter" idx="49" hasCustomPrompt="1"/>
          </p:nvPr>
        </p:nvSpPr>
        <p:spPr>
          <a:xfrm>
            <a:off x="7040029" y="3724159"/>
            <a:ext cx="377825" cy="201776"/>
          </a:xfrm>
        </p:spPr>
        <p:txBody>
          <a:bodyPr/>
          <a:lstStyle>
            <a:lvl1pPr marL="0" indent="0" algn="ctr">
              <a:buNone/>
              <a:defRPr sz="1200">
                <a:solidFill>
                  <a:schemeClr val="tx1">
                    <a:lumMod val="75000"/>
                    <a:lumOff val="25000"/>
                  </a:schemeClr>
                </a:solidFill>
              </a:defRPr>
            </a:lvl1pPr>
          </a:lstStyle>
          <a:p>
            <a:pPr lvl="0"/>
            <a:r>
              <a:rPr lang="en-US" noProof="0"/>
              <a:t>MM</a:t>
            </a:r>
          </a:p>
        </p:txBody>
      </p:sp>
      <p:sp>
        <p:nvSpPr>
          <p:cNvPr id="26" name="Text Placeholder 10">
            <a:extLst>
              <a:ext uri="{FF2B5EF4-FFF2-40B4-BE49-F238E27FC236}">
                <a16:creationId xmlns:a16="http://schemas.microsoft.com/office/drawing/2014/main" id="{E896FB65-5B08-4993-8523-822688BB2A9B}"/>
              </a:ext>
            </a:extLst>
          </p:cNvPr>
          <p:cNvSpPr>
            <a:spLocks noGrp="1"/>
          </p:cNvSpPr>
          <p:nvPr>
            <p:ph type="body" sz="quarter" idx="50" hasCustomPrompt="1"/>
          </p:nvPr>
        </p:nvSpPr>
        <p:spPr>
          <a:xfrm>
            <a:off x="7512046" y="3724159"/>
            <a:ext cx="377825" cy="201776"/>
          </a:xfrm>
        </p:spPr>
        <p:txBody>
          <a:bodyPr/>
          <a:lstStyle>
            <a:lvl1pPr marL="0" indent="0" algn="ctr">
              <a:buNone/>
              <a:defRPr sz="1200">
                <a:solidFill>
                  <a:schemeClr val="tx1">
                    <a:lumMod val="75000"/>
                    <a:lumOff val="25000"/>
                  </a:schemeClr>
                </a:solidFill>
              </a:defRPr>
            </a:lvl1pPr>
          </a:lstStyle>
          <a:p>
            <a:pPr lvl="0"/>
            <a:r>
              <a:rPr lang="en-US" noProof="0"/>
              <a:t>MM</a:t>
            </a:r>
          </a:p>
        </p:txBody>
      </p:sp>
      <p:sp>
        <p:nvSpPr>
          <p:cNvPr id="27" name="Text Placeholder 10">
            <a:extLst>
              <a:ext uri="{FF2B5EF4-FFF2-40B4-BE49-F238E27FC236}">
                <a16:creationId xmlns:a16="http://schemas.microsoft.com/office/drawing/2014/main" id="{DBAF247D-367F-4524-9E85-4B66631D5309}"/>
              </a:ext>
            </a:extLst>
          </p:cNvPr>
          <p:cNvSpPr>
            <a:spLocks noGrp="1"/>
          </p:cNvSpPr>
          <p:nvPr>
            <p:ph type="body" sz="quarter" idx="51" hasCustomPrompt="1"/>
          </p:nvPr>
        </p:nvSpPr>
        <p:spPr>
          <a:xfrm>
            <a:off x="7984063" y="3724159"/>
            <a:ext cx="377825" cy="201776"/>
          </a:xfrm>
        </p:spPr>
        <p:txBody>
          <a:bodyPr/>
          <a:lstStyle>
            <a:lvl1pPr marL="0" indent="0" algn="ctr">
              <a:buNone/>
              <a:defRPr sz="1200">
                <a:solidFill>
                  <a:schemeClr val="tx1">
                    <a:lumMod val="75000"/>
                    <a:lumOff val="25000"/>
                  </a:schemeClr>
                </a:solidFill>
              </a:defRPr>
            </a:lvl1pPr>
          </a:lstStyle>
          <a:p>
            <a:pPr lvl="0"/>
            <a:r>
              <a:rPr lang="en-US" noProof="0"/>
              <a:t>MM</a:t>
            </a:r>
          </a:p>
        </p:txBody>
      </p:sp>
      <p:sp>
        <p:nvSpPr>
          <p:cNvPr id="28" name="Text Placeholder 10">
            <a:extLst>
              <a:ext uri="{FF2B5EF4-FFF2-40B4-BE49-F238E27FC236}">
                <a16:creationId xmlns:a16="http://schemas.microsoft.com/office/drawing/2014/main" id="{4F9BFDEC-4D89-4C8E-A3D9-A6DF0297F780}"/>
              </a:ext>
            </a:extLst>
          </p:cNvPr>
          <p:cNvSpPr>
            <a:spLocks noGrp="1"/>
          </p:cNvSpPr>
          <p:nvPr>
            <p:ph type="body" sz="quarter" idx="52" hasCustomPrompt="1"/>
          </p:nvPr>
        </p:nvSpPr>
        <p:spPr>
          <a:xfrm>
            <a:off x="8456080" y="3724159"/>
            <a:ext cx="377825" cy="201776"/>
          </a:xfrm>
        </p:spPr>
        <p:txBody>
          <a:bodyPr/>
          <a:lstStyle>
            <a:lvl1pPr marL="0" indent="0" algn="ctr">
              <a:buNone/>
              <a:defRPr sz="1200">
                <a:solidFill>
                  <a:schemeClr val="tx1">
                    <a:lumMod val="75000"/>
                    <a:lumOff val="25000"/>
                  </a:schemeClr>
                </a:solidFill>
              </a:defRPr>
            </a:lvl1pPr>
          </a:lstStyle>
          <a:p>
            <a:pPr lvl="0"/>
            <a:r>
              <a:rPr lang="en-US" noProof="0"/>
              <a:t>MM</a:t>
            </a:r>
          </a:p>
        </p:txBody>
      </p:sp>
      <p:sp>
        <p:nvSpPr>
          <p:cNvPr id="29" name="Text Placeholder 10">
            <a:extLst>
              <a:ext uri="{FF2B5EF4-FFF2-40B4-BE49-F238E27FC236}">
                <a16:creationId xmlns:a16="http://schemas.microsoft.com/office/drawing/2014/main" id="{9C08EC58-18EC-4890-94D6-2422A6BBA8D5}"/>
              </a:ext>
            </a:extLst>
          </p:cNvPr>
          <p:cNvSpPr>
            <a:spLocks noGrp="1"/>
          </p:cNvSpPr>
          <p:nvPr>
            <p:ph type="body" sz="quarter" idx="53" hasCustomPrompt="1"/>
          </p:nvPr>
        </p:nvSpPr>
        <p:spPr>
          <a:xfrm>
            <a:off x="8928097" y="3724159"/>
            <a:ext cx="377825" cy="201776"/>
          </a:xfrm>
        </p:spPr>
        <p:txBody>
          <a:bodyPr/>
          <a:lstStyle>
            <a:lvl1pPr marL="0" indent="0" algn="ctr">
              <a:buNone/>
              <a:defRPr sz="1200">
                <a:solidFill>
                  <a:schemeClr val="tx1">
                    <a:lumMod val="75000"/>
                    <a:lumOff val="25000"/>
                  </a:schemeClr>
                </a:solidFill>
              </a:defRPr>
            </a:lvl1pPr>
          </a:lstStyle>
          <a:p>
            <a:pPr lvl="0"/>
            <a:r>
              <a:rPr lang="en-US" noProof="0"/>
              <a:t>MM</a:t>
            </a:r>
          </a:p>
        </p:txBody>
      </p:sp>
      <p:sp>
        <p:nvSpPr>
          <p:cNvPr id="30" name="Text Placeholder 10">
            <a:extLst>
              <a:ext uri="{FF2B5EF4-FFF2-40B4-BE49-F238E27FC236}">
                <a16:creationId xmlns:a16="http://schemas.microsoft.com/office/drawing/2014/main" id="{D360A36A-7282-4045-B0DF-503E6A97BA47}"/>
              </a:ext>
            </a:extLst>
          </p:cNvPr>
          <p:cNvSpPr>
            <a:spLocks noGrp="1"/>
          </p:cNvSpPr>
          <p:nvPr>
            <p:ph type="body" sz="quarter" idx="54" hasCustomPrompt="1"/>
          </p:nvPr>
        </p:nvSpPr>
        <p:spPr>
          <a:xfrm>
            <a:off x="10344148" y="3724159"/>
            <a:ext cx="377825" cy="201776"/>
          </a:xfrm>
        </p:spPr>
        <p:txBody>
          <a:bodyPr/>
          <a:lstStyle>
            <a:lvl1pPr marL="0" indent="0" algn="ctr">
              <a:buNone/>
              <a:defRPr sz="1200">
                <a:solidFill>
                  <a:schemeClr val="tx1">
                    <a:lumMod val="75000"/>
                    <a:lumOff val="25000"/>
                  </a:schemeClr>
                </a:solidFill>
              </a:defRPr>
            </a:lvl1pPr>
          </a:lstStyle>
          <a:p>
            <a:pPr lvl="0"/>
            <a:r>
              <a:rPr lang="en-US" noProof="0"/>
              <a:t>MM</a:t>
            </a:r>
          </a:p>
        </p:txBody>
      </p:sp>
      <p:sp>
        <p:nvSpPr>
          <p:cNvPr id="31" name="Text Placeholder 10">
            <a:extLst>
              <a:ext uri="{FF2B5EF4-FFF2-40B4-BE49-F238E27FC236}">
                <a16:creationId xmlns:a16="http://schemas.microsoft.com/office/drawing/2014/main" id="{5F5960EF-7F51-41A0-9E73-D2F727AB3F0D}"/>
              </a:ext>
            </a:extLst>
          </p:cNvPr>
          <p:cNvSpPr>
            <a:spLocks noGrp="1"/>
          </p:cNvSpPr>
          <p:nvPr>
            <p:ph type="body" sz="quarter" idx="55" hasCustomPrompt="1"/>
          </p:nvPr>
        </p:nvSpPr>
        <p:spPr>
          <a:xfrm>
            <a:off x="9400114" y="3724159"/>
            <a:ext cx="377825" cy="201776"/>
          </a:xfrm>
        </p:spPr>
        <p:txBody>
          <a:bodyPr/>
          <a:lstStyle>
            <a:lvl1pPr marL="0" indent="0" algn="ctr">
              <a:buNone/>
              <a:defRPr sz="1200">
                <a:solidFill>
                  <a:schemeClr val="tx1">
                    <a:lumMod val="75000"/>
                    <a:lumOff val="25000"/>
                  </a:schemeClr>
                </a:solidFill>
              </a:defRPr>
            </a:lvl1pPr>
          </a:lstStyle>
          <a:p>
            <a:pPr lvl="0"/>
            <a:r>
              <a:rPr lang="en-US" noProof="0"/>
              <a:t>MM</a:t>
            </a:r>
          </a:p>
        </p:txBody>
      </p:sp>
      <p:sp>
        <p:nvSpPr>
          <p:cNvPr id="32" name="Text Placeholder 10">
            <a:extLst>
              <a:ext uri="{FF2B5EF4-FFF2-40B4-BE49-F238E27FC236}">
                <a16:creationId xmlns:a16="http://schemas.microsoft.com/office/drawing/2014/main" id="{9F81D711-9D82-42A4-8AB2-12D1F4490AAD}"/>
              </a:ext>
            </a:extLst>
          </p:cNvPr>
          <p:cNvSpPr>
            <a:spLocks noGrp="1"/>
          </p:cNvSpPr>
          <p:nvPr>
            <p:ph type="body" sz="quarter" idx="56" hasCustomPrompt="1"/>
          </p:nvPr>
        </p:nvSpPr>
        <p:spPr>
          <a:xfrm>
            <a:off x="9872131" y="3724159"/>
            <a:ext cx="377825" cy="201776"/>
          </a:xfrm>
        </p:spPr>
        <p:txBody>
          <a:bodyPr/>
          <a:lstStyle>
            <a:lvl1pPr marL="0" indent="0" algn="ctr">
              <a:buNone/>
              <a:defRPr sz="1200">
                <a:solidFill>
                  <a:schemeClr val="tx1">
                    <a:lumMod val="75000"/>
                    <a:lumOff val="25000"/>
                  </a:schemeClr>
                </a:solidFill>
              </a:defRPr>
            </a:lvl1pPr>
          </a:lstStyle>
          <a:p>
            <a:pPr lvl="0"/>
            <a:r>
              <a:rPr lang="en-US" noProof="0"/>
              <a:t>MM</a:t>
            </a:r>
          </a:p>
        </p:txBody>
      </p:sp>
      <p:sp>
        <p:nvSpPr>
          <p:cNvPr id="33" name="Text Placeholder 10">
            <a:extLst>
              <a:ext uri="{FF2B5EF4-FFF2-40B4-BE49-F238E27FC236}">
                <a16:creationId xmlns:a16="http://schemas.microsoft.com/office/drawing/2014/main" id="{0A2E5DCC-5FCD-4396-9980-17ECD06BB370}"/>
              </a:ext>
            </a:extLst>
          </p:cNvPr>
          <p:cNvSpPr>
            <a:spLocks noGrp="1"/>
          </p:cNvSpPr>
          <p:nvPr>
            <p:ph type="body" sz="quarter" idx="57" hasCustomPrompt="1"/>
          </p:nvPr>
        </p:nvSpPr>
        <p:spPr>
          <a:xfrm>
            <a:off x="10816165" y="3724159"/>
            <a:ext cx="377825" cy="201776"/>
          </a:xfrm>
        </p:spPr>
        <p:txBody>
          <a:bodyPr/>
          <a:lstStyle>
            <a:lvl1pPr marL="0" indent="0" algn="ctr">
              <a:buNone/>
              <a:defRPr sz="1200">
                <a:solidFill>
                  <a:schemeClr val="tx1">
                    <a:lumMod val="75000"/>
                    <a:lumOff val="25000"/>
                  </a:schemeClr>
                </a:solidFill>
              </a:defRPr>
            </a:lvl1pPr>
          </a:lstStyle>
          <a:p>
            <a:pPr lvl="0"/>
            <a:r>
              <a:rPr lang="en-US" noProof="0"/>
              <a:t>MM</a:t>
            </a:r>
          </a:p>
        </p:txBody>
      </p:sp>
      <p:sp>
        <p:nvSpPr>
          <p:cNvPr id="34" name="Text Placeholder 10">
            <a:extLst>
              <a:ext uri="{FF2B5EF4-FFF2-40B4-BE49-F238E27FC236}">
                <a16:creationId xmlns:a16="http://schemas.microsoft.com/office/drawing/2014/main" id="{A3860367-6AF8-4009-AE8B-33DEE49D1773}"/>
              </a:ext>
            </a:extLst>
          </p:cNvPr>
          <p:cNvSpPr>
            <a:spLocks noGrp="1"/>
          </p:cNvSpPr>
          <p:nvPr>
            <p:ph type="body" sz="quarter" idx="58" hasCustomPrompt="1"/>
          </p:nvPr>
        </p:nvSpPr>
        <p:spPr>
          <a:xfrm>
            <a:off x="11288182" y="3724159"/>
            <a:ext cx="377825" cy="201776"/>
          </a:xfrm>
        </p:spPr>
        <p:txBody>
          <a:bodyPr/>
          <a:lstStyle>
            <a:lvl1pPr marL="0" indent="0" algn="ctr">
              <a:buNone/>
              <a:defRPr sz="1200">
                <a:solidFill>
                  <a:schemeClr val="tx1">
                    <a:lumMod val="75000"/>
                    <a:lumOff val="25000"/>
                  </a:schemeClr>
                </a:solidFill>
              </a:defRPr>
            </a:lvl1pPr>
          </a:lstStyle>
          <a:p>
            <a:pPr lvl="0"/>
            <a:r>
              <a:rPr lang="en-US" noProof="0"/>
              <a:t>MM</a:t>
            </a:r>
          </a:p>
        </p:txBody>
      </p:sp>
      <p:sp>
        <p:nvSpPr>
          <p:cNvPr id="35" name="Text Placeholder 3">
            <a:extLst>
              <a:ext uri="{FF2B5EF4-FFF2-40B4-BE49-F238E27FC236}">
                <a16:creationId xmlns:a16="http://schemas.microsoft.com/office/drawing/2014/main" id="{EC5BA522-ACA2-41E7-8167-4CAD19A343D4}"/>
              </a:ext>
            </a:extLst>
          </p:cNvPr>
          <p:cNvSpPr>
            <a:spLocks noGrp="1"/>
          </p:cNvSpPr>
          <p:nvPr>
            <p:ph type="body" sz="quarter" idx="59" hasCustomPrompt="1"/>
          </p:nvPr>
        </p:nvSpPr>
        <p:spPr>
          <a:xfrm>
            <a:off x="5360988" y="2190750"/>
            <a:ext cx="1793875" cy="561975"/>
          </a:xfrm>
          <a:solidFill>
            <a:schemeClr val="bg1">
              <a:lumMod val="95000"/>
            </a:schemeClr>
          </a:solidFill>
          <a:ln>
            <a:noFill/>
          </a:ln>
        </p:spPr>
        <p:txBody>
          <a:bodyPr tIns="36000" anchor="t"/>
          <a:lstStyle>
            <a:lvl1pPr marL="0" indent="0" algn="ctr">
              <a:buNone/>
              <a:defRPr sz="1600">
                <a:solidFill>
                  <a:schemeClr val="tx1">
                    <a:lumMod val="75000"/>
                    <a:lumOff val="25000"/>
                  </a:schemeClr>
                </a:solidFill>
                <a:latin typeface="+mj-lt"/>
              </a:defRPr>
            </a:lvl1pPr>
          </a:lstStyle>
          <a:p>
            <a:pPr lvl="0"/>
            <a:r>
              <a:rPr lang="en-US" noProof="0"/>
              <a:t>Item Title</a:t>
            </a:r>
          </a:p>
        </p:txBody>
      </p:sp>
      <p:sp>
        <p:nvSpPr>
          <p:cNvPr id="36" name="Text Placeholder 36">
            <a:extLst>
              <a:ext uri="{FF2B5EF4-FFF2-40B4-BE49-F238E27FC236}">
                <a16:creationId xmlns:a16="http://schemas.microsoft.com/office/drawing/2014/main" id="{3FE4D07D-18EE-4015-BE1A-670EF5502FD5}"/>
              </a:ext>
            </a:extLst>
          </p:cNvPr>
          <p:cNvSpPr>
            <a:spLocks noGrp="1"/>
          </p:cNvSpPr>
          <p:nvPr>
            <p:ph type="body" sz="quarter" idx="60" hasCustomPrompt="1"/>
          </p:nvPr>
        </p:nvSpPr>
        <p:spPr>
          <a:xfrm>
            <a:off x="5412717" y="2505005"/>
            <a:ext cx="1690417" cy="224670"/>
          </a:xfrm>
        </p:spPr>
        <p:txBody>
          <a:bodyPr/>
          <a:lstStyle>
            <a:lvl1pPr marL="0" indent="0" algn="ctr">
              <a:buNone/>
              <a:defRPr sz="1200">
                <a:solidFill>
                  <a:schemeClr val="tx1">
                    <a:lumMod val="75000"/>
                    <a:lumOff val="25000"/>
                  </a:schemeClr>
                </a:solidFill>
              </a:defRPr>
            </a:lvl1pPr>
          </a:lstStyle>
          <a:p>
            <a:pPr lvl="0"/>
            <a:r>
              <a:rPr lang="en-US" noProof="0"/>
              <a:t>Month, Year</a:t>
            </a:r>
          </a:p>
        </p:txBody>
      </p:sp>
      <p:sp>
        <p:nvSpPr>
          <p:cNvPr id="37" name="Arrow: Right 36">
            <a:extLst>
              <a:ext uri="{FF2B5EF4-FFF2-40B4-BE49-F238E27FC236}">
                <a16:creationId xmlns:a16="http://schemas.microsoft.com/office/drawing/2014/main" id="{A21A7A3E-FAE9-412E-9085-C5396DD58558}"/>
              </a:ext>
            </a:extLst>
          </p:cNvPr>
          <p:cNvSpPr/>
          <p:nvPr userDrawn="1"/>
        </p:nvSpPr>
        <p:spPr>
          <a:xfrm>
            <a:off x="388279" y="4008086"/>
            <a:ext cx="11415443" cy="97190"/>
          </a:xfrm>
          <a:prstGeom prst="rightArrow">
            <a:avLst>
              <a:gd name="adj1" fmla="val 100000"/>
              <a:gd name="adj2" fmla="val 85935"/>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tx1">
                  <a:lumMod val="75000"/>
                  <a:lumOff val="25000"/>
                </a:schemeClr>
              </a:solidFill>
            </a:endParaRPr>
          </a:p>
        </p:txBody>
      </p:sp>
    </p:spTree>
    <p:extLst>
      <p:ext uri="{BB962C8B-B14F-4D97-AF65-F5344CB8AC3E}">
        <p14:creationId xmlns:p14="http://schemas.microsoft.com/office/powerpoint/2010/main" val="37010828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0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C626A5-4FF6-42BD-858A-AE4B2C23A6BC}"/>
              </a:ext>
            </a:extLst>
          </p:cNvPr>
          <p:cNvSpPr>
            <a:spLocks noGrp="1"/>
          </p:cNvSpPr>
          <p:nvPr>
            <p:ph type="title"/>
          </p:nvPr>
        </p:nvSpPr>
        <p:spPr/>
        <p:txBody>
          <a:bodyPr/>
          <a:lstStyle>
            <a:lvl1pPr>
              <a:defRPr>
                <a:solidFill>
                  <a:schemeClr val="tx1">
                    <a:lumMod val="75000"/>
                    <a:lumOff val="25000"/>
                  </a:schemeClr>
                </a:solidFill>
              </a:defRPr>
            </a:lvl1pPr>
          </a:lstStyle>
          <a:p>
            <a:r>
              <a:rPr lang="en-US" noProof="0"/>
              <a:t>Click to edit Master title style</a:t>
            </a:r>
          </a:p>
        </p:txBody>
      </p:sp>
      <p:sp>
        <p:nvSpPr>
          <p:cNvPr id="6" name="Footer Placeholder 5">
            <a:extLst>
              <a:ext uri="{FF2B5EF4-FFF2-40B4-BE49-F238E27FC236}">
                <a16:creationId xmlns:a16="http://schemas.microsoft.com/office/drawing/2014/main" id="{29E5E346-F307-4307-949D-77CDB6E6577A}"/>
              </a:ext>
            </a:extLst>
          </p:cNvPr>
          <p:cNvSpPr>
            <a:spLocks noGrp="1"/>
          </p:cNvSpPr>
          <p:nvPr>
            <p:ph type="ftr" sz="quarter" idx="10"/>
          </p:nvPr>
        </p:nvSpPr>
        <p:spPr/>
        <p:txBody>
          <a:bodyPr/>
          <a:lstStyle>
            <a:lvl1pPr>
              <a:defRPr>
                <a:solidFill>
                  <a:schemeClr val="tx1">
                    <a:lumMod val="75000"/>
                    <a:lumOff val="25000"/>
                  </a:schemeClr>
                </a:solidFill>
              </a:defRPr>
            </a:lvl1pPr>
          </a:lstStyle>
          <a:p>
            <a:r>
              <a:rPr lang="en-US" noProof="0" dirty="0"/>
              <a:t>Add a footer</a:t>
            </a:r>
          </a:p>
        </p:txBody>
      </p:sp>
      <p:sp>
        <p:nvSpPr>
          <p:cNvPr id="7" name="Slide Number Placeholder 6">
            <a:extLst>
              <a:ext uri="{FF2B5EF4-FFF2-40B4-BE49-F238E27FC236}">
                <a16:creationId xmlns:a16="http://schemas.microsoft.com/office/drawing/2014/main" id="{BB4446C0-A637-4726-88A6-815A6AB63B96}"/>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US" noProof="0" smtClean="0"/>
              <a:pPr/>
              <a:t>‹#›</a:t>
            </a:fld>
            <a:endParaRPr lang="en-US" noProof="0" dirty="0"/>
          </a:p>
        </p:txBody>
      </p:sp>
      <p:sp>
        <p:nvSpPr>
          <p:cNvPr id="5" name="Text Placeholder 5">
            <a:extLst>
              <a:ext uri="{FF2B5EF4-FFF2-40B4-BE49-F238E27FC236}">
                <a16:creationId xmlns:a16="http://schemas.microsoft.com/office/drawing/2014/main" id="{9C2BB107-6CD7-47EE-9C59-5345A7F63B02}"/>
              </a:ext>
            </a:extLst>
          </p:cNvPr>
          <p:cNvSpPr>
            <a:spLocks noGrp="1"/>
          </p:cNvSpPr>
          <p:nvPr>
            <p:ph type="body" sz="quarter" idx="32" hasCustomPrompt="1"/>
          </p:nvPr>
        </p:nvSpPr>
        <p:spPr>
          <a:xfrm>
            <a:off x="431800" y="1008000"/>
            <a:ext cx="11339513" cy="360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sp>
        <p:nvSpPr>
          <p:cNvPr id="8" name="Picture Placeholder 4">
            <a:extLst>
              <a:ext uri="{FF2B5EF4-FFF2-40B4-BE49-F238E27FC236}">
                <a16:creationId xmlns:a16="http://schemas.microsoft.com/office/drawing/2014/main" id="{85FDB45C-8129-42FD-85BB-977F66FEA7E3}"/>
              </a:ext>
            </a:extLst>
          </p:cNvPr>
          <p:cNvSpPr>
            <a:spLocks noGrp="1"/>
          </p:cNvSpPr>
          <p:nvPr>
            <p:ph type="pic" sz="quarter" idx="12" hasCustomPrompt="1"/>
          </p:nvPr>
        </p:nvSpPr>
        <p:spPr>
          <a:xfrm>
            <a:off x="512915" y="2319681"/>
            <a:ext cx="1352367" cy="1352367"/>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US" noProof="0" dirty="0"/>
              <a:t>Insert or Drag and Drop Image Here</a:t>
            </a:r>
          </a:p>
        </p:txBody>
      </p:sp>
      <p:sp>
        <p:nvSpPr>
          <p:cNvPr id="9" name="Text Placeholder 8">
            <a:extLst>
              <a:ext uri="{FF2B5EF4-FFF2-40B4-BE49-F238E27FC236}">
                <a16:creationId xmlns:a16="http://schemas.microsoft.com/office/drawing/2014/main" id="{65BC675B-B0CF-41E3-9A61-5C9C8185863E}"/>
              </a:ext>
            </a:extLst>
          </p:cNvPr>
          <p:cNvSpPr>
            <a:spLocks noGrp="1"/>
          </p:cNvSpPr>
          <p:nvPr>
            <p:ph type="body" sz="quarter" idx="13" hasCustomPrompt="1"/>
          </p:nvPr>
        </p:nvSpPr>
        <p:spPr>
          <a:xfrm>
            <a:off x="2055970" y="2319681"/>
            <a:ext cx="1703313" cy="701538"/>
          </a:xfrm>
        </p:spPr>
        <p:txBody>
          <a:bodyPr anchor="t"/>
          <a:lstStyle>
            <a:lvl1pPr marL="0" indent="0" algn="l">
              <a:buFont typeface="Arial" panose="020B0604020202020204" pitchFamily="34" charset="0"/>
              <a:buNone/>
              <a:defRPr sz="2400">
                <a:latin typeface="+mj-lt"/>
              </a:defRPr>
            </a:lvl1pPr>
          </a:lstStyle>
          <a:p>
            <a:pPr lvl="0"/>
            <a:r>
              <a:rPr lang="en-US" noProof="0"/>
              <a:t>Name</a:t>
            </a:r>
          </a:p>
        </p:txBody>
      </p:sp>
      <p:sp>
        <p:nvSpPr>
          <p:cNvPr id="10" name="Text Placeholder 10">
            <a:extLst>
              <a:ext uri="{FF2B5EF4-FFF2-40B4-BE49-F238E27FC236}">
                <a16:creationId xmlns:a16="http://schemas.microsoft.com/office/drawing/2014/main" id="{B199D9B2-D8DF-4F6F-9076-9976C85EA493}"/>
              </a:ext>
            </a:extLst>
          </p:cNvPr>
          <p:cNvSpPr>
            <a:spLocks noGrp="1"/>
          </p:cNvSpPr>
          <p:nvPr>
            <p:ph type="body" sz="quarter" idx="14" hasCustomPrompt="1"/>
          </p:nvPr>
        </p:nvSpPr>
        <p:spPr>
          <a:xfrm>
            <a:off x="512915" y="3800064"/>
            <a:ext cx="3246368" cy="1800000"/>
          </a:xfrm>
        </p:spPr>
        <p:txBody>
          <a:bodyPr/>
          <a:lstStyle>
            <a:lvl1pPr marL="0" indent="0" algn="l">
              <a:buNone/>
              <a:defRPr sz="1400">
                <a:solidFill>
                  <a:schemeClr val="tx1">
                    <a:lumMod val="50000"/>
                    <a:lumOff val="50000"/>
                  </a:schemeClr>
                </a:solidFill>
              </a:defRPr>
            </a:lvl1pPr>
          </a:lstStyle>
          <a:p>
            <a:pPr lvl="0"/>
            <a:r>
              <a:rPr lang="en-US" noProof="0"/>
              <a:t>Short Bio</a:t>
            </a:r>
          </a:p>
        </p:txBody>
      </p:sp>
      <p:sp>
        <p:nvSpPr>
          <p:cNvPr id="11" name="Text Placeholder 8">
            <a:extLst>
              <a:ext uri="{FF2B5EF4-FFF2-40B4-BE49-F238E27FC236}">
                <a16:creationId xmlns:a16="http://schemas.microsoft.com/office/drawing/2014/main" id="{F83D3F97-C129-418E-B4E5-27919687902F}"/>
              </a:ext>
            </a:extLst>
          </p:cNvPr>
          <p:cNvSpPr>
            <a:spLocks noGrp="1"/>
          </p:cNvSpPr>
          <p:nvPr>
            <p:ph type="body" sz="quarter" idx="33" hasCustomPrompt="1"/>
          </p:nvPr>
        </p:nvSpPr>
        <p:spPr>
          <a:xfrm>
            <a:off x="2055970" y="3055171"/>
            <a:ext cx="1703313" cy="245885"/>
          </a:xfrm>
        </p:spPr>
        <p:txBody>
          <a:bodyPr/>
          <a:lstStyle>
            <a:lvl1pPr marL="0" indent="0" algn="l">
              <a:buFont typeface="Arial" panose="020B0604020202020204" pitchFamily="34" charset="0"/>
              <a:buNone/>
              <a:defRPr sz="1400">
                <a:solidFill>
                  <a:schemeClr val="bg1">
                    <a:lumMod val="50000"/>
                  </a:schemeClr>
                </a:solidFill>
              </a:defRPr>
            </a:lvl1pPr>
          </a:lstStyle>
          <a:p>
            <a:pPr lvl="0"/>
            <a:r>
              <a:rPr lang="en-US" noProof="0"/>
              <a:t>Title</a:t>
            </a:r>
          </a:p>
        </p:txBody>
      </p:sp>
      <p:sp>
        <p:nvSpPr>
          <p:cNvPr id="12" name="Picture Placeholder 4">
            <a:extLst>
              <a:ext uri="{FF2B5EF4-FFF2-40B4-BE49-F238E27FC236}">
                <a16:creationId xmlns:a16="http://schemas.microsoft.com/office/drawing/2014/main" id="{559091DF-E0B7-4867-B43C-3B02311C64A1}"/>
              </a:ext>
            </a:extLst>
          </p:cNvPr>
          <p:cNvSpPr>
            <a:spLocks noGrp="1"/>
          </p:cNvSpPr>
          <p:nvPr>
            <p:ph type="pic" sz="quarter" idx="34" hasCustomPrompt="1"/>
          </p:nvPr>
        </p:nvSpPr>
        <p:spPr>
          <a:xfrm>
            <a:off x="4523213" y="2319681"/>
            <a:ext cx="1352367" cy="1352367"/>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US" noProof="0" dirty="0"/>
              <a:t>Insert or Drag and Drop Image Here</a:t>
            </a:r>
          </a:p>
        </p:txBody>
      </p:sp>
      <p:sp>
        <p:nvSpPr>
          <p:cNvPr id="13" name="Text Placeholder 8">
            <a:extLst>
              <a:ext uri="{FF2B5EF4-FFF2-40B4-BE49-F238E27FC236}">
                <a16:creationId xmlns:a16="http://schemas.microsoft.com/office/drawing/2014/main" id="{B89D4389-4870-4BAE-B233-955685FCBC65}"/>
              </a:ext>
            </a:extLst>
          </p:cNvPr>
          <p:cNvSpPr>
            <a:spLocks noGrp="1"/>
          </p:cNvSpPr>
          <p:nvPr>
            <p:ph type="body" sz="quarter" idx="35" hasCustomPrompt="1"/>
          </p:nvPr>
        </p:nvSpPr>
        <p:spPr>
          <a:xfrm>
            <a:off x="6061985" y="2319681"/>
            <a:ext cx="1703313" cy="701538"/>
          </a:xfrm>
        </p:spPr>
        <p:txBody>
          <a:bodyPr anchor="t"/>
          <a:lstStyle>
            <a:lvl1pPr marL="0" indent="0" algn="l">
              <a:buFont typeface="Arial" panose="020B0604020202020204" pitchFamily="34" charset="0"/>
              <a:buNone/>
              <a:defRPr sz="2400">
                <a:latin typeface="+mj-lt"/>
              </a:defRPr>
            </a:lvl1pPr>
          </a:lstStyle>
          <a:p>
            <a:pPr lvl="0"/>
            <a:r>
              <a:rPr lang="en-US" noProof="0"/>
              <a:t>Name</a:t>
            </a:r>
          </a:p>
        </p:txBody>
      </p:sp>
      <p:sp>
        <p:nvSpPr>
          <p:cNvPr id="14" name="Text Placeholder 10">
            <a:extLst>
              <a:ext uri="{FF2B5EF4-FFF2-40B4-BE49-F238E27FC236}">
                <a16:creationId xmlns:a16="http://schemas.microsoft.com/office/drawing/2014/main" id="{27F961F7-987F-4B95-AC48-08F4331BE905}"/>
              </a:ext>
            </a:extLst>
          </p:cNvPr>
          <p:cNvSpPr>
            <a:spLocks noGrp="1"/>
          </p:cNvSpPr>
          <p:nvPr>
            <p:ph type="body" sz="quarter" idx="36" hasCustomPrompt="1"/>
          </p:nvPr>
        </p:nvSpPr>
        <p:spPr>
          <a:xfrm>
            <a:off x="4518930" y="3800064"/>
            <a:ext cx="3246368" cy="1800000"/>
          </a:xfrm>
        </p:spPr>
        <p:txBody>
          <a:bodyPr/>
          <a:lstStyle>
            <a:lvl1pPr marL="0" indent="0" algn="l">
              <a:buNone/>
              <a:defRPr sz="1400">
                <a:solidFill>
                  <a:schemeClr val="tx1">
                    <a:lumMod val="50000"/>
                    <a:lumOff val="50000"/>
                  </a:schemeClr>
                </a:solidFill>
              </a:defRPr>
            </a:lvl1pPr>
          </a:lstStyle>
          <a:p>
            <a:pPr lvl="0"/>
            <a:r>
              <a:rPr lang="en-US" noProof="0"/>
              <a:t>Short Bio</a:t>
            </a:r>
          </a:p>
        </p:txBody>
      </p:sp>
      <p:sp>
        <p:nvSpPr>
          <p:cNvPr id="15" name="Text Placeholder 8">
            <a:extLst>
              <a:ext uri="{FF2B5EF4-FFF2-40B4-BE49-F238E27FC236}">
                <a16:creationId xmlns:a16="http://schemas.microsoft.com/office/drawing/2014/main" id="{586A8311-6FEF-4231-B5DD-80FA52F5272F}"/>
              </a:ext>
            </a:extLst>
          </p:cNvPr>
          <p:cNvSpPr>
            <a:spLocks noGrp="1"/>
          </p:cNvSpPr>
          <p:nvPr>
            <p:ph type="body" sz="quarter" idx="37" hasCustomPrompt="1"/>
          </p:nvPr>
        </p:nvSpPr>
        <p:spPr>
          <a:xfrm>
            <a:off x="6061985" y="3055171"/>
            <a:ext cx="1703313" cy="245885"/>
          </a:xfrm>
        </p:spPr>
        <p:txBody>
          <a:bodyPr/>
          <a:lstStyle>
            <a:lvl1pPr marL="0" indent="0" algn="l">
              <a:buFont typeface="Arial" panose="020B0604020202020204" pitchFamily="34" charset="0"/>
              <a:buNone/>
              <a:defRPr sz="1400">
                <a:solidFill>
                  <a:schemeClr val="bg1">
                    <a:lumMod val="50000"/>
                  </a:schemeClr>
                </a:solidFill>
              </a:defRPr>
            </a:lvl1pPr>
          </a:lstStyle>
          <a:p>
            <a:pPr lvl="0"/>
            <a:r>
              <a:rPr lang="en-US" noProof="0"/>
              <a:t>Title</a:t>
            </a:r>
          </a:p>
        </p:txBody>
      </p:sp>
      <p:sp>
        <p:nvSpPr>
          <p:cNvPr id="16" name="Picture Placeholder 4">
            <a:extLst>
              <a:ext uri="{FF2B5EF4-FFF2-40B4-BE49-F238E27FC236}">
                <a16:creationId xmlns:a16="http://schemas.microsoft.com/office/drawing/2014/main" id="{A6A8345C-014C-4AD2-8529-29D0E8EECAB5}"/>
              </a:ext>
            </a:extLst>
          </p:cNvPr>
          <p:cNvSpPr>
            <a:spLocks noGrp="1"/>
          </p:cNvSpPr>
          <p:nvPr>
            <p:ph type="pic" sz="quarter" idx="38" hasCustomPrompt="1"/>
          </p:nvPr>
        </p:nvSpPr>
        <p:spPr>
          <a:xfrm>
            <a:off x="8533512" y="2319681"/>
            <a:ext cx="1352367" cy="1352367"/>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US" noProof="0" dirty="0"/>
              <a:t>Insert or Drag and Drop Image Here</a:t>
            </a:r>
          </a:p>
        </p:txBody>
      </p:sp>
      <p:sp>
        <p:nvSpPr>
          <p:cNvPr id="17" name="Text Placeholder 8">
            <a:extLst>
              <a:ext uri="{FF2B5EF4-FFF2-40B4-BE49-F238E27FC236}">
                <a16:creationId xmlns:a16="http://schemas.microsoft.com/office/drawing/2014/main" id="{4C771BB0-7999-4A45-A6BB-56C98E978E83}"/>
              </a:ext>
            </a:extLst>
          </p:cNvPr>
          <p:cNvSpPr>
            <a:spLocks noGrp="1"/>
          </p:cNvSpPr>
          <p:nvPr>
            <p:ph type="body" sz="quarter" idx="39" hasCustomPrompt="1"/>
          </p:nvPr>
        </p:nvSpPr>
        <p:spPr>
          <a:xfrm>
            <a:off x="10068000" y="2319681"/>
            <a:ext cx="1703313" cy="701538"/>
          </a:xfrm>
        </p:spPr>
        <p:txBody>
          <a:bodyPr anchor="t"/>
          <a:lstStyle>
            <a:lvl1pPr marL="0" indent="0" algn="l">
              <a:buFont typeface="Arial" panose="020B0604020202020204" pitchFamily="34" charset="0"/>
              <a:buNone/>
              <a:defRPr sz="2400">
                <a:latin typeface="+mj-lt"/>
              </a:defRPr>
            </a:lvl1pPr>
          </a:lstStyle>
          <a:p>
            <a:pPr lvl="0"/>
            <a:r>
              <a:rPr lang="en-US" noProof="0"/>
              <a:t>Name</a:t>
            </a:r>
          </a:p>
        </p:txBody>
      </p:sp>
      <p:sp>
        <p:nvSpPr>
          <p:cNvPr id="18" name="Text Placeholder 10">
            <a:extLst>
              <a:ext uri="{FF2B5EF4-FFF2-40B4-BE49-F238E27FC236}">
                <a16:creationId xmlns:a16="http://schemas.microsoft.com/office/drawing/2014/main" id="{9FC27C2C-A218-4626-9D04-ECC36D852E8F}"/>
              </a:ext>
            </a:extLst>
          </p:cNvPr>
          <p:cNvSpPr>
            <a:spLocks noGrp="1"/>
          </p:cNvSpPr>
          <p:nvPr>
            <p:ph type="body" sz="quarter" idx="40" hasCustomPrompt="1"/>
          </p:nvPr>
        </p:nvSpPr>
        <p:spPr>
          <a:xfrm>
            <a:off x="8524945" y="3800064"/>
            <a:ext cx="3246368" cy="1800000"/>
          </a:xfrm>
        </p:spPr>
        <p:txBody>
          <a:bodyPr/>
          <a:lstStyle>
            <a:lvl1pPr marL="0" indent="0" algn="l">
              <a:buNone/>
              <a:defRPr sz="1400">
                <a:solidFill>
                  <a:schemeClr val="tx1">
                    <a:lumMod val="50000"/>
                    <a:lumOff val="50000"/>
                  </a:schemeClr>
                </a:solidFill>
              </a:defRPr>
            </a:lvl1pPr>
          </a:lstStyle>
          <a:p>
            <a:pPr lvl="0"/>
            <a:r>
              <a:rPr lang="en-US" noProof="0"/>
              <a:t>Short Bio</a:t>
            </a:r>
          </a:p>
        </p:txBody>
      </p:sp>
      <p:sp>
        <p:nvSpPr>
          <p:cNvPr id="19" name="Text Placeholder 8">
            <a:extLst>
              <a:ext uri="{FF2B5EF4-FFF2-40B4-BE49-F238E27FC236}">
                <a16:creationId xmlns:a16="http://schemas.microsoft.com/office/drawing/2014/main" id="{15F0F321-195A-45FE-9F4E-2DE6EFF480E8}"/>
              </a:ext>
            </a:extLst>
          </p:cNvPr>
          <p:cNvSpPr>
            <a:spLocks noGrp="1"/>
          </p:cNvSpPr>
          <p:nvPr>
            <p:ph type="body" sz="quarter" idx="41" hasCustomPrompt="1"/>
          </p:nvPr>
        </p:nvSpPr>
        <p:spPr>
          <a:xfrm>
            <a:off x="10068000" y="3055171"/>
            <a:ext cx="1703313" cy="245885"/>
          </a:xfrm>
        </p:spPr>
        <p:txBody>
          <a:bodyPr/>
          <a:lstStyle>
            <a:lvl1pPr marL="0" indent="0" algn="l">
              <a:buFont typeface="Arial" panose="020B0604020202020204" pitchFamily="34" charset="0"/>
              <a:buNone/>
              <a:defRPr sz="1400">
                <a:solidFill>
                  <a:schemeClr val="bg1">
                    <a:lumMod val="50000"/>
                  </a:schemeClr>
                </a:solidFill>
              </a:defRPr>
            </a:lvl1pPr>
          </a:lstStyle>
          <a:p>
            <a:pPr lvl="0"/>
            <a:r>
              <a:rPr lang="en-US" noProof="0"/>
              <a:t>Title</a:t>
            </a:r>
          </a:p>
        </p:txBody>
      </p:sp>
      <p:sp>
        <p:nvSpPr>
          <p:cNvPr id="20" name="Rectangle 6">
            <a:extLst>
              <a:ext uri="{FF2B5EF4-FFF2-40B4-BE49-F238E27FC236}">
                <a16:creationId xmlns:a16="http://schemas.microsoft.com/office/drawing/2014/main" id="{A31AFB6F-80F0-4E69-8E48-7431E389859C}"/>
              </a:ext>
              <a:ext uri="{C183D7F6-B498-43B3-948B-1728B52AA6E4}">
                <adec:decorative xmlns:adec="http://schemas.microsoft.com/office/drawing/2017/decorative" val="1"/>
              </a:ext>
            </a:extLst>
          </p:cNvPr>
          <p:cNvSpPr/>
          <p:nvPr userDrawn="1"/>
        </p:nvSpPr>
        <p:spPr>
          <a:xfrm>
            <a:off x="2055970" y="3514426"/>
            <a:ext cx="1703313" cy="144000"/>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1" name="Rectangle 6">
            <a:extLst>
              <a:ext uri="{FF2B5EF4-FFF2-40B4-BE49-F238E27FC236}">
                <a16:creationId xmlns:a16="http://schemas.microsoft.com/office/drawing/2014/main" id="{115CE1DD-8B35-4422-9BB1-DB18FB6B5955}"/>
              </a:ext>
              <a:ext uri="{C183D7F6-B498-43B3-948B-1728B52AA6E4}">
                <adec:decorative xmlns:adec="http://schemas.microsoft.com/office/drawing/2017/decorative" val="1"/>
              </a:ext>
            </a:extLst>
          </p:cNvPr>
          <p:cNvSpPr/>
          <p:nvPr userDrawn="1"/>
        </p:nvSpPr>
        <p:spPr>
          <a:xfrm>
            <a:off x="6061985" y="3514426"/>
            <a:ext cx="1703313" cy="144000"/>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2" name="Rectangle 6">
            <a:extLst>
              <a:ext uri="{FF2B5EF4-FFF2-40B4-BE49-F238E27FC236}">
                <a16:creationId xmlns:a16="http://schemas.microsoft.com/office/drawing/2014/main" id="{C174B088-E2BB-4A47-A4CE-403CAE0149F8}"/>
              </a:ext>
              <a:ext uri="{C183D7F6-B498-43B3-948B-1728B52AA6E4}">
                <adec:decorative xmlns:adec="http://schemas.microsoft.com/office/drawing/2017/decorative" val="1"/>
              </a:ext>
            </a:extLst>
          </p:cNvPr>
          <p:cNvSpPr/>
          <p:nvPr userDrawn="1"/>
        </p:nvSpPr>
        <p:spPr>
          <a:xfrm>
            <a:off x="10067999" y="3514426"/>
            <a:ext cx="1703313" cy="144000"/>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33386425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C626A5-4FF6-42BD-858A-AE4B2C23A6BC}"/>
              </a:ext>
            </a:extLst>
          </p:cNvPr>
          <p:cNvSpPr>
            <a:spLocks noGrp="1"/>
          </p:cNvSpPr>
          <p:nvPr>
            <p:ph type="title"/>
          </p:nvPr>
        </p:nvSpPr>
        <p:spPr/>
        <p:txBody>
          <a:bodyPr/>
          <a:lstStyle>
            <a:lvl1pPr>
              <a:defRPr>
                <a:solidFill>
                  <a:schemeClr val="tx1">
                    <a:lumMod val="75000"/>
                    <a:lumOff val="25000"/>
                  </a:schemeClr>
                </a:solidFill>
              </a:defRPr>
            </a:lvl1pPr>
          </a:lstStyle>
          <a:p>
            <a:r>
              <a:rPr lang="en-US" noProof="0"/>
              <a:t>Click to edit Master title style</a:t>
            </a:r>
          </a:p>
        </p:txBody>
      </p:sp>
      <p:sp>
        <p:nvSpPr>
          <p:cNvPr id="6" name="Footer Placeholder 5">
            <a:extLst>
              <a:ext uri="{FF2B5EF4-FFF2-40B4-BE49-F238E27FC236}">
                <a16:creationId xmlns:a16="http://schemas.microsoft.com/office/drawing/2014/main" id="{29E5E346-F307-4307-949D-77CDB6E6577A}"/>
              </a:ext>
            </a:extLst>
          </p:cNvPr>
          <p:cNvSpPr>
            <a:spLocks noGrp="1"/>
          </p:cNvSpPr>
          <p:nvPr>
            <p:ph type="ftr" sz="quarter" idx="10"/>
          </p:nvPr>
        </p:nvSpPr>
        <p:spPr/>
        <p:txBody>
          <a:bodyPr/>
          <a:lstStyle>
            <a:lvl1pPr>
              <a:defRPr>
                <a:solidFill>
                  <a:schemeClr val="tx1">
                    <a:lumMod val="75000"/>
                    <a:lumOff val="25000"/>
                  </a:schemeClr>
                </a:solidFill>
              </a:defRPr>
            </a:lvl1pPr>
          </a:lstStyle>
          <a:p>
            <a:r>
              <a:rPr lang="en-US" noProof="0" dirty="0"/>
              <a:t>Add a footer</a:t>
            </a:r>
          </a:p>
        </p:txBody>
      </p:sp>
      <p:sp>
        <p:nvSpPr>
          <p:cNvPr id="7" name="Slide Number Placeholder 6">
            <a:extLst>
              <a:ext uri="{FF2B5EF4-FFF2-40B4-BE49-F238E27FC236}">
                <a16:creationId xmlns:a16="http://schemas.microsoft.com/office/drawing/2014/main" id="{BB4446C0-A637-4726-88A6-815A6AB63B96}"/>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US" noProof="0" smtClean="0"/>
              <a:pPr/>
              <a:t>‹#›</a:t>
            </a:fld>
            <a:endParaRPr lang="en-US" noProof="0" dirty="0"/>
          </a:p>
        </p:txBody>
      </p:sp>
      <p:sp>
        <p:nvSpPr>
          <p:cNvPr id="5" name="Text Placeholder 5">
            <a:extLst>
              <a:ext uri="{FF2B5EF4-FFF2-40B4-BE49-F238E27FC236}">
                <a16:creationId xmlns:a16="http://schemas.microsoft.com/office/drawing/2014/main" id="{9C2BB107-6CD7-47EE-9C59-5345A7F63B02}"/>
              </a:ext>
            </a:extLst>
          </p:cNvPr>
          <p:cNvSpPr>
            <a:spLocks noGrp="1"/>
          </p:cNvSpPr>
          <p:nvPr>
            <p:ph type="body" sz="quarter" idx="32" hasCustomPrompt="1"/>
          </p:nvPr>
        </p:nvSpPr>
        <p:spPr>
          <a:xfrm>
            <a:off x="431800" y="1008000"/>
            <a:ext cx="11339513" cy="360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sp>
        <p:nvSpPr>
          <p:cNvPr id="8" name="Text Placeholder 8">
            <a:extLst>
              <a:ext uri="{FF2B5EF4-FFF2-40B4-BE49-F238E27FC236}">
                <a16:creationId xmlns:a16="http://schemas.microsoft.com/office/drawing/2014/main" id="{6B292F32-22A3-4DBC-93C9-F66C5F87D4EE}"/>
              </a:ext>
            </a:extLst>
          </p:cNvPr>
          <p:cNvSpPr>
            <a:spLocks noGrp="1"/>
          </p:cNvSpPr>
          <p:nvPr>
            <p:ph type="body" sz="quarter" idx="17" hasCustomPrompt="1"/>
          </p:nvPr>
        </p:nvSpPr>
        <p:spPr>
          <a:xfrm>
            <a:off x="431800" y="4113808"/>
            <a:ext cx="1620000" cy="631554"/>
          </a:xfrm>
        </p:spPr>
        <p:txBody>
          <a:bodyPr/>
          <a:lstStyle>
            <a:lvl1pPr marL="0" indent="0" algn="l">
              <a:buFont typeface="Arial" panose="020B0604020202020204" pitchFamily="34" charset="0"/>
              <a:buNone/>
              <a:defRPr sz="2400">
                <a:latin typeface="+mj-lt"/>
              </a:defRPr>
            </a:lvl1pPr>
          </a:lstStyle>
          <a:p>
            <a:pPr lvl="0"/>
            <a:r>
              <a:rPr lang="en-US" noProof="0"/>
              <a:t>Full Name</a:t>
            </a:r>
          </a:p>
        </p:txBody>
      </p:sp>
      <p:sp>
        <p:nvSpPr>
          <p:cNvPr id="9" name="Text Placeholder 10">
            <a:extLst>
              <a:ext uri="{FF2B5EF4-FFF2-40B4-BE49-F238E27FC236}">
                <a16:creationId xmlns:a16="http://schemas.microsoft.com/office/drawing/2014/main" id="{2AE8CF21-3DA6-45E6-9CB4-F48688C3B744}"/>
              </a:ext>
            </a:extLst>
          </p:cNvPr>
          <p:cNvSpPr>
            <a:spLocks noGrp="1"/>
          </p:cNvSpPr>
          <p:nvPr>
            <p:ph type="body" sz="quarter" idx="18" hasCustomPrompt="1"/>
          </p:nvPr>
        </p:nvSpPr>
        <p:spPr>
          <a:xfrm>
            <a:off x="431800" y="4797591"/>
            <a:ext cx="1620000" cy="720000"/>
          </a:xfrm>
        </p:spPr>
        <p:txBody>
          <a:bodyPr/>
          <a:lstStyle>
            <a:lvl1pPr marL="0" indent="0" algn="l">
              <a:buNone/>
              <a:defRPr sz="1400">
                <a:solidFill>
                  <a:schemeClr val="tx1">
                    <a:lumMod val="50000"/>
                    <a:lumOff val="50000"/>
                  </a:schemeClr>
                </a:solidFill>
              </a:defRPr>
            </a:lvl1pPr>
          </a:lstStyle>
          <a:p>
            <a:pPr lvl="0"/>
            <a:r>
              <a:rPr lang="en-US" noProof="0"/>
              <a:t>Title</a:t>
            </a:r>
          </a:p>
        </p:txBody>
      </p:sp>
      <p:sp>
        <p:nvSpPr>
          <p:cNvPr id="10" name="Text Placeholder 8">
            <a:extLst>
              <a:ext uri="{FF2B5EF4-FFF2-40B4-BE49-F238E27FC236}">
                <a16:creationId xmlns:a16="http://schemas.microsoft.com/office/drawing/2014/main" id="{3FBB809B-C7A4-40BB-A5F6-0692C7B3E74A}"/>
              </a:ext>
            </a:extLst>
          </p:cNvPr>
          <p:cNvSpPr>
            <a:spLocks noGrp="1"/>
          </p:cNvSpPr>
          <p:nvPr>
            <p:ph type="body" sz="quarter" idx="33" hasCustomPrompt="1"/>
          </p:nvPr>
        </p:nvSpPr>
        <p:spPr>
          <a:xfrm>
            <a:off x="2375703" y="4113808"/>
            <a:ext cx="1620000" cy="631554"/>
          </a:xfrm>
        </p:spPr>
        <p:txBody>
          <a:bodyPr/>
          <a:lstStyle>
            <a:lvl1pPr marL="0" indent="0" algn="l">
              <a:buFont typeface="Arial" panose="020B0604020202020204" pitchFamily="34" charset="0"/>
              <a:buNone/>
              <a:defRPr sz="2400">
                <a:latin typeface="+mj-lt"/>
              </a:defRPr>
            </a:lvl1pPr>
          </a:lstStyle>
          <a:p>
            <a:pPr lvl="0"/>
            <a:r>
              <a:rPr lang="en-US" noProof="0"/>
              <a:t>Full Name</a:t>
            </a:r>
          </a:p>
        </p:txBody>
      </p:sp>
      <p:sp>
        <p:nvSpPr>
          <p:cNvPr id="11" name="Text Placeholder 10">
            <a:extLst>
              <a:ext uri="{FF2B5EF4-FFF2-40B4-BE49-F238E27FC236}">
                <a16:creationId xmlns:a16="http://schemas.microsoft.com/office/drawing/2014/main" id="{5822DE8D-141C-4FC8-8690-DC699987557A}"/>
              </a:ext>
            </a:extLst>
          </p:cNvPr>
          <p:cNvSpPr>
            <a:spLocks noGrp="1"/>
          </p:cNvSpPr>
          <p:nvPr>
            <p:ph type="body" sz="quarter" idx="34" hasCustomPrompt="1"/>
          </p:nvPr>
        </p:nvSpPr>
        <p:spPr>
          <a:xfrm>
            <a:off x="2375703" y="4797591"/>
            <a:ext cx="1620000" cy="720000"/>
          </a:xfrm>
        </p:spPr>
        <p:txBody>
          <a:bodyPr/>
          <a:lstStyle>
            <a:lvl1pPr marL="0" indent="0" algn="l">
              <a:buNone/>
              <a:defRPr sz="1400">
                <a:solidFill>
                  <a:schemeClr val="tx1">
                    <a:lumMod val="50000"/>
                    <a:lumOff val="50000"/>
                  </a:schemeClr>
                </a:solidFill>
              </a:defRPr>
            </a:lvl1pPr>
          </a:lstStyle>
          <a:p>
            <a:pPr lvl="0"/>
            <a:r>
              <a:rPr lang="en-US" noProof="0"/>
              <a:t>Title</a:t>
            </a:r>
          </a:p>
        </p:txBody>
      </p:sp>
      <p:sp>
        <p:nvSpPr>
          <p:cNvPr id="12" name="Text Placeholder 8">
            <a:extLst>
              <a:ext uri="{FF2B5EF4-FFF2-40B4-BE49-F238E27FC236}">
                <a16:creationId xmlns:a16="http://schemas.microsoft.com/office/drawing/2014/main" id="{8BFF2A50-B1BC-445F-AAF4-5EF044B5B219}"/>
              </a:ext>
            </a:extLst>
          </p:cNvPr>
          <p:cNvSpPr>
            <a:spLocks noGrp="1"/>
          </p:cNvSpPr>
          <p:nvPr>
            <p:ph type="body" sz="quarter" idx="35" hasCustomPrompt="1"/>
          </p:nvPr>
        </p:nvSpPr>
        <p:spPr>
          <a:xfrm>
            <a:off x="4319606" y="4113808"/>
            <a:ext cx="1620000" cy="631554"/>
          </a:xfrm>
        </p:spPr>
        <p:txBody>
          <a:bodyPr/>
          <a:lstStyle>
            <a:lvl1pPr marL="0" indent="0" algn="l">
              <a:buFont typeface="Arial" panose="020B0604020202020204" pitchFamily="34" charset="0"/>
              <a:buNone/>
              <a:defRPr sz="2400">
                <a:latin typeface="+mj-lt"/>
              </a:defRPr>
            </a:lvl1pPr>
          </a:lstStyle>
          <a:p>
            <a:pPr lvl="0"/>
            <a:r>
              <a:rPr lang="en-US" noProof="0"/>
              <a:t>Full Name</a:t>
            </a:r>
          </a:p>
        </p:txBody>
      </p:sp>
      <p:sp>
        <p:nvSpPr>
          <p:cNvPr id="13" name="Text Placeholder 10">
            <a:extLst>
              <a:ext uri="{FF2B5EF4-FFF2-40B4-BE49-F238E27FC236}">
                <a16:creationId xmlns:a16="http://schemas.microsoft.com/office/drawing/2014/main" id="{50ED32C1-427F-4852-93EF-04246DAB6E09}"/>
              </a:ext>
            </a:extLst>
          </p:cNvPr>
          <p:cNvSpPr>
            <a:spLocks noGrp="1"/>
          </p:cNvSpPr>
          <p:nvPr>
            <p:ph type="body" sz="quarter" idx="36" hasCustomPrompt="1"/>
          </p:nvPr>
        </p:nvSpPr>
        <p:spPr>
          <a:xfrm>
            <a:off x="4319606" y="4797591"/>
            <a:ext cx="1620000" cy="720000"/>
          </a:xfrm>
        </p:spPr>
        <p:txBody>
          <a:bodyPr/>
          <a:lstStyle>
            <a:lvl1pPr marL="0" indent="0" algn="l">
              <a:buNone/>
              <a:defRPr sz="1400">
                <a:solidFill>
                  <a:schemeClr val="tx1">
                    <a:lumMod val="50000"/>
                    <a:lumOff val="50000"/>
                  </a:schemeClr>
                </a:solidFill>
              </a:defRPr>
            </a:lvl1pPr>
          </a:lstStyle>
          <a:p>
            <a:pPr lvl="0"/>
            <a:r>
              <a:rPr lang="en-US" noProof="0"/>
              <a:t>Title</a:t>
            </a:r>
          </a:p>
        </p:txBody>
      </p:sp>
      <p:sp>
        <p:nvSpPr>
          <p:cNvPr id="14" name="Text Placeholder 8">
            <a:extLst>
              <a:ext uri="{FF2B5EF4-FFF2-40B4-BE49-F238E27FC236}">
                <a16:creationId xmlns:a16="http://schemas.microsoft.com/office/drawing/2014/main" id="{4B8DDBCF-B9FF-412C-BB0A-F20DF81F3CCB}"/>
              </a:ext>
            </a:extLst>
          </p:cNvPr>
          <p:cNvSpPr>
            <a:spLocks noGrp="1"/>
          </p:cNvSpPr>
          <p:nvPr>
            <p:ph type="body" sz="quarter" idx="37" hasCustomPrompt="1"/>
          </p:nvPr>
        </p:nvSpPr>
        <p:spPr>
          <a:xfrm>
            <a:off x="6263509" y="4113808"/>
            <a:ext cx="1620000" cy="631554"/>
          </a:xfrm>
        </p:spPr>
        <p:txBody>
          <a:bodyPr/>
          <a:lstStyle>
            <a:lvl1pPr marL="0" indent="0" algn="l">
              <a:buFont typeface="Arial" panose="020B0604020202020204" pitchFamily="34" charset="0"/>
              <a:buNone/>
              <a:defRPr sz="2400">
                <a:latin typeface="+mj-lt"/>
              </a:defRPr>
            </a:lvl1pPr>
          </a:lstStyle>
          <a:p>
            <a:pPr lvl="0"/>
            <a:r>
              <a:rPr lang="en-US" noProof="0"/>
              <a:t>Full Name</a:t>
            </a:r>
          </a:p>
        </p:txBody>
      </p:sp>
      <p:sp>
        <p:nvSpPr>
          <p:cNvPr id="15" name="Text Placeholder 10">
            <a:extLst>
              <a:ext uri="{FF2B5EF4-FFF2-40B4-BE49-F238E27FC236}">
                <a16:creationId xmlns:a16="http://schemas.microsoft.com/office/drawing/2014/main" id="{E5554625-705D-43C2-BB3F-07E4FB3A8857}"/>
              </a:ext>
            </a:extLst>
          </p:cNvPr>
          <p:cNvSpPr>
            <a:spLocks noGrp="1"/>
          </p:cNvSpPr>
          <p:nvPr>
            <p:ph type="body" sz="quarter" idx="38" hasCustomPrompt="1"/>
          </p:nvPr>
        </p:nvSpPr>
        <p:spPr>
          <a:xfrm>
            <a:off x="6263509" y="4797591"/>
            <a:ext cx="1620000" cy="720000"/>
          </a:xfrm>
        </p:spPr>
        <p:txBody>
          <a:bodyPr/>
          <a:lstStyle>
            <a:lvl1pPr marL="0" indent="0" algn="l">
              <a:buNone/>
              <a:defRPr sz="1400">
                <a:solidFill>
                  <a:schemeClr val="tx1">
                    <a:lumMod val="50000"/>
                    <a:lumOff val="50000"/>
                  </a:schemeClr>
                </a:solidFill>
              </a:defRPr>
            </a:lvl1pPr>
          </a:lstStyle>
          <a:p>
            <a:pPr lvl="0"/>
            <a:r>
              <a:rPr lang="en-US" noProof="0"/>
              <a:t>Title</a:t>
            </a:r>
          </a:p>
        </p:txBody>
      </p:sp>
      <p:sp>
        <p:nvSpPr>
          <p:cNvPr id="16" name="Text Placeholder 8">
            <a:extLst>
              <a:ext uri="{FF2B5EF4-FFF2-40B4-BE49-F238E27FC236}">
                <a16:creationId xmlns:a16="http://schemas.microsoft.com/office/drawing/2014/main" id="{695A6D51-51C5-4128-9C65-70256D07FEBB}"/>
              </a:ext>
            </a:extLst>
          </p:cNvPr>
          <p:cNvSpPr>
            <a:spLocks noGrp="1"/>
          </p:cNvSpPr>
          <p:nvPr>
            <p:ph type="body" sz="quarter" idx="39" hasCustomPrompt="1"/>
          </p:nvPr>
        </p:nvSpPr>
        <p:spPr>
          <a:xfrm>
            <a:off x="8207412" y="4113808"/>
            <a:ext cx="1620000" cy="631554"/>
          </a:xfrm>
        </p:spPr>
        <p:txBody>
          <a:bodyPr/>
          <a:lstStyle>
            <a:lvl1pPr marL="0" indent="0" algn="l">
              <a:buFont typeface="Arial" panose="020B0604020202020204" pitchFamily="34" charset="0"/>
              <a:buNone/>
              <a:defRPr sz="2400">
                <a:latin typeface="+mj-lt"/>
              </a:defRPr>
            </a:lvl1pPr>
          </a:lstStyle>
          <a:p>
            <a:pPr lvl="0"/>
            <a:r>
              <a:rPr lang="en-US" noProof="0"/>
              <a:t>Full Name</a:t>
            </a:r>
          </a:p>
        </p:txBody>
      </p:sp>
      <p:sp>
        <p:nvSpPr>
          <p:cNvPr id="17" name="Text Placeholder 10">
            <a:extLst>
              <a:ext uri="{FF2B5EF4-FFF2-40B4-BE49-F238E27FC236}">
                <a16:creationId xmlns:a16="http://schemas.microsoft.com/office/drawing/2014/main" id="{94020390-663C-426B-A32A-7DD435D35428}"/>
              </a:ext>
            </a:extLst>
          </p:cNvPr>
          <p:cNvSpPr>
            <a:spLocks noGrp="1"/>
          </p:cNvSpPr>
          <p:nvPr>
            <p:ph type="body" sz="quarter" idx="40" hasCustomPrompt="1"/>
          </p:nvPr>
        </p:nvSpPr>
        <p:spPr>
          <a:xfrm>
            <a:off x="8207412" y="4797591"/>
            <a:ext cx="1620000" cy="720000"/>
          </a:xfrm>
        </p:spPr>
        <p:txBody>
          <a:bodyPr/>
          <a:lstStyle>
            <a:lvl1pPr marL="0" indent="0" algn="l">
              <a:buNone/>
              <a:defRPr sz="1400">
                <a:solidFill>
                  <a:schemeClr val="tx1">
                    <a:lumMod val="50000"/>
                    <a:lumOff val="50000"/>
                  </a:schemeClr>
                </a:solidFill>
              </a:defRPr>
            </a:lvl1pPr>
          </a:lstStyle>
          <a:p>
            <a:pPr lvl="0"/>
            <a:r>
              <a:rPr lang="en-US" noProof="0"/>
              <a:t>Title</a:t>
            </a:r>
          </a:p>
        </p:txBody>
      </p:sp>
      <p:sp>
        <p:nvSpPr>
          <p:cNvPr id="18" name="Picture Placeholder 15">
            <a:extLst>
              <a:ext uri="{FF2B5EF4-FFF2-40B4-BE49-F238E27FC236}">
                <a16:creationId xmlns:a16="http://schemas.microsoft.com/office/drawing/2014/main" id="{A5BFEA69-91F2-4BAB-BC3E-F4494C809953}"/>
              </a:ext>
            </a:extLst>
          </p:cNvPr>
          <p:cNvSpPr>
            <a:spLocks noGrp="1"/>
          </p:cNvSpPr>
          <p:nvPr>
            <p:ph type="pic" sz="quarter" idx="41"/>
          </p:nvPr>
        </p:nvSpPr>
        <p:spPr>
          <a:xfrm>
            <a:off x="431800" y="2246681"/>
            <a:ext cx="1620000" cy="1620000"/>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US" noProof="0"/>
              <a:t>Click icon to add picture</a:t>
            </a:r>
            <a:endParaRPr lang="en-US" noProof="0" dirty="0"/>
          </a:p>
        </p:txBody>
      </p:sp>
      <p:sp>
        <p:nvSpPr>
          <p:cNvPr id="19" name="Picture Placeholder 15">
            <a:extLst>
              <a:ext uri="{FF2B5EF4-FFF2-40B4-BE49-F238E27FC236}">
                <a16:creationId xmlns:a16="http://schemas.microsoft.com/office/drawing/2014/main" id="{4D9A8C49-F2A0-4F67-A4E0-B5FBBE0A8DFD}"/>
              </a:ext>
            </a:extLst>
          </p:cNvPr>
          <p:cNvSpPr>
            <a:spLocks noGrp="1"/>
          </p:cNvSpPr>
          <p:nvPr>
            <p:ph type="pic" sz="quarter" idx="42"/>
          </p:nvPr>
        </p:nvSpPr>
        <p:spPr>
          <a:xfrm>
            <a:off x="2375703" y="2246681"/>
            <a:ext cx="1620000" cy="1620000"/>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US" noProof="0"/>
              <a:t>Click icon to add picture</a:t>
            </a:r>
            <a:endParaRPr lang="en-US" noProof="0" dirty="0"/>
          </a:p>
        </p:txBody>
      </p:sp>
      <p:sp>
        <p:nvSpPr>
          <p:cNvPr id="20" name="Picture Placeholder 15">
            <a:extLst>
              <a:ext uri="{FF2B5EF4-FFF2-40B4-BE49-F238E27FC236}">
                <a16:creationId xmlns:a16="http://schemas.microsoft.com/office/drawing/2014/main" id="{622E18C4-0DBF-4C58-A1B6-1E6A1D521733}"/>
              </a:ext>
            </a:extLst>
          </p:cNvPr>
          <p:cNvSpPr>
            <a:spLocks noGrp="1"/>
          </p:cNvSpPr>
          <p:nvPr>
            <p:ph type="pic" sz="quarter" idx="43"/>
          </p:nvPr>
        </p:nvSpPr>
        <p:spPr>
          <a:xfrm>
            <a:off x="4319606" y="2246681"/>
            <a:ext cx="1620000" cy="1620000"/>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US" noProof="0"/>
              <a:t>Click icon to add picture</a:t>
            </a:r>
            <a:endParaRPr lang="en-US" noProof="0" dirty="0"/>
          </a:p>
        </p:txBody>
      </p:sp>
      <p:sp>
        <p:nvSpPr>
          <p:cNvPr id="21" name="Picture Placeholder 15">
            <a:extLst>
              <a:ext uri="{FF2B5EF4-FFF2-40B4-BE49-F238E27FC236}">
                <a16:creationId xmlns:a16="http://schemas.microsoft.com/office/drawing/2014/main" id="{0F58001D-98C8-4213-9315-4990EFFEFD8E}"/>
              </a:ext>
            </a:extLst>
          </p:cNvPr>
          <p:cNvSpPr>
            <a:spLocks noGrp="1"/>
          </p:cNvSpPr>
          <p:nvPr>
            <p:ph type="pic" sz="quarter" idx="44"/>
          </p:nvPr>
        </p:nvSpPr>
        <p:spPr>
          <a:xfrm>
            <a:off x="6263509" y="2246681"/>
            <a:ext cx="1620000" cy="1620000"/>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US" noProof="0"/>
              <a:t>Click icon to add picture</a:t>
            </a:r>
            <a:endParaRPr lang="en-US" noProof="0" dirty="0"/>
          </a:p>
        </p:txBody>
      </p:sp>
      <p:sp>
        <p:nvSpPr>
          <p:cNvPr id="22" name="Picture Placeholder 15">
            <a:extLst>
              <a:ext uri="{FF2B5EF4-FFF2-40B4-BE49-F238E27FC236}">
                <a16:creationId xmlns:a16="http://schemas.microsoft.com/office/drawing/2014/main" id="{940802B1-FF22-4F45-8475-AB393E6CF883}"/>
              </a:ext>
            </a:extLst>
          </p:cNvPr>
          <p:cNvSpPr>
            <a:spLocks noGrp="1"/>
          </p:cNvSpPr>
          <p:nvPr>
            <p:ph type="pic" sz="quarter" idx="45"/>
          </p:nvPr>
        </p:nvSpPr>
        <p:spPr>
          <a:xfrm>
            <a:off x="8207412" y="2246681"/>
            <a:ext cx="1620000" cy="1620000"/>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US" noProof="0"/>
              <a:t>Click icon to add picture</a:t>
            </a:r>
            <a:endParaRPr lang="en-US" noProof="0" dirty="0"/>
          </a:p>
        </p:txBody>
      </p:sp>
      <p:sp>
        <p:nvSpPr>
          <p:cNvPr id="23" name="Text Placeholder 8">
            <a:extLst>
              <a:ext uri="{FF2B5EF4-FFF2-40B4-BE49-F238E27FC236}">
                <a16:creationId xmlns:a16="http://schemas.microsoft.com/office/drawing/2014/main" id="{5C2D6443-41AF-4535-B6F7-4BB6BE08976E}"/>
              </a:ext>
            </a:extLst>
          </p:cNvPr>
          <p:cNvSpPr>
            <a:spLocks noGrp="1"/>
          </p:cNvSpPr>
          <p:nvPr>
            <p:ph type="body" sz="quarter" idx="46" hasCustomPrompt="1"/>
          </p:nvPr>
        </p:nvSpPr>
        <p:spPr>
          <a:xfrm>
            <a:off x="10151313" y="4113808"/>
            <a:ext cx="1620000" cy="631554"/>
          </a:xfrm>
        </p:spPr>
        <p:txBody>
          <a:bodyPr/>
          <a:lstStyle>
            <a:lvl1pPr marL="0" indent="0" algn="l">
              <a:buFont typeface="Arial" panose="020B0604020202020204" pitchFamily="34" charset="0"/>
              <a:buNone/>
              <a:defRPr sz="2400">
                <a:latin typeface="+mj-lt"/>
              </a:defRPr>
            </a:lvl1pPr>
          </a:lstStyle>
          <a:p>
            <a:pPr lvl="0"/>
            <a:r>
              <a:rPr lang="en-US" noProof="0"/>
              <a:t>Full Name</a:t>
            </a:r>
          </a:p>
        </p:txBody>
      </p:sp>
      <p:sp>
        <p:nvSpPr>
          <p:cNvPr id="24" name="Text Placeholder 10">
            <a:extLst>
              <a:ext uri="{FF2B5EF4-FFF2-40B4-BE49-F238E27FC236}">
                <a16:creationId xmlns:a16="http://schemas.microsoft.com/office/drawing/2014/main" id="{A671736E-3711-4DA1-AF16-23EEC87C86C8}"/>
              </a:ext>
            </a:extLst>
          </p:cNvPr>
          <p:cNvSpPr>
            <a:spLocks noGrp="1"/>
          </p:cNvSpPr>
          <p:nvPr>
            <p:ph type="body" sz="quarter" idx="47" hasCustomPrompt="1"/>
          </p:nvPr>
        </p:nvSpPr>
        <p:spPr>
          <a:xfrm>
            <a:off x="10151313" y="4797591"/>
            <a:ext cx="1620000" cy="720000"/>
          </a:xfrm>
        </p:spPr>
        <p:txBody>
          <a:bodyPr/>
          <a:lstStyle>
            <a:lvl1pPr marL="0" indent="0" algn="l">
              <a:buNone/>
              <a:defRPr sz="1400">
                <a:solidFill>
                  <a:schemeClr val="tx1">
                    <a:lumMod val="50000"/>
                    <a:lumOff val="50000"/>
                  </a:schemeClr>
                </a:solidFill>
              </a:defRPr>
            </a:lvl1pPr>
          </a:lstStyle>
          <a:p>
            <a:pPr lvl="0"/>
            <a:r>
              <a:rPr lang="en-US" noProof="0"/>
              <a:t>Title</a:t>
            </a:r>
          </a:p>
        </p:txBody>
      </p:sp>
      <p:sp>
        <p:nvSpPr>
          <p:cNvPr id="25" name="Picture Placeholder 15">
            <a:extLst>
              <a:ext uri="{FF2B5EF4-FFF2-40B4-BE49-F238E27FC236}">
                <a16:creationId xmlns:a16="http://schemas.microsoft.com/office/drawing/2014/main" id="{1FED522C-94B3-41E3-A83A-E03843DE7551}"/>
              </a:ext>
            </a:extLst>
          </p:cNvPr>
          <p:cNvSpPr>
            <a:spLocks noGrp="1"/>
          </p:cNvSpPr>
          <p:nvPr>
            <p:ph type="pic" sz="quarter" idx="48"/>
          </p:nvPr>
        </p:nvSpPr>
        <p:spPr>
          <a:xfrm>
            <a:off x="10151313" y="2246681"/>
            <a:ext cx="1620000" cy="1620000"/>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US" noProof="0"/>
              <a:t>Click icon to add picture</a:t>
            </a:r>
            <a:endParaRPr lang="en-US" noProof="0" dirty="0"/>
          </a:p>
        </p:txBody>
      </p:sp>
    </p:spTree>
    <p:extLst>
      <p:ext uri="{BB962C8B-B14F-4D97-AF65-F5344CB8AC3E}">
        <p14:creationId xmlns:p14="http://schemas.microsoft.com/office/powerpoint/2010/main" val="3061294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FF4C50-933F-41F9-AD11-BD02410AA7D5}"/>
              </a:ext>
            </a:extLst>
          </p:cNvPr>
          <p:cNvSpPr>
            <a:spLocks noGrp="1"/>
          </p:cNvSpPr>
          <p:nvPr>
            <p:ph type="title"/>
          </p:nvPr>
        </p:nvSpPr>
        <p:spPr>
          <a:xfrm>
            <a:off x="432000" y="432000"/>
            <a:ext cx="11340000" cy="432000"/>
          </a:xfrm>
        </p:spPr>
        <p:txBody>
          <a:bodyPr/>
          <a:lstStyle>
            <a:lvl1pPr>
              <a:defRPr>
                <a:solidFill>
                  <a:schemeClr val="tx1">
                    <a:lumMod val="75000"/>
                    <a:lumOff val="25000"/>
                  </a:schemeClr>
                </a:solidFill>
              </a:defRPr>
            </a:lvl1pPr>
          </a:lstStyle>
          <a:p>
            <a:r>
              <a:rPr lang="en-US" noProof="0"/>
              <a:t>Click to edit Master title style</a:t>
            </a:r>
          </a:p>
        </p:txBody>
      </p:sp>
      <p:sp>
        <p:nvSpPr>
          <p:cNvPr id="3" name="Content Placeholder 2">
            <a:extLst>
              <a:ext uri="{FF2B5EF4-FFF2-40B4-BE49-F238E27FC236}">
                <a16:creationId xmlns:a16="http://schemas.microsoft.com/office/drawing/2014/main" id="{B1948E38-8FB0-4E51-A01C-C88794372E50}"/>
              </a:ext>
            </a:extLst>
          </p:cNvPr>
          <p:cNvSpPr>
            <a:spLocks noGrp="1"/>
          </p:cNvSpPr>
          <p:nvPr>
            <p:ph idx="1"/>
          </p:nvPr>
        </p:nvSpPr>
        <p:spPr>
          <a:xfrm>
            <a:off x="432000" y="1152000"/>
            <a:ext cx="3600000" cy="503925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 name="Footer Placeholder 6">
            <a:extLst>
              <a:ext uri="{FF2B5EF4-FFF2-40B4-BE49-F238E27FC236}">
                <a16:creationId xmlns:a16="http://schemas.microsoft.com/office/drawing/2014/main" id="{19F419B1-164A-4B7A-BBEC-47B6151ECB05}"/>
              </a:ext>
            </a:extLst>
          </p:cNvPr>
          <p:cNvSpPr>
            <a:spLocks noGrp="1"/>
          </p:cNvSpPr>
          <p:nvPr>
            <p:ph type="ftr" sz="quarter" idx="10"/>
          </p:nvPr>
        </p:nvSpPr>
        <p:spPr/>
        <p:txBody>
          <a:bodyPr/>
          <a:lstStyle>
            <a:lvl1pPr>
              <a:defRPr>
                <a:solidFill>
                  <a:schemeClr val="tx1">
                    <a:lumMod val="75000"/>
                    <a:lumOff val="25000"/>
                  </a:schemeClr>
                </a:solidFill>
              </a:defRPr>
            </a:lvl1pPr>
          </a:lstStyle>
          <a:p>
            <a:r>
              <a:rPr lang="en-US" noProof="0" dirty="0"/>
              <a:t>Add a footer</a:t>
            </a:r>
          </a:p>
        </p:txBody>
      </p:sp>
      <p:sp>
        <p:nvSpPr>
          <p:cNvPr id="8" name="Slide Number Placeholder 7">
            <a:extLst>
              <a:ext uri="{FF2B5EF4-FFF2-40B4-BE49-F238E27FC236}">
                <a16:creationId xmlns:a16="http://schemas.microsoft.com/office/drawing/2014/main" id="{86E99B1E-D08C-46BA-9D27-9ED02F4C9B6C}"/>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US" noProof="0" smtClean="0"/>
              <a:pPr/>
              <a:t>‹#›</a:t>
            </a:fld>
            <a:endParaRPr lang="en-US" noProof="0" dirty="0"/>
          </a:p>
        </p:txBody>
      </p:sp>
      <p:sp>
        <p:nvSpPr>
          <p:cNvPr id="5" name="Text Placeholder 4">
            <a:extLst>
              <a:ext uri="{FF2B5EF4-FFF2-40B4-BE49-F238E27FC236}">
                <a16:creationId xmlns:a16="http://schemas.microsoft.com/office/drawing/2014/main" id="{16A38E24-EB1C-472F-B631-5DF32F9C4CF5}"/>
              </a:ext>
            </a:extLst>
          </p:cNvPr>
          <p:cNvSpPr>
            <a:spLocks noGrp="1"/>
          </p:cNvSpPr>
          <p:nvPr>
            <p:ph type="body" sz="quarter" idx="12"/>
          </p:nvPr>
        </p:nvSpPr>
        <p:spPr>
          <a:xfrm>
            <a:off x="4301550" y="1152000"/>
            <a:ext cx="3600450" cy="5038725"/>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Text Placeholder 10">
            <a:extLst>
              <a:ext uri="{FF2B5EF4-FFF2-40B4-BE49-F238E27FC236}">
                <a16:creationId xmlns:a16="http://schemas.microsoft.com/office/drawing/2014/main" id="{5B4A252E-78C9-4F76-98A4-A4B580AD072A}"/>
              </a:ext>
            </a:extLst>
          </p:cNvPr>
          <p:cNvSpPr>
            <a:spLocks noGrp="1"/>
          </p:cNvSpPr>
          <p:nvPr>
            <p:ph type="body" sz="quarter" idx="13"/>
          </p:nvPr>
        </p:nvSpPr>
        <p:spPr>
          <a:xfrm>
            <a:off x="8171550" y="1152000"/>
            <a:ext cx="3600450" cy="5038725"/>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26543880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with Half Image">
    <p:spTree>
      <p:nvGrpSpPr>
        <p:cNvPr id="1" name=""/>
        <p:cNvGrpSpPr/>
        <p:nvPr/>
      </p:nvGrpSpPr>
      <p:grpSpPr>
        <a:xfrm>
          <a:off x="0" y="0"/>
          <a:ext cx="0" cy="0"/>
          <a:chOff x="0" y="0"/>
          <a:chExt cx="0" cy="0"/>
        </a:xfrm>
      </p:grpSpPr>
      <p:sp>
        <p:nvSpPr>
          <p:cNvPr id="12" name="Picture Placeholder 10">
            <a:extLst>
              <a:ext uri="{FF2B5EF4-FFF2-40B4-BE49-F238E27FC236}">
                <a16:creationId xmlns:a16="http://schemas.microsoft.com/office/drawing/2014/main" id="{6F821722-FE34-4DE9-9836-565D865C1559}"/>
              </a:ext>
            </a:extLst>
          </p:cNvPr>
          <p:cNvSpPr>
            <a:spLocks noGrp="1"/>
          </p:cNvSpPr>
          <p:nvPr>
            <p:ph type="pic" sz="quarter" idx="13" hasCustomPrompt="1"/>
          </p:nvPr>
        </p:nvSpPr>
        <p:spPr>
          <a:xfrm>
            <a:off x="0" y="0"/>
            <a:ext cx="12192000" cy="6778800"/>
          </a:xfrm>
          <a:solidFill>
            <a:schemeClr val="bg1">
              <a:lumMod val="95000"/>
            </a:schemeClr>
          </a:solidFill>
        </p:spPr>
        <p:txBody>
          <a:bodyPr tIns="0" rIns="540000" anchor="ctr"/>
          <a:lstStyle>
            <a:lvl1pPr marL="0" indent="0" algn="r">
              <a:buNone/>
              <a:defRPr/>
            </a:lvl1pPr>
          </a:lstStyle>
          <a:p>
            <a:r>
              <a:rPr lang="en-US" noProof="0" dirty="0"/>
              <a:t>Insert or Drag and Drop your Photo</a:t>
            </a:r>
          </a:p>
        </p:txBody>
      </p:sp>
      <p:sp>
        <p:nvSpPr>
          <p:cNvPr id="13" name="Rectangle 12">
            <a:extLst>
              <a:ext uri="{FF2B5EF4-FFF2-40B4-BE49-F238E27FC236}">
                <a16:creationId xmlns:a16="http://schemas.microsoft.com/office/drawing/2014/main" id="{9BD909C6-0E9A-451D-91FD-B891A0C803D7}"/>
              </a:ext>
            </a:extLst>
          </p:cNvPr>
          <p:cNvSpPr/>
          <p:nvPr userDrawn="1"/>
        </p:nvSpPr>
        <p:spPr>
          <a:xfrm>
            <a:off x="0" y="6780458"/>
            <a:ext cx="12192000" cy="775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4" name="Rectangle 13">
            <a:extLst>
              <a:ext uri="{FF2B5EF4-FFF2-40B4-BE49-F238E27FC236}">
                <a16:creationId xmlns:a16="http://schemas.microsoft.com/office/drawing/2014/main" id="{41A9BD7F-717A-4177-BAD1-D798AE60FFD0}"/>
              </a:ext>
            </a:extLst>
          </p:cNvPr>
          <p:cNvSpPr/>
          <p:nvPr userDrawn="1"/>
        </p:nvSpPr>
        <p:spPr>
          <a:xfrm>
            <a:off x="0" y="6780458"/>
            <a:ext cx="12204000" cy="3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00F23EB7-E336-46EB-A4A0-3DB7A6BF4CE1}"/>
              </a:ext>
            </a:extLst>
          </p:cNvPr>
          <p:cNvSpPr>
            <a:spLocks noGrp="1"/>
          </p:cNvSpPr>
          <p:nvPr>
            <p:ph type="ctrTitle" hasCustomPrompt="1"/>
          </p:nvPr>
        </p:nvSpPr>
        <p:spPr>
          <a:xfrm>
            <a:off x="144000" y="144000"/>
            <a:ext cx="4860000" cy="6480000"/>
          </a:xfrm>
          <a:solidFill>
            <a:schemeClr val="bg1"/>
          </a:solidFill>
          <a:ln>
            <a:noFill/>
          </a:ln>
        </p:spPr>
        <p:txBody>
          <a:bodyPr lIns="432000" tIns="72000" rIns="288000" bIns="1404000" anchor="b"/>
          <a:lstStyle>
            <a:lvl1pPr algn="l">
              <a:defRPr sz="5000">
                <a:solidFill>
                  <a:schemeClr val="tx1">
                    <a:lumMod val="75000"/>
                    <a:lumOff val="25000"/>
                  </a:schemeClr>
                </a:solidFill>
              </a:defRPr>
            </a:lvl1pPr>
          </a:lstStyle>
          <a:p>
            <a:r>
              <a:rPr lang="en-US" noProof="0"/>
              <a:t>Cover Title 2</a:t>
            </a:r>
          </a:p>
        </p:txBody>
      </p:sp>
      <p:sp>
        <p:nvSpPr>
          <p:cNvPr id="3" name="Subtitle 2">
            <a:extLst>
              <a:ext uri="{FF2B5EF4-FFF2-40B4-BE49-F238E27FC236}">
                <a16:creationId xmlns:a16="http://schemas.microsoft.com/office/drawing/2014/main" id="{C9980B88-3F4A-4688-9ED0-17EF37E62D93}"/>
              </a:ext>
            </a:extLst>
          </p:cNvPr>
          <p:cNvSpPr>
            <a:spLocks noGrp="1"/>
          </p:cNvSpPr>
          <p:nvPr>
            <p:ph type="subTitle" idx="1"/>
          </p:nvPr>
        </p:nvSpPr>
        <p:spPr>
          <a:xfrm>
            <a:off x="607606" y="5578496"/>
            <a:ext cx="3932788" cy="750814"/>
          </a:xfrm>
          <a:noFill/>
        </p:spPr>
        <p:txBody>
          <a:bodyPr lIns="0" tIns="0" rIns="0" bIns="0" anchor="t"/>
          <a:lstStyle>
            <a:lvl1pPr marL="0" indent="0" algn="l">
              <a:buNone/>
              <a:defRPr sz="18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6" name="Picture Placeholder 5">
            <a:extLst>
              <a:ext uri="{FF2B5EF4-FFF2-40B4-BE49-F238E27FC236}">
                <a16:creationId xmlns:a16="http://schemas.microsoft.com/office/drawing/2014/main" id="{63EB74F7-DC44-48B1-8EF5-BD557540B41C}"/>
              </a:ext>
            </a:extLst>
          </p:cNvPr>
          <p:cNvSpPr>
            <a:spLocks noGrp="1"/>
          </p:cNvSpPr>
          <p:nvPr>
            <p:ph type="pic" sz="quarter" idx="14"/>
          </p:nvPr>
        </p:nvSpPr>
        <p:spPr>
          <a:xfrm>
            <a:off x="607606" y="764518"/>
            <a:ext cx="3932788" cy="2448000"/>
          </a:xfrm>
          <a:solidFill>
            <a:schemeClr val="bg1">
              <a:lumMod val="95000"/>
            </a:schemeClr>
          </a:solidFill>
        </p:spPr>
        <p:txBody>
          <a:bodyPr anchor="ctr"/>
          <a:lstStyle>
            <a:lvl1pPr marL="0" indent="0" algn="ctr">
              <a:buNone/>
              <a:defRPr/>
            </a:lvl1pPr>
          </a:lstStyle>
          <a:p>
            <a:r>
              <a:rPr lang="en-US" noProof="0"/>
              <a:t>Click icon to add picture</a:t>
            </a:r>
            <a:endParaRPr lang="en-US" noProof="0" dirty="0"/>
          </a:p>
        </p:txBody>
      </p:sp>
    </p:spTree>
    <p:extLst>
      <p:ext uri="{BB962C8B-B14F-4D97-AF65-F5344CB8AC3E}">
        <p14:creationId xmlns:p14="http://schemas.microsoft.com/office/powerpoint/2010/main" val="14544456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5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FF4C50-933F-41F9-AD11-BD02410AA7D5}"/>
              </a:ext>
            </a:extLst>
          </p:cNvPr>
          <p:cNvSpPr>
            <a:spLocks noGrp="1"/>
          </p:cNvSpPr>
          <p:nvPr>
            <p:ph type="title"/>
          </p:nvPr>
        </p:nvSpPr>
        <p:spPr>
          <a:xfrm>
            <a:off x="432000" y="432000"/>
            <a:ext cx="11340000" cy="432000"/>
          </a:xfrm>
        </p:spPr>
        <p:txBody>
          <a:bodyPr/>
          <a:lstStyle>
            <a:lvl1pPr>
              <a:defRPr>
                <a:solidFill>
                  <a:schemeClr val="tx1">
                    <a:lumMod val="75000"/>
                    <a:lumOff val="25000"/>
                  </a:schemeClr>
                </a:solidFill>
              </a:defRPr>
            </a:lvl1pPr>
          </a:lstStyle>
          <a:p>
            <a:r>
              <a:rPr lang="en-US" noProof="0"/>
              <a:t>Click to edit Master title style</a:t>
            </a:r>
          </a:p>
        </p:txBody>
      </p:sp>
      <p:sp>
        <p:nvSpPr>
          <p:cNvPr id="3" name="Content Placeholder 2">
            <a:extLst>
              <a:ext uri="{FF2B5EF4-FFF2-40B4-BE49-F238E27FC236}">
                <a16:creationId xmlns:a16="http://schemas.microsoft.com/office/drawing/2014/main" id="{B1948E38-8FB0-4E51-A01C-C88794372E50}"/>
              </a:ext>
            </a:extLst>
          </p:cNvPr>
          <p:cNvSpPr>
            <a:spLocks noGrp="1"/>
          </p:cNvSpPr>
          <p:nvPr>
            <p:ph idx="1"/>
          </p:nvPr>
        </p:nvSpPr>
        <p:spPr>
          <a:xfrm>
            <a:off x="432000" y="1152000"/>
            <a:ext cx="2160000" cy="503925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 name="Footer Placeholder 6">
            <a:extLst>
              <a:ext uri="{FF2B5EF4-FFF2-40B4-BE49-F238E27FC236}">
                <a16:creationId xmlns:a16="http://schemas.microsoft.com/office/drawing/2014/main" id="{19F419B1-164A-4B7A-BBEC-47B6151ECB05}"/>
              </a:ext>
            </a:extLst>
          </p:cNvPr>
          <p:cNvSpPr>
            <a:spLocks noGrp="1"/>
          </p:cNvSpPr>
          <p:nvPr>
            <p:ph type="ftr" sz="quarter" idx="10"/>
          </p:nvPr>
        </p:nvSpPr>
        <p:spPr/>
        <p:txBody>
          <a:bodyPr/>
          <a:lstStyle>
            <a:lvl1pPr>
              <a:defRPr>
                <a:solidFill>
                  <a:schemeClr val="tx1">
                    <a:lumMod val="75000"/>
                    <a:lumOff val="25000"/>
                  </a:schemeClr>
                </a:solidFill>
              </a:defRPr>
            </a:lvl1pPr>
          </a:lstStyle>
          <a:p>
            <a:r>
              <a:rPr lang="en-US" noProof="0" dirty="0"/>
              <a:t>Add a footer</a:t>
            </a:r>
          </a:p>
        </p:txBody>
      </p:sp>
      <p:sp>
        <p:nvSpPr>
          <p:cNvPr id="8" name="Slide Number Placeholder 7">
            <a:extLst>
              <a:ext uri="{FF2B5EF4-FFF2-40B4-BE49-F238E27FC236}">
                <a16:creationId xmlns:a16="http://schemas.microsoft.com/office/drawing/2014/main" id="{86E99B1E-D08C-46BA-9D27-9ED02F4C9B6C}"/>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US" noProof="0" smtClean="0"/>
              <a:pPr/>
              <a:t>‹#›</a:t>
            </a:fld>
            <a:endParaRPr lang="en-US" noProof="0" dirty="0"/>
          </a:p>
        </p:txBody>
      </p:sp>
      <p:sp>
        <p:nvSpPr>
          <p:cNvPr id="5" name="Text Placeholder 4">
            <a:extLst>
              <a:ext uri="{FF2B5EF4-FFF2-40B4-BE49-F238E27FC236}">
                <a16:creationId xmlns:a16="http://schemas.microsoft.com/office/drawing/2014/main" id="{1F5B3657-F2AE-455A-BF81-1A0C2ACECD20}"/>
              </a:ext>
            </a:extLst>
          </p:cNvPr>
          <p:cNvSpPr>
            <a:spLocks noGrp="1"/>
          </p:cNvSpPr>
          <p:nvPr>
            <p:ph type="body" sz="quarter" idx="12"/>
          </p:nvPr>
        </p:nvSpPr>
        <p:spPr>
          <a:xfrm>
            <a:off x="2726412" y="1152525"/>
            <a:ext cx="2160588" cy="5038725"/>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Text Placeholder 12">
            <a:extLst>
              <a:ext uri="{FF2B5EF4-FFF2-40B4-BE49-F238E27FC236}">
                <a16:creationId xmlns:a16="http://schemas.microsoft.com/office/drawing/2014/main" id="{6A983D98-E0AB-429A-9EC2-B50D4216D691}"/>
              </a:ext>
            </a:extLst>
          </p:cNvPr>
          <p:cNvSpPr>
            <a:spLocks noGrp="1"/>
          </p:cNvSpPr>
          <p:nvPr>
            <p:ph type="body" sz="quarter" idx="13"/>
          </p:nvPr>
        </p:nvSpPr>
        <p:spPr>
          <a:xfrm>
            <a:off x="5021412" y="1152525"/>
            <a:ext cx="2160588" cy="5038725"/>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 name="Text Placeholder 14">
            <a:extLst>
              <a:ext uri="{FF2B5EF4-FFF2-40B4-BE49-F238E27FC236}">
                <a16:creationId xmlns:a16="http://schemas.microsoft.com/office/drawing/2014/main" id="{755213BF-EF6D-45DC-A01B-DE6C2F23A6D2}"/>
              </a:ext>
            </a:extLst>
          </p:cNvPr>
          <p:cNvSpPr>
            <a:spLocks noGrp="1"/>
          </p:cNvSpPr>
          <p:nvPr>
            <p:ph type="body" sz="quarter" idx="14"/>
          </p:nvPr>
        </p:nvSpPr>
        <p:spPr>
          <a:xfrm>
            <a:off x="7316412" y="1148060"/>
            <a:ext cx="2160588" cy="5038725"/>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7" name="Text Placeholder 16">
            <a:extLst>
              <a:ext uri="{FF2B5EF4-FFF2-40B4-BE49-F238E27FC236}">
                <a16:creationId xmlns:a16="http://schemas.microsoft.com/office/drawing/2014/main" id="{77D6BBBA-F4A3-45D4-91BC-A405FFDC7C3D}"/>
              </a:ext>
            </a:extLst>
          </p:cNvPr>
          <p:cNvSpPr>
            <a:spLocks noGrp="1"/>
          </p:cNvSpPr>
          <p:nvPr>
            <p:ph type="body" sz="quarter" idx="15"/>
          </p:nvPr>
        </p:nvSpPr>
        <p:spPr>
          <a:xfrm>
            <a:off x="9611412" y="1152525"/>
            <a:ext cx="2160588" cy="5038725"/>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9748372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288DD7-6DAF-436D-B04A-EBCCAA36917C}"/>
              </a:ext>
            </a:extLst>
          </p:cNvPr>
          <p:cNvSpPr>
            <a:spLocks noGrp="1"/>
          </p:cNvSpPr>
          <p:nvPr>
            <p:ph type="title"/>
          </p:nvPr>
        </p:nvSpPr>
        <p:spPr>
          <a:xfrm>
            <a:off x="432000" y="432000"/>
            <a:ext cx="11340000" cy="432000"/>
          </a:xfrm>
        </p:spPr>
        <p:txBody>
          <a:bodyPr/>
          <a:lstStyle>
            <a:lvl1pPr>
              <a:defRPr>
                <a:solidFill>
                  <a:schemeClr val="tx1">
                    <a:lumMod val="75000"/>
                    <a:lumOff val="25000"/>
                  </a:schemeClr>
                </a:solidFill>
              </a:defRPr>
            </a:lvl1pPr>
          </a:lstStyle>
          <a:p>
            <a:r>
              <a:rPr lang="en-US" noProof="0"/>
              <a:t>Click to edit Master title style</a:t>
            </a:r>
          </a:p>
        </p:txBody>
      </p:sp>
      <p:sp>
        <p:nvSpPr>
          <p:cNvPr id="3" name="Text Placeholder 2">
            <a:extLst>
              <a:ext uri="{FF2B5EF4-FFF2-40B4-BE49-F238E27FC236}">
                <a16:creationId xmlns:a16="http://schemas.microsoft.com/office/drawing/2014/main" id="{9322B50D-6A7D-41C6-BA57-613BC231DF36}"/>
              </a:ext>
            </a:extLst>
          </p:cNvPr>
          <p:cNvSpPr>
            <a:spLocks noGrp="1"/>
          </p:cNvSpPr>
          <p:nvPr>
            <p:ph type="body" idx="1"/>
          </p:nvPr>
        </p:nvSpPr>
        <p:spPr>
          <a:xfrm>
            <a:off x="432000" y="1152000"/>
            <a:ext cx="5472000" cy="360000"/>
          </a:xfrm>
        </p:spPr>
        <p:txBody>
          <a:bodyPr anchor="t"/>
          <a:lstStyle>
            <a:lvl1pPr marL="0" indent="0">
              <a:buNone/>
              <a:defRPr sz="24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4" name="Content Placeholder 3">
            <a:extLst>
              <a:ext uri="{FF2B5EF4-FFF2-40B4-BE49-F238E27FC236}">
                <a16:creationId xmlns:a16="http://schemas.microsoft.com/office/drawing/2014/main" id="{9FD584DA-F775-47B8-A1D7-6556AD5FCBD2}"/>
              </a:ext>
            </a:extLst>
          </p:cNvPr>
          <p:cNvSpPr>
            <a:spLocks noGrp="1"/>
          </p:cNvSpPr>
          <p:nvPr>
            <p:ph sz="half" idx="2"/>
          </p:nvPr>
        </p:nvSpPr>
        <p:spPr>
          <a:xfrm>
            <a:off x="432000" y="1584000"/>
            <a:ext cx="5472000" cy="460800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0" name="Footer Placeholder 9">
            <a:extLst>
              <a:ext uri="{FF2B5EF4-FFF2-40B4-BE49-F238E27FC236}">
                <a16:creationId xmlns:a16="http://schemas.microsoft.com/office/drawing/2014/main" id="{9337FD81-6DFD-43B7-A7D9-59E45ECDF39A}"/>
              </a:ext>
            </a:extLst>
          </p:cNvPr>
          <p:cNvSpPr>
            <a:spLocks noGrp="1"/>
          </p:cNvSpPr>
          <p:nvPr>
            <p:ph type="ftr" sz="quarter" idx="10"/>
          </p:nvPr>
        </p:nvSpPr>
        <p:spPr/>
        <p:txBody>
          <a:bodyPr/>
          <a:lstStyle>
            <a:lvl1pPr>
              <a:defRPr>
                <a:solidFill>
                  <a:schemeClr val="tx1">
                    <a:lumMod val="75000"/>
                    <a:lumOff val="25000"/>
                  </a:schemeClr>
                </a:solidFill>
              </a:defRPr>
            </a:lvl1pPr>
          </a:lstStyle>
          <a:p>
            <a:r>
              <a:rPr lang="en-US" noProof="0" dirty="0"/>
              <a:t>Add a footer</a:t>
            </a:r>
          </a:p>
        </p:txBody>
      </p:sp>
      <p:sp>
        <p:nvSpPr>
          <p:cNvPr id="11" name="Slide Number Placeholder 10">
            <a:extLst>
              <a:ext uri="{FF2B5EF4-FFF2-40B4-BE49-F238E27FC236}">
                <a16:creationId xmlns:a16="http://schemas.microsoft.com/office/drawing/2014/main" id="{F17B7460-0559-435A-9C2F-1B12BC6CE184}"/>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US" noProof="0" smtClean="0"/>
              <a:pPr/>
              <a:t>‹#›</a:t>
            </a:fld>
            <a:endParaRPr lang="en-US" noProof="0" dirty="0"/>
          </a:p>
        </p:txBody>
      </p:sp>
      <p:cxnSp>
        <p:nvCxnSpPr>
          <p:cNvPr id="9" name="Straight Connector 8">
            <a:extLst>
              <a:ext uri="{FF2B5EF4-FFF2-40B4-BE49-F238E27FC236}">
                <a16:creationId xmlns:a16="http://schemas.microsoft.com/office/drawing/2014/main" id="{0A0FADEC-BFBD-4A6E-B51C-B0DFD4C804F5}"/>
              </a:ext>
              <a:ext uri="{C183D7F6-B498-43B3-948B-1728B52AA6E4}">
                <adec:decorative xmlns:adec="http://schemas.microsoft.com/office/drawing/2017/decorative" val="1"/>
              </a:ext>
            </a:extLst>
          </p:cNvPr>
          <p:cNvCxnSpPr>
            <a:cxnSpLocks/>
          </p:cNvCxnSpPr>
          <p:nvPr userDrawn="1"/>
        </p:nvCxnSpPr>
        <p:spPr>
          <a:xfrm>
            <a:off x="6101944" y="2185851"/>
            <a:ext cx="0" cy="2627309"/>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C47312EC-14D6-4EE3-84DF-5BE8F35DD85E}"/>
              </a:ext>
            </a:extLst>
          </p:cNvPr>
          <p:cNvSpPr>
            <a:spLocks noGrp="1"/>
          </p:cNvSpPr>
          <p:nvPr>
            <p:ph type="body" sz="quarter" idx="3"/>
          </p:nvPr>
        </p:nvSpPr>
        <p:spPr>
          <a:xfrm>
            <a:off x="6300000" y="1152000"/>
            <a:ext cx="5472000" cy="360000"/>
          </a:xfrm>
        </p:spPr>
        <p:txBody>
          <a:bodyPr vert="horz" lIns="0" tIns="0" rIns="0" bIns="0" rtlCol="0" anchor="t">
            <a:noAutofit/>
          </a:bodyPr>
          <a:lstStyle>
            <a:lvl1pPr marL="0" indent="0">
              <a:buNone/>
              <a:defRPr lang="en-US" sz="2400" b="1"/>
            </a:lvl1pPr>
          </a:lstStyle>
          <a:p>
            <a:pPr marL="266700" lvl="0" indent="-266700"/>
            <a:r>
              <a:rPr lang="en-US" noProof="0"/>
              <a:t>Click to edit Master text styles</a:t>
            </a:r>
          </a:p>
        </p:txBody>
      </p:sp>
      <p:sp>
        <p:nvSpPr>
          <p:cNvPr id="14" name="Content Placeholder 5">
            <a:extLst>
              <a:ext uri="{FF2B5EF4-FFF2-40B4-BE49-F238E27FC236}">
                <a16:creationId xmlns:a16="http://schemas.microsoft.com/office/drawing/2014/main" id="{D2E4423B-993A-4321-BD96-12519C601A1E}"/>
              </a:ext>
            </a:extLst>
          </p:cNvPr>
          <p:cNvSpPr>
            <a:spLocks noGrp="1"/>
          </p:cNvSpPr>
          <p:nvPr>
            <p:ph sz="quarter" idx="4"/>
          </p:nvPr>
        </p:nvSpPr>
        <p:spPr>
          <a:xfrm>
            <a:off x="6288002" y="1581663"/>
            <a:ext cx="5483998" cy="4608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213909862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C626A5-4FF6-42BD-858A-AE4B2C23A6BC}"/>
              </a:ext>
            </a:extLst>
          </p:cNvPr>
          <p:cNvSpPr>
            <a:spLocks noGrp="1"/>
          </p:cNvSpPr>
          <p:nvPr>
            <p:ph type="title"/>
          </p:nvPr>
        </p:nvSpPr>
        <p:spPr/>
        <p:txBody>
          <a:bodyPr/>
          <a:lstStyle>
            <a:lvl1pPr>
              <a:defRPr>
                <a:solidFill>
                  <a:schemeClr val="tx1">
                    <a:lumMod val="75000"/>
                    <a:lumOff val="25000"/>
                  </a:schemeClr>
                </a:solidFill>
              </a:defRPr>
            </a:lvl1pPr>
          </a:lstStyle>
          <a:p>
            <a:r>
              <a:rPr lang="en-US" noProof="0"/>
              <a:t>Click to edit Master title style</a:t>
            </a:r>
          </a:p>
        </p:txBody>
      </p:sp>
      <p:sp>
        <p:nvSpPr>
          <p:cNvPr id="6" name="Footer Placeholder 5">
            <a:extLst>
              <a:ext uri="{FF2B5EF4-FFF2-40B4-BE49-F238E27FC236}">
                <a16:creationId xmlns:a16="http://schemas.microsoft.com/office/drawing/2014/main" id="{29E5E346-F307-4307-949D-77CDB6E6577A}"/>
              </a:ext>
            </a:extLst>
          </p:cNvPr>
          <p:cNvSpPr>
            <a:spLocks noGrp="1"/>
          </p:cNvSpPr>
          <p:nvPr>
            <p:ph type="ftr" sz="quarter" idx="10"/>
          </p:nvPr>
        </p:nvSpPr>
        <p:spPr/>
        <p:txBody>
          <a:bodyPr/>
          <a:lstStyle>
            <a:lvl1pPr>
              <a:defRPr>
                <a:solidFill>
                  <a:schemeClr val="tx1">
                    <a:lumMod val="75000"/>
                    <a:lumOff val="25000"/>
                  </a:schemeClr>
                </a:solidFill>
              </a:defRPr>
            </a:lvl1pPr>
          </a:lstStyle>
          <a:p>
            <a:r>
              <a:rPr lang="en-US" noProof="0" dirty="0"/>
              <a:t>Add a footer</a:t>
            </a:r>
          </a:p>
        </p:txBody>
      </p:sp>
      <p:sp>
        <p:nvSpPr>
          <p:cNvPr id="7" name="Slide Number Placeholder 6">
            <a:extLst>
              <a:ext uri="{FF2B5EF4-FFF2-40B4-BE49-F238E27FC236}">
                <a16:creationId xmlns:a16="http://schemas.microsoft.com/office/drawing/2014/main" id="{BB4446C0-A637-4726-88A6-815A6AB63B96}"/>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US" noProof="0" smtClean="0"/>
              <a:pPr/>
              <a:t>‹#›</a:t>
            </a:fld>
            <a:endParaRPr lang="en-US" noProof="0" dirty="0"/>
          </a:p>
        </p:txBody>
      </p:sp>
    </p:spTree>
    <p:extLst>
      <p:ext uri="{BB962C8B-B14F-4D97-AF65-F5344CB8AC3E}">
        <p14:creationId xmlns:p14="http://schemas.microsoft.com/office/powerpoint/2010/main" val="15058552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2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C626A5-4FF6-42BD-858A-AE4B2C23A6BC}"/>
              </a:ext>
            </a:extLst>
          </p:cNvPr>
          <p:cNvSpPr>
            <a:spLocks noGrp="1"/>
          </p:cNvSpPr>
          <p:nvPr>
            <p:ph type="title"/>
          </p:nvPr>
        </p:nvSpPr>
        <p:spPr/>
        <p:txBody>
          <a:bodyPr/>
          <a:lstStyle>
            <a:lvl1pPr>
              <a:defRPr>
                <a:solidFill>
                  <a:schemeClr val="tx1">
                    <a:lumMod val="75000"/>
                    <a:lumOff val="25000"/>
                  </a:schemeClr>
                </a:solidFill>
              </a:defRPr>
            </a:lvl1pPr>
          </a:lstStyle>
          <a:p>
            <a:r>
              <a:rPr lang="en-US" noProof="0"/>
              <a:t>Click to edit Master title style</a:t>
            </a:r>
          </a:p>
        </p:txBody>
      </p:sp>
      <p:sp>
        <p:nvSpPr>
          <p:cNvPr id="6" name="Footer Placeholder 5">
            <a:extLst>
              <a:ext uri="{FF2B5EF4-FFF2-40B4-BE49-F238E27FC236}">
                <a16:creationId xmlns:a16="http://schemas.microsoft.com/office/drawing/2014/main" id="{29E5E346-F307-4307-949D-77CDB6E6577A}"/>
              </a:ext>
            </a:extLst>
          </p:cNvPr>
          <p:cNvSpPr>
            <a:spLocks noGrp="1"/>
          </p:cNvSpPr>
          <p:nvPr>
            <p:ph type="ftr" sz="quarter" idx="10"/>
          </p:nvPr>
        </p:nvSpPr>
        <p:spPr/>
        <p:txBody>
          <a:bodyPr/>
          <a:lstStyle>
            <a:lvl1pPr>
              <a:defRPr>
                <a:solidFill>
                  <a:schemeClr val="tx1">
                    <a:lumMod val="75000"/>
                    <a:lumOff val="25000"/>
                  </a:schemeClr>
                </a:solidFill>
              </a:defRPr>
            </a:lvl1pPr>
          </a:lstStyle>
          <a:p>
            <a:r>
              <a:rPr lang="en-US" noProof="0" dirty="0"/>
              <a:t>Add a footer</a:t>
            </a:r>
          </a:p>
        </p:txBody>
      </p:sp>
      <p:sp>
        <p:nvSpPr>
          <p:cNvPr id="7" name="Slide Number Placeholder 6">
            <a:extLst>
              <a:ext uri="{FF2B5EF4-FFF2-40B4-BE49-F238E27FC236}">
                <a16:creationId xmlns:a16="http://schemas.microsoft.com/office/drawing/2014/main" id="{BB4446C0-A637-4726-88A6-815A6AB63B96}"/>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US" noProof="0" smtClean="0"/>
              <a:pPr/>
              <a:t>‹#›</a:t>
            </a:fld>
            <a:endParaRPr lang="en-US" noProof="0" dirty="0"/>
          </a:p>
        </p:txBody>
      </p:sp>
    </p:spTree>
    <p:extLst>
      <p:ext uri="{BB962C8B-B14F-4D97-AF65-F5344CB8AC3E}">
        <p14:creationId xmlns:p14="http://schemas.microsoft.com/office/powerpoint/2010/main" val="288188116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F380D91F-8335-4C39-A703-5F4EE36875C8}"/>
              </a:ext>
            </a:extLst>
          </p:cNvPr>
          <p:cNvSpPr>
            <a:spLocks noGrp="1"/>
          </p:cNvSpPr>
          <p:nvPr>
            <p:ph type="ftr" sz="quarter" idx="10"/>
          </p:nvPr>
        </p:nvSpPr>
        <p:spPr/>
        <p:txBody>
          <a:bodyPr/>
          <a:lstStyle>
            <a:lvl1pPr>
              <a:defRPr>
                <a:solidFill>
                  <a:schemeClr val="tx1">
                    <a:lumMod val="75000"/>
                    <a:lumOff val="25000"/>
                  </a:schemeClr>
                </a:solidFill>
              </a:defRPr>
            </a:lvl1pPr>
          </a:lstStyle>
          <a:p>
            <a:r>
              <a:rPr lang="en-US" noProof="0" dirty="0"/>
              <a:t>Add a footer</a:t>
            </a:r>
          </a:p>
        </p:txBody>
      </p:sp>
      <p:sp>
        <p:nvSpPr>
          <p:cNvPr id="6" name="Slide Number Placeholder 5">
            <a:extLst>
              <a:ext uri="{FF2B5EF4-FFF2-40B4-BE49-F238E27FC236}">
                <a16:creationId xmlns:a16="http://schemas.microsoft.com/office/drawing/2014/main" id="{ADB88685-006A-43C3-A850-F409CF02FC40}"/>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US" noProof="0" smtClean="0"/>
              <a:pPr/>
              <a:t>‹#›</a:t>
            </a:fld>
            <a:endParaRPr lang="en-US" noProof="0" dirty="0"/>
          </a:p>
        </p:txBody>
      </p:sp>
    </p:spTree>
    <p:extLst>
      <p:ext uri="{BB962C8B-B14F-4D97-AF65-F5344CB8AC3E}">
        <p14:creationId xmlns:p14="http://schemas.microsoft.com/office/powerpoint/2010/main" val="113976703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4_Title Slide">
    <p:spTree>
      <p:nvGrpSpPr>
        <p:cNvPr id="1" name=""/>
        <p:cNvGrpSpPr/>
        <p:nvPr/>
      </p:nvGrpSpPr>
      <p:grpSpPr>
        <a:xfrm>
          <a:off x="0" y="0"/>
          <a:ext cx="0" cy="0"/>
          <a:chOff x="0" y="0"/>
          <a:chExt cx="0" cy="0"/>
        </a:xfrm>
      </p:grpSpPr>
      <p:sp>
        <p:nvSpPr>
          <p:cNvPr id="12" name="Picture Placeholder 10">
            <a:extLst>
              <a:ext uri="{FF2B5EF4-FFF2-40B4-BE49-F238E27FC236}">
                <a16:creationId xmlns:a16="http://schemas.microsoft.com/office/drawing/2014/main" id="{6F821722-FE34-4DE9-9836-565D865C1559}"/>
              </a:ext>
            </a:extLst>
          </p:cNvPr>
          <p:cNvSpPr>
            <a:spLocks noGrp="1"/>
          </p:cNvSpPr>
          <p:nvPr>
            <p:ph type="pic" sz="quarter" idx="13" hasCustomPrompt="1"/>
          </p:nvPr>
        </p:nvSpPr>
        <p:spPr>
          <a:xfrm>
            <a:off x="0" y="0"/>
            <a:ext cx="12192000" cy="6778800"/>
          </a:xfrm>
          <a:solidFill>
            <a:schemeClr val="bg1">
              <a:lumMod val="95000"/>
            </a:schemeClr>
          </a:solidFill>
        </p:spPr>
        <p:txBody>
          <a:bodyPr tIns="1116000" rIns="0" anchor="t"/>
          <a:lstStyle>
            <a:lvl1pPr marL="0" indent="0" algn="ctr">
              <a:buNone/>
              <a:defRPr/>
            </a:lvl1pPr>
          </a:lstStyle>
          <a:p>
            <a:r>
              <a:rPr lang="en-US" noProof="0" dirty="0"/>
              <a:t>Insert or Drag and Drop your Photo</a:t>
            </a:r>
          </a:p>
        </p:txBody>
      </p:sp>
      <p:sp>
        <p:nvSpPr>
          <p:cNvPr id="13" name="Rectangle 12">
            <a:extLst>
              <a:ext uri="{FF2B5EF4-FFF2-40B4-BE49-F238E27FC236}">
                <a16:creationId xmlns:a16="http://schemas.microsoft.com/office/drawing/2014/main" id="{9BD909C6-0E9A-451D-91FD-B891A0C803D7}"/>
              </a:ext>
            </a:extLst>
          </p:cNvPr>
          <p:cNvSpPr/>
          <p:nvPr userDrawn="1"/>
        </p:nvSpPr>
        <p:spPr>
          <a:xfrm>
            <a:off x="0" y="6780458"/>
            <a:ext cx="12192000" cy="775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4" name="Rectangle 13">
            <a:extLst>
              <a:ext uri="{FF2B5EF4-FFF2-40B4-BE49-F238E27FC236}">
                <a16:creationId xmlns:a16="http://schemas.microsoft.com/office/drawing/2014/main" id="{41A9BD7F-717A-4177-BAD1-D798AE60FFD0}"/>
              </a:ext>
            </a:extLst>
          </p:cNvPr>
          <p:cNvSpPr/>
          <p:nvPr userDrawn="1"/>
        </p:nvSpPr>
        <p:spPr>
          <a:xfrm>
            <a:off x="0" y="6780458"/>
            <a:ext cx="12204000" cy="3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00F23EB7-E336-46EB-A4A0-3DB7A6BF4CE1}"/>
              </a:ext>
            </a:extLst>
          </p:cNvPr>
          <p:cNvSpPr>
            <a:spLocks noGrp="1"/>
          </p:cNvSpPr>
          <p:nvPr>
            <p:ph type="ctrTitle" hasCustomPrompt="1"/>
          </p:nvPr>
        </p:nvSpPr>
        <p:spPr>
          <a:xfrm>
            <a:off x="144000" y="144000"/>
            <a:ext cx="4860000" cy="6480000"/>
          </a:xfrm>
          <a:solidFill>
            <a:schemeClr val="bg1"/>
          </a:solidFill>
          <a:ln>
            <a:noFill/>
          </a:ln>
        </p:spPr>
        <p:txBody>
          <a:bodyPr lIns="432000" tIns="72000" rIns="288000" bIns="2448000" anchor="b"/>
          <a:lstStyle>
            <a:lvl1pPr algn="l">
              <a:defRPr sz="6600">
                <a:solidFill>
                  <a:schemeClr val="tx1">
                    <a:lumMod val="75000"/>
                    <a:lumOff val="25000"/>
                  </a:schemeClr>
                </a:solidFill>
              </a:defRPr>
            </a:lvl1pPr>
          </a:lstStyle>
          <a:p>
            <a:r>
              <a:rPr lang="en-US" noProof="0"/>
              <a:t>Thank You</a:t>
            </a:r>
          </a:p>
        </p:txBody>
      </p:sp>
      <p:sp>
        <p:nvSpPr>
          <p:cNvPr id="3" name="Subtitle 2">
            <a:extLst>
              <a:ext uri="{FF2B5EF4-FFF2-40B4-BE49-F238E27FC236}">
                <a16:creationId xmlns:a16="http://schemas.microsoft.com/office/drawing/2014/main" id="{C9980B88-3F4A-4688-9ED0-17EF37E62D93}"/>
              </a:ext>
            </a:extLst>
          </p:cNvPr>
          <p:cNvSpPr>
            <a:spLocks noGrp="1"/>
          </p:cNvSpPr>
          <p:nvPr>
            <p:ph type="subTitle" idx="1" hasCustomPrompt="1"/>
          </p:nvPr>
        </p:nvSpPr>
        <p:spPr>
          <a:xfrm>
            <a:off x="1038224" y="4504149"/>
            <a:ext cx="3349381" cy="252000"/>
          </a:xfrm>
          <a:noFill/>
        </p:spPr>
        <p:txBody>
          <a:bodyPr lIns="0" tIns="0" rIns="0" bIns="0" anchor="t"/>
          <a:lstStyle>
            <a:lvl1pPr marL="0" indent="0" algn="l">
              <a:buNone/>
              <a:defRPr sz="18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Full Name</a:t>
            </a:r>
          </a:p>
        </p:txBody>
      </p:sp>
      <p:sp>
        <p:nvSpPr>
          <p:cNvPr id="5" name="Text Placeholder 4">
            <a:extLst>
              <a:ext uri="{FF2B5EF4-FFF2-40B4-BE49-F238E27FC236}">
                <a16:creationId xmlns:a16="http://schemas.microsoft.com/office/drawing/2014/main" id="{4BFF1D51-2F23-4712-A1F0-725B32B9F42F}"/>
              </a:ext>
            </a:extLst>
          </p:cNvPr>
          <p:cNvSpPr>
            <a:spLocks noGrp="1"/>
          </p:cNvSpPr>
          <p:nvPr>
            <p:ph type="body" sz="quarter" idx="15" hasCustomPrompt="1"/>
          </p:nvPr>
        </p:nvSpPr>
        <p:spPr>
          <a:xfrm>
            <a:off x="1038224" y="4908147"/>
            <a:ext cx="3349381" cy="252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Phone</a:t>
            </a:r>
          </a:p>
        </p:txBody>
      </p:sp>
      <p:sp>
        <p:nvSpPr>
          <p:cNvPr id="11" name="Text Placeholder 10">
            <a:extLst>
              <a:ext uri="{FF2B5EF4-FFF2-40B4-BE49-F238E27FC236}">
                <a16:creationId xmlns:a16="http://schemas.microsoft.com/office/drawing/2014/main" id="{3BDABCD1-5D5B-40B2-8066-B5C93CEEC105}"/>
              </a:ext>
            </a:extLst>
          </p:cNvPr>
          <p:cNvSpPr>
            <a:spLocks noGrp="1"/>
          </p:cNvSpPr>
          <p:nvPr>
            <p:ph type="body" sz="quarter" idx="16" hasCustomPrompt="1"/>
          </p:nvPr>
        </p:nvSpPr>
        <p:spPr>
          <a:xfrm>
            <a:off x="1038631" y="5312145"/>
            <a:ext cx="3349381" cy="252000"/>
          </a:xfrm>
        </p:spPr>
        <p:txBody>
          <a:bodyPr/>
          <a:lstStyle>
            <a:lvl1pPr marL="0" indent="0">
              <a:buNone/>
              <a:defRPr/>
            </a:lvl1pPr>
          </a:lstStyle>
          <a:p>
            <a:pPr lvl="0"/>
            <a:r>
              <a:rPr lang="en-US" noProof="0"/>
              <a:t>Email</a:t>
            </a:r>
          </a:p>
        </p:txBody>
      </p:sp>
      <p:sp>
        <p:nvSpPr>
          <p:cNvPr id="16" name="Text Placeholder 15">
            <a:extLst>
              <a:ext uri="{FF2B5EF4-FFF2-40B4-BE49-F238E27FC236}">
                <a16:creationId xmlns:a16="http://schemas.microsoft.com/office/drawing/2014/main" id="{38902124-F995-42DE-9ABC-A5670119893D}"/>
              </a:ext>
            </a:extLst>
          </p:cNvPr>
          <p:cNvSpPr>
            <a:spLocks noGrp="1"/>
          </p:cNvSpPr>
          <p:nvPr>
            <p:ph type="body" sz="quarter" idx="17" hasCustomPrompt="1"/>
          </p:nvPr>
        </p:nvSpPr>
        <p:spPr>
          <a:xfrm>
            <a:off x="1026094" y="5715370"/>
            <a:ext cx="3350644" cy="252413"/>
          </a:xfrm>
        </p:spPr>
        <p:txBody>
          <a:bodyPr/>
          <a:lstStyle>
            <a:lvl1pPr marL="0" indent="0">
              <a:buNone/>
              <a:defRPr/>
            </a:lvl1pPr>
          </a:lstStyle>
          <a:p>
            <a:pPr lvl="0"/>
            <a:r>
              <a:rPr lang="en-US" noProof="0"/>
              <a:t>Website</a:t>
            </a:r>
          </a:p>
        </p:txBody>
      </p:sp>
    </p:spTree>
    <p:extLst>
      <p:ext uri="{BB962C8B-B14F-4D97-AF65-F5344CB8AC3E}">
        <p14:creationId xmlns:p14="http://schemas.microsoft.com/office/powerpoint/2010/main" val="310474348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AF9ABA0-4960-4BBE-9249-3B9F526B543D}"/>
              </a:ext>
            </a:extLst>
          </p:cNvPr>
          <p:cNvSpPr/>
          <p:nvPr userDrawn="1"/>
        </p:nvSpPr>
        <p:spPr>
          <a:xfrm>
            <a:off x="0" y="0"/>
            <a:ext cx="12204000" cy="6773258"/>
          </a:xfrm>
          <a:prstGeom prst="rect">
            <a:avLst/>
          </a:prstGeom>
          <a:solidFill>
            <a:schemeClr val="accent1">
              <a:lumMod val="50000"/>
              <a:alpha val="20000"/>
            </a:schemeClr>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00F23EB7-E336-46EB-A4A0-3DB7A6BF4CE1}"/>
              </a:ext>
            </a:extLst>
          </p:cNvPr>
          <p:cNvSpPr>
            <a:spLocks noGrp="1"/>
          </p:cNvSpPr>
          <p:nvPr>
            <p:ph type="ctrTitle" hasCustomPrompt="1"/>
          </p:nvPr>
        </p:nvSpPr>
        <p:spPr>
          <a:xfrm>
            <a:off x="144000" y="3163899"/>
            <a:ext cx="4860000" cy="1800000"/>
          </a:xfrm>
          <a:solidFill>
            <a:schemeClr val="bg1"/>
          </a:solidFill>
          <a:ln>
            <a:noFill/>
          </a:ln>
        </p:spPr>
        <p:txBody>
          <a:bodyPr lIns="180000" tIns="72000" rIns="180000" bIns="72000" anchor="ctr"/>
          <a:lstStyle>
            <a:lvl1pPr algn="l">
              <a:defRPr sz="5000">
                <a:solidFill>
                  <a:schemeClr val="tx1">
                    <a:lumMod val="75000"/>
                    <a:lumOff val="25000"/>
                  </a:schemeClr>
                </a:solidFill>
              </a:defRPr>
            </a:lvl1pPr>
          </a:lstStyle>
          <a:p>
            <a:r>
              <a:rPr lang="en-US" noProof="0"/>
              <a:t>Cover Title 1</a:t>
            </a:r>
          </a:p>
        </p:txBody>
      </p:sp>
      <p:sp>
        <p:nvSpPr>
          <p:cNvPr id="3" name="Subtitle 2">
            <a:extLst>
              <a:ext uri="{FF2B5EF4-FFF2-40B4-BE49-F238E27FC236}">
                <a16:creationId xmlns:a16="http://schemas.microsoft.com/office/drawing/2014/main" id="{C9980B88-3F4A-4688-9ED0-17EF37E62D93}"/>
              </a:ext>
            </a:extLst>
          </p:cNvPr>
          <p:cNvSpPr>
            <a:spLocks noGrp="1"/>
          </p:cNvSpPr>
          <p:nvPr>
            <p:ph type="subTitle" idx="1"/>
          </p:nvPr>
        </p:nvSpPr>
        <p:spPr>
          <a:xfrm>
            <a:off x="144000" y="5119698"/>
            <a:ext cx="4860000" cy="836602"/>
          </a:xfrm>
          <a:solidFill>
            <a:schemeClr val="bg1"/>
          </a:solidFill>
        </p:spPr>
        <p:txBody>
          <a:bodyPr lIns="180000" tIns="72000" rIns="180000" bIns="72000" anchor="ctr"/>
          <a:lstStyle>
            <a:lvl1pPr marL="0" indent="0" algn="l">
              <a:buNone/>
              <a:defRPr sz="24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12" name="Rectangle 11">
            <a:extLst>
              <a:ext uri="{FF2B5EF4-FFF2-40B4-BE49-F238E27FC236}">
                <a16:creationId xmlns:a16="http://schemas.microsoft.com/office/drawing/2014/main" id="{3114E411-DCD8-47C4-8385-C03FBB18B180}"/>
              </a:ext>
            </a:extLst>
          </p:cNvPr>
          <p:cNvSpPr/>
          <p:nvPr userDrawn="1"/>
        </p:nvSpPr>
        <p:spPr>
          <a:xfrm>
            <a:off x="0" y="6780458"/>
            <a:ext cx="12192000" cy="775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3" name="Rectangle 12">
            <a:extLst>
              <a:ext uri="{FF2B5EF4-FFF2-40B4-BE49-F238E27FC236}">
                <a16:creationId xmlns:a16="http://schemas.microsoft.com/office/drawing/2014/main" id="{D5BF3746-E60B-4321-998E-07F04440CEAC}"/>
              </a:ext>
            </a:extLst>
          </p:cNvPr>
          <p:cNvSpPr/>
          <p:nvPr userDrawn="1"/>
        </p:nvSpPr>
        <p:spPr>
          <a:xfrm>
            <a:off x="0" y="6780458"/>
            <a:ext cx="12204000" cy="3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nvGrpSpPr>
          <p:cNvPr id="8" name="Group 7" descr="Accent image brackets&#10;">
            <a:extLst>
              <a:ext uri="{FF2B5EF4-FFF2-40B4-BE49-F238E27FC236}">
                <a16:creationId xmlns:a16="http://schemas.microsoft.com/office/drawing/2014/main" id="{C76F92B7-6C7B-47FA-99F4-C2B7B3F6DEC5}"/>
              </a:ext>
              <a:ext uri="{C183D7F6-B498-43B3-948B-1728B52AA6E4}">
                <adec:decorative xmlns:adec="http://schemas.microsoft.com/office/drawing/2017/decorative" val="1"/>
              </a:ext>
            </a:extLst>
          </p:cNvPr>
          <p:cNvGrpSpPr/>
          <p:nvPr userDrawn="1"/>
        </p:nvGrpSpPr>
        <p:grpSpPr>
          <a:xfrm>
            <a:off x="144000" y="144000"/>
            <a:ext cx="4860000" cy="6498000"/>
            <a:chOff x="408650" y="404285"/>
            <a:chExt cx="4330700" cy="3164637"/>
          </a:xfrm>
        </p:grpSpPr>
        <p:sp>
          <p:nvSpPr>
            <p:cNvPr id="9" name="Rectangle 6">
              <a:extLst>
                <a:ext uri="{FF2B5EF4-FFF2-40B4-BE49-F238E27FC236}">
                  <a16:creationId xmlns:a16="http://schemas.microsoft.com/office/drawing/2014/main" id="{3C768717-8441-4105-AF79-95C8C7634CEF}"/>
                </a:ext>
              </a:extLst>
            </p:cNvPr>
            <p:cNvSpPr/>
            <p:nvPr/>
          </p:nvSpPr>
          <p:spPr>
            <a:xfrm>
              <a:off x="408650" y="3386488"/>
              <a:ext cx="4330700" cy="182434"/>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Rectangle 6">
              <a:extLst>
                <a:ext uri="{FF2B5EF4-FFF2-40B4-BE49-F238E27FC236}">
                  <a16:creationId xmlns:a16="http://schemas.microsoft.com/office/drawing/2014/main" id="{0AF2D9B2-503F-41FB-981B-EBBEF4D0D01D}"/>
                </a:ext>
              </a:extLst>
            </p:cNvPr>
            <p:cNvSpPr/>
            <p:nvPr/>
          </p:nvSpPr>
          <p:spPr>
            <a:xfrm flipV="1">
              <a:off x="408650" y="404285"/>
              <a:ext cx="4330700" cy="182434"/>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Tree>
    <p:extLst>
      <p:ext uri="{BB962C8B-B14F-4D97-AF65-F5344CB8AC3E}">
        <p14:creationId xmlns:p14="http://schemas.microsoft.com/office/powerpoint/2010/main" val="292507119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5AE6A42-8962-4702-8E68-FB78280BAD08}"/>
              </a:ext>
            </a:extLst>
          </p:cNvPr>
          <p:cNvSpPr/>
          <p:nvPr userDrawn="1"/>
        </p:nvSpPr>
        <p:spPr>
          <a:xfrm>
            <a:off x="0" y="-1"/>
            <a:ext cx="12192000" cy="6013451"/>
          </a:xfrm>
          <a:prstGeom prst="rect">
            <a:avLst/>
          </a:prstGeom>
          <a:solidFill>
            <a:schemeClr val="accent1">
              <a:lumMod val="50000"/>
              <a:alpha val="2500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00F23EB7-E336-46EB-A4A0-3DB7A6BF4CE1}"/>
              </a:ext>
            </a:extLst>
          </p:cNvPr>
          <p:cNvSpPr>
            <a:spLocks noGrp="1"/>
          </p:cNvSpPr>
          <p:nvPr>
            <p:ph type="ctrTitle" hasCustomPrompt="1"/>
          </p:nvPr>
        </p:nvSpPr>
        <p:spPr>
          <a:xfrm>
            <a:off x="7189200" y="163897"/>
            <a:ext cx="4860000" cy="5724000"/>
          </a:xfrm>
          <a:solidFill>
            <a:schemeClr val="bg1"/>
          </a:solidFill>
          <a:ln>
            <a:noFill/>
          </a:ln>
        </p:spPr>
        <p:txBody>
          <a:bodyPr lIns="432000" tIns="72000" rIns="288000" bIns="1404000" anchor="b"/>
          <a:lstStyle>
            <a:lvl1pPr algn="l">
              <a:defRPr sz="5000">
                <a:solidFill>
                  <a:schemeClr val="tx1">
                    <a:lumMod val="75000"/>
                    <a:lumOff val="25000"/>
                  </a:schemeClr>
                </a:solidFill>
              </a:defRPr>
            </a:lvl1pPr>
          </a:lstStyle>
          <a:p>
            <a:r>
              <a:rPr lang="en-US" noProof="0"/>
              <a:t>Divider Slide Title</a:t>
            </a:r>
          </a:p>
        </p:txBody>
      </p:sp>
      <p:sp>
        <p:nvSpPr>
          <p:cNvPr id="3" name="Subtitle 2">
            <a:extLst>
              <a:ext uri="{FF2B5EF4-FFF2-40B4-BE49-F238E27FC236}">
                <a16:creationId xmlns:a16="http://schemas.microsoft.com/office/drawing/2014/main" id="{C9980B88-3F4A-4688-9ED0-17EF37E62D93}"/>
              </a:ext>
            </a:extLst>
          </p:cNvPr>
          <p:cNvSpPr>
            <a:spLocks noGrp="1"/>
          </p:cNvSpPr>
          <p:nvPr>
            <p:ph type="subTitle" idx="1"/>
          </p:nvPr>
        </p:nvSpPr>
        <p:spPr>
          <a:xfrm>
            <a:off x="7652806" y="4837186"/>
            <a:ext cx="3932788" cy="750814"/>
          </a:xfrm>
          <a:noFill/>
        </p:spPr>
        <p:txBody>
          <a:bodyPr lIns="0" tIns="0" rIns="0" bIns="0" anchor="t"/>
          <a:lstStyle>
            <a:lvl1pPr marL="0" indent="0" algn="l">
              <a:buNone/>
              <a:defRPr sz="18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5" name="Slide Number Placeholder 4">
            <a:extLst>
              <a:ext uri="{FF2B5EF4-FFF2-40B4-BE49-F238E27FC236}">
                <a16:creationId xmlns:a16="http://schemas.microsoft.com/office/drawing/2014/main" id="{AE6A6BE3-DFA9-4797-868F-D23E7118FAB9}"/>
              </a:ext>
            </a:extLst>
          </p:cNvPr>
          <p:cNvSpPr>
            <a:spLocks noGrp="1"/>
          </p:cNvSpPr>
          <p:nvPr>
            <p:ph type="sldNum" sz="quarter" idx="11"/>
          </p:nvPr>
        </p:nvSpPr>
        <p:spPr/>
        <p:txBody>
          <a:bodyPr/>
          <a:lstStyle/>
          <a:p>
            <a:fld id="{19B51A1E-902D-48AF-9020-955120F399B6}" type="slidenum">
              <a:rPr lang="en-US" noProof="0" smtClean="0"/>
              <a:pPr/>
              <a:t>‹#›</a:t>
            </a:fld>
            <a:endParaRPr lang="en-US" noProof="0" dirty="0"/>
          </a:p>
        </p:txBody>
      </p:sp>
      <p:sp>
        <p:nvSpPr>
          <p:cNvPr id="9" name="Footer Placeholder 8">
            <a:extLst>
              <a:ext uri="{FF2B5EF4-FFF2-40B4-BE49-F238E27FC236}">
                <a16:creationId xmlns:a16="http://schemas.microsoft.com/office/drawing/2014/main" id="{827C91B9-2B28-435F-8A65-9FB91CE2F765}"/>
              </a:ext>
            </a:extLst>
          </p:cNvPr>
          <p:cNvSpPr>
            <a:spLocks noGrp="1"/>
          </p:cNvSpPr>
          <p:nvPr>
            <p:ph type="ftr" sz="quarter" idx="12"/>
          </p:nvPr>
        </p:nvSpPr>
        <p:spPr/>
        <p:txBody>
          <a:bodyPr/>
          <a:lstStyle/>
          <a:p>
            <a:r>
              <a:rPr lang="en-US" noProof="0" dirty="0"/>
              <a:t>Add a footer</a:t>
            </a:r>
          </a:p>
        </p:txBody>
      </p:sp>
    </p:spTree>
    <p:extLst>
      <p:ext uri="{BB962C8B-B14F-4D97-AF65-F5344CB8AC3E}">
        <p14:creationId xmlns:p14="http://schemas.microsoft.com/office/powerpoint/2010/main" val="102484399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A54DF6A-4172-4D5F-A3ED-02BB36DE79DA}"/>
              </a:ext>
            </a:extLst>
          </p:cNvPr>
          <p:cNvSpPr/>
          <p:nvPr userDrawn="1"/>
        </p:nvSpPr>
        <p:spPr>
          <a:xfrm>
            <a:off x="0" y="0"/>
            <a:ext cx="12192000" cy="60134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5" name="Slide Number Placeholder 4">
            <a:extLst>
              <a:ext uri="{FF2B5EF4-FFF2-40B4-BE49-F238E27FC236}">
                <a16:creationId xmlns:a16="http://schemas.microsoft.com/office/drawing/2014/main" id="{AE6A6BE3-DFA9-4797-868F-D23E7118FAB9}"/>
              </a:ext>
            </a:extLst>
          </p:cNvPr>
          <p:cNvSpPr>
            <a:spLocks noGrp="1"/>
          </p:cNvSpPr>
          <p:nvPr>
            <p:ph type="sldNum" sz="quarter" idx="11"/>
          </p:nvPr>
        </p:nvSpPr>
        <p:spPr/>
        <p:txBody>
          <a:bodyPr/>
          <a:lstStyle/>
          <a:p>
            <a:fld id="{19B51A1E-902D-48AF-9020-955120F399B6}" type="slidenum">
              <a:rPr lang="en-US" noProof="0" smtClean="0"/>
              <a:pPr/>
              <a:t>‹#›</a:t>
            </a:fld>
            <a:endParaRPr lang="en-US" noProof="0" dirty="0"/>
          </a:p>
        </p:txBody>
      </p:sp>
      <p:sp>
        <p:nvSpPr>
          <p:cNvPr id="9" name="Footer Placeholder 8">
            <a:extLst>
              <a:ext uri="{FF2B5EF4-FFF2-40B4-BE49-F238E27FC236}">
                <a16:creationId xmlns:a16="http://schemas.microsoft.com/office/drawing/2014/main" id="{827C91B9-2B28-435F-8A65-9FB91CE2F765}"/>
              </a:ext>
            </a:extLst>
          </p:cNvPr>
          <p:cNvSpPr>
            <a:spLocks noGrp="1"/>
          </p:cNvSpPr>
          <p:nvPr>
            <p:ph type="ftr" sz="quarter" idx="12"/>
          </p:nvPr>
        </p:nvSpPr>
        <p:spPr/>
        <p:txBody>
          <a:bodyPr/>
          <a:lstStyle/>
          <a:p>
            <a:r>
              <a:rPr lang="en-US" noProof="0" dirty="0"/>
              <a:t>Add a footer</a:t>
            </a:r>
          </a:p>
        </p:txBody>
      </p:sp>
      <p:sp>
        <p:nvSpPr>
          <p:cNvPr id="11" name="Text Placeholder 3">
            <a:extLst>
              <a:ext uri="{FF2B5EF4-FFF2-40B4-BE49-F238E27FC236}">
                <a16:creationId xmlns:a16="http://schemas.microsoft.com/office/drawing/2014/main" id="{DF07348F-72DF-4462-A032-32D81AA8FB6A}"/>
              </a:ext>
            </a:extLst>
          </p:cNvPr>
          <p:cNvSpPr>
            <a:spLocks noGrp="1"/>
          </p:cNvSpPr>
          <p:nvPr>
            <p:ph type="body" sz="half" idx="2"/>
          </p:nvPr>
        </p:nvSpPr>
        <p:spPr>
          <a:xfrm>
            <a:off x="142800" y="2636518"/>
            <a:ext cx="4848203" cy="3232469"/>
          </a:xfrm>
          <a:solidFill>
            <a:schemeClr val="bg1"/>
          </a:solidFill>
        </p:spPr>
        <p:txBody>
          <a:bodyPr lIns="457200" tIns="18288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Click to edit Master text styles</a:t>
            </a:r>
          </a:p>
        </p:txBody>
      </p:sp>
      <p:sp>
        <p:nvSpPr>
          <p:cNvPr id="14" name="Title 1">
            <a:extLst>
              <a:ext uri="{FF2B5EF4-FFF2-40B4-BE49-F238E27FC236}">
                <a16:creationId xmlns:a16="http://schemas.microsoft.com/office/drawing/2014/main" id="{931CBEE8-3214-4A3C-B723-D07BA0805E2D}"/>
              </a:ext>
            </a:extLst>
          </p:cNvPr>
          <p:cNvSpPr>
            <a:spLocks noGrp="1"/>
          </p:cNvSpPr>
          <p:nvPr>
            <p:ph type="title"/>
          </p:nvPr>
        </p:nvSpPr>
        <p:spPr>
          <a:xfrm>
            <a:off x="142800" y="457200"/>
            <a:ext cx="4848203" cy="2179318"/>
          </a:xfrm>
          <a:solidFill>
            <a:schemeClr val="bg1"/>
          </a:solidFill>
        </p:spPr>
        <p:txBody>
          <a:bodyPr lIns="457200" bIns="182880" anchor="b"/>
          <a:lstStyle>
            <a:lvl1pPr>
              <a:defRPr sz="3200"/>
            </a:lvl1pPr>
          </a:lstStyle>
          <a:p>
            <a:r>
              <a:rPr lang="en-US" noProof="0"/>
              <a:t>Click to edit Master title style</a:t>
            </a:r>
          </a:p>
        </p:txBody>
      </p:sp>
      <p:sp>
        <p:nvSpPr>
          <p:cNvPr id="15" name="Content Placeholder 2">
            <a:extLst>
              <a:ext uri="{FF2B5EF4-FFF2-40B4-BE49-F238E27FC236}">
                <a16:creationId xmlns:a16="http://schemas.microsoft.com/office/drawing/2014/main" id="{2055B4F8-B74A-49D7-8E56-9627BCFF69B6}"/>
              </a:ext>
            </a:extLst>
          </p:cNvPr>
          <p:cNvSpPr>
            <a:spLocks noGrp="1"/>
          </p:cNvSpPr>
          <p:nvPr>
            <p:ph idx="1"/>
          </p:nvPr>
        </p:nvSpPr>
        <p:spPr>
          <a:xfrm>
            <a:off x="5183188" y="457201"/>
            <a:ext cx="6866012" cy="5403850"/>
          </a:xfrm>
        </p:spPr>
        <p:txBody>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18839812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A54DF6A-4172-4D5F-A3ED-02BB36DE79DA}"/>
              </a:ext>
            </a:extLst>
          </p:cNvPr>
          <p:cNvSpPr/>
          <p:nvPr userDrawn="1"/>
        </p:nvSpPr>
        <p:spPr>
          <a:xfrm>
            <a:off x="0" y="0"/>
            <a:ext cx="12192000" cy="60134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5" name="Slide Number Placeholder 4">
            <a:extLst>
              <a:ext uri="{FF2B5EF4-FFF2-40B4-BE49-F238E27FC236}">
                <a16:creationId xmlns:a16="http://schemas.microsoft.com/office/drawing/2014/main" id="{AE6A6BE3-DFA9-4797-868F-D23E7118FAB9}"/>
              </a:ext>
            </a:extLst>
          </p:cNvPr>
          <p:cNvSpPr>
            <a:spLocks noGrp="1"/>
          </p:cNvSpPr>
          <p:nvPr>
            <p:ph type="sldNum" sz="quarter" idx="11"/>
          </p:nvPr>
        </p:nvSpPr>
        <p:spPr/>
        <p:txBody>
          <a:bodyPr/>
          <a:lstStyle/>
          <a:p>
            <a:fld id="{19B51A1E-902D-48AF-9020-955120F399B6}" type="slidenum">
              <a:rPr lang="en-US" noProof="0" smtClean="0"/>
              <a:pPr/>
              <a:t>‹#›</a:t>
            </a:fld>
            <a:endParaRPr lang="en-US" noProof="0" dirty="0"/>
          </a:p>
        </p:txBody>
      </p:sp>
      <p:sp>
        <p:nvSpPr>
          <p:cNvPr id="9" name="Footer Placeholder 8">
            <a:extLst>
              <a:ext uri="{FF2B5EF4-FFF2-40B4-BE49-F238E27FC236}">
                <a16:creationId xmlns:a16="http://schemas.microsoft.com/office/drawing/2014/main" id="{827C91B9-2B28-435F-8A65-9FB91CE2F765}"/>
              </a:ext>
            </a:extLst>
          </p:cNvPr>
          <p:cNvSpPr>
            <a:spLocks noGrp="1"/>
          </p:cNvSpPr>
          <p:nvPr>
            <p:ph type="ftr" sz="quarter" idx="12"/>
          </p:nvPr>
        </p:nvSpPr>
        <p:spPr/>
        <p:txBody>
          <a:bodyPr/>
          <a:lstStyle/>
          <a:p>
            <a:r>
              <a:rPr lang="en-US" noProof="0" dirty="0"/>
              <a:t>Add a footer</a:t>
            </a:r>
          </a:p>
        </p:txBody>
      </p:sp>
      <p:sp>
        <p:nvSpPr>
          <p:cNvPr id="11" name="Text Placeholder 3">
            <a:extLst>
              <a:ext uri="{FF2B5EF4-FFF2-40B4-BE49-F238E27FC236}">
                <a16:creationId xmlns:a16="http://schemas.microsoft.com/office/drawing/2014/main" id="{DF07348F-72DF-4462-A032-32D81AA8FB6A}"/>
              </a:ext>
            </a:extLst>
          </p:cNvPr>
          <p:cNvSpPr>
            <a:spLocks noGrp="1"/>
          </p:cNvSpPr>
          <p:nvPr>
            <p:ph type="body" sz="half" idx="2"/>
          </p:nvPr>
        </p:nvSpPr>
        <p:spPr>
          <a:xfrm>
            <a:off x="142800" y="2636518"/>
            <a:ext cx="4848203" cy="3232469"/>
          </a:xfrm>
          <a:solidFill>
            <a:schemeClr val="bg1"/>
          </a:solidFill>
        </p:spPr>
        <p:txBody>
          <a:bodyPr lIns="457200" tIns="18288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Click to edit Master text styles</a:t>
            </a:r>
          </a:p>
        </p:txBody>
      </p:sp>
      <p:sp>
        <p:nvSpPr>
          <p:cNvPr id="14" name="Title 1">
            <a:extLst>
              <a:ext uri="{FF2B5EF4-FFF2-40B4-BE49-F238E27FC236}">
                <a16:creationId xmlns:a16="http://schemas.microsoft.com/office/drawing/2014/main" id="{931CBEE8-3214-4A3C-B723-D07BA0805E2D}"/>
              </a:ext>
            </a:extLst>
          </p:cNvPr>
          <p:cNvSpPr>
            <a:spLocks noGrp="1"/>
          </p:cNvSpPr>
          <p:nvPr>
            <p:ph type="title"/>
          </p:nvPr>
        </p:nvSpPr>
        <p:spPr>
          <a:xfrm>
            <a:off x="142800" y="457200"/>
            <a:ext cx="4848203" cy="2179318"/>
          </a:xfrm>
          <a:solidFill>
            <a:schemeClr val="bg1"/>
          </a:solidFill>
        </p:spPr>
        <p:txBody>
          <a:bodyPr lIns="457200" bIns="182880" anchor="b"/>
          <a:lstStyle>
            <a:lvl1pPr>
              <a:defRPr sz="3200"/>
            </a:lvl1pPr>
          </a:lstStyle>
          <a:p>
            <a:r>
              <a:rPr lang="en-US" noProof="0"/>
              <a:t>Click to edit Master title style</a:t>
            </a:r>
          </a:p>
        </p:txBody>
      </p:sp>
      <p:sp>
        <p:nvSpPr>
          <p:cNvPr id="8" name="Picture Placeholder 2">
            <a:extLst>
              <a:ext uri="{FF2B5EF4-FFF2-40B4-BE49-F238E27FC236}">
                <a16:creationId xmlns:a16="http://schemas.microsoft.com/office/drawing/2014/main" id="{142253A3-E01E-4F41-A614-A428B7D36E8F}"/>
              </a:ext>
            </a:extLst>
          </p:cNvPr>
          <p:cNvSpPr>
            <a:spLocks noGrp="1"/>
          </p:cNvSpPr>
          <p:nvPr>
            <p:ph type="pic" idx="1"/>
          </p:nvPr>
        </p:nvSpPr>
        <p:spPr>
          <a:xfrm>
            <a:off x="5183188" y="457201"/>
            <a:ext cx="6866012"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US" noProof="0" dirty="0"/>
          </a:p>
        </p:txBody>
      </p:sp>
    </p:spTree>
    <p:extLst>
      <p:ext uri="{BB962C8B-B14F-4D97-AF65-F5344CB8AC3E}">
        <p14:creationId xmlns:p14="http://schemas.microsoft.com/office/powerpoint/2010/main" val="38638459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no Header">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171E5E3D-6A1C-49BA-9E11-FC053AD81804}"/>
              </a:ext>
            </a:extLst>
          </p:cNvPr>
          <p:cNvSpPr>
            <a:spLocks noGrp="1"/>
          </p:cNvSpPr>
          <p:nvPr>
            <p:ph type="pic" sz="quarter" idx="13" hasCustomPrompt="1"/>
          </p:nvPr>
        </p:nvSpPr>
        <p:spPr>
          <a:xfrm>
            <a:off x="0" y="0"/>
            <a:ext cx="12192000" cy="6013450"/>
          </a:xfrm>
          <a:solidFill>
            <a:schemeClr val="bg1">
              <a:lumMod val="95000"/>
            </a:schemeClr>
          </a:solidFill>
        </p:spPr>
        <p:txBody>
          <a:bodyPr lIns="576000" tIns="0" rIns="36000" bIns="0" anchor="ctr"/>
          <a:lstStyle>
            <a:lvl1pPr marL="0" indent="0" algn="l">
              <a:buNone/>
              <a:defRPr/>
            </a:lvl1pPr>
          </a:lstStyle>
          <a:p>
            <a:r>
              <a:rPr lang="en-US" noProof="0" dirty="0"/>
              <a:t>Insert or Drag and Drop your Photo</a:t>
            </a:r>
          </a:p>
        </p:txBody>
      </p:sp>
      <p:sp>
        <p:nvSpPr>
          <p:cNvPr id="2" name="Title 1">
            <a:extLst>
              <a:ext uri="{FF2B5EF4-FFF2-40B4-BE49-F238E27FC236}">
                <a16:creationId xmlns:a16="http://schemas.microsoft.com/office/drawing/2014/main" id="{00F23EB7-E336-46EB-A4A0-3DB7A6BF4CE1}"/>
              </a:ext>
            </a:extLst>
          </p:cNvPr>
          <p:cNvSpPr>
            <a:spLocks noGrp="1"/>
          </p:cNvSpPr>
          <p:nvPr>
            <p:ph type="ctrTitle" hasCustomPrompt="1"/>
          </p:nvPr>
        </p:nvSpPr>
        <p:spPr>
          <a:xfrm>
            <a:off x="7189200" y="163897"/>
            <a:ext cx="4860000" cy="5724000"/>
          </a:xfrm>
          <a:solidFill>
            <a:schemeClr val="bg1"/>
          </a:solidFill>
          <a:ln>
            <a:noFill/>
          </a:ln>
        </p:spPr>
        <p:txBody>
          <a:bodyPr lIns="432000" tIns="72000" rIns="288000" bIns="1404000" anchor="b"/>
          <a:lstStyle>
            <a:lvl1pPr algn="l">
              <a:defRPr sz="5000">
                <a:solidFill>
                  <a:schemeClr val="tx1">
                    <a:lumMod val="75000"/>
                    <a:lumOff val="25000"/>
                  </a:schemeClr>
                </a:solidFill>
              </a:defRPr>
            </a:lvl1pPr>
          </a:lstStyle>
          <a:p>
            <a:r>
              <a:rPr lang="en-US" noProof="0"/>
              <a:t>Divider Slide Title</a:t>
            </a:r>
          </a:p>
        </p:txBody>
      </p:sp>
      <p:sp>
        <p:nvSpPr>
          <p:cNvPr id="3" name="Subtitle 2">
            <a:extLst>
              <a:ext uri="{FF2B5EF4-FFF2-40B4-BE49-F238E27FC236}">
                <a16:creationId xmlns:a16="http://schemas.microsoft.com/office/drawing/2014/main" id="{C9980B88-3F4A-4688-9ED0-17EF37E62D93}"/>
              </a:ext>
            </a:extLst>
          </p:cNvPr>
          <p:cNvSpPr>
            <a:spLocks noGrp="1"/>
          </p:cNvSpPr>
          <p:nvPr>
            <p:ph type="subTitle" idx="1"/>
          </p:nvPr>
        </p:nvSpPr>
        <p:spPr>
          <a:xfrm>
            <a:off x="7652806" y="4837186"/>
            <a:ext cx="3932788" cy="750814"/>
          </a:xfrm>
          <a:noFill/>
        </p:spPr>
        <p:txBody>
          <a:bodyPr lIns="0" tIns="0" rIns="0" bIns="0" anchor="t"/>
          <a:lstStyle>
            <a:lvl1pPr marL="0" indent="0" algn="l">
              <a:buNone/>
              <a:defRPr sz="18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5" name="Slide Number Placeholder 4">
            <a:extLst>
              <a:ext uri="{FF2B5EF4-FFF2-40B4-BE49-F238E27FC236}">
                <a16:creationId xmlns:a16="http://schemas.microsoft.com/office/drawing/2014/main" id="{AE6A6BE3-DFA9-4797-868F-D23E7118FAB9}"/>
              </a:ext>
            </a:extLst>
          </p:cNvPr>
          <p:cNvSpPr>
            <a:spLocks noGrp="1"/>
          </p:cNvSpPr>
          <p:nvPr>
            <p:ph type="sldNum" sz="quarter" idx="11"/>
          </p:nvPr>
        </p:nvSpPr>
        <p:spPr/>
        <p:txBody>
          <a:bodyPr/>
          <a:lstStyle/>
          <a:p>
            <a:fld id="{19B51A1E-902D-48AF-9020-955120F399B6}" type="slidenum">
              <a:rPr lang="en-US" noProof="0" smtClean="0"/>
              <a:pPr/>
              <a:t>‹#›</a:t>
            </a:fld>
            <a:endParaRPr lang="en-US" noProof="0" dirty="0"/>
          </a:p>
        </p:txBody>
      </p:sp>
      <p:sp>
        <p:nvSpPr>
          <p:cNvPr id="9" name="Footer Placeholder 8">
            <a:extLst>
              <a:ext uri="{FF2B5EF4-FFF2-40B4-BE49-F238E27FC236}">
                <a16:creationId xmlns:a16="http://schemas.microsoft.com/office/drawing/2014/main" id="{827C91B9-2B28-435F-8A65-9FB91CE2F765}"/>
              </a:ext>
            </a:extLst>
          </p:cNvPr>
          <p:cNvSpPr>
            <a:spLocks noGrp="1"/>
          </p:cNvSpPr>
          <p:nvPr>
            <p:ph type="ftr" sz="quarter" idx="12"/>
          </p:nvPr>
        </p:nvSpPr>
        <p:spPr/>
        <p:txBody>
          <a:bodyPr/>
          <a:lstStyle/>
          <a:p>
            <a:r>
              <a:rPr lang="en-US" noProof="0" dirty="0"/>
              <a:t>Add a footer</a:t>
            </a:r>
          </a:p>
        </p:txBody>
      </p:sp>
      <p:sp>
        <p:nvSpPr>
          <p:cNvPr id="8" name="Picture Placeholder 5">
            <a:extLst>
              <a:ext uri="{FF2B5EF4-FFF2-40B4-BE49-F238E27FC236}">
                <a16:creationId xmlns:a16="http://schemas.microsoft.com/office/drawing/2014/main" id="{22A84B62-AFF6-45B7-8ACB-FE91AB69BFEA}"/>
              </a:ext>
            </a:extLst>
          </p:cNvPr>
          <p:cNvSpPr>
            <a:spLocks noGrp="1"/>
          </p:cNvSpPr>
          <p:nvPr>
            <p:ph type="pic" sz="quarter" idx="14"/>
          </p:nvPr>
        </p:nvSpPr>
        <p:spPr>
          <a:xfrm>
            <a:off x="7652806" y="764519"/>
            <a:ext cx="3932788" cy="1872000"/>
          </a:xfrm>
          <a:solidFill>
            <a:schemeClr val="bg1">
              <a:lumMod val="95000"/>
            </a:schemeClr>
          </a:solidFill>
        </p:spPr>
        <p:txBody>
          <a:bodyPr anchor="ctr"/>
          <a:lstStyle>
            <a:lvl1pPr marL="0" indent="0" algn="ctr">
              <a:buNone/>
              <a:defRPr/>
            </a:lvl1pPr>
          </a:lstStyle>
          <a:p>
            <a:r>
              <a:rPr lang="en-US" noProof="0"/>
              <a:t>Click icon to add picture</a:t>
            </a:r>
            <a:endParaRPr lang="en-US" noProof="0" dirty="0"/>
          </a:p>
        </p:txBody>
      </p:sp>
    </p:spTree>
    <p:extLst>
      <p:ext uri="{BB962C8B-B14F-4D97-AF65-F5344CB8AC3E}">
        <p14:creationId xmlns:p14="http://schemas.microsoft.com/office/powerpoint/2010/main" val="364896223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7" name="Picture 6" descr="A person wearing a hat&#10;&#10;Description automatically generated">
            <a:extLst>
              <a:ext uri="{FF2B5EF4-FFF2-40B4-BE49-F238E27FC236}">
                <a16:creationId xmlns:a16="http://schemas.microsoft.com/office/drawing/2014/main" id="{6FDE07FA-0AA7-4E95-B41D-36113CCC3CAC}"/>
              </a:ext>
            </a:extLst>
          </p:cNvPr>
          <p:cNvPicPr>
            <a:picLocks noChangeAspect="1"/>
          </p:cNvPicPr>
          <p:nvPr userDrawn="1"/>
        </p:nvPicPr>
        <p:blipFill rotWithShape="1">
          <a:blip r:embed="rId2" cstate="screen">
            <a:grayscl/>
            <a:extLst>
              <a:ext uri="{28A0092B-C50C-407E-A947-70E740481C1C}">
                <a14:useLocalDpi xmlns:a14="http://schemas.microsoft.com/office/drawing/2010/main"/>
              </a:ext>
            </a:extLst>
          </a:blip>
          <a:srcRect/>
          <a:stretch/>
        </p:blipFill>
        <p:spPr>
          <a:xfrm>
            <a:off x="-1" y="-1"/>
            <a:ext cx="12191999" cy="6273801"/>
          </a:xfrm>
          <a:prstGeom prst="rect">
            <a:avLst/>
          </a:prstGeom>
        </p:spPr>
      </p:pic>
      <p:sp>
        <p:nvSpPr>
          <p:cNvPr id="8" name="Rectangle 7">
            <a:extLst>
              <a:ext uri="{FF2B5EF4-FFF2-40B4-BE49-F238E27FC236}">
                <a16:creationId xmlns:a16="http://schemas.microsoft.com/office/drawing/2014/main" id="{6713EF05-6ACE-4BAD-9F7C-BE55719D445F}"/>
              </a:ext>
            </a:extLst>
          </p:cNvPr>
          <p:cNvSpPr/>
          <p:nvPr userDrawn="1"/>
        </p:nvSpPr>
        <p:spPr>
          <a:xfrm>
            <a:off x="0" y="0"/>
            <a:ext cx="12192000" cy="5910448"/>
          </a:xfrm>
          <a:prstGeom prst="rect">
            <a:avLst/>
          </a:prstGeom>
          <a:solidFill>
            <a:schemeClr val="bg1">
              <a:lumMod val="65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758AD6AD-59FB-44AC-962B-0090A277DE19}"/>
              </a:ext>
            </a:extLst>
          </p:cNvPr>
          <p:cNvSpPr/>
          <p:nvPr userDrawn="1"/>
        </p:nvSpPr>
        <p:spPr>
          <a:xfrm>
            <a:off x="0" y="5910449"/>
            <a:ext cx="12192000" cy="947551"/>
          </a:xfrm>
          <a:prstGeom prst="rect">
            <a:avLst/>
          </a:prstGeom>
          <a:gradFill flip="none" rotWithShape="1">
            <a:gsLst>
              <a:gs pos="31000">
                <a:schemeClr val="accent1"/>
              </a:gs>
              <a:gs pos="100000">
                <a:schemeClr val="accent4"/>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10" name="Group 9">
            <a:extLst>
              <a:ext uri="{FF2B5EF4-FFF2-40B4-BE49-F238E27FC236}">
                <a16:creationId xmlns:a16="http://schemas.microsoft.com/office/drawing/2014/main" id="{CB0A347B-50FB-412B-A65B-6DCD637A9455}"/>
              </a:ext>
            </a:extLst>
          </p:cNvPr>
          <p:cNvGrpSpPr/>
          <p:nvPr userDrawn="1"/>
        </p:nvGrpSpPr>
        <p:grpSpPr>
          <a:xfrm>
            <a:off x="0" y="1016000"/>
            <a:ext cx="3387577" cy="4894448"/>
            <a:chOff x="-20637" y="1327150"/>
            <a:chExt cx="2839694" cy="4102854"/>
          </a:xfrm>
        </p:grpSpPr>
        <p:sp>
          <p:nvSpPr>
            <p:cNvPr id="11" name="Rectangle 10">
              <a:extLst>
                <a:ext uri="{FF2B5EF4-FFF2-40B4-BE49-F238E27FC236}">
                  <a16:creationId xmlns:a16="http://schemas.microsoft.com/office/drawing/2014/main" id="{F3065CC3-AD9E-4C05-8DC5-2903D5F4D4B6}"/>
                </a:ext>
              </a:extLst>
            </p:cNvPr>
            <p:cNvSpPr/>
            <p:nvPr/>
          </p:nvSpPr>
          <p:spPr>
            <a:xfrm>
              <a:off x="-20637" y="2464034"/>
              <a:ext cx="355600" cy="355600"/>
            </a:xfrm>
            <a:prstGeom prst="rect">
              <a:avLst/>
            </a:prstGeom>
            <a:solidFill>
              <a:srgbClr val="2625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D0DC9945-51F3-40C9-8B57-8496269B32EC}"/>
                </a:ext>
              </a:extLst>
            </p:cNvPr>
            <p:cNvSpPr/>
            <p:nvPr/>
          </p:nvSpPr>
          <p:spPr>
            <a:xfrm>
              <a:off x="-20637" y="2819634"/>
              <a:ext cx="355600" cy="609366"/>
            </a:xfrm>
            <a:prstGeom prst="rect">
              <a:avLst/>
            </a:prstGeom>
            <a:solidFill>
              <a:srgbClr val="600E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886EE97-5520-439A-ACB9-F2F6320117F4}"/>
                </a:ext>
              </a:extLst>
            </p:cNvPr>
            <p:cNvSpPr/>
            <p:nvPr/>
          </p:nvSpPr>
          <p:spPr>
            <a:xfrm>
              <a:off x="-20637" y="3429000"/>
              <a:ext cx="355600" cy="609366"/>
            </a:xfrm>
            <a:prstGeom prst="rect">
              <a:avLst/>
            </a:prstGeom>
            <a:solidFill>
              <a:srgbClr val="B6BA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E1720B41-C5AC-4B0E-9FC5-D9B27E5B923D}"/>
                </a:ext>
              </a:extLst>
            </p:cNvPr>
            <p:cNvSpPr/>
            <p:nvPr/>
          </p:nvSpPr>
          <p:spPr>
            <a:xfrm>
              <a:off x="-20637" y="4038365"/>
              <a:ext cx="355600" cy="609366"/>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57D887D5-C1A5-4B75-B911-FEF8A390FCDB}"/>
                </a:ext>
              </a:extLst>
            </p:cNvPr>
            <p:cNvSpPr/>
            <p:nvPr/>
          </p:nvSpPr>
          <p:spPr>
            <a:xfrm>
              <a:off x="334963" y="2819634"/>
              <a:ext cx="1124960" cy="1218732"/>
            </a:xfrm>
            <a:prstGeom prst="rect">
              <a:avLst/>
            </a:prstGeom>
            <a:solidFill>
              <a:srgbClr val="8013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AE480769-B7DE-4798-BF79-81BF9AA5BE45}"/>
                </a:ext>
              </a:extLst>
            </p:cNvPr>
            <p:cNvSpPr/>
            <p:nvPr/>
          </p:nvSpPr>
          <p:spPr>
            <a:xfrm>
              <a:off x="334963" y="2464034"/>
              <a:ext cx="355600" cy="3556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2B9908A5-9069-455B-8FF9-538A61123B90}"/>
                </a:ext>
              </a:extLst>
            </p:cNvPr>
            <p:cNvSpPr/>
            <p:nvPr/>
          </p:nvSpPr>
          <p:spPr>
            <a:xfrm>
              <a:off x="1104323" y="2464034"/>
              <a:ext cx="355600" cy="3556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AE1A573B-0172-4037-83A9-53A15789AFEC}"/>
                </a:ext>
              </a:extLst>
            </p:cNvPr>
            <p:cNvSpPr/>
            <p:nvPr/>
          </p:nvSpPr>
          <p:spPr>
            <a:xfrm>
              <a:off x="1104323" y="2108434"/>
              <a:ext cx="355600" cy="355600"/>
            </a:xfrm>
            <a:prstGeom prst="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9772D88F-4799-4801-9C6D-6586E17B8BCD}"/>
                </a:ext>
              </a:extLst>
            </p:cNvPr>
            <p:cNvSpPr/>
            <p:nvPr/>
          </p:nvSpPr>
          <p:spPr>
            <a:xfrm>
              <a:off x="1466273" y="2108434"/>
              <a:ext cx="355600" cy="3556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16645C8-3F4D-4542-ADD4-F3D8BEAF8E9D}"/>
                </a:ext>
              </a:extLst>
            </p:cNvPr>
            <p:cNvSpPr/>
            <p:nvPr/>
          </p:nvSpPr>
          <p:spPr>
            <a:xfrm>
              <a:off x="1883578" y="1327150"/>
              <a:ext cx="705084" cy="705084"/>
            </a:xfrm>
            <a:prstGeom prst="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EE0C58AB-3930-4B24-9953-7525058E2CB2}"/>
                </a:ext>
              </a:extLst>
            </p:cNvPr>
            <p:cNvSpPr/>
            <p:nvPr/>
          </p:nvSpPr>
          <p:spPr>
            <a:xfrm>
              <a:off x="1104323" y="4038366"/>
              <a:ext cx="355600" cy="3556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383CB20B-AF3C-48CC-9E67-AB175E4C5D65}"/>
                </a:ext>
              </a:extLst>
            </p:cNvPr>
            <p:cNvSpPr/>
            <p:nvPr/>
          </p:nvSpPr>
          <p:spPr>
            <a:xfrm>
              <a:off x="1517073" y="4412938"/>
              <a:ext cx="355600" cy="3556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E7EA4967-8FE0-4E14-A957-4700A2AA34D6}"/>
                </a:ext>
              </a:extLst>
            </p:cNvPr>
            <p:cNvSpPr/>
            <p:nvPr/>
          </p:nvSpPr>
          <p:spPr>
            <a:xfrm>
              <a:off x="2167381" y="4631412"/>
              <a:ext cx="651676" cy="651676"/>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D5FCDCA2-90C6-448D-AA5A-B7C6860084E8}"/>
                </a:ext>
              </a:extLst>
            </p:cNvPr>
            <p:cNvSpPr/>
            <p:nvPr/>
          </p:nvSpPr>
          <p:spPr>
            <a:xfrm>
              <a:off x="690563" y="5074404"/>
              <a:ext cx="355600" cy="3556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F9AAFC48-72A6-4973-B068-8B2C9E820778}"/>
                </a:ext>
              </a:extLst>
            </p:cNvPr>
            <p:cNvSpPr/>
            <p:nvPr/>
          </p:nvSpPr>
          <p:spPr>
            <a:xfrm>
              <a:off x="842977" y="1863875"/>
              <a:ext cx="211887" cy="21188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 name="Group 25">
            <a:extLst>
              <a:ext uri="{FF2B5EF4-FFF2-40B4-BE49-F238E27FC236}">
                <a16:creationId xmlns:a16="http://schemas.microsoft.com/office/drawing/2014/main" id="{57C9F62A-DC7A-4D7C-8355-F3413AE99046}"/>
              </a:ext>
            </a:extLst>
          </p:cNvPr>
          <p:cNvGrpSpPr/>
          <p:nvPr userDrawn="1"/>
        </p:nvGrpSpPr>
        <p:grpSpPr>
          <a:xfrm flipV="1">
            <a:off x="10343472" y="0"/>
            <a:ext cx="1848528" cy="2999973"/>
            <a:chOff x="10343472" y="2540401"/>
            <a:chExt cx="1848528" cy="2999973"/>
          </a:xfrm>
        </p:grpSpPr>
        <p:sp>
          <p:nvSpPr>
            <p:cNvPr id="27" name="Rectangle 26">
              <a:extLst>
                <a:ext uri="{FF2B5EF4-FFF2-40B4-BE49-F238E27FC236}">
                  <a16:creationId xmlns:a16="http://schemas.microsoft.com/office/drawing/2014/main" id="{23B13CF2-02F4-4505-A89F-3730B24EE4CC}"/>
                </a:ext>
              </a:extLst>
            </p:cNvPr>
            <p:cNvSpPr/>
            <p:nvPr/>
          </p:nvSpPr>
          <p:spPr>
            <a:xfrm>
              <a:off x="11486916" y="2540401"/>
              <a:ext cx="705084" cy="7050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C7648268-798E-46CB-AD15-170668B1A610}"/>
                </a:ext>
              </a:extLst>
            </p:cNvPr>
            <p:cNvSpPr/>
            <p:nvPr/>
          </p:nvSpPr>
          <p:spPr>
            <a:xfrm>
              <a:off x="11116726" y="3647132"/>
              <a:ext cx="370189" cy="370189"/>
            </a:xfrm>
            <a:prstGeom prst="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D6651D1F-C506-4394-9E0F-627AC46B3259}"/>
                </a:ext>
              </a:extLst>
            </p:cNvPr>
            <p:cNvSpPr/>
            <p:nvPr/>
          </p:nvSpPr>
          <p:spPr>
            <a:xfrm>
              <a:off x="10828928" y="4038366"/>
              <a:ext cx="258749" cy="25874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AC8D8165-7020-4814-BBD3-9AB769B37101}"/>
                </a:ext>
              </a:extLst>
            </p:cNvPr>
            <p:cNvSpPr/>
            <p:nvPr/>
          </p:nvSpPr>
          <p:spPr>
            <a:xfrm>
              <a:off x="10343472" y="4575106"/>
              <a:ext cx="485456" cy="48545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179250A8-E6AC-40C7-A43F-7A63058FB5CF}"/>
                </a:ext>
              </a:extLst>
            </p:cNvPr>
            <p:cNvSpPr/>
            <p:nvPr/>
          </p:nvSpPr>
          <p:spPr>
            <a:xfrm>
              <a:off x="11486915" y="5170185"/>
              <a:ext cx="370189" cy="370189"/>
            </a:xfrm>
            <a:prstGeom prst="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DBA44AF0-18CB-47D7-B4B0-9FA37A1A9927}"/>
                </a:ext>
              </a:extLst>
            </p:cNvPr>
            <p:cNvSpPr/>
            <p:nvPr/>
          </p:nvSpPr>
          <p:spPr>
            <a:xfrm>
              <a:off x="11117199" y="5170185"/>
              <a:ext cx="370189" cy="370189"/>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A9FE5B57-DE8C-4673-B3B8-16CDF8ECCE14}"/>
                </a:ext>
              </a:extLst>
            </p:cNvPr>
            <p:cNvSpPr/>
            <p:nvPr/>
          </p:nvSpPr>
          <p:spPr>
            <a:xfrm>
              <a:off x="11486915" y="4800439"/>
              <a:ext cx="370189" cy="37018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775D487-44E3-4A49-A27E-BA49304C360F}"/>
                </a:ext>
              </a:extLst>
            </p:cNvPr>
            <p:cNvSpPr/>
            <p:nvPr/>
          </p:nvSpPr>
          <p:spPr>
            <a:xfrm>
              <a:off x="12011025" y="4320286"/>
              <a:ext cx="180975" cy="37018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7" name="Group 36">
            <a:extLst>
              <a:ext uri="{FF2B5EF4-FFF2-40B4-BE49-F238E27FC236}">
                <a16:creationId xmlns:a16="http://schemas.microsoft.com/office/drawing/2014/main" id="{25FA695F-7F38-452D-AC76-77B8558BEB95}"/>
              </a:ext>
            </a:extLst>
          </p:cNvPr>
          <p:cNvGrpSpPr/>
          <p:nvPr userDrawn="1"/>
        </p:nvGrpSpPr>
        <p:grpSpPr>
          <a:xfrm>
            <a:off x="5932170" y="5735187"/>
            <a:ext cx="327660" cy="327660"/>
            <a:chOff x="5932170" y="5735187"/>
            <a:chExt cx="327660" cy="327660"/>
          </a:xfrm>
        </p:grpSpPr>
        <p:sp>
          <p:nvSpPr>
            <p:cNvPr id="38" name="Rectangle 37">
              <a:extLst>
                <a:ext uri="{FF2B5EF4-FFF2-40B4-BE49-F238E27FC236}">
                  <a16:creationId xmlns:a16="http://schemas.microsoft.com/office/drawing/2014/main" id="{DD5E91C5-8C94-44A7-91A5-DBAB252827F2}"/>
                </a:ext>
              </a:extLst>
            </p:cNvPr>
            <p:cNvSpPr/>
            <p:nvPr/>
          </p:nvSpPr>
          <p:spPr>
            <a:xfrm>
              <a:off x="5932170" y="5735187"/>
              <a:ext cx="327660" cy="3276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41">
              <a:extLst>
                <a:ext uri="{FF2B5EF4-FFF2-40B4-BE49-F238E27FC236}">
                  <a16:creationId xmlns:a16="http://schemas.microsoft.com/office/drawing/2014/main" id="{1D66622D-9203-4327-848D-A85EF8D25D69}"/>
                </a:ext>
              </a:extLst>
            </p:cNvPr>
            <p:cNvSpPr>
              <a:spLocks/>
            </p:cNvSpPr>
            <p:nvPr/>
          </p:nvSpPr>
          <p:spPr bwMode="auto">
            <a:xfrm>
              <a:off x="6042184" y="5865353"/>
              <a:ext cx="107632" cy="67329"/>
            </a:xfrm>
            <a:custGeom>
              <a:avLst/>
              <a:gdLst>
                <a:gd name="T0" fmla="*/ 48 w 96"/>
                <a:gd name="T1" fmla="*/ 60 h 60"/>
                <a:gd name="T2" fmla="*/ 45 w 96"/>
                <a:gd name="T3" fmla="*/ 59 h 60"/>
                <a:gd name="T4" fmla="*/ 1 w 96"/>
                <a:gd name="T5" fmla="*/ 7 h 60"/>
                <a:gd name="T6" fmla="*/ 1 w 96"/>
                <a:gd name="T7" fmla="*/ 1 h 60"/>
                <a:gd name="T8" fmla="*/ 7 w 96"/>
                <a:gd name="T9" fmla="*/ 1 h 60"/>
                <a:gd name="T10" fmla="*/ 48 w 96"/>
                <a:gd name="T11" fmla="*/ 50 h 60"/>
                <a:gd name="T12" fmla="*/ 89 w 96"/>
                <a:gd name="T13" fmla="*/ 1 h 60"/>
                <a:gd name="T14" fmla="*/ 95 w 96"/>
                <a:gd name="T15" fmla="*/ 1 h 60"/>
                <a:gd name="T16" fmla="*/ 95 w 96"/>
                <a:gd name="T17" fmla="*/ 7 h 60"/>
                <a:gd name="T18" fmla="*/ 51 w 96"/>
                <a:gd name="T19" fmla="*/ 59 h 60"/>
                <a:gd name="T20" fmla="*/ 48 w 96"/>
                <a:gd name="T21"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6" h="60">
                  <a:moveTo>
                    <a:pt x="48" y="60"/>
                  </a:moveTo>
                  <a:cubicBezTo>
                    <a:pt x="47" y="60"/>
                    <a:pt x="46" y="59"/>
                    <a:pt x="45" y="59"/>
                  </a:cubicBezTo>
                  <a:cubicBezTo>
                    <a:pt x="1" y="7"/>
                    <a:pt x="1" y="7"/>
                    <a:pt x="1" y="7"/>
                  </a:cubicBezTo>
                  <a:cubicBezTo>
                    <a:pt x="0" y="5"/>
                    <a:pt x="0" y="2"/>
                    <a:pt x="1" y="1"/>
                  </a:cubicBezTo>
                  <a:cubicBezTo>
                    <a:pt x="3" y="0"/>
                    <a:pt x="6" y="0"/>
                    <a:pt x="7" y="1"/>
                  </a:cubicBezTo>
                  <a:cubicBezTo>
                    <a:pt x="48" y="50"/>
                    <a:pt x="48" y="50"/>
                    <a:pt x="48" y="50"/>
                  </a:cubicBezTo>
                  <a:cubicBezTo>
                    <a:pt x="89" y="1"/>
                    <a:pt x="89" y="1"/>
                    <a:pt x="89" y="1"/>
                  </a:cubicBezTo>
                  <a:cubicBezTo>
                    <a:pt x="90" y="0"/>
                    <a:pt x="93" y="0"/>
                    <a:pt x="95" y="1"/>
                  </a:cubicBezTo>
                  <a:cubicBezTo>
                    <a:pt x="96" y="2"/>
                    <a:pt x="96" y="5"/>
                    <a:pt x="95" y="7"/>
                  </a:cubicBezTo>
                  <a:cubicBezTo>
                    <a:pt x="51" y="59"/>
                    <a:pt x="51" y="59"/>
                    <a:pt x="51" y="59"/>
                  </a:cubicBezTo>
                  <a:cubicBezTo>
                    <a:pt x="50" y="59"/>
                    <a:pt x="49" y="60"/>
                    <a:pt x="48" y="6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5" name="Footer Placeholder 4">
            <a:extLst>
              <a:ext uri="{FF2B5EF4-FFF2-40B4-BE49-F238E27FC236}">
                <a16:creationId xmlns:a16="http://schemas.microsoft.com/office/drawing/2014/main" id="{7B66EE4E-0C7E-42C5-B18A-5493CE2AE683}"/>
              </a:ext>
            </a:extLst>
          </p:cNvPr>
          <p:cNvSpPr>
            <a:spLocks noGrp="1"/>
          </p:cNvSpPr>
          <p:nvPr>
            <p:ph type="ftr" sz="quarter" idx="11"/>
          </p:nvPr>
        </p:nvSpPr>
        <p:spPr>
          <a:xfrm>
            <a:off x="334896" y="6201662"/>
            <a:ext cx="11522208" cy="365125"/>
          </a:xfrm>
        </p:spPr>
        <p:txBody>
          <a:bodyPr/>
          <a:lstStyle>
            <a:lvl1pPr>
              <a:defRPr>
                <a:solidFill>
                  <a:schemeClr val="bg1"/>
                </a:solidFill>
              </a:defRPr>
            </a:lvl1pPr>
          </a:lstStyle>
          <a:p>
            <a:r>
              <a:rPr lang="en-US"/>
              <a:t>Add Your Footer Here</a:t>
            </a:r>
            <a:endParaRPr lang="en-US" dirty="0"/>
          </a:p>
        </p:txBody>
      </p:sp>
      <p:sp>
        <p:nvSpPr>
          <p:cNvPr id="2" name="Title 1">
            <a:extLst>
              <a:ext uri="{FF2B5EF4-FFF2-40B4-BE49-F238E27FC236}">
                <a16:creationId xmlns:a16="http://schemas.microsoft.com/office/drawing/2014/main" id="{05C9470D-4119-4221-9A45-EA958D093D24}"/>
              </a:ext>
            </a:extLst>
          </p:cNvPr>
          <p:cNvSpPr>
            <a:spLocks noGrp="1"/>
          </p:cNvSpPr>
          <p:nvPr>
            <p:ph type="ctrTitle"/>
          </p:nvPr>
        </p:nvSpPr>
        <p:spPr>
          <a:xfrm>
            <a:off x="2270457" y="1832030"/>
            <a:ext cx="9144000" cy="1772793"/>
          </a:xfrm>
        </p:spPr>
        <p:txBody>
          <a:bodyPr lIns="0" tIns="0" rIns="0" bIns="0" anchor="b">
            <a:spAutoFit/>
          </a:bodyPr>
          <a:lstStyle>
            <a:lvl1pPr algn="l">
              <a:defRPr sz="6400" b="1">
                <a:solidFill>
                  <a:schemeClr val="tx2"/>
                </a:solidFill>
              </a:defRPr>
            </a:lvl1pPr>
          </a:lstStyle>
          <a:p>
            <a:r>
              <a:rPr lang="en-US" dirty="0"/>
              <a:t>Click to edit Master title style</a:t>
            </a:r>
          </a:p>
        </p:txBody>
      </p:sp>
      <p:sp>
        <p:nvSpPr>
          <p:cNvPr id="3" name="Subtitle 2">
            <a:extLst>
              <a:ext uri="{FF2B5EF4-FFF2-40B4-BE49-F238E27FC236}">
                <a16:creationId xmlns:a16="http://schemas.microsoft.com/office/drawing/2014/main" id="{CB690987-DAB5-44DB-99A7-80B23F6E48DC}"/>
              </a:ext>
            </a:extLst>
          </p:cNvPr>
          <p:cNvSpPr>
            <a:spLocks noGrp="1"/>
          </p:cNvSpPr>
          <p:nvPr>
            <p:ph type="subTitle" idx="1"/>
          </p:nvPr>
        </p:nvSpPr>
        <p:spPr>
          <a:xfrm>
            <a:off x="2270457" y="3696898"/>
            <a:ext cx="9144000" cy="332399"/>
          </a:xfrm>
        </p:spPr>
        <p:txBody>
          <a:bodyPr lIns="0" tIns="0" rIns="0" bIns="0">
            <a:noAutofit/>
          </a:bodyPr>
          <a:lstStyle>
            <a:lvl1pPr marL="0" indent="0" algn="l">
              <a:buNone/>
              <a:defRPr sz="2400">
                <a:solidFill>
                  <a:schemeClr val="tx2"/>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4666948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mage, Content, and Tex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A54DF6A-4172-4D5F-A3ED-02BB36DE79DA}"/>
              </a:ext>
            </a:extLst>
          </p:cNvPr>
          <p:cNvSpPr/>
          <p:nvPr userDrawn="1"/>
        </p:nvSpPr>
        <p:spPr>
          <a:xfrm>
            <a:off x="0" y="0"/>
            <a:ext cx="12192000" cy="60134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00F23EB7-E336-46EB-A4A0-3DB7A6BF4CE1}"/>
              </a:ext>
            </a:extLst>
          </p:cNvPr>
          <p:cNvSpPr>
            <a:spLocks noGrp="1"/>
          </p:cNvSpPr>
          <p:nvPr>
            <p:ph type="ctrTitle" hasCustomPrompt="1"/>
          </p:nvPr>
        </p:nvSpPr>
        <p:spPr>
          <a:xfrm>
            <a:off x="7189200" y="163897"/>
            <a:ext cx="4860000" cy="5724000"/>
          </a:xfrm>
          <a:solidFill>
            <a:schemeClr val="bg1"/>
          </a:solidFill>
          <a:ln>
            <a:noFill/>
          </a:ln>
        </p:spPr>
        <p:txBody>
          <a:bodyPr lIns="432000" tIns="72000" rIns="288000" bIns="1404000" anchor="b"/>
          <a:lstStyle>
            <a:lvl1pPr algn="l">
              <a:defRPr sz="5000">
                <a:solidFill>
                  <a:schemeClr val="tx1">
                    <a:lumMod val="75000"/>
                    <a:lumOff val="25000"/>
                  </a:schemeClr>
                </a:solidFill>
              </a:defRPr>
            </a:lvl1pPr>
          </a:lstStyle>
          <a:p>
            <a:r>
              <a:rPr lang="en-US" noProof="0"/>
              <a:t>Click to edit Your title</a:t>
            </a:r>
          </a:p>
        </p:txBody>
      </p:sp>
      <p:sp>
        <p:nvSpPr>
          <p:cNvPr id="3" name="Subtitle 2">
            <a:extLst>
              <a:ext uri="{FF2B5EF4-FFF2-40B4-BE49-F238E27FC236}">
                <a16:creationId xmlns:a16="http://schemas.microsoft.com/office/drawing/2014/main" id="{C9980B88-3F4A-4688-9ED0-17EF37E62D93}"/>
              </a:ext>
            </a:extLst>
          </p:cNvPr>
          <p:cNvSpPr>
            <a:spLocks noGrp="1"/>
          </p:cNvSpPr>
          <p:nvPr>
            <p:ph type="subTitle" idx="1"/>
          </p:nvPr>
        </p:nvSpPr>
        <p:spPr>
          <a:xfrm>
            <a:off x="7652806" y="4837186"/>
            <a:ext cx="3932788" cy="750814"/>
          </a:xfrm>
          <a:noFill/>
        </p:spPr>
        <p:txBody>
          <a:bodyPr lIns="0" tIns="0" rIns="0" bIns="0" anchor="t"/>
          <a:lstStyle>
            <a:lvl1pPr marL="0" indent="0" algn="l">
              <a:buNone/>
              <a:defRPr sz="18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5" name="Slide Number Placeholder 4">
            <a:extLst>
              <a:ext uri="{FF2B5EF4-FFF2-40B4-BE49-F238E27FC236}">
                <a16:creationId xmlns:a16="http://schemas.microsoft.com/office/drawing/2014/main" id="{AE6A6BE3-DFA9-4797-868F-D23E7118FAB9}"/>
              </a:ext>
            </a:extLst>
          </p:cNvPr>
          <p:cNvSpPr>
            <a:spLocks noGrp="1"/>
          </p:cNvSpPr>
          <p:nvPr>
            <p:ph type="sldNum" sz="quarter" idx="11"/>
          </p:nvPr>
        </p:nvSpPr>
        <p:spPr/>
        <p:txBody>
          <a:bodyPr/>
          <a:lstStyle/>
          <a:p>
            <a:fld id="{19B51A1E-902D-48AF-9020-955120F399B6}" type="slidenum">
              <a:rPr lang="en-US" noProof="0" smtClean="0"/>
              <a:pPr/>
              <a:t>‹#›</a:t>
            </a:fld>
            <a:endParaRPr lang="en-US" noProof="0" dirty="0"/>
          </a:p>
        </p:txBody>
      </p:sp>
      <p:sp>
        <p:nvSpPr>
          <p:cNvPr id="9" name="Footer Placeholder 8">
            <a:extLst>
              <a:ext uri="{FF2B5EF4-FFF2-40B4-BE49-F238E27FC236}">
                <a16:creationId xmlns:a16="http://schemas.microsoft.com/office/drawing/2014/main" id="{827C91B9-2B28-435F-8A65-9FB91CE2F765}"/>
              </a:ext>
            </a:extLst>
          </p:cNvPr>
          <p:cNvSpPr>
            <a:spLocks noGrp="1"/>
          </p:cNvSpPr>
          <p:nvPr>
            <p:ph type="ftr" sz="quarter" idx="12"/>
          </p:nvPr>
        </p:nvSpPr>
        <p:spPr/>
        <p:txBody>
          <a:bodyPr/>
          <a:lstStyle/>
          <a:p>
            <a:r>
              <a:rPr lang="en-US" noProof="0" dirty="0"/>
              <a:t>Add a footer</a:t>
            </a:r>
          </a:p>
        </p:txBody>
      </p:sp>
      <p:sp>
        <p:nvSpPr>
          <p:cNvPr id="12" name="Picture Placeholder 5">
            <a:extLst>
              <a:ext uri="{FF2B5EF4-FFF2-40B4-BE49-F238E27FC236}">
                <a16:creationId xmlns:a16="http://schemas.microsoft.com/office/drawing/2014/main" id="{3B9EDE4C-506D-4501-A8C1-766F17FB5C04}"/>
              </a:ext>
            </a:extLst>
          </p:cNvPr>
          <p:cNvSpPr>
            <a:spLocks noGrp="1"/>
          </p:cNvSpPr>
          <p:nvPr>
            <p:ph type="pic" sz="quarter" idx="16"/>
          </p:nvPr>
        </p:nvSpPr>
        <p:spPr>
          <a:xfrm>
            <a:off x="7652806" y="764519"/>
            <a:ext cx="1872000" cy="1872000"/>
          </a:xfrm>
          <a:solidFill>
            <a:schemeClr val="bg1">
              <a:lumMod val="95000"/>
            </a:schemeClr>
          </a:solidFill>
        </p:spPr>
        <p:txBody>
          <a:bodyPr anchor="ctr"/>
          <a:lstStyle>
            <a:lvl1pPr marL="0" indent="0" algn="ctr">
              <a:buNone/>
              <a:defRPr/>
            </a:lvl1pPr>
          </a:lstStyle>
          <a:p>
            <a:r>
              <a:rPr lang="en-US" noProof="0"/>
              <a:t>Click icon to add picture</a:t>
            </a:r>
            <a:endParaRPr lang="en-US" noProof="0" dirty="0"/>
          </a:p>
        </p:txBody>
      </p:sp>
      <p:sp>
        <p:nvSpPr>
          <p:cNvPr id="13" name="Picture Placeholder 5">
            <a:extLst>
              <a:ext uri="{FF2B5EF4-FFF2-40B4-BE49-F238E27FC236}">
                <a16:creationId xmlns:a16="http://schemas.microsoft.com/office/drawing/2014/main" id="{2A359302-DDE8-41C2-8232-50B1223BEA25}"/>
              </a:ext>
            </a:extLst>
          </p:cNvPr>
          <p:cNvSpPr>
            <a:spLocks noGrp="1"/>
          </p:cNvSpPr>
          <p:nvPr>
            <p:ph type="pic" sz="quarter" idx="17"/>
          </p:nvPr>
        </p:nvSpPr>
        <p:spPr>
          <a:xfrm>
            <a:off x="9713594" y="764519"/>
            <a:ext cx="1872000" cy="1872000"/>
          </a:xfrm>
          <a:solidFill>
            <a:schemeClr val="bg1">
              <a:lumMod val="95000"/>
            </a:schemeClr>
          </a:solidFill>
        </p:spPr>
        <p:txBody>
          <a:bodyPr anchor="ctr"/>
          <a:lstStyle>
            <a:lvl1pPr marL="0" indent="0" algn="ctr">
              <a:buNone/>
              <a:defRPr/>
            </a:lvl1pPr>
          </a:lstStyle>
          <a:p>
            <a:r>
              <a:rPr lang="en-US" noProof="0"/>
              <a:t>Click icon to add picture</a:t>
            </a:r>
            <a:endParaRPr lang="en-US" noProof="0" dirty="0"/>
          </a:p>
        </p:txBody>
      </p:sp>
      <p:sp>
        <p:nvSpPr>
          <p:cNvPr id="16" name="Text Placeholder 15">
            <a:extLst>
              <a:ext uri="{FF2B5EF4-FFF2-40B4-BE49-F238E27FC236}">
                <a16:creationId xmlns:a16="http://schemas.microsoft.com/office/drawing/2014/main" id="{B975D864-7312-481A-A5DD-E3B6C5B41BDB}"/>
              </a:ext>
            </a:extLst>
          </p:cNvPr>
          <p:cNvSpPr>
            <a:spLocks noGrp="1"/>
          </p:cNvSpPr>
          <p:nvPr>
            <p:ph type="body" sz="quarter" idx="18"/>
          </p:nvPr>
        </p:nvSpPr>
        <p:spPr>
          <a:xfrm>
            <a:off x="424800" y="3327399"/>
            <a:ext cx="6350000" cy="2560498"/>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17552070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C626A5-4FF6-42BD-858A-AE4B2C23A6BC}"/>
              </a:ext>
            </a:extLst>
          </p:cNvPr>
          <p:cNvSpPr>
            <a:spLocks noGrp="1"/>
          </p:cNvSpPr>
          <p:nvPr>
            <p:ph type="title"/>
          </p:nvPr>
        </p:nvSpPr>
        <p:spPr/>
        <p:txBody>
          <a:bodyPr/>
          <a:lstStyle>
            <a:lvl1pPr>
              <a:defRPr>
                <a:solidFill>
                  <a:schemeClr val="tx1">
                    <a:lumMod val="75000"/>
                    <a:lumOff val="25000"/>
                  </a:schemeClr>
                </a:solidFill>
              </a:defRPr>
            </a:lvl1pPr>
          </a:lstStyle>
          <a:p>
            <a:r>
              <a:rPr lang="en-US" noProof="0"/>
              <a:t>Click to edit Master title style</a:t>
            </a:r>
          </a:p>
        </p:txBody>
      </p:sp>
      <p:sp>
        <p:nvSpPr>
          <p:cNvPr id="6" name="Footer Placeholder 5">
            <a:extLst>
              <a:ext uri="{FF2B5EF4-FFF2-40B4-BE49-F238E27FC236}">
                <a16:creationId xmlns:a16="http://schemas.microsoft.com/office/drawing/2014/main" id="{29E5E346-F307-4307-949D-77CDB6E6577A}"/>
              </a:ext>
            </a:extLst>
          </p:cNvPr>
          <p:cNvSpPr>
            <a:spLocks noGrp="1"/>
          </p:cNvSpPr>
          <p:nvPr>
            <p:ph type="ftr" sz="quarter" idx="10"/>
          </p:nvPr>
        </p:nvSpPr>
        <p:spPr/>
        <p:txBody>
          <a:bodyPr/>
          <a:lstStyle>
            <a:lvl1pPr>
              <a:defRPr>
                <a:solidFill>
                  <a:schemeClr val="tx1">
                    <a:lumMod val="75000"/>
                    <a:lumOff val="25000"/>
                  </a:schemeClr>
                </a:solidFill>
              </a:defRPr>
            </a:lvl1pPr>
          </a:lstStyle>
          <a:p>
            <a:r>
              <a:rPr lang="en-US" noProof="0" dirty="0"/>
              <a:t>Add a footer</a:t>
            </a:r>
          </a:p>
        </p:txBody>
      </p:sp>
      <p:sp>
        <p:nvSpPr>
          <p:cNvPr id="7" name="Slide Number Placeholder 6">
            <a:extLst>
              <a:ext uri="{FF2B5EF4-FFF2-40B4-BE49-F238E27FC236}">
                <a16:creationId xmlns:a16="http://schemas.microsoft.com/office/drawing/2014/main" id="{BB4446C0-A637-4726-88A6-815A6AB63B96}"/>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US" noProof="0" smtClean="0"/>
              <a:pPr/>
              <a:t>‹#›</a:t>
            </a:fld>
            <a:endParaRPr lang="en-US" noProof="0" dirty="0"/>
          </a:p>
        </p:txBody>
      </p:sp>
      <p:sp>
        <p:nvSpPr>
          <p:cNvPr id="5" name="Text Placeholder 8">
            <a:extLst>
              <a:ext uri="{FF2B5EF4-FFF2-40B4-BE49-F238E27FC236}">
                <a16:creationId xmlns:a16="http://schemas.microsoft.com/office/drawing/2014/main" id="{31898370-0247-41A8-AF7A-6DD67D2AEDB1}"/>
              </a:ext>
            </a:extLst>
          </p:cNvPr>
          <p:cNvSpPr>
            <a:spLocks noGrp="1"/>
          </p:cNvSpPr>
          <p:nvPr>
            <p:ph type="body" sz="quarter" idx="17" hasCustomPrompt="1"/>
          </p:nvPr>
        </p:nvSpPr>
        <p:spPr>
          <a:xfrm>
            <a:off x="431800" y="3971432"/>
            <a:ext cx="1980000" cy="360000"/>
          </a:xfrm>
        </p:spPr>
        <p:txBody>
          <a:bodyPr/>
          <a:lstStyle>
            <a:lvl1pPr marL="0" indent="0" algn="ctr">
              <a:buFont typeface="Arial" panose="020B0604020202020204" pitchFamily="34" charset="0"/>
              <a:buNone/>
              <a:defRPr sz="1800">
                <a:solidFill>
                  <a:schemeClr val="tx1">
                    <a:lumMod val="75000"/>
                    <a:lumOff val="25000"/>
                  </a:schemeClr>
                </a:solidFill>
                <a:latin typeface="+mj-lt"/>
              </a:defRPr>
            </a:lvl1pPr>
          </a:lstStyle>
          <a:p>
            <a:pPr lvl="0"/>
            <a:r>
              <a:rPr lang="en-US" noProof="0"/>
              <a:t>Bullet 1</a:t>
            </a:r>
          </a:p>
        </p:txBody>
      </p:sp>
      <p:sp>
        <p:nvSpPr>
          <p:cNvPr id="8" name="Text Placeholder 10">
            <a:extLst>
              <a:ext uri="{FF2B5EF4-FFF2-40B4-BE49-F238E27FC236}">
                <a16:creationId xmlns:a16="http://schemas.microsoft.com/office/drawing/2014/main" id="{697E4DC3-72E4-4678-9EB9-18EF75AE1A59}"/>
              </a:ext>
            </a:extLst>
          </p:cNvPr>
          <p:cNvSpPr>
            <a:spLocks noGrp="1"/>
          </p:cNvSpPr>
          <p:nvPr>
            <p:ph type="body" sz="quarter" idx="18" hasCustomPrompt="1"/>
          </p:nvPr>
        </p:nvSpPr>
        <p:spPr>
          <a:xfrm>
            <a:off x="431800" y="4605832"/>
            <a:ext cx="198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9" name="Text Placeholder 8">
            <a:extLst>
              <a:ext uri="{FF2B5EF4-FFF2-40B4-BE49-F238E27FC236}">
                <a16:creationId xmlns:a16="http://schemas.microsoft.com/office/drawing/2014/main" id="{07F18567-9326-411F-BA8D-561D58C7DD91}"/>
              </a:ext>
            </a:extLst>
          </p:cNvPr>
          <p:cNvSpPr>
            <a:spLocks noGrp="1"/>
          </p:cNvSpPr>
          <p:nvPr>
            <p:ph type="body" sz="quarter" idx="33" hasCustomPrompt="1"/>
          </p:nvPr>
        </p:nvSpPr>
        <p:spPr>
          <a:xfrm>
            <a:off x="2771850" y="3971432"/>
            <a:ext cx="1980000" cy="360000"/>
          </a:xfrm>
        </p:spPr>
        <p:txBody>
          <a:bodyPr/>
          <a:lstStyle>
            <a:lvl1pPr marL="0" indent="0" algn="ctr">
              <a:buFont typeface="Arial" panose="020B0604020202020204" pitchFamily="34" charset="0"/>
              <a:buNone/>
              <a:defRPr sz="1800">
                <a:solidFill>
                  <a:schemeClr val="tx1">
                    <a:lumMod val="75000"/>
                    <a:lumOff val="25000"/>
                  </a:schemeClr>
                </a:solidFill>
                <a:latin typeface="+mj-lt"/>
              </a:defRPr>
            </a:lvl1pPr>
          </a:lstStyle>
          <a:p>
            <a:pPr lvl="0"/>
            <a:r>
              <a:rPr lang="en-US" noProof="0"/>
              <a:t>Bullet 2</a:t>
            </a:r>
          </a:p>
        </p:txBody>
      </p:sp>
      <p:sp>
        <p:nvSpPr>
          <p:cNvPr id="10" name="Text Placeholder 10">
            <a:extLst>
              <a:ext uri="{FF2B5EF4-FFF2-40B4-BE49-F238E27FC236}">
                <a16:creationId xmlns:a16="http://schemas.microsoft.com/office/drawing/2014/main" id="{39809F78-EA1B-4C23-A53E-7DE8B4A6AE1D}"/>
              </a:ext>
            </a:extLst>
          </p:cNvPr>
          <p:cNvSpPr>
            <a:spLocks noGrp="1"/>
          </p:cNvSpPr>
          <p:nvPr>
            <p:ph type="body" sz="quarter" idx="34" hasCustomPrompt="1"/>
          </p:nvPr>
        </p:nvSpPr>
        <p:spPr>
          <a:xfrm>
            <a:off x="2771850" y="4605832"/>
            <a:ext cx="198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11" name="Text Placeholder 8">
            <a:extLst>
              <a:ext uri="{FF2B5EF4-FFF2-40B4-BE49-F238E27FC236}">
                <a16:creationId xmlns:a16="http://schemas.microsoft.com/office/drawing/2014/main" id="{97E7DC10-1618-471B-9441-C640C7FEDD37}"/>
              </a:ext>
            </a:extLst>
          </p:cNvPr>
          <p:cNvSpPr>
            <a:spLocks noGrp="1"/>
          </p:cNvSpPr>
          <p:nvPr>
            <p:ph type="body" sz="quarter" idx="35" hasCustomPrompt="1"/>
          </p:nvPr>
        </p:nvSpPr>
        <p:spPr>
          <a:xfrm>
            <a:off x="5111900" y="3971432"/>
            <a:ext cx="1980000" cy="360000"/>
          </a:xfrm>
        </p:spPr>
        <p:txBody>
          <a:bodyPr/>
          <a:lstStyle>
            <a:lvl1pPr marL="0" indent="0" algn="ctr">
              <a:buFont typeface="Arial" panose="020B0604020202020204" pitchFamily="34" charset="0"/>
              <a:buNone/>
              <a:defRPr sz="1800">
                <a:solidFill>
                  <a:schemeClr val="tx1">
                    <a:lumMod val="75000"/>
                    <a:lumOff val="25000"/>
                  </a:schemeClr>
                </a:solidFill>
                <a:latin typeface="+mj-lt"/>
              </a:defRPr>
            </a:lvl1pPr>
          </a:lstStyle>
          <a:p>
            <a:pPr lvl="0"/>
            <a:r>
              <a:rPr lang="en-US" noProof="0"/>
              <a:t>Bullet 3</a:t>
            </a:r>
          </a:p>
        </p:txBody>
      </p:sp>
      <p:sp>
        <p:nvSpPr>
          <p:cNvPr id="12" name="Text Placeholder 10">
            <a:extLst>
              <a:ext uri="{FF2B5EF4-FFF2-40B4-BE49-F238E27FC236}">
                <a16:creationId xmlns:a16="http://schemas.microsoft.com/office/drawing/2014/main" id="{20AEB661-858B-44C9-9484-E540E04AD365}"/>
              </a:ext>
            </a:extLst>
          </p:cNvPr>
          <p:cNvSpPr>
            <a:spLocks noGrp="1"/>
          </p:cNvSpPr>
          <p:nvPr>
            <p:ph type="body" sz="quarter" idx="36" hasCustomPrompt="1"/>
          </p:nvPr>
        </p:nvSpPr>
        <p:spPr>
          <a:xfrm>
            <a:off x="5111900" y="4605832"/>
            <a:ext cx="198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13" name="Text Placeholder 8">
            <a:extLst>
              <a:ext uri="{FF2B5EF4-FFF2-40B4-BE49-F238E27FC236}">
                <a16:creationId xmlns:a16="http://schemas.microsoft.com/office/drawing/2014/main" id="{FDB26B40-5901-4EF0-BCF0-55677E28B176}"/>
              </a:ext>
            </a:extLst>
          </p:cNvPr>
          <p:cNvSpPr>
            <a:spLocks noGrp="1"/>
          </p:cNvSpPr>
          <p:nvPr>
            <p:ph type="body" sz="quarter" idx="37" hasCustomPrompt="1"/>
          </p:nvPr>
        </p:nvSpPr>
        <p:spPr>
          <a:xfrm>
            <a:off x="7451950" y="3971432"/>
            <a:ext cx="1980000" cy="360000"/>
          </a:xfrm>
        </p:spPr>
        <p:txBody>
          <a:bodyPr/>
          <a:lstStyle>
            <a:lvl1pPr marL="0" indent="0" algn="ctr">
              <a:buFont typeface="Arial" panose="020B0604020202020204" pitchFamily="34" charset="0"/>
              <a:buNone/>
              <a:defRPr sz="1800">
                <a:solidFill>
                  <a:schemeClr val="tx1">
                    <a:lumMod val="75000"/>
                    <a:lumOff val="25000"/>
                  </a:schemeClr>
                </a:solidFill>
                <a:latin typeface="+mj-lt"/>
              </a:defRPr>
            </a:lvl1pPr>
          </a:lstStyle>
          <a:p>
            <a:pPr lvl="0"/>
            <a:r>
              <a:rPr lang="en-US" noProof="0"/>
              <a:t>Bullet 4</a:t>
            </a:r>
          </a:p>
        </p:txBody>
      </p:sp>
      <p:sp>
        <p:nvSpPr>
          <p:cNvPr id="14" name="Text Placeholder 10">
            <a:extLst>
              <a:ext uri="{FF2B5EF4-FFF2-40B4-BE49-F238E27FC236}">
                <a16:creationId xmlns:a16="http://schemas.microsoft.com/office/drawing/2014/main" id="{CCEAE0AB-74EC-4097-A534-A578F1097938}"/>
              </a:ext>
            </a:extLst>
          </p:cNvPr>
          <p:cNvSpPr>
            <a:spLocks noGrp="1"/>
          </p:cNvSpPr>
          <p:nvPr>
            <p:ph type="body" sz="quarter" idx="38" hasCustomPrompt="1"/>
          </p:nvPr>
        </p:nvSpPr>
        <p:spPr>
          <a:xfrm>
            <a:off x="7451950" y="4605832"/>
            <a:ext cx="198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15" name="Text Placeholder 8">
            <a:extLst>
              <a:ext uri="{FF2B5EF4-FFF2-40B4-BE49-F238E27FC236}">
                <a16:creationId xmlns:a16="http://schemas.microsoft.com/office/drawing/2014/main" id="{B95692FA-0FC8-4EBA-8C23-6F85A921DB49}"/>
              </a:ext>
            </a:extLst>
          </p:cNvPr>
          <p:cNvSpPr>
            <a:spLocks noGrp="1"/>
          </p:cNvSpPr>
          <p:nvPr>
            <p:ph type="body" sz="quarter" idx="39" hasCustomPrompt="1"/>
          </p:nvPr>
        </p:nvSpPr>
        <p:spPr>
          <a:xfrm>
            <a:off x="9792000" y="3971432"/>
            <a:ext cx="1980000" cy="360000"/>
          </a:xfrm>
        </p:spPr>
        <p:txBody>
          <a:bodyPr/>
          <a:lstStyle>
            <a:lvl1pPr marL="0" indent="0" algn="ctr">
              <a:buFont typeface="Arial" panose="020B0604020202020204" pitchFamily="34" charset="0"/>
              <a:buNone/>
              <a:defRPr sz="1800">
                <a:solidFill>
                  <a:schemeClr val="tx1">
                    <a:lumMod val="75000"/>
                    <a:lumOff val="25000"/>
                  </a:schemeClr>
                </a:solidFill>
                <a:latin typeface="+mj-lt"/>
              </a:defRPr>
            </a:lvl1pPr>
          </a:lstStyle>
          <a:p>
            <a:pPr lvl="0"/>
            <a:r>
              <a:rPr lang="en-US" noProof="0"/>
              <a:t>Bullet 5</a:t>
            </a:r>
          </a:p>
        </p:txBody>
      </p:sp>
      <p:sp>
        <p:nvSpPr>
          <p:cNvPr id="16" name="Text Placeholder 10">
            <a:extLst>
              <a:ext uri="{FF2B5EF4-FFF2-40B4-BE49-F238E27FC236}">
                <a16:creationId xmlns:a16="http://schemas.microsoft.com/office/drawing/2014/main" id="{BFA4D6B2-D388-4538-A77C-689D93EDB695}"/>
              </a:ext>
            </a:extLst>
          </p:cNvPr>
          <p:cNvSpPr>
            <a:spLocks noGrp="1"/>
          </p:cNvSpPr>
          <p:nvPr>
            <p:ph type="body" sz="quarter" idx="40" hasCustomPrompt="1"/>
          </p:nvPr>
        </p:nvSpPr>
        <p:spPr>
          <a:xfrm>
            <a:off x="9792000" y="4605832"/>
            <a:ext cx="198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17" name="Picture Placeholder 15">
            <a:extLst>
              <a:ext uri="{FF2B5EF4-FFF2-40B4-BE49-F238E27FC236}">
                <a16:creationId xmlns:a16="http://schemas.microsoft.com/office/drawing/2014/main" id="{9DE1E570-14DE-42F6-9DDD-49752C3ACA3B}"/>
              </a:ext>
            </a:extLst>
          </p:cNvPr>
          <p:cNvSpPr>
            <a:spLocks noGrp="1"/>
          </p:cNvSpPr>
          <p:nvPr>
            <p:ph type="pic" sz="quarter" idx="41"/>
          </p:nvPr>
        </p:nvSpPr>
        <p:spPr>
          <a:xfrm>
            <a:off x="683800" y="1981486"/>
            <a:ext cx="1476000" cy="1476000"/>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US" noProof="0"/>
              <a:t>Click icon to add picture</a:t>
            </a:r>
            <a:endParaRPr lang="en-US" noProof="0" dirty="0"/>
          </a:p>
        </p:txBody>
      </p:sp>
      <p:sp>
        <p:nvSpPr>
          <p:cNvPr id="18" name="Picture Placeholder 15">
            <a:extLst>
              <a:ext uri="{FF2B5EF4-FFF2-40B4-BE49-F238E27FC236}">
                <a16:creationId xmlns:a16="http://schemas.microsoft.com/office/drawing/2014/main" id="{43CBE128-6D8D-4605-B225-5A34FFB1F25B}"/>
              </a:ext>
            </a:extLst>
          </p:cNvPr>
          <p:cNvSpPr>
            <a:spLocks noGrp="1"/>
          </p:cNvSpPr>
          <p:nvPr>
            <p:ph type="pic" sz="quarter" idx="42"/>
          </p:nvPr>
        </p:nvSpPr>
        <p:spPr>
          <a:xfrm>
            <a:off x="3023850" y="1981486"/>
            <a:ext cx="1476000" cy="1476000"/>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US" noProof="0"/>
              <a:t>Click icon to add picture</a:t>
            </a:r>
            <a:endParaRPr lang="en-US" noProof="0" dirty="0"/>
          </a:p>
        </p:txBody>
      </p:sp>
      <p:sp>
        <p:nvSpPr>
          <p:cNvPr id="19" name="Picture Placeholder 15">
            <a:extLst>
              <a:ext uri="{FF2B5EF4-FFF2-40B4-BE49-F238E27FC236}">
                <a16:creationId xmlns:a16="http://schemas.microsoft.com/office/drawing/2014/main" id="{E63C0874-8701-4CED-B60A-61A655FB5A5F}"/>
              </a:ext>
            </a:extLst>
          </p:cNvPr>
          <p:cNvSpPr>
            <a:spLocks noGrp="1"/>
          </p:cNvSpPr>
          <p:nvPr>
            <p:ph type="pic" sz="quarter" idx="43"/>
          </p:nvPr>
        </p:nvSpPr>
        <p:spPr>
          <a:xfrm>
            <a:off x="5363900" y="1981486"/>
            <a:ext cx="1476000" cy="1476000"/>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US" noProof="0"/>
              <a:t>Click icon to add picture</a:t>
            </a:r>
            <a:endParaRPr lang="en-US" noProof="0" dirty="0"/>
          </a:p>
        </p:txBody>
      </p:sp>
      <p:sp>
        <p:nvSpPr>
          <p:cNvPr id="20" name="Picture Placeholder 15">
            <a:extLst>
              <a:ext uri="{FF2B5EF4-FFF2-40B4-BE49-F238E27FC236}">
                <a16:creationId xmlns:a16="http://schemas.microsoft.com/office/drawing/2014/main" id="{F223D9C7-A9C3-4D38-B4D8-9CAB3A19CF51}"/>
              </a:ext>
            </a:extLst>
          </p:cNvPr>
          <p:cNvSpPr>
            <a:spLocks noGrp="1"/>
          </p:cNvSpPr>
          <p:nvPr>
            <p:ph type="pic" sz="quarter" idx="44"/>
          </p:nvPr>
        </p:nvSpPr>
        <p:spPr>
          <a:xfrm>
            <a:off x="7703950" y="1981486"/>
            <a:ext cx="1476000" cy="1476000"/>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US" noProof="0"/>
              <a:t>Click icon to add picture</a:t>
            </a:r>
            <a:endParaRPr lang="en-US" noProof="0" dirty="0"/>
          </a:p>
        </p:txBody>
      </p:sp>
      <p:sp>
        <p:nvSpPr>
          <p:cNvPr id="21" name="Picture Placeholder 15">
            <a:extLst>
              <a:ext uri="{FF2B5EF4-FFF2-40B4-BE49-F238E27FC236}">
                <a16:creationId xmlns:a16="http://schemas.microsoft.com/office/drawing/2014/main" id="{5B90C43A-E202-44D5-87CB-BD25DE6EF544}"/>
              </a:ext>
            </a:extLst>
          </p:cNvPr>
          <p:cNvSpPr>
            <a:spLocks noGrp="1"/>
          </p:cNvSpPr>
          <p:nvPr>
            <p:ph type="pic" sz="quarter" idx="45"/>
          </p:nvPr>
        </p:nvSpPr>
        <p:spPr>
          <a:xfrm>
            <a:off x="10044000" y="1981486"/>
            <a:ext cx="1476000" cy="1476000"/>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US" noProof="0"/>
              <a:t>Click icon to add picture</a:t>
            </a:r>
            <a:endParaRPr lang="en-US" noProof="0" dirty="0"/>
          </a:p>
        </p:txBody>
      </p:sp>
      <p:sp>
        <p:nvSpPr>
          <p:cNvPr id="22" name="Text Placeholder 5">
            <a:extLst>
              <a:ext uri="{FF2B5EF4-FFF2-40B4-BE49-F238E27FC236}">
                <a16:creationId xmlns:a16="http://schemas.microsoft.com/office/drawing/2014/main" id="{AE3E6576-B268-4232-858E-037F3AFA53D0}"/>
              </a:ext>
            </a:extLst>
          </p:cNvPr>
          <p:cNvSpPr>
            <a:spLocks noGrp="1"/>
          </p:cNvSpPr>
          <p:nvPr>
            <p:ph type="body" sz="quarter" idx="32" hasCustomPrompt="1"/>
          </p:nvPr>
        </p:nvSpPr>
        <p:spPr>
          <a:xfrm>
            <a:off x="431800" y="1008000"/>
            <a:ext cx="11339513" cy="360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sp>
        <p:nvSpPr>
          <p:cNvPr id="23" name="Rectangle 6">
            <a:extLst>
              <a:ext uri="{FF2B5EF4-FFF2-40B4-BE49-F238E27FC236}">
                <a16:creationId xmlns:a16="http://schemas.microsoft.com/office/drawing/2014/main" id="{644FE3AF-A04D-4D49-BDFD-FAF66D921FBF}"/>
              </a:ext>
              <a:ext uri="{C183D7F6-B498-43B3-948B-1728B52AA6E4}">
                <adec:decorative xmlns:adec="http://schemas.microsoft.com/office/drawing/2017/decorative" val="1"/>
              </a:ext>
            </a:extLst>
          </p:cNvPr>
          <p:cNvSpPr/>
          <p:nvPr userDrawn="1"/>
        </p:nvSpPr>
        <p:spPr>
          <a:xfrm>
            <a:off x="7523950" y="3629494"/>
            <a:ext cx="1836000" cy="144000"/>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4" name="Rectangle 6">
            <a:extLst>
              <a:ext uri="{FF2B5EF4-FFF2-40B4-BE49-F238E27FC236}">
                <a16:creationId xmlns:a16="http://schemas.microsoft.com/office/drawing/2014/main" id="{EAC46016-1B95-4163-8EAA-252BE4B86300}"/>
              </a:ext>
              <a:ext uri="{C183D7F6-B498-43B3-948B-1728B52AA6E4}">
                <adec:decorative xmlns:adec="http://schemas.microsoft.com/office/drawing/2017/decorative" val="1"/>
              </a:ext>
            </a:extLst>
          </p:cNvPr>
          <p:cNvSpPr/>
          <p:nvPr userDrawn="1"/>
        </p:nvSpPr>
        <p:spPr>
          <a:xfrm>
            <a:off x="9869900" y="3629494"/>
            <a:ext cx="1836000" cy="144000"/>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5" name="Rectangle 6">
            <a:extLst>
              <a:ext uri="{FF2B5EF4-FFF2-40B4-BE49-F238E27FC236}">
                <a16:creationId xmlns:a16="http://schemas.microsoft.com/office/drawing/2014/main" id="{EC09029D-7190-452C-92D6-6B055D055C5B}"/>
              </a:ext>
              <a:ext uri="{C183D7F6-B498-43B3-948B-1728B52AA6E4}">
                <adec:decorative xmlns:adec="http://schemas.microsoft.com/office/drawing/2017/decorative" val="1"/>
              </a:ext>
            </a:extLst>
          </p:cNvPr>
          <p:cNvSpPr/>
          <p:nvPr userDrawn="1"/>
        </p:nvSpPr>
        <p:spPr>
          <a:xfrm>
            <a:off x="503800" y="3629494"/>
            <a:ext cx="1836000" cy="144000"/>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6" name="Rectangle 6">
            <a:extLst>
              <a:ext uri="{FF2B5EF4-FFF2-40B4-BE49-F238E27FC236}">
                <a16:creationId xmlns:a16="http://schemas.microsoft.com/office/drawing/2014/main" id="{78798274-03F6-4FD0-93AB-82A31D0A2649}"/>
              </a:ext>
              <a:ext uri="{C183D7F6-B498-43B3-948B-1728B52AA6E4}">
                <adec:decorative xmlns:adec="http://schemas.microsoft.com/office/drawing/2017/decorative" val="1"/>
              </a:ext>
            </a:extLst>
          </p:cNvPr>
          <p:cNvSpPr/>
          <p:nvPr userDrawn="1"/>
        </p:nvSpPr>
        <p:spPr>
          <a:xfrm>
            <a:off x="2843850" y="3629494"/>
            <a:ext cx="1836000" cy="144000"/>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7" name="Rectangle 6">
            <a:extLst>
              <a:ext uri="{FF2B5EF4-FFF2-40B4-BE49-F238E27FC236}">
                <a16:creationId xmlns:a16="http://schemas.microsoft.com/office/drawing/2014/main" id="{1E3DDEC1-3507-486F-8CCF-7F1E9EB810E9}"/>
              </a:ext>
              <a:ext uri="{C183D7F6-B498-43B3-948B-1728B52AA6E4}">
                <adec:decorative xmlns:adec="http://schemas.microsoft.com/office/drawing/2017/decorative" val="1"/>
              </a:ext>
            </a:extLst>
          </p:cNvPr>
          <p:cNvSpPr/>
          <p:nvPr userDrawn="1"/>
        </p:nvSpPr>
        <p:spPr>
          <a:xfrm>
            <a:off x="5178000" y="3629494"/>
            <a:ext cx="1836000" cy="144000"/>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17583222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23" name="Picture Placeholder 10">
            <a:extLst>
              <a:ext uri="{FF2B5EF4-FFF2-40B4-BE49-F238E27FC236}">
                <a16:creationId xmlns:a16="http://schemas.microsoft.com/office/drawing/2014/main" id="{42B3D5D2-87D3-49A6-9FA2-5D21A6486F97}"/>
              </a:ext>
            </a:extLst>
          </p:cNvPr>
          <p:cNvSpPr>
            <a:spLocks noGrp="1"/>
          </p:cNvSpPr>
          <p:nvPr>
            <p:ph type="pic" sz="quarter" idx="13" hasCustomPrompt="1"/>
          </p:nvPr>
        </p:nvSpPr>
        <p:spPr>
          <a:xfrm>
            <a:off x="143999" y="143998"/>
            <a:ext cx="4680001" cy="6480000"/>
          </a:xfrm>
          <a:solidFill>
            <a:schemeClr val="bg1">
              <a:lumMod val="95000"/>
            </a:schemeClr>
          </a:solidFill>
        </p:spPr>
        <p:txBody>
          <a:bodyPr lIns="576000" tIns="0" rIns="36000" bIns="0" anchor="ctr"/>
          <a:lstStyle>
            <a:lvl1pPr marL="0" indent="0" algn="l">
              <a:buNone/>
              <a:defRPr/>
            </a:lvl1pPr>
          </a:lstStyle>
          <a:p>
            <a:r>
              <a:rPr lang="en-US" noProof="0" dirty="0"/>
              <a:t>Insert or Drag and Drop your Photo</a:t>
            </a:r>
          </a:p>
        </p:txBody>
      </p:sp>
      <p:sp>
        <p:nvSpPr>
          <p:cNvPr id="2" name="Title 1">
            <a:extLst>
              <a:ext uri="{FF2B5EF4-FFF2-40B4-BE49-F238E27FC236}">
                <a16:creationId xmlns:a16="http://schemas.microsoft.com/office/drawing/2014/main" id="{5FC626A5-4FF6-42BD-858A-AE4B2C23A6BC}"/>
              </a:ext>
            </a:extLst>
          </p:cNvPr>
          <p:cNvSpPr>
            <a:spLocks noGrp="1"/>
          </p:cNvSpPr>
          <p:nvPr>
            <p:ph type="title"/>
          </p:nvPr>
        </p:nvSpPr>
        <p:spPr>
          <a:xfrm>
            <a:off x="5111900" y="432000"/>
            <a:ext cx="6660100" cy="432000"/>
          </a:xfrm>
        </p:spPr>
        <p:txBody>
          <a:bodyPr/>
          <a:lstStyle>
            <a:lvl1pPr>
              <a:defRPr>
                <a:solidFill>
                  <a:schemeClr val="tx1">
                    <a:lumMod val="75000"/>
                    <a:lumOff val="25000"/>
                  </a:schemeClr>
                </a:solidFill>
              </a:defRPr>
            </a:lvl1pPr>
          </a:lstStyle>
          <a:p>
            <a:r>
              <a:rPr lang="en-US" noProof="0"/>
              <a:t>Click to edit Master title style</a:t>
            </a:r>
          </a:p>
        </p:txBody>
      </p:sp>
      <p:sp>
        <p:nvSpPr>
          <p:cNvPr id="6" name="Footer Placeholder 5">
            <a:extLst>
              <a:ext uri="{FF2B5EF4-FFF2-40B4-BE49-F238E27FC236}">
                <a16:creationId xmlns:a16="http://schemas.microsoft.com/office/drawing/2014/main" id="{29E5E346-F307-4307-949D-77CDB6E6577A}"/>
              </a:ext>
            </a:extLst>
          </p:cNvPr>
          <p:cNvSpPr>
            <a:spLocks noGrp="1"/>
          </p:cNvSpPr>
          <p:nvPr>
            <p:ph type="ftr" sz="quarter" idx="10"/>
          </p:nvPr>
        </p:nvSpPr>
        <p:spPr/>
        <p:txBody>
          <a:bodyPr/>
          <a:lstStyle>
            <a:lvl1pPr>
              <a:defRPr>
                <a:solidFill>
                  <a:schemeClr val="tx1">
                    <a:lumMod val="75000"/>
                    <a:lumOff val="25000"/>
                  </a:schemeClr>
                </a:solidFill>
              </a:defRPr>
            </a:lvl1pPr>
          </a:lstStyle>
          <a:p>
            <a:r>
              <a:rPr lang="en-US" noProof="0" dirty="0"/>
              <a:t>Add a footer</a:t>
            </a:r>
          </a:p>
        </p:txBody>
      </p:sp>
      <p:sp>
        <p:nvSpPr>
          <p:cNvPr id="7" name="Slide Number Placeholder 6">
            <a:extLst>
              <a:ext uri="{FF2B5EF4-FFF2-40B4-BE49-F238E27FC236}">
                <a16:creationId xmlns:a16="http://schemas.microsoft.com/office/drawing/2014/main" id="{BB4446C0-A637-4726-88A6-815A6AB63B96}"/>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US" noProof="0" smtClean="0"/>
              <a:pPr/>
              <a:t>‹#›</a:t>
            </a:fld>
            <a:endParaRPr lang="en-US" noProof="0" dirty="0"/>
          </a:p>
        </p:txBody>
      </p:sp>
      <p:sp>
        <p:nvSpPr>
          <p:cNvPr id="11" name="Text Placeholder 8">
            <a:extLst>
              <a:ext uri="{FF2B5EF4-FFF2-40B4-BE49-F238E27FC236}">
                <a16:creationId xmlns:a16="http://schemas.microsoft.com/office/drawing/2014/main" id="{97E7DC10-1618-471B-9441-C640C7FEDD37}"/>
              </a:ext>
            </a:extLst>
          </p:cNvPr>
          <p:cNvSpPr>
            <a:spLocks noGrp="1"/>
          </p:cNvSpPr>
          <p:nvPr>
            <p:ph type="body" sz="quarter" idx="35" hasCustomPrompt="1"/>
          </p:nvPr>
        </p:nvSpPr>
        <p:spPr>
          <a:xfrm>
            <a:off x="5111900" y="3971432"/>
            <a:ext cx="1980000" cy="360000"/>
          </a:xfrm>
        </p:spPr>
        <p:txBody>
          <a:bodyPr/>
          <a:lstStyle>
            <a:lvl1pPr marL="0" indent="0" algn="ctr">
              <a:buFont typeface="Arial" panose="020B0604020202020204" pitchFamily="34" charset="0"/>
              <a:buNone/>
              <a:defRPr sz="1800">
                <a:solidFill>
                  <a:schemeClr val="tx1">
                    <a:lumMod val="75000"/>
                    <a:lumOff val="25000"/>
                  </a:schemeClr>
                </a:solidFill>
                <a:latin typeface="+mj-lt"/>
              </a:defRPr>
            </a:lvl1pPr>
          </a:lstStyle>
          <a:p>
            <a:pPr lvl="0"/>
            <a:r>
              <a:rPr lang="en-US" noProof="0"/>
              <a:t>Bullet 1</a:t>
            </a:r>
          </a:p>
        </p:txBody>
      </p:sp>
      <p:sp>
        <p:nvSpPr>
          <p:cNvPr id="12" name="Text Placeholder 10">
            <a:extLst>
              <a:ext uri="{FF2B5EF4-FFF2-40B4-BE49-F238E27FC236}">
                <a16:creationId xmlns:a16="http://schemas.microsoft.com/office/drawing/2014/main" id="{20AEB661-858B-44C9-9484-E540E04AD365}"/>
              </a:ext>
            </a:extLst>
          </p:cNvPr>
          <p:cNvSpPr>
            <a:spLocks noGrp="1"/>
          </p:cNvSpPr>
          <p:nvPr>
            <p:ph type="body" sz="quarter" idx="36" hasCustomPrompt="1"/>
          </p:nvPr>
        </p:nvSpPr>
        <p:spPr>
          <a:xfrm>
            <a:off x="5111900" y="4605832"/>
            <a:ext cx="198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13" name="Text Placeholder 8">
            <a:extLst>
              <a:ext uri="{FF2B5EF4-FFF2-40B4-BE49-F238E27FC236}">
                <a16:creationId xmlns:a16="http://schemas.microsoft.com/office/drawing/2014/main" id="{FDB26B40-5901-4EF0-BCF0-55677E28B176}"/>
              </a:ext>
            </a:extLst>
          </p:cNvPr>
          <p:cNvSpPr>
            <a:spLocks noGrp="1"/>
          </p:cNvSpPr>
          <p:nvPr>
            <p:ph type="body" sz="quarter" idx="37" hasCustomPrompt="1"/>
          </p:nvPr>
        </p:nvSpPr>
        <p:spPr>
          <a:xfrm>
            <a:off x="7451950" y="3971432"/>
            <a:ext cx="1980000" cy="360000"/>
          </a:xfrm>
        </p:spPr>
        <p:txBody>
          <a:bodyPr/>
          <a:lstStyle>
            <a:lvl1pPr marL="0" indent="0" algn="ctr">
              <a:buFont typeface="Arial" panose="020B0604020202020204" pitchFamily="34" charset="0"/>
              <a:buNone/>
              <a:defRPr sz="1800">
                <a:solidFill>
                  <a:schemeClr val="tx1">
                    <a:lumMod val="75000"/>
                    <a:lumOff val="25000"/>
                  </a:schemeClr>
                </a:solidFill>
                <a:latin typeface="+mj-lt"/>
              </a:defRPr>
            </a:lvl1pPr>
          </a:lstStyle>
          <a:p>
            <a:pPr lvl="0"/>
            <a:r>
              <a:rPr lang="en-US" noProof="0"/>
              <a:t>Bullet 2</a:t>
            </a:r>
          </a:p>
        </p:txBody>
      </p:sp>
      <p:sp>
        <p:nvSpPr>
          <p:cNvPr id="14" name="Text Placeholder 10">
            <a:extLst>
              <a:ext uri="{FF2B5EF4-FFF2-40B4-BE49-F238E27FC236}">
                <a16:creationId xmlns:a16="http://schemas.microsoft.com/office/drawing/2014/main" id="{CCEAE0AB-74EC-4097-A534-A578F1097938}"/>
              </a:ext>
            </a:extLst>
          </p:cNvPr>
          <p:cNvSpPr>
            <a:spLocks noGrp="1"/>
          </p:cNvSpPr>
          <p:nvPr>
            <p:ph type="body" sz="quarter" idx="38" hasCustomPrompt="1"/>
          </p:nvPr>
        </p:nvSpPr>
        <p:spPr>
          <a:xfrm>
            <a:off x="7451950" y="4605832"/>
            <a:ext cx="198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15" name="Text Placeholder 8">
            <a:extLst>
              <a:ext uri="{FF2B5EF4-FFF2-40B4-BE49-F238E27FC236}">
                <a16:creationId xmlns:a16="http://schemas.microsoft.com/office/drawing/2014/main" id="{B95692FA-0FC8-4EBA-8C23-6F85A921DB49}"/>
              </a:ext>
            </a:extLst>
          </p:cNvPr>
          <p:cNvSpPr>
            <a:spLocks noGrp="1"/>
          </p:cNvSpPr>
          <p:nvPr>
            <p:ph type="body" sz="quarter" idx="39" hasCustomPrompt="1"/>
          </p:nvPr>
        </p:nvSpPr>
        <p:spPr>
          <a:xfrm>
            <a:off x="9792000" y="3971432"/>
            <a:ext cx="1980000" cy="360000"/>
          </a:xfrm>
        </p:spPr>
        <p:txBody>
          <a:bodyPr/>
          <a:lstStyle>
            <a:lvl1pPr marL="0" indent="0" algn="ctr">
              <a:buFont typeface="Arial" panose="020B0604020202020204" pitchFamily="34" charset="0"/>
              <a:buNone/>
              <a:defRPr sz="1800">
                <a:solidFill>
                  <a:schemeClr val="tx1">
                    <a:lumMod val="75000"/>
                    <a:lumOff val="25000"/>
                  </a:schemeClr>
                </a:solidFill>
                <a:latin typeface="+mj-lt"/>
              </a:defRPr>
            </a:lvl1pPr>
          </a:lstStyle>
          <a:p>
            <a:pPr lvl="0"/>
            <a:r>
              <a:rPr lang="en-US" noProof="0"/>
              <a:t>Bullet 3</a:t>
            </a:r>
          </a:p>
        </p:txBody>
      </p:sp>
      <p:sp>
        <p:nvSpPr>
          <p:cNvPr id="16" name="Text Placeholder 10">
            <a:extLst>
              <a:ext uri="{FF2B5EF4-FFF2-40B4-BE49-F238E27FC236}">
                <a16:creationId xmlns:a16="http://schemas.microsoft.com/office/drawing/2014/main" id="{BFA4D6B2-D388-4538-A77C-689D93EDB695}"/>
              </a:ext>
            </a:extLst>
          </p:cNvPr>
          <p:cNvSpPr>
            <a:spLocks noGrp="1"/>
          </p:cNvSpPr>
          <p:nvPr>
            <p:ph type="body" sz="quarter" idx="40" hasCustomPrompt="1"/>
          </p:nvPr>
        </p:nvSpPr>
        <p:spPr>
          <a:xfrm>
            <a:off x="9792000" y="4605832"/>
            <a:ext cx="198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19" name="Picture Placeholder 15">
            <a:extLst>
              <a:ext uri="{FF2B5EF4-FFF2-40B4-BE49-F238E27FC236}">
                <a16:creationId xmlns:a16="http://schemas.microsoft.com/office/drawing/2014/main" id="{E63C0874-8701-4CED-B60A-61A655FB5A5F}"/>
              </a:ext>
            </a:extLst>
          </p:cNvPr>
          <p:cNvSpPr>
            <a:spLocks noGrp="1"/>
          </p:cNvSpPr>
          <p:nvPr>
            <p:ph type="pic" sz="quarter" idx="43"/>
          </p:nvPr>
        </p:nvSpPr>
        <p:spPr>
          <a:xfrm>
            <a:off x="5363900" y="1981486"/>
            <a:ext cx="1476000" cy="1476000"/>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US" noProof="0"/>
              <a:t>Click icon to add picture</a:t>
            </a:r>
            <a:endParaRPr lang="en-US" noProof="0" dirty="0"/>
          </a:p>
        </p:txBody>
      </p:sp>
      <p:sp>
        <p:nvSpPr>
          <p:cNvPr id="20" name="Picture Placeholder 15">
            <a:extLst>
              <a:ext uri="{FF2B5EF4-FFF2-40B4-BE49-F238E27FC236}">
                <a16:creationId xmlns:a16="http://schemas.microsoft.com/office/drawing/2014/main" id="{F223D9C7-A9C3-4D38-B4D8-9CAB3A19CF51}"/>
              </a:ext>
            </a:extLst>
          </p:cNvPr>
          <p:cNvSpPr>
            <a:spLocks noGrp="1"/>
          </p:cNvSpPr>
          <p:nvPr>
            <p:ph type="pic" sz="quarter" idx="44"/>
          </p:nvPr>
        </p:nvSpPr>
        <p:spPr>
          <a:xfrm>
            <a:off x="7703950" y="1981486"/>
            <a:ext cx="1476000" cy="1476000"/>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US" noProof="0"/>
              <a:t>Click icon to add picture</a:t>
            </a:r>
            <a:endParaRPr lang="en-US" noProof="0" dirty="0"/>
          </a:p>
        </p:txBody>
      </p:sp>
      <p:sp>
        <p:nvSpPr>
          <p:cNvPr id="21" name="Picture Placeholder 15">
            <a:extLst>
              <a:ext uri="{FF2B5EF4-FFF2-40B4-BE49-F238E27FC236}">
                <a16:creationId xmlns:a16="http://schemas.microsoft.com/office/drawing/2014/main" id="{5B90C43A-E202-44D5-87CB-BD25DE6EF544}"/>
              </a:ext>
            </a:extLst>
          </p:cNvPr>
          <p:cNvSpPr>
            <a:spLocks noGrp="1"/>
          </p:cNvSpPr>
          <p:nvPr>
            <p:ph type="pic" sz="quarter" idx="45"/>
          </p:nvPr>
        </p:nvSpPr>
        <p:spPr>
          <a:xfrm>
            <a:off x="10044000" y="1981486"/>
            <a:ext cx="1476000" cy="1476000"/>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US" noProof="0"/>
              <a:t>Click icon to add picture</a:t>
            </a:r>
            <a:endParaRPr lang="en-US" noProof="0" dirty="0"/>
          </a:p>
        </p:txBody>
      </p:sp>
      <p:sp>
        <p:nvSpPr>
          <p:cNvPr id="22" name="Text Placeholder 5">
            <a:extLst>
              <a:ext uri="{FF2B5EF4-FFF2-40B4-BE49-F238E27FC236}">
                <a16:creationId xmlns:a16="http://schemas.microsoft.com/office/drawing/2014/main" id="{AE3E6576-B268-4232-858E-037F3AFA53D0}"/>
              </a:ext>
            </a:extLst>
          </p:cNvPr>
          <p:cNvSpPr>
            <a:spLocks noGrp="1"/>
          </p:cNvSpPr>
          <p:nvPr>
            <p:ph type="body" sz="quarter" idx="32" hasCustomPrompt="1"/>
          </p:nvPr>
        </p:nvSpPr>
        <p:spPr>
          <a:xfrm>
            <a:off x="5111499" y="1008000"/>
            <a:ext cx="6659814" cy="360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grpSp>
        <p:nvGrpSpPr>
          <p:cNvPr id="25" name="Group 24">
            <a:extLst>
              <a:ext uri="{FF2B5EF4-FFF2-40B4-BE49-F238E27FC236}">
                <a16:creationId xmlns:a16="http://schemas.microsoft.com/office/drawing/2014/main" id="{00A98AF6-5DA1-4AA4-9068-753B7B67CCD9}"/>
              </a:ext>
            </a:extLst>
          </p:cNvPr>
          <p:cNvGrpSpPr/>
          <p:nvPr userDrawn="1"/>
        </p:nvGrpSpPr>
        <p:grpSpPr>
          <a:xfrm>
            <a:off x="323999" y="323998"/>
            <a:ext cx="4320000" cy="6120000"/>
            <a:chOff x="180000" y="180000"/>
            <a:chExt cx="4330700" cy="6292683"/>
          </a:xfrm>
        </p:grpSpPr>
        <p:sp>
          <p:nvSpPr>
            <p:cNvPr id="26" name="Rectangle 6">
              <a:extLst>
                <a:ext uri="{FF2B5EF4-FFF2-40B4-BE49-F238E27FC236}">
                  <a16:creationId xmlns:a16="http://schemas.microsoft.com/office/drawing/2014/main" id="{610C6BE2-3871-4E51-920D-2E1F13FA22D4}"/>
                </a:ext>
              </a:extLst>
            </p:cNvPr>
            <p:cNvSpPr/>
            <p:nvPr/>
          </p:nvSpPr>
          <p:spPr>
            <a:xfrm>
              <a:off x="180000" y="6290249"/>
              <a:ext cx="4330700" cy="182434"/>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7" name="Rectangle 6">
              <a:extLst>
                <a:ext uri="{FF2B5EF4-FFF2-40B4-BE49-F238E27FC236}">
                  <a16:creationId xmlns:a16="http://schemas.microsoft.com/office/drawing/2014/main" id="{409F8537-0917-49A4-B9A1-0B68ED60DF2C}"/>
                </a:ext>
              </a:extLst>
            </p:cNvPr>
            <p:cNvSpPr/>
            <p:nvPr/>
          </p:nvSpPr>
          <p:spPr>
            <a:xfrm flipV="1">
              <a:off x="180000" y="180000"/>
              <a:ext cx="4330700" cy="182434"/>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24" name="Rectangle 6">
            <a:extLst>
              <a:ext uri="{FF2B5EF4-FFF2-40B4-BE49-F238E27FC236}">
                <a16:creationId xmlns:a16="http://schemas.microsoft.com/office/drawing/2014/main" id="{3E24480B-1EA1-4618-A14A-DFF8FA263887}"/>
              </a:ext>
              <a:ext uri="{C183D7F6-B498-43B3-948B-1728B52AA6E4}">
                <adec:decorative xmlns:adec="http://schemas.microsoft.com/office/drawing/2017/decorative" val="1"/>
              </a:ext>
            </a:extLst>
          </p:cNvPr>
          <p:cNvSpPr/>
          <p:nvPr userDrawn="1"/>
        </p:nvSpPr>
        <p:spPr>
          <a:xfrm>
            <a:off x="5178000" y="3629494"/>
            <a:ext cx="1836000" cy="144000"/>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8" name="Rectangle 6">
            <a:extLst>
              <a:ext uri="{FF2B5EF4-FFF2-40B4-BE49-F238E27FC236}">
                <a16:creationId xmlns:a16="http://schemas.microsoft.com/office/drawing/2014/main" id="{043B620A-4118-4E00-9D79-5BD4C87DCEAB}"/>
              </a:ext>
              <a:ext uri="{C183D7F6-B498-43B3-948B-1728B52AA6E4}">
                <adec:decorative xmlns:adec="http://schemas.microsoft.com/office/drawing/2017/decorative" val="1"/>
              </a:ext>
            </a:extLst>
          </p:cNvPr>
          <p:cNvSpPr/>
          <p:nvPr userDrawn="1"/>
        </p:nvSpPr>
        <p:spPr>
          <a:xfrm>
            <a:off x="7523950" y="3629494"/>
            <a:ext cx="1836000" cy="144000"/>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9" name="Rectangle 6">
            <a:extLst>
              <a:ext uri="{FF2B5EF4-FFF2-40B4-BE49-F238E27FC236}">
                <a16:creationId xmlns:a16="http://schemas.microsoft.com/office/drawing/2014/main" id="{612097E6-9559-4AEF-968E-6C2F89163D7B}"/>
              </a:ext>
              <a:ext uri="{C183D7F6-B498-43B3-948B-1728B52AA6E4}">
                <adec:decorative xmlns:adec="http://schemas.microsoft.com/office/drawing/2017/decorative" val="1"/>
              </a:ext>
            </a:extLst>
          </p:cNvPr>
          <p:cNvSpPr/>
          <p:nvPr userDrawn="1"/>
        </p:nvSpPr>
        <p:spPr>
          <a:xfrm>
            <a:off x="9869900" y="3629494"/>
            <a:ext cx="1836000" cy="144000"/>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27686490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sp>
        <p:nvSpPr>
          <p:cNvPr id="23" name="Picture Placeholder 10">
            <a:extLst>
              <a:ext uri="{FF2B5EF4-FFF2-40B4-BE49-F238E27FC236}">
                <a16:creationId xmlns:a16="http://schemas.microsoft.com/office/drawing/2014/main" id="{42B3D5D2-87D3-49A6-9FA2-5D21A6486F97}"/>
              </a:ext>
            </a:extLst>
          </p:cNvPr>
          <p:cNvSpPr>
            <a:spLocks noGrp="1"/>
          </p:cNvSpPr>
          <p:nvPr>
            <p:ph type="pic" sz="quarter" idx="13" hasCustomPrompt="1"/>
          </p:nvPr>
        </p:nvSpPr>
        <p:spPr>
          <a:xfrm>
            <a:off x="143999" y="143998"/>
            <a:ext cx="4680001" cy="6480000"/>
          </a:xfrm>
          <a:solidFill>
            <a:schemeClr val="bg1">
              <a:lumMod val="95000"/>
            </a:schemeClr>
          </a:solidFill>
        </p:spPr>
        <p:txBody>
          <a:bodyPr lIns="576000" tIns="0" rIns="36000" bIns="0" anchor="ctr"/>
          <a:lstStyle>
            <a:lvl1pPr marL="0" indent="0" algn="l">
              <a:buNone/>
              <a:defRPr/>
            </a:lvl1pPr>
          </a:lstStyle>
          <a:p>
            <a:r>
              <a:rPr lang="en-US" noProof="0" dirty="0"/>
              <a:t>Insert or Drag and Drop your Photo</a:t>
            </a:r>
          </a:p>
        </p:txBody>
      </p:sp>
      <p:sp>
        <p:nvSpPr>
          <p:cNvPr id="2" name="Title 1">
            <a:extLst>
              <a:ext uri="{FF2B5EF4-FFF2-40B4-BE49-F238E27FC236}">
                <a16:creationId xmlns:a16="http://schemas.microsoft.com/office/drawing/2014/main" id="{5FC626A5-4FF6-42BD-858A-AE4B2C23A6BC}"/>
              </a:ext>
            </a:extLst>
          </p:cNvPr>
          <p:cNvSpPr>
            <a:spLocks noGrp="1"/>
          </p:cNvSpPr>
          <p:nvPr>
            <p:ph type="title"/>
          </p:nvPr>
        </p:nvSpPr>
        <p:spPr>
          <a:xfrm>
            <a:off x="5111900" y="432000"/>
            <a:ext cx="6660100" cy="432000"/>
          </a:xfrm>
        </p:spPr>
        <p:txBody>
          <a:bodyPr/>
          <a:lstStyle>
            <a:lvl1pPr>
              <a:defRPr>
                <a:solidFill>
                  <a:schemeClr val="tx1">
                    <a:lumMod val="75000"/>
                    <a:lumOff val="25000"/>
                  </a:schemeClr>
                </a:solidFill>
              </a:defRPr>
            </a:lvl1pPr>
          </a:lstStyle>
          <a:p>
            <a:r>
              <a:rPr lang="en-US" noProof="0"/>
              <a:t>Click to edit Master title style</a:t>
            </a:r>
          </a:p>
        </p:txBody>
      </p:sp>
      <p:sp>
        <p:nvSpPr>
          <p:cNvPr id="6" name="Footer Placeholder 5">
            <a:extLst>
              <a:ext uri="{FF2B5EF4-FFF2-40B4-BE49-F238E27FC236}">
                <a16:creationId xmlns:a16="http://schemas.microsoft.com/office/drawing/2014/main" id="{29E5E346-F307-4307-949D-77CDB6E6577A}"/>
              </a:ext>
            </a:extLst>
          </p:cNvPr>
          <p:cNvSpPr>
            <a:spLocks noGrp="1"/>
          </p:cNvSpPr>
          <p:nvPr>
            <p:ph type="ftr" sz="quarter" idx="10"/>
          </p:nvPr>
        </p:nvSpPr>
        <p:spPr/>
        <p:txBody>
          <a:bodyPr/>
          <a:lstStyle>
            <a:lvl1pPr>
              <a:defRPr>
                <a:solidFill>
                  <a:schemeClr val="tx1">
                    <a:lumMod val="75000"/>
                    <a:lumOff val="25000"/>
                  </a:schemeClr>
                </a:solidFill>
              </a:defRPr>
            </a:lvl1pPr>
          </a:lstStyle>
          <a:p>
            <a:r>
              <a:rPr lang="en-US" noProof="0" dirty="0"/>
              <a:t>Add a footer</a:t>
            </a:r>
          </a:p>
        </p:txBody>
      </p:sp>
      <p:sp>
        <p:nvSpPr>
          <p:cNvPr id="7" name="Slide Number Placeholder 6">
            <a:extLst>
              <a:ext uri="{FF2B5EF4-FFF2-40B4-BE49-F238E27FC236}">
                <a16:creationId xmlns:a16="http://schemas.microsoft.com/office/drawing/2014/main" id="{BB4446C0-A637-4726-88A6-815A6AB63B96}"/>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US" noProof="0" smtClean="0"/>
              <a:pPr/>
              <a:t>‹#›</a:t>
            </a:fld>
            <a:endParaRPr lang="en-US" noProof="0" dirty="0"/>
          </a:p>
        </p:txBody>
      </p:sp>
      <p:sp>
        <p:nvSpPr>
          <p:cNvPr id="11" name="Text Placeholder 8">
            <a:extLst>
              <a:ext uri="{FF2B5EF4-FFF2-40B4-BE49-F238E27FC236}">
                <a16:creationId xmlns:a16="http://schemas.microsoft.com/office/drawing/2014/main" id="{97E7DC10-1618-471B-9441-C640C7FEDD37}"/>
              </a:ext>
            </a:extLst>
          </p:cNvPr>
          <p:cNvSpPr>
            <a:spLocks noGrp="1"/>
          </p:cNvSpPr>
          <p:nvPr>
            <p:ph type="body" sz="quarter" idx="35" hasCustomPrompt="1"/>
          </p:nvPr>
        </p:nvSpPr>
        <p:spPr>
          <a:xfrm>
            <a:off x="6502388" y="2233079"/>
            <a:ext cx="1872000" cy="360000"/>
          </a:xfrm>
        </p:spPr>
        <p:txBody>
          <a:bodyPr/>
          <a:lstStyle>
            <a:lvl1pPr marL="0" indent="0" algn="l">
              <a:buFont typeface="Arial" panose="020B0604020202020204" pitchFamily="34" charset="0"/>
              <a:buNone/>
              <a:defRPr sz="1800">
                <a:solidFill>
                  <a:schemeClr val="tx1">
                    <a:lumMod val="75000"/>
                    <a:lumOff val="25000"/>
                  </a:schemeClr>
                </a:solidFill>
                <a:latin typeface="+mj-lt"/>
              </a:defRPr>
            </a:lvl1pPr>
          </a:lstStyle>
          <a:p>
            <a:pPr lvl="0"/>
            <a:r>
              <a:rPr lang="en-US" noProof="0"/>
              <a:t>Bullet 1</a:t>
            </a:r>
          </a:p>
        </p:txBody>
      </p:sp>
      <p:sp>
        <p:nvSpPr>
          <p:cNvPr id="12" name="Text Placeholder 10">
            <a:extLst>
              <a:ext uri="{FF2B5EF4-FFF2-40B4-BE49-F238E27FC236}">
                <a16:creationId xmlns:a16="http://schemas.microsoft.com/office/drawing/2014/main" id="{20AEB661-858B-44C9-9484-E540E04AD365}"/>
              </a:ext>
            </a:extLst>
          </p:cNvPr>
          <p:cNvSpPr>
            <a:spLocks noGrp="1"/>
          </p:cNvSpPr>
          <p:nvPr>
            <p:ph type="body" sz="quarter" idx="36" hasCustomPrompt="1"/>
          </p:nvPr>
        </p:nvSpPr>
        <p:spPr>
          <a:xfrm>
            <a:off x="6502388" y="2721591"/>
            <a:ext cx="1872000" cy="360000"/>
          </a:xfrm>
        </p:spPr>
        <p:txBody>
          <a:bodyPr/>
          <a:lstStyle>
            <a:lvl1pPr marL="0" indent="0" algn="l">
              <a:buNone/>
              <a:defRPr sz="1400">
                <a:solidFill>
                  <a:schemeClr val="tx1">
                    <a:lumMod val="75000"/>
                    <a:lumOff val="25000"/>
                  </a:schemeClr>
                </a:solidFill>
              </a:defRPr>
            </a:lvl1pPr>
          </a:lstStyle>
          <a:p>
            <a:pPr lvl="0"/>
            <a:r>
              <a:rPr lang="en-US" noProof="0"/>
              <a:t>Bullet Description</a:t>
            </a:r>
          </a:p>
        </p:txBody>
      </p:sp>
      <p:sp>
        <p:nvSpPr>
          <p:cNvPr id="13" name="Text Placeholder 8">
            <a:extLst>
              <a:ext uri="{FF2B5EF4-FFF2-40B4-BE49-F238E27FC236}">
                <a16:creationId xmlns:a16="http://schemas.microsoft.com/office/drawing/2014/main" id="{FDB26B40-5901-4EF0-BCF0-55677E28B176}"/>
              </a:ext>
            </a:extLst>
          </p:cNvPr>
          <p:cNvSpPr>
            <a:spLocks noGrp="1"/>
          </p:cNvSpPr>
          <p:nvPr>
            <p:ph type="body" sz="quarter" idx="37" hasCustomPrompt="1"/>
          </p:nvPr>
        </p:nvSpPr>
        <p:spPr>
          <a:xfrm>
            <a:off x="9899313" y="2233079"/>
            <a:ext cx="1872000" cy="360000"/>
          </a:xfrm>
        </p:spPr>
        <p:txBody>
          <a:bodyPr/>
          <a:lstStyle>
            <a:lvl1pPr marL="0" indent="0" algn="l">
              <a:buFont typeface="Arial" panose="020B0604020202020204" pitchFamily="34" charset="0"/>
              <a:buNone/>
              <a:defRPr sz="1800">
                <a:solidFill>
                  <a:schemeClr val="tx1">
                    <a:lumMod val="75000"/>
                    <a:lumOff val="25000"/>
                  </a:schemeClr>
                </a:solidFill>
                <a:latin typeface="+mj-lt"/>
              </a:defRPr>
            </a:lvl1pPr>
          </a:lstStyle>
          <a:p>
            <a:pPr lvl="0"/>
            <a:r>
              <a:rPr lang="en-US" noProof="0"/>
              <a:t>Bullet 2</a:t>
            </a:r>
          </a:p>
        </p:txBody>
      </p:sp>
      <p:sp>
        <p:nvSpPr>
          <p:cNvPr id="14" name="Text Placeholder 10">
            <a:extLst>
              <a:ext uri="{FF2B5EF4-FFF2-40B4-BE49-F238E27FC236}">
                <a16:creationId xmlns:a16="http://schemas.microsoft.com/office/drawing/2014/main" id="{CCEAE0AB-74EC-4097-A534-A578F1097938}"/>
              </a:ext>
            </a:extLst>
          </p:cNvPr>
          <p:cNvSpPr>
            <a:spLocks noGrp="1"/>
          </p:cNvSpPr>
          <p:nvPr>
            <p:ph type="body" sz="quarter" idx="38" hasCustomPrompt="1"/>
          </p:nvPr>
        </p:nvSpPr>
        <p:spPr>
          <a:xfrm>
            <a:off x="9899313" y="2721591"/>
            <a:ext cx="1872000" cy="360000"/>
          </a:xfrm>
        </p:spPr>
        <p:txBody>
          <a:bodyPr/>
          <a:lstStyle>
            <a:lvl1pPr marL="0" indent="0" algn="l">
              <a:buNone/>
              <a:defRPr sz="1400">
                <a:solidFill>
                  <a:schemeClr val="tx1">
                    <a:lumMod val="75000"/>
                    <a:lumOff val="25000"/>
                  </a:schemeClr>
                </a:solidFill>
              </a:defRPr>
            </a:lvl1pPr>
          </a:lstStyle>
          <a:p>
            <a:pPr lvl="0"/>
            <a:r>
              <a:rPr lang="en-US" noProof="0"/>
              <a:t>Bullet Description</a:t>
            </a:r>
          </a:p>
        </p:txBody>
      </p:sp>
      <p:sp>
        <p:nvSpPr>
          <p:cNvPr id="19" name="Picture Placeholder 15">
            <a:extLst>
              <a:ext uri="{FF2B5EF4-FFF2-40B4-BE49-F238E27FC236}">
                <a16:creationId xmlns:a16="http://schemas.microsoft.com/office/drawing/2014/main" id="{E63C0874-8701-4CED-B60A-61A655FB5A5F}"/>
              </a:ext>
            </a:extLst>
          </p:cNvPr>
          <p:cNvSpPr>
            <a:spLocks noGrp="1"/>
          </p:cNvSpPr>
          <p:nvPr>
            <p:ph type="pic" sz="quarter" idx="43"/>
          </p:nvPr>
        </p:nvSpPr>
        <p:spPr>
          <a:xfrm>
            <a:off x="5130008" y="2233079"/>
            <a:ext cx="1219835" cy="1219835"/>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US" noProof="0"/>
              <a:t>Click icon to add picture</a:t>
            </a:r>
            <a:endParaRPr lang="en-US" noProof="0" dirty="0"/>
          </a:p>
        </p:txBody>
      </p:sp>
      <p:sp>
        <p:nvSpPr>
          <p:cNvPr id="20" name="Picture Placeholder 15">
            <a:extLst>
              <a:ext uri="{FF2B5EF4-FFF2-40B4-BE49-F238E27FC236}">
                <a16:creationId xmlns:a16="http://schemas.microsoft.com/office/drawing/2014/main" id="{F223D9C7-A9C3-4D38-B4D8-9CAB3A19CF51}"/>
              </a:ext>
            </a:extLst>
          </p:cNvPr>
          <p:cNvSpPr>
            <a:spLocks noGrp="1"/>
          </p:cNvSpPr>
          <p:nvPr>
            <p:ph type="pic" sz="quarter" idx="44"/>
          </p:nvPr>
        </p:nvSpPr>
        <p:spPr>
          <a:xfrm>
            <a:off x="8526933" y="2233079"/>
            <a:ext cx="1219835" cy="1219835"/>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US" noProof="0"/>
              <a:t>Click icon to add picture</a:t>
            </a:r>
            <a:endParaRPr lang="en-US" noProof="0" dirty="0"/>
          </a:p>
        </p:txBody>
      </p:sp>
      <p:sp>
        <p:nvSpPr>
          <p:cNvPr id="22" name="Text Placeholder 5">
            <a:extLst>
              <a:ext uri="{FF2B5EF4-FFF2-40B4-BE49-F238E27FC236}">
                <a16:creationId xmlns:a16="http://schemas.microsoft.com/office/drawing/2014/main" id="{AE3E6576-B268-4232-858E-037F3AFA53D0}"/>
              </a:ext>
            </a:extLst>
          </p:cNvPr>
          <p:cNvSpPr>
            <a:spLocks noGrp="1"/>
          </p:cNvSpPr>
          <p:nvPr>
            <p:ph type="body" sz="quarter" idx="32" hasCustomPrompt="1"/>
          </p:nvPr>
        </p:nvSpPr>
        <p:spPr>
          <a:xfrm>
            <a:off x="5111499" y="1008000"/>
            <a:ext cx="6659814" cy="360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grpSp>
        <p:nvGrpSpPr>
          <p:cNvPr id="25" name="Group 24">
            <a:extLst>
              <a:ext uri="{FF2B5EF4-FFF2-40B4-BE49-F238E27FC236}">
                <a16:creationId xmlns:a16="http://schemas.microsoft.com/office/drawing/2014/main" id="{00A98AF6-5DA1-4AA4-9068-753B7B67CCD9}"/>
              </a:ext>
            </a:extLst>
          </p:cNvPr>
          <p:cNvGrpSpPr/>
          <p:nvPr userDrawn="1"/>
        </p:nvGrpSpPr>
        <p:grpSpPr>
          <a:xfrm>
            <a:off x="323999" y="323998"/>
            <a:ext cx="4320000" cy="6120000"/>
            <a:chOff x="180000" y="180000"/>
            <a:chExt cx="4330700" cy="6292683"/>
          </a:xfrm>
        </p:grpSpPr>
        <p:sp>
          <p:nvSpPr>
            <p:cNvPr id="26" name="Rectangle 6">
              <a:extLst>
                <a:ext uri="{FF2B5EF4-FFF2-40B4-BE49-F238E27FC236}">
                  <a16:creationId xmlns:a16="http://schemas.microsoft.com/office/drawing/2014/main" id="{610C6BE2-3871-4E51-920D-2E1F13FA22D4}"/>
                </a:ext>
              </a:extLst>
            </p:cNvPr>
            <p:cNvSpPr/>
            <p:nvPr/>
          </p:nvSpPr>
          <p:spPr>
            <a:xfrm>
              <a:off x="180000" y="6290249"/>
              <a:ext cx="4330700" cy="182434"/>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7" name="Rectangle 6">
              <a:extLst>
                <a:ext uri="{FF2B5EF4-FFF2-40B4-BE49-F238E27FC236}">
                  <a16:creationId xmlns:a16="http://schemas.microsoft.com/office/drawing/2014/main" id="{409F8537-0917-49A4-B9A1-0B68ED60DF2C}"/>
                </a:ext>
              </a:extLst>
            </p:cNvPr>
            <p:cNvSpPr/>
            <p:nvPr/>
          </p:nvSpPr>
          <p:spPr>
            <a:xfrm flipV="1">
              <a:off x="180000" y="180000"/>
              <a:ext cx="4330700" cy="182434"/>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33" name="Text Placeholder 8">
            <a:extLst>
              <a:ext uri="{FF2B5EF4-FFF2-40B4-BE49-F238E27FC236}">
                <a16:creationId xmlns:a16="http://schemas.microsoft.com/office/drawing/2014/main" id="{88A88076-4208-4A97-A015-3DFBFCC94A72}"/>
              </a:ext>
            </a:extLst>
          </p:cNvPr>
          <p:cNvSpPr>
            <a:spLocks noGrp="1"/>
          </p:cNvSpPr>
          <p:nvPr>
            <p:ph type="body" sz="quarter" idx="45" hasCustomPrompt="1"/>
          </p:nvPr>
        </p:nvSpPr>
        <p:spPr>
          <a:xfrm>
            <a:off x="6502388" y="3859797"/>
            <a:ext cx="1872000" cy="360000"/>
          </a:xfrm>
        </p:spPr>
        <p:txBody>
          <a:bodyPr/>
          <a:lstStyle>
            <a:lvl1pPr marL="0" indent="0" algn="l">
              <a:buFont typeface="Arial" panose="020B0604020202020204" pitchFamily="34" charset="0"/>
              <a:buNone/>
              <a:defRPr sz="1800">
                <a:solidFill>
                  <a:schemeClr val="tx1">
                    <a:lumMod val="75000"/>
                    <a:lumOff val="25000"/>
                  </a:schemeClr>
                </a:solidFill>
                <a:latin typeface="+mj-lt"/>
              </a:defRPr>
            </a:lvl1pPr>
          </a:lstStyle>
          <a:p>
            <a:pPr lvl="0"/>
            <a:r>
              <a:rPr lang="en-US" noProof="0"/>
              <a:t>Bullet 1</a:t>
            </a:r>
          </a:p>
        </p:txBody>
      </p:sp>
      <p:sp>
        <p:nvSpPr>
          <p:cNvPr id="34" name="Text Placeholder 10">
            <a:extLst>
              <a:ext uri="{FF2B5EF4-FFF2-40B4-BE49-F238E27FC236}">
                <a16:creationId xmlns:a16="http://schemas.microsoft.com/office/drawing/2014/main" id="{C0468E64-5403-40FE-84BE-184FCF30EA38}"/>
              </a:ext>
            </a:extLst>
          </p:cNvPr>
          <p:cNvSpPr>
            <a:spLocks noGrp="1"/>
          </p:cNvSpPr>
          <p:nvPr>
            <p:ph type="body" sz="quarter" idx="46" hasCustomPrompt="1"/>
          </p:nvPr>
        </p:nvSpPr>
        <p:spPr>
          <a:xfrm>
            <a:off x="6502388" y="4348309"/>
            <a:ext cx="1872000" cy="360000"/>
          </a:xfrm>
        </p:spPr>
        <p:txBody>
          <a:bodyPr/>
          <a:lstStyle>
            <a:lvl1pPr marL="0" indent="0" algn="l">
              <a:buNone/>
              <a:defRPr sz="1400">
                <a:solidFill>
                  <a:schemeClr val="tx1">
                    <a:lumMod val="75000"/>
                    <a:lumOff val="25000"/>
                  </a:schemeClr>
                </a:solidFill>
              </a:defRPr>
            </a:lvl1pPr>
          </a:lstStyle>
          <a:p>
            <a:pPr lvl="0"/>
            <a:r>
              <a:rPr lang="en-US" noProof="0"/>
              <a:t>Bullet Description</a:t>
            </a:r>
          </a:p>
        </p:txBody>
      </p:sp>
      <p:sp>
        <p:nvSpPr>
          <p:cNvPr id="35" name="Text Placeholder 8">
            <a:extLst>
              <a:ext uri="{FF2B5EF4-FFF2-40B4-BE49-F238E27FC236}">
                <a16:creationId xmlns:a16="http://schemas.microsoft.com/office/drawing/2014/main" id="{D0CF6241-B0D3-4D20-B605-DD302BA1D6C1}"/>
              </a:ext>
            </a:extLst>
          </p:cNvPr>
          <p:cNvSpPr>
            <a:spLocks noGrp="1"/>
          </p:cNvSpPr>
          <p:nvPr>
            <p:ph type="body" sz="quarter" idx="47" hasCustomPrompt="1"/>
          </p:nvPr>
        </p:nvSpPr>
        <p:spPr>
          <a:xfrm>
            <a:off x="9899313" y="3859797"/>
            <a:ext cx="1872000" cy="360000"/>
          </a:xfrm>
        </p:spPr>
        <p:txBody>
          <a:bodyPr/>
          <a:lstStyle>
            <a:lvl1pPr marL="0" indent="0" algn="l">
              <a:buFont typeface="Arial" panose="020B0604020202020204" pitchFamily="34" charset="0"/>
              <a:buNone/>
              <a:defRPr sz="1800">
                <a:solidFill>
                  <a:schemeClr val="tx1">
                    <a:lumMod val="75000"/>
                    <a:lumOff val="25000"/>
                  </a:schemeClr>
                </a:solidFill>
                <a:latin typeface="+mj-lt"/>
              </a:defRPr>
            </a:lvl1pPr>
          </a:lstStyle>
          <a:p>
            <a:pPr lvl="0"/>
            <a:r>
              <a:rPr lang="en-US" noProof="0"/>
              <a:t>Bullet 2</a:t>
            </a:r>
          </a:p>
        </p:txBody>
      </p:sp>
      <p:sp>
        <p:nvSpPr>
          <p:cNvPr id="36" name="Text Placeholder 10">
            <a:extLst>
              <a:ext uri="{FF2B5EF4-FFF2-40B4-BE49-F238E27FC236}">
                <a16:creationId xmlns:a16="http://schemas.microsoft.com/office/drawing/2014/main" id="{711DB09A-A42D-4902-AF3E-5D0DC168C285}"/>
              </a:ext>
            </a:extLst>
          </p:cNvPr>
          <p:cNvSpPr>
            <a:spLocks noGrp="1"/>
          </p:cNvSpPr>
          <p:nvPr>
            <p:ph type="body" sz="quarter" idx="48" hasCustomPrompt="1"/>
          </p:nvPr>
        </p:nvSpPr>
        <p:spPr>
          <a:xfrm>
            <a:off x="9899313" y="4348309"/>
            <a:ext cx="1872000" cy="360000"/>
          </a:xfrm>
        </p:spPr>
        <p:txBody>
          <a:bodyPr/>
          <a:lstStyle>
            <a:lvl1pPr marL="0" indent="0" algn="l">
              <a:buNone/>
              <a:defRPr sz="1400">
                <a:solidFill>
                  <a:schemeClr val="tx1">
                    <a:lumMod val="75000"/>
                    <a:lumOff val="25000"/>
                  </a:schemeClr>
                </a:solidFill>
              </a:defRPr>
            </a:lvl1pPr>
          </a:lstStyle>
          <a:p>
            <a:pPr lvl="0"/>
            <a:r>
              <a:rPr lang="en-US" noProof="0"/>
              <a:t>Bullet Description</a:t>
            </a:r>
          </a:p>
        </p:txBody>
      </p:sp>
      <p:sp>
        <p:nvSpPr>
          <p:cNvPr id="37" name="Picture Placeholder 15">
            <a:extLst>
              <a:ext uri="{FF2B5EF4-FFF2-40B4-BE49-F238E27FC236}">
                <a16:creationId xmlns:a16="http://schemas.microsoft.com/office/drawing/2014/main" id="{E96186ED-3118-47CD-987B-87DECE43F025}"/>
              </a:ext>
            </a:extLst>
          </p:cNvPr>
          <p:cNvSpPr>
            <a:spLocks noGrp="1"/>
          </p:cNvSpPr>
          <p:nvPr>
            <p:ph type="pic" sz="quarter" idx="49"/>
          </p:nvPr>
        </p:nvSpPr>
        <p:spPr>
          <a:xfrm>
            <a:off x="5130008" y="3859797"/>
            <a:ext cx="1219835" cy="1219835"/>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US" noProof="0"/>
              <a:t>Click icon to add picture</a:t>
            </a:r>
            <a:endParaRPr lang="en-US" noProof="0" dirty="0"/>
          </a:p>
        </p:txBody>
      </p:sp>
      <p:sp>
        <p:nvSpPr>
          <p:cNvPr id="38" name="Picture Placeholder 15">
            <a:extLst>
              <a:ext uri="{FF2B5EF4-FFF2-40B4-BE49-F238E27FC236}">
                <a16:creationId xmlns:a16="http://schemas.microsoft.com/office/drawing/2014/main" id="{BF2BC07A-75E7-4434-B71D-F48A7ADA8048}"/>
              </a:ext>
            </a:extLst>
          </p:cNvPr>
          <p:cNvSpPr>
            <a:spLocks noGrp="1"/>
          </p:cNvSpPr>
          <p:nvPr>
            <p:ph type="pic" sz="quarter" idx="50"/>
          </p:nvPr>
        </p:nvSpPr>
        <p:spPr>
          <a:xfrm>
            <a:off x="8526933" y="3859797"/>
            <a:ext cx="1219835" cy="1219835"/>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US" noProof="0"/>
              <a:t>Click icon to add picture</a:t>
            </a:r>
            <a:endParaRPr lang="en-US" noProof="0" dirty="0"/>
          </a:p>
        </p:txBody>
      </p:sp>
      <p:sp>
        <p:nvSpPr>
          <p:cNvPr id="24" name="Rectangle 6">
            <a:extLst>
              <a:ext uri="{FF2B5EF4-FFF2-40B4-BE49-F238E27FC236}">
                <a16:creationId xmlns:a16="http://schemas.microsoft.com/office/drawing/2014/main" id="{CEDEC4EC-1B7D-4C30-9BDC-ED714BC0AD87}"/>
              </a:ext>
              <a:ext uri="{C183D7F6-B498-43B3-948B-1728B52AA6E4}">
                <adec:decorative xmlns:adec="http://schemas.microsoft.com/office/drawing/2017/decorative" val="1"/>
              </a:ext>
            </a:extLst>
          </p:cNvPr>
          <p:cNvSpPr/>
          <p:nvPr userDrawn="1"/>
        </p:nvSpPr>
        <p:spPr>
          <a:xfrm>
            <a:off x="6502388" y="3311998"/>
            <a:ext cx="1836000" cy="144000"/>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8" name="Rectangle 6">
            <a:extLst>
              <a:ext uri="{FF2B5EF4-FFF2-40B4-BE49-F238E27FC236}">
                <a16:creationId xmlns:a16="http://schemas.microsoft.com/office/drawing/2014/main" id="{61B31970-0B46-450B-916F-74D6DEF9B8F8}"/>
              </a:ext>
              <a:ext uri="{C183D7F6-B498-43B3-948B-1728B52AA6E4}">
                <adec:decorative xmlns:adec="http://schemas.microsoft.com/office/drawing/2017/decorative" val="1"/>
              </a:ext>
            </a:extLst>
          </p:cNvPr>
          <p:cNvSpPr/>
          <p:nvPr userDrawn="1"/>
        </p:nvSpPr>
        <p:spPr>
          <a:xfrm>
            <a:off x="9917313" y="3311998"/>
            <a:ext cx="1836000" cy="144000"/>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9" name="Rectangle 6">
            <a:extLst>
              <a:ext uri="{FF2B5EF4-FFF2-40B4-BE49-F238E27FC236}">
                <a16:creationId xmlns:a16="http://schemas.microsoft.com/office/drawing/2014/main" id="{950320AF-7644-49E1-9D16-70547713917F}"/>
              </a:ext>
              <a:ext uri="{C183D7F6-B498-43B3-948B-1728B52AA6E4}">
                <adec:decorative xmlns:adec="http://schemas.microsoft.com/office/drawing/2017/decorative" val="1"/>
              </a:ext>
            </a:extLst>
          </p:cNvPr>
          <p:cNvSpPr/>
          <p:nvPr userDrawn="1"/>
        </p:nvSpPr>
        <p:spPr>
          <a:xfrm>
            <a:off x="6502388" y="4935521"/>
            <a:ext cx="1836000" cy="144000"/>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0" name="Rectangle 6">
            <a:extLst>
              <a:ext uri="{FF2B5EF4-FFF2-40B4-BE49-F238E27FC236}">
                <a16:creationId xmlns:a16="http://schemas.microsoft.com/office/drawing/2014/main" id="{D36D919E-E710-495F-8E8C-3A987E502CF7}"/>
              </a:ext>
              <a:ext uri="{C183D7F6-B498-43B3-948B-1728B52AA6E4}">
                <adec:decorative xmlns:adec="http://schemas.microsoft.com/office/drawing/2017/decorative" val="1"/>
              </a:ext>
            </a:extLst>
          </p:cNvPr>
          <p:cNvSpPr/>
          <p:nvPr userDrawn="1"/>
        </p:nvSpPr>
        <p:spPr>
          <a:xfrm>
            <a:off x="9917313" y="4935521"/>
            <a:ext cx="1836000" cy="144000"/>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9806510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A4BB9D81-6871-4A9D-BF45-2D079E803094}"/>
              </a:ext>
            </a:extLst>
          </p:cNvPr>
          <p:cNvPicPr>
            <a:picLocks noChangeAspect="1"/>
          </p:cNvPicPr>
          <p:nvPr userDrawn="1"/>
        </p:nvPicPr>
        <p:blipFill>
          <a:blip r:embed="rId2"/>
          <a:stretch>
            <a:fillRect/>
          </a:stretch>
        </p:blipFill>
        <p:spPr>
          <a:xfrm>
            <a:off x="663465" y="812097"/>
            <a:ext cx="11528535" cy="5645385"/>
          </a:xfrm>
          <a:prstGeom prst="rect">
            <a:avLst/>
          </a:prstGeom>
        </p:spPr>
      </p:pic>
      <p:sp>
        <p:nvSpPr>
          <p:cNvPr id="8" name="Picture Placeholder 10">
            <a:extLst>
              <a:ext uri="{FF2B5EF4-FFF2-40B4-BE49-F238E27FC236}">
                <a16:creationId xmlns:a16="http://schemas.microsoft.com/office/drawing/2014/main" id="{D7C80831-068A-4F76-B718-3D893A2E5B24}"/>
              </a:ext>
            </a:extLst>
          </p:cNvPr>
          <p:cNvSpPr>
            <a:spLocks noGrp="1"/>
          </p:cNvSpPr>
          <p:nvPr>
            <p:ph type="pic" sz="quarter" idx="13" hasCustomPrompt="1"/>
          </p:nvPr>
        </p:nvSpPr>
        <p:spPr>
          <a:xfrm>
            <a:off x="5217319" y="1255405"/>
            <a:ext cx="6974680" cy="3935414"/>
          </a:xfrm>
          <a:solidFill>
            <a:schemeClr val="bg1">
              <a:lumMod val="95000"/>
              <a:alpha val="70000"/>
            </a:schemeClr>
          </a:solid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US" noProof="0" dirty="0"/>
              <a:t>Insert or Drag and Drop your Screen Design here</a:t>
            </a:r>
          </a:p>
        </p:txBody>
      </p:sp>
      <p:sp>
        <p:nvSpPr>
          <p:cNvPr id="3" name="Content Placeholder 2">
            <a:extLst>
              <a:ext uri="{FF2B5EF4-FFF2-40B4-BE49-F238E27FC236}">
                <a16:creationId xmlns:a16="http://schemas.microsoft.com/office/drawing/2014/main" id="{B1948E38-8FB0-4E51-A01C-C88794372E50}"/>
              </a:ext>
            </a:extLst>
          </p:cNvPr>
          <p:cNvSpPr>
            <a:spLocks noGrp="1"/>
          </p:cNvSpPr>
          <p:nvPr>
            <p:ph idx="1"/>
          </p:nvPr>
        </p:nvSpPr>
        <p:spPr>
          <a:xfrm>
            <a:off x="424370" y="3955774"/>
            <a:ext cx="3978665" cy="1976617"/>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Slide Number Placeholder 4">
            <a:extLst>
              <a:ext uri="{FF2B5EF4-FFF2-40B4-BE49-F238E27FC236}">
                <a16:creationId xmlns:a16="http://schemas.microsoft.com/office/drawing/2014/main" id="{9A5F0423-B6EE-42FD-9306-5E965142C6CE}"/>
              </a:ext>
            </a:extLst>
          </p:cNvPr>
          <p:cNvSpPr>
            <a:spLocks noGrp="1"/>
          </p:cNvSpPr>
          <p:nvPr>
            <p:ph type="sldNum" sz="quarter" idx="11"/>
          </p:nvPr>
        </p:nvSpPr>
        <p:spPr/>
        <p:txBody>
          <a:bodyPr/>
          <a:lstStyle/>
          <a:p>
            <a:fld id="{19B51A1E-902D-48AF-9020-955120F399B6}" type="slidenum">
              <a:rPr lang="en-US" noProof="0" smtClean="0"/>
              <a:pPr/>
              <a:t>‹#›</a:t>
            </a:fld>
            <a:endParaRPr lang="en-US" noProof="0" dirty="0"/>
          </a:p>
        </p:txBody>
      </p:sp>
      <p:sp>
        <p:nvSpPr>
          <p:cNvPr id="6" name="Footer Placeholder 5">
            <a:extLst>
              <a:ext uri="{FF2B5EF4-FFF2-40B4-BE49-F238E27FC236}">
                <a16:creationId xmlns:a16="http://schemas.microsoft.com/office/drawing/2014/main" id="{FBCE01B6-FB5C-471B-B95B-DB3DC8A0E4BD}"/>
              </a:ext>
            </a:extLst>
          </p:cNvPr>
          <p:cNvSpPr>
            <a:spLocks noGrp="1"/>
          </p:cNvSpPr>
          <p:nvPr>
            <p:ph type="ftr" sz="quarter" idx="12"/>
          </p:nvPr>
        </p:nvSpPr>
        <p:spPr/>
        <p:txBody>
          <a:bodyPr/>
          <a:lstStyle/>
          <a:p>
            <a:r>
              <a:rPr lang="en-US" noProof="0" dirty="0"/>
              <a:t>Add a footer</a:t>
            </a:r>
          </a:p>
        </p:txBody>
      </p:sp>
      <p:sp>
        <p:nvSpPr>
          <p:cNvPr id="9" name="Title 8">
            <a:extLst>
              <a:ext uri="{FF2B5EF4-FFF2-40B4-BE49-F238E27FC236}">
                <a16:creationId xmlns:a16="http://schemas.microsoft.com/office/drawing/2014/main" id="{5CA0D6D2-4DA0-4AEE-95C1-E8BDD0515364}"/>
              </a:ext>
            </a:extLst>
          </p:cNvPr>
          <p:cNvSpPr>
            <a:spLocks noGrp="1"/>
          </p:cNvSpPr>
          <p:nvPr>
            <p:ph type="title" hasCustomPrompt="1"/>
          </p:nvPr>
        </p:nvSpPr>
        <p:spPr>
          <a:xfrm>
            <a:off x="432000" y="432000"/>
            <a:ext cx="3971035" cy="432000"/>
          </a:xfrm>
        </p:spPr>
        <p:txBody>
          <a:bodyPr anchor="t"/>
          <a:lstStyle>
            <a:lvl1pPr>
              <a:defRPr>
                <a:solidFill>
                  <a:schemeClr val="tx1">
                    <a:lumMod val="75000"/>
                    <a:lumOff val="25000"/>
                  </a:schemeClr>
                </a:solidFill>
              </a:defRPr>
            </a:lvl1pPr>
          </a:lstStyle>
          <a:p>
            <a:r>
              <a:rPr lang="en-US" noProof="0"/>
              <a:t>Click to edit title</a:t>
            </a:r>
          </a:p>
        </p:txBody>
      </p:sp>
      <p:sp>
        <p:nvSpPr>
          <p:cNvPr id="4" name="Text Placeholder 3">
            <a:extLst>
              <a:ext uri="{FF2B5EF4-FFF2-40B4-BE49-F238E27FC236}">
                <a16:creationId xmlns:a16="http://schemas.microsoft.com/office/drawing/2014/main" id="{86E450DC-177B-4710-8122-B192B58AB345}"/>
              </a:ext>
            </a:extLst>
          </p:cNvPr>
          <p:cNvSpPr>
            <a:spLocks noGrp="1"/>
          </p:cNvSpPr>
          <p:nvPr>
            <p:ph type="body" sz="quarter" idx="14" hasCustomPrompt="1"/>
          </p:nvPr>
        </p:nvSpPr>
        <p:spPr>
          <a:xfrm>
            <a:off x="423863" y="2563813"/>
            <a:ext cx="3979862" cy="1212850"/>
          </a:xfrm>
        </p:spPr>
        <p:txBody>
          <a:bodyPr anchor="b"/>
          <a:lstStyle>
            <a:lvl1pPr marL="0" indent="0">
              <a:buNone/>
              <a:defRPr sz="2800">
                <a:latin typeface="+mj-lt"/>
              </a:defRPr>
            </a:lvl1pPr>
            <a:lvl2pPr marL="266700" indent="0">
              <a:buNone/>
              <a:defRPr>
                <a:latin typeface="+mj-lt"/>
              </a:defRPr>
            </a:lvl2pPr>
            <a:lvl3pPr marL="542925" indent="0">
              <a:buNone/>
              <a:defRPr>
                <a:latin typeface="+mj-lt"/>
              </a:defRPr>
            </a:lvl3pPr>
            <a:lvl4pPr marL="809625" indent="0">
              <a:buNone/>
              <a:defRPr>
                <a:latin typeface="+mj-lt"/>
              </a:defRPr>
            </a:lvl4pPr>
            <a:lvl5pPr marL="1076325" indent="0">
              <a:buNone/>
              <a:defRPr>
                <a:latin typeface="+mj-lt"/>
              </a:defRPr>
            </a:lvl5pPr>
          </a:lstStyle>
          <a:p>
            <a:pPr lvl="0"/>
            <a:r>
              <a:rPr lang="en-US" noProof="0"/>
              <a:t>Emphasized Text</a:t>
            </a:r>
          </a:p>
        </p:txBody>
      </p:sp>
    </p:spTree>
    <p:extLst>
      <p:ext uri="{BB962C8B-B14F-4D97-AF65-F5344CB8AC3E}">
        <p14:creationId xmlns:p14="http://schemas.microsoft.com/office/powerpoint/2010/main" val="41970129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C626A5-4FF6-42BD-858A-AE4B2C23A6BC}"/>
              </a:ext>
            </a:extLst>
          </p:cNvPr>
          <p:cNvSpPr>
            <a:spLocks noGrp="1"/>
          </p:cNvSpPr>
          <p:nvPr>
            <p:ph type="title"/>
          </p:nvPr>
        </p:nvSpPr>
        <p:spPr/>
        <p:txBody>
          <a:bodyPr/>
          <a:lstStyle>
            <a:lvl1pPr>
              <a:defRPr>
                <a:solidFill>
                  <a:schemeClr val="tx1">
                    <a:lumMod val="75000"/>
                    <a:lumOff val="25000"/>
                  </a:schemeClr>
                </a:solidFill>
              </a:defRPr>
            </a:lvl1pPr>
          </a:lstStyle>
          <a:p>
            <a:r>
              <a:rPr lang="en-US" noProof="0"/>
              <a:t>Click to edit Master title style</a:t>
            </a:r>
          </a:p>
        </p:txBody>
      </p:sp>
      <p:sp>
        <p:nvSpPr>
          <p:cNvPr id="6" name="Footer Placeholder 5">
            <a:extLst>
              <a:ext uri="{FF2B5EF4-FFF2-40B4-BE49-F238E27FC236}">
                <a16:creationId xmlns:a16="http://schemas.microsoft.com/office/drawing/2014/main" id="{29E5E346-F307-4307-949D-77CDB6E6577A}"/>
              </a:ext>
            </a:extLst>
          </p:cNvPr>
          <p:cNvSpPr>
            <a:spLocks noGrp="1"/>
          </p:cNvSpPr>
          <p:nvPr>
            <p:ph type="ftr" sz="quarter" idx="10"/>
          </p:nvPr>
        </p:nvSpPr>
        <p:spPr/>
        <p:txBody>
          <a:bodyPr/>
          <a:lstStyle>
            <a:lvl1pPr>
              <a:defRPr>
                <a:solidFill>
                  <a:schemeClr val="tx1">
                    <a:lumMod val="75000"/>
                    <a:lumOff val="25000"/>
                  </a:schemeClr>
                </a:solidFill>
              </a:defRPr>
            </a:lvl1pPr>
          </a:lstStyle>
          <a:p>
            <a:r>
              <a:rPr lang="en-US" noProof="0" dirty="0"/>
              <a:t>Add a footer</a:t>
            </a:r>
          </a:p>
        </p:txBody>
      </p:sp>
      <p:sp>
        <p:nvSpPr>
          <p:cNvPr id="7" name="Slide Number Placeholder 6">
            <a:extLst>
              <a:ext uri="{FF2B5EF4-FFF2-40B4-BE49-F238E27FC236}">
                <a16:creationId xmlns:a16="http://schemas.microsoft.com/office/drawing/2014/main" id="{BB4446C0-A637-4726-88A6-815A6AB63B96}"/>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US" noProof="0" smtClean="0"/>
              <a:pPr/>
              <a:t>‹#›</a:t>
            </a:fld>
            <a:endParaRPr lang="en-US" noProof="0" dirty="0"/>
          </a:p>
        </p:txBody>
      </p:sp>
      <p:sp>
        <p:nvSpPr>
          <p:cNvPr id="9" name="Text Placeholder 8">
            <a:extLst>
              <a:ext uri="{FF2B5EF4-FFF2-40B4-BE49-F238E27FC236}">
                <a16:creationId xmlns:a16="http://schemas.microsoft.com/office/drawing/2014/main" id="{07F18567-9326-411F-BA8D-561D58C7DD91}"/>
              </a:ext>
            </a:extLst>
          </p:cNvPr>
          <p:cNvSpPr>
            <a:spLocks noGrp="1"/>
          </p:cNvSpPr>
          <p:nvPr>
            <p:ph type="body" sz="quarter" idx="33" hasCustomPrompt="1"/>
          </p:nvPr>
        </p:nvSpPr>
        <p:spPr>
          <a:xfrm>
            <a:off x="2771850" y="3971432"/>
            <a:ext cx="1980000" cy="360000"/>
          </a:xfrm>
        </p:spPr>
        <p:txBody>
          <a:bodyPr/>
          <a:lstStyle>
            <a:lvl1pPr marL="0" indent="0" algn="ctr">
              <a:buFont typeface="Arial" panose="020B0604020202020204" pitchFamily="34" charset="0"/>
              <a:buNone/>
              <a:defRPr sz="1800">
                <a:solidFill>
                  <a:schemeClr val="tx1">
                    <a:lumMod val="75000"/>
                    <a:lumOff val="25000"/>
                  </a:schemeClr>
                </a:solidFill>
                <a:latin typeface="+mj-lt"/>
              </a:defRPr>
            </a:lvl1pPr>
          </a:lstStyle>
          <a:p>
            <a:pPr lvl="0"/>
            <a:r>
              <a:rPr lang="en-US" noProof="0"/>
              <a:t>Bullet 2</a:t>
            </a:r>
          </a:p>
        </p:txBody>
      </p:sp>
      <p:sp>
        <p:nvSpPr>
          <p:cNvPr id="10" name="Text Placeholder 10">
            <a:extLst>
              <a:ext uri="{FF2B5EF4-FFF2-40B4-BE49-F238E27FC236}">
                <a16:creationId xmlns:a16="http://schemas.microsoft.com/office/drawing/2014/main" id="{39809F78-EA1B-4C23-A53E-7DE8B4A6AE1D}"/>
              </a:ext>
            </a:extLst>
          </p:cNvPr>
          <p:cNvSpPr>
            <a:spLocks noGrp="1"/>
          </p:cNvSpPr>
          <p:nvPr>
            <p:ph type="body" sz="quarter" idx="34" hasCustomPrompt="1"/>
          </p:nvPr>
        </p:nvSpPr>
        <p:spPr>
          <a:xfrm>
            <a:off x="2771850" y="4605832"/>
            <a:ext cx="198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11" name="Text Placeholder 8">
            <a:extLst>
              <a:ext uri="{FF2B5EF4-FFF2-40B4-BE49-F238E27FC236}">
                <a16:creationId xmlns:a16="http://schemas.microsoft.com/office/drawing/2014/main" id="{97E7DC10-1618-471B-9441-C640C7FEDD37}"/>
              </a:ext>
            </a:extLst>
          </p:cNvPr>
          <p:cNvSpPr>
            <a:spLocks noGrp="1"/>
          </p:cNvSpPr>
          <p:nvPr>
            <p:ph type="body" sz="quarter" idx="35" hasCustomPrompt="1"/>
          </p:nvPr>
        </p:nvSpPr>
        <p:spPr>
          <a:xfrm>
            <a:off x="5111900" y="3971432"/>
            <a:ext cx="1980000" cy="360000"/>
          </a:xfrm>
        </p:spPr>
        <p:txBody>
          <a:bodyPr/>
          <a:lstStyle>
            <a:lvl1pPr marL="0" indent="0" algn="ctr">
              <a:buFont typeface="Arial" panose="020B0604020202020204" pitchFamily="34" charset="0"/>
              <a:buNone/>
              <a:defRPr sz="1800">
                <a:solidFill>
                  <a:schemeClr val="tx1">
                    <a:lumMod val="75000"/>
                    <a:lumOff val="25000"/>
                  </a:schemeClr>
                </a:solidFill>
                <a:latin typeface="+mj-lt"/>
              </a:defRPr>
            </a:lvl1pPr>
          </a:lstStyle>
          <a:p>
            <a:pPr lvl="0"/>
            <a:r>
              <a:rPr lang="en-US" noProof="0"/>
              <a:t>Bullet 3</a:t>
            </a:r>
          </a:p>
        </p:txBody>
      </p:sp>
      <p:sp>
        <p:nvSpPr>
          <p:cNvPr id="12" name="Text Placeholder 10">
            <a:extLst>
              <a:ext uri="{FF2B5EF4-FFF2-40B4-BE49-F238E27FC236}">
                <a16:creationId xmlns:a16="http://schemas.microsoft.com/office/drawing/2014/main" id="{20AEB661-858B-44C9-9484-E540E04AD365}"/>
              </a:ext>
            </a:extLst>
          </p:cNvPr>
          <p:cNvSpPr>
            <a:spLocks noGrp="1"/>
          </p:cNvSpPr>
          <p:nvPr>
            <p:ph type="body" sz="quarter" idx="36" hasCustomPrompt="1"/>
          </p:nvPr>
        </p:nvSpPr>
        <p:spPr>
          <a:xfrm>
            <a:off x="5111900" y="4605832"/>
            <a:ext cx="198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13" name="Text Placeholder 8">
            <a:extLst>
              <a:ext uri="{FF2B5EF4-FFF2-40B4-BE49-F238E27FC236}">
                <a16:creationId xmlns:a16="http://schemas.microsoft.com/office/drawing/2014/main" id="{FDB26B40-5901-4EF0-BCF0-55677E28B176}"/>
              </a:ext>
            </a:extLst>
          </p:cNvPr>
          <p:cNvSpPr>
            <a:spLocks noGrp="1"/>
          </p:cNvSpPr>
          <p:nvPr>
            <p:ph type="body" sz="quarter" idx="37" hasCustomPrompt="1"/>
          </p:nvPr>
        </p:nvSpPr>
        <p:spPr>
          <a:xfrm>
            <a:off x="7451950" y="3971432"/>
            <a:ext cx="1980000" cy="360000"/>
          </a:xfrm>
        </p:spPr>
        <p:txBody>
          <a:bodyPr/>
          <a:lstStyle>
            <a:lvl1pPr marL="0" indent="0" algn="ctr">
              <a:buFont typeface="Arial" panose="020B0604020202020204" pitchFamily="34" charset="0"/>
              <a:buNone/>
              <a:defRPr sz="1800">
                <a:solidFill>
                  <a:schemeClr val="tx1">
                    <a:lumMod val="75000"/>
                    <a:lumOff val="25000"/>
                  </a:schemeClr>
                </a:solidFill>
                <a:latin typeface="+mj-lt"/>
              </a:defRPr>
            </a:lvl1pPr>
          </a:lstStyle>
          <a:p>
            <a:pPr lvl="0"/>
            <a:r>
              <a:rPr lang="en-US" noProof="0"/>
              <a:t>Bullet 4</a:t>
            </a:r>
          </a:p>
        </p:txBody>
      </p:sp>
      <p:sp>
        <p:nvSpPr>
          <p:cNvPr id="14" name="Text Placeholder 10">
            <a:extLst>
              <a:ext uri="{FF2B5EF4-FFF2-40B4-BE49-F238E27FC236}">
                <a16:creationId xmlns:a16="http://schemas.microsoft.com/office/drawing/2014/main" id="{CCEAE0AB-74EC-4097-A534-A578F1097938}"/>
              </a:ext>
            </a:extLst>
          </p:cNvPr>
          <p:cNvSpPr>
            <a:spLocks noGrp="1"/>
          </p:cNvSpPr>
          <p:nvPr>
            <p:ph type="body" sz="quarter" idx="38" hasCustomPrompt="1"/>
          </p:nvPr>
        </p:nvSpPr>
        <p:spPr>
          <a:xfrm>
            <a:off x="7451950" y="4605832"/>
            <a:ext cx="198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18" name="Picture Placeholder 15">
            <a:extLst>
              <a:ext uri="{FF2B5EF4-FFF2-40B4-BE49-F238E27FC236}">
                <a16:creationId xmlns:a16="http://schemas.microsoft.com/office/drawing/2014/main" id="{43CBE128-6D8D-4605-B225-5A34FFB1F25B}"/>
              </a:ext>
            </a:extLst>
          </p:cNvPr>
          <p:cNvSpPr>
            <a:spLocks noGrp="1"/>
          </p:cNvSpPr>
          <p:nvPr>
            <p:ph type="pic" sz="quarter" idx="42"/>
          </p:nvPr>
        </p:nvSpPr>
        <p:spPr>
          <a:xfrm>
            <a:off x="3023850" y="1981486"/>
            <a:ext cx="1476000" cy="1476000"/>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US" noProof="0"/>
              <a:t>Click icon to add picture</a:t>
            </a:r>
            <a:endParaRPr lang="en-US" noProof="0" dirty="0"/>
          </a:p>
        </p:txBody>
      </p:sp>
      <p:sp>
        <p:nvSpPr>
          <p:cNvPr id="19" name="Picture Placeholder 15">
            <a:extLst>
              <a:ext uri="{FF2B5EF4-FFF2-40B4-BE49-F238E27FC236}">
                <a16:creationId xmlns:a16="http://schemas.microsoft.com/office/drawing/2014/main" id="{E63C0874-8701-4CED-B60A-61A655FB5A5F}"/>
              </a:ext>
            </a:extLst>
          </p:cNvPr>
          <p:cNvSpPr>
            <a:spLocks noGrp="1"/>
          </p:cNvSpPr>
          <p:nvPr>
            <p:ph type="pic" sz="quarter" idx="43"/>
          </p:nvPr>
        </p:nvSpPr>
        <p:spPr>
          <a:xfrm>
            <a:off x="5363900" y="1981486"/>
            <a:ext cx="1476000" cy="1476000"/>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US" noProof="0"/>
              <a:t>Click icon to add picture</a:t>
            </a:r>
            <a:endParaRPr lang="en-US" noProof="0" dirty="0"/>
          </a:p>
        </p:txBody>
      </p:sp>
      <p:sp>
        <p:nvSpPr>
          <p:cNvPr id="20" name="Picture Placeholder 15">
            <a:extLst>
              <a:ext uri="{FF2B5EF4-FFF2-40B4-BE49-F238E27FC236}">
                <a16:creationId xmlns:a16="http://schemas.microsoft.com/office/drawing/2014/main" id="{F223D9C7-A9C3-4D38-B4D8-9CAB3A19CF51}"/>
              </a:ext>
            </a:extLst>
          </p:cNvPr>
          <p:cNvSpPr>
            <a:spLocks noGrp="1"/>
          </p:cNvSpPr>
          <p:nvPr>
            <p:ph type="pic" sz="quarter" idx="44"/>
          </p:nvPr>
        </p:nvSpPr>
        <p:spPr>
          <a:xfrm>
            <a:off x="7703950" y="1981486"/>
            <a:ext cx="1476000" cy="1476000"/>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US" noProof="0"/>
              <a:t>Click icon to add picture</a:t>
            </a:r>
            <a:endParaRPr lang="en-US" noProof="0" dirty="0"/>
          </a:p>
        </p:txBody>
      </p:sp>
      <p:sp>
        <p:nvSpPr>
          <p:cNvPr id="22" name="Text Placeholder 5">
            <a:extLst>
              <a:ext uri="{FF2B5EF4-FFF2-40B4-BE49-F238E27FC236}">
                <a16:creationId xmlns:a16="http://schemas.microsoft.com/office/drawing/2014/main" id="{AE3E6576-B268-4232-858E-037F3AFA53D0}"/>
              </a:ext>
            </a:extLst>
          </p:cNvPr>
          <p:cNvSpPr>
            <a:spLocks noGrp="1"/>
          </p:cNvSpPr>
          <p:nvPr>
            <p:ph type="body" sz="quarter" idx="32" hasCustomPrompt="1"/>
          </p:nvPr>
        </p:nvSpPr>
        <p:spPr>
          <a:xfrm>
            <a:off x="431800" y="1008000"/>
            <a:ext cx="11339513" cy="360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grpSp>
        <p:nvGrpSpPr>
          <p:cNvPr id="15" name="Group 14">
            <a:extLst>
              <a:ext uri="{FF2B5EF4-FFF2-40B4-BE49-F238E27FC236}">
                <a16:creationId xmlns:a16="http://schemas.microsoft.com/office/drawing/2014/main" id="{0DFB96B7-45A3-4381-89C2-4A31A565FF96}"/>
              </a:ext>
              <a:ext uri="{C183D7F6-B498-43B3-948B-1728B52AA6E4}">
                <adec:decorative xmlns:adec="http://schemas.microsoft.com/office/drawing/2017/decorative" val="1"/>
              </a:ext>
            </a:extLst>
          </p:cNvPr>
          <p:cNvGrpSpPr/>
          <p:nvPr userDrawn="1"/>
        </p:nvGrpSpPr>
        <p:grpSpPr>
          <a:xfrm>
            <a:off x="2843850" y="1642400"/>
            <a:ext cx="6516100" cy="2131094"/>
            <a:chOff x="2843850" y="1642400"/>
            <a:chExt cx="1836000" cy="2131094"/>
          </a:xfrm>
        </p:grpSpPr>
        <p:sp>
          <p:nvSpPr>
            <p:cNvPr id="16" name="Rectangle 6">
              <a:extLst>
                <a:ext uri="{FF2B5EF4-FFF2-40B4-BE49-F238E27FC236}">
                  <a16:creationId xmlns:a16="http://schemas.microsoft.com/office/drawing/2014/main" id="{57C639D3-D14E-4739-A805-8BD1EE3723AB}"/>
                </a:ext>
              </a:extLst>
            </p:cNvPr>
            <p:cNvSpPr/>
            <p:nvPr/>
          </p:nvSpPr>
          <p:spPr>
            <a:xfrm>
              <a:off x="2843850" y="3629494"/>
              <a:ext cx="1836000" cy="144000"/>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Rectangle 6">
              <a:extLst>
                <a:ext uri="{FF2B5EF4-FFF2-40B4-BE49-F238E27FC236}">
                  <a16:creationId xmlns:a16="http://schemas.microsoft.com/office/drawing/2014/main" id="{3552379E-CA58-42E4-929B-E0CDE195CFB4}"/>
                </a:ext>
              </a:extLst>
            </p:cNvPr>
            <p:cNvSpPr/>
            <p:nvPr/>
          </p:nvSpPr>
          <p:spPr>
            <a:xfrm flipV="1">
              <a:off x="2843850" y="1642400"/>
              <a:ext cx="1836000" cy="144000"/>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Tree>
    <p:extLst>
      <p:ext uri="{BB962C8B-B14F-4D97-AF65-F5344CB8AC3E}">
        <p14:creationId xmlns:p14="http://schemas.microsoft.com/office/powerpoint/2010/main" val="883970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C4608B7-DD3E-4FE7-99F3-5F9903CF962C}"/>
              </a:ext>
            </a:extLst>
          </p:cNvPr>
          <p:cNvSpPr/>
          <p:nvPr userDrawn="1"/>
        </p:nvSpPr>
        <p:spPr>
          <a:xfrm>
            <a:off x="11408062" y="6126183"/>
            <a:ext cx="540000" cy="540000"/>
          </a:xfrm>
          <a:prstGeom prst="rect">
            <a:avLst/>
          </a:prstGeom>
          <a:solidFill>
            <a:schemeClr val="bg1">
              <a:lumMod val="95000"/>
            </a:schemeClr>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6" name="Rectangle 15">
            <a:extLst>
              <a:ext uri="{FF2B5EF4-FFF2-40B4-BE49-F238E27FC236}">
                <a16:creationId xmlns:a16="http://schemas.microsoft.com/office/drawing/2014/main" id="{0014CD90-8DA5-4100-A913-BD3783FA44B9}"/>
              </a:ext>
            </a:extLst>
          </p:cNvPr>
          <p:cNvSpPr/>
          <p:nvPr userDrawn="1"/>
        </p:nvSpPr>
        <p:spPr>
          <a:xfrm>
            <a:off x="0" y="6780458"/>
            <a:ext cx="12192000" cy="7754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Placeholder 1">
            <a:extLst>
              <a:ext uri="{FF2B5EF4-FFF2-40B4-BE49-F238E27FC236}">
                <a16:creationId xmlns:a16="http://schemas.microsoft.com/office/drawing/2014/main" id="{090F41A2-6535-4CA6-81E4-026A5B56D9D7}"/>
              </a:ext>
            </a:extLst>
          </p:cNvPr>
          <p:cNvSpPr>
            <a:spLocks noGrp="1"/>
          </p:cNvSpPr>
          <p:nvPr>
            <p:ph type="title"/>
          </p:nvPr>
        </p:nvSpPr>
        <p:spPr>
          <a:xfrm>
            <a:off x="432000" y="432000"/>
            <a:ext cx="11340000" cy="432000"/>
          </a:xfrm>
          <a:prstGeom prst="rect">
            <a:avLst/>
          </a:prstGeom>
        </p:spPr>
        <p:txBody>
          <a:bodyPr vert="horz" lIns="0" tIns="0" rIns="0" bIns="0" rtlCol="0" anchor="ctr">
            <a:noAutofit/>
          </a:bodyPr>
          <a:lstStyle/>
          <a:p>
            <a:r>
              <a:rPr lang="en-US" noProof="0"/>
              <a:t>Click to edit Master title style</a:t>
            </a:r>
          </a:p>
        </p:txBody>
      </p:sp>
      <p:sp>
        <p:nvSpPr>
          <p:cNvPr id="3" name="Text Placeholder 2">
            <a:extLst>
              <a:ext uri="{FF2B5EF4-FFF2-40B4-BE49-F238E27FC236}">
                <a16:creationId xmlns:a16="http://schemas.microsoft.com/office/drawing/2014/main" id="{213AB95C-7DD4-4796-80E4-1B7466A2A037}"/>
              </a:ext>
            </a:extLst>
          </p:cNvPr>
          <p:cNvSpPr>
            <a:spLocks noGrp="1"/>
          </p:cNvSpPr>
          <p:nvPr>
            <p:ph type="body" idx="1"/>
          </p:nvPr>
        </p:nvSpPr>
        <p:spPr>
          <a:xfrm>
            <a:off x="424370" y="1272208"/>
            <a:ext cx="11340000" cy="4660183"/>
          </a:xfrm>
          <a:prstGeom prst="rect">
            <a:avLst/>
          </a:prstGeom>
        </p:spPr>
        <p:txBody>
          <a:bodyPr vert="horz" lIns="0" tIns="0" rIns="0" bIns="0" rtlCol="0">
            <a:no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a:extLst>
              <a:ext uri="{FF2B5EF4-FFF2-40B4-BE49-F238E27FC236}">
                <a16:creationId xmlns:a16="http://schemas.microsoft.com/office/drawing/2014/main" id="{58879C91-B77F-4273-9A27-A3535FB889DB}"/>
              </a:ext>
            </a:extLst>
          </p:cNvPr>
          <p:cNvSpPr>
            <a:spLocks noGrp="1"/>
          </p:cNvSpPr>
          <p:nvPr>
            <p:ph type="ftr" sz="quarter" idx="3"/>
          </p:nvPr>
        </p:nvSpPr>
        <p:spPr>
          <a:xfrm>
            <a:off x="7089975" y="6487997"/>
            <a:ext cx="4114800" cy="206104"/>
          </a:xfrm>
          <a:prstGeom prst="rect">
            <a:avLst/>
          </a:prstGeom>
        </p:spPr>
        <p:txBody>
          <a:bodyPr vert="horz" lIns="0" tIns="0" rIns="0" bIns="0" rtlCol="0" anchor="b"/>
          <a:lstStyle>
            <a:lvl1pPr algn="r">
              <a:defRPr sz="1200" i="1">
                <a:solidFill>
                  <a:schemeClr val="tx1">
                    <a:lumMod val="75000"/>
                    <a:lumOff val="25000"/>
                  </a:schemeClr>
                </a:solidFill>
              </a:defRPr>
            </a:lvl1pPr>
          </a:lstStyle>
          <a:p>
            <a:r>
              <a:rPr lang="en-US" noProof="0" dirty="0"/>
              <a:t>Add a footer</a:t>
            </a:r>
          </a:p>
        </p:txBody>
      </p:sp>
      <p:sp>
        <p:nvSpPr>
          <p:cNvPr id="6" name="Slide Number Placeholder 5">
            <a:extLst>
              <a:ext uri="{FF2B5EF4-FFF2-40B4-BE49-F238E27FC236}">
                <a16:creationId xmlns:a16="http://schemas.microsoft.com/office/drawing/2014/main" id="{5ECA3099-A94F-4C3E-BC29-780EDD38F722}"/>
              </a:ext>
            </a:extLst>
          </p:cNvPr>
          <p:cNvSpPr>
            <a:spLocks noGrp="1"/>
          </p:cNvSpPr>
          <p:nvPr>
            <p:ph type="sldNum" sz="quarter" idx="4"/>
          </p:nvPr>
        </p:nvSpPr>
        <p:spPr>
          <a:xfrm>
            <a:off x="11409431" y="6213621"/>
            <a:ext cx="537262" cy="365125"/>
          </a:xfrm>
          <a:prstGeom prst="rect">
            <a:avLst/>
          </a:prstGeom>
        </p:spPr>
        <p:txBody>
          <a:bodyPr vert="horz" lIns="0" tIns="0" rIns="0" bIns="0" rtlCol="0" anchor="ctr"/>
          <a:lstStyle>
            <a:lvl1pPr algn="ctr">
              <a:defRPr sz="1600" b="1" i="0">
                <a:solidFill>
                  <a:schemeClr val="tx1">
                    <a:lumMod val="50000"/>
                    <a:lumOff val="50000"/>
                  </a:schemeClr>
                </a:solidFill>
                <a:latin typeface="+mj-lt"/>
              </a:defRPr>
            </a:lvl1pPr>
          </a:lstStyle>
          <a:p>
            <a:fld id="{19B51A1E-902D-48AF-9020-955120F399B6}" type="slidenum">
              <a:rPr lang="en-US" noProof="0" smtClean="0"/>
              <a:pPr/>
              <a:t>‹#›</a:t>
            </a:fld>
            <a:endParaRPr lang="en-US" noProof="0" dirty="0"/>
          </a:p>
        </p:txBody>
      </p:sp>
      <p:cxnSp>
        <p:nvCxnSpPr>
          <p:cNvPr id="12" name="Straight Connector 11">
            <a:extLst>
              <a:ext uri="{FF2B5EF4-FFF2-40B4-BE49-F238E27FC236}">
                <a16:creationId xmlns:a16="http://schemas.microsoft.com/office/drawing/2014/main" id="{227520FF-02C3-4FC8-9DD4-6FD4DAE01FE9}"/>
              </a:ext>
            </a:extLst>
          </p:cNvPr>
          <p:cNvCxnSpPr>
            <a:cxnSpLocks/>
          </p:cNvCxnSpPr>
          <p:nvPr userDrawn="1"/>
        </p:nvCxnSpPr>
        <p:spPr>
          <a:xfrm>
            <a:off x="11408062" y="6780192"/>
            <a:ext cx="540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D948D9BA-F531-48FF-BE31-0248EF5CC454}"/>
              </a:ext>
            </a:extLst>
          </p:cNvPr>
          <p:cNvSpPr/>
          <p:nvPr userDrawn="1"/>
        </p:nvSpPr>
        <p:spPr>
          <a:xfrm>
            <a:off x="0" y="6780458"/>
            <a:ext cx="11232000" cy="3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nvGrpSpPr>
          <p:cNvPr id="11" name="Group 10">
            <a:extLst>
              <a:ext uri="{FF2B5EF4-FFF2-40B4-BE49-F238E27FC236}">
                <a16:creationId xmlns:a16="http://schemas.microsoft.com/office/drawing/2014/main" id="{C637404C-CCC9-46CA-A9D3-525E2E6FC73B}"/>
              </a:ext>
            </a:extLst>
          </p:cNvPr>
          <p:cNvGrpSpPr/>
          <p:nvPr userDrawn="1"/>
        </p:nvGrpSpPr>
        <p:grpSpPr>
          <a:xfrm>
            <a:off x="9874905" y="6130433"/>
            <a:ext cx="1329870" cy="320195"/>
            <a:chOff x="1985170" y="1950690"/>
            <a:chExt cx="2173095" cy="523220"/>
          </a:xfrm>
        </p:grpSpPr>
        <p:sp>
          <p:nvSpPr>
            <p:cNvPr id="13" name="Rectangle 12">
              <a:extLst>
                <a:ext uri="{FF2B5EF4-FFF2-40B4-BE49-F238E27FC236}">
                  <a16:creationId xmlns:a16="http://schemas.microsoft.com/office/drawing/2014/main" id="{05EB3BD8-4375-44FB-9E9D-0FB76CBA224D}"/>
                </a:ext>
              </a:extLst>
            </p:cNvPr>
            <p:cNvSpPr/>
            <p:nvPr/>
          </p:nvSpPr>
          <p:spPr>
            <a:xfrm>
              <a:off x="1985170" y="1950690"/>
              <a:ext cx="2173095" cy="523220"/>
            </a:xfrm>
            <a:prstGeom prst="rect">
              <a:avLst/>
            </a:prstGeom>
            <a:solidFill>
              <a:schemeClr val="tx1"/>
            </a:solidFill>
            <a:ln>
              <a:solidFill>
                <a:schemeClr val="bg1">
                  <a:lumMod val="95000"/>
                </a:schemeClr>
              </a:solidFill>
            </a:ln>
          </p:spPr>
          <p:txBody>
            <a:bodyPr wrap="none" anchor="ctr">
              <a:noAutofit/>
            </a:bodyPr>
            <a:lstStyle/>
            <a:p>
              <a:pPr algn="ctr"/>
              <a:r>
                <a:rPr lang="en-US" sz="1200" b="1" noProof="0" dirty="0">
                  <a:solidFill>
                    <a:schemeClr val="bg1"/>
                  </a:solidFill>
                  <a:latin typeface="+mj-lt"/>
                </a:rPr>
                <a:t>Contoso</a:t>
              </a:r>
              <a:r>
                <a:rPr lang="en-US" sz="1200" noProof="0" dirty="0">
                  <a:solidFill>
                    <a:schemeClr val="bg1"/>
                  </a:solidFill>
                  <a:latin typeface="+mj-lt"/>
                </a:rPr>
                <a:t> </a:t>
              </a:r>
              <a:r>
                <a:rPr lang="en-US" sz="1200" i="1" noProof="0" dirty="0">
                  <a:solidFill>
                    <a:schemeClr val="bg1"/>
                  </a:solidFill>
                  <a:latin typeface="+mj-lt"/>
                </a:rPr>
                <a:t>Ltd</a:t>
              </a:r>
              <a:r>
                <a:rPr lang="en-US" sz="1200" noProof="0" dirty="0">
                  <a:solidFill>
                    <a:schemeClr val="bg1"/>
                  </a:solidFill>
                  <a:latin typeface="+mj-lt"/>
                </a:rPr>
                <a:t>.</a:t>
              </a:r>
            </a:p>
          </p:txBody>
        </p:sp>
        <p:sp>
          <p:nvSpPr>
            <p:cNvPr id="14" name="Rectangle 6">
              <a:extLst>
                <a:ext uri="{FF2B5EF4-FFF2-40B4-BE49-F238E27FC236}">
                  <a16:creationId xmlns:a16="http://schemas.microsoft.com/office/drawing/2014/main" id="{BCC973EA-C8AF-4B29-93CC-A9F4F15E238E}"/>
                </a:ext>
              </a:extLst>
            </p:cNvPr>
            <p:cNvSpPr/>
            <p:nvPr/>
          </p:nvSpPr>
          <p:spPr>
            <a:xfrm flipV="1">
              <a:off x="2087087" y="2034539"/>
              <a:ext cx="203115" cy="177761"/>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 name="connsiteX0" fmla="*/ 4330700 w 4330700"/>
                <a:gd name="connsiteY0" fmla="*/ 588834 h 588834"/>
                <a:gd name="connsiteX1" fmla="*/ 0 w 4330700"/>
                <a:gd name="connsiteY1" fmla="*/ 588834 h 588834"/>
                <a:gd name="connsiteX2" fmla="*/ 0 w 4330700"/>
                <a:gd name="connsiteY2" fmla="*/ 0 h 588834"/>
                <a:gd name="connsiteX0" fmla="*/ 550806 w 550806"/>
                <a:gd name="connsiteY0" fmla="*/ 588834 h 588834"/>
                <a:gd name="connsiteX1" fmla="*/ 0 w 550806"/>
                <a:gd name="connsiteY1" fmla="*/ 588834 h 588834"/>
                <a:gd name="connsiteX2" fmla="*/ 0 w 550806"/>
                <a:gd name="connsiteY2" fmla="*/ 0 h 588834"/>
              </a:gdLst>
              <a:ahLst/>
              <a:cxnLst>
                <a:cxn ang="0">
                  <a:pos x="connsiteX0" y="connsiteY0"/>
                </a:cxn>
                <a:cxn ang="0">
                  <a:pos x="connsiteX1" y="connsiteY1"/>
                </a:cxn>
                <a:cxn ang="0">
                  <a:pos x="connsiteX2" y="connsiteY2"/>
                </a:cxn>
              </a:cxnLst>
              <a:rect l="l" t="t" r="r" b="b"/>
              <a:pathLst>
                <a:path w="550806" h="588834">
                  <a:moveTo>
                    <a:pt x="550806" y="588834"/>
                  </a:moveTo>
                  <a:lnTo>
                    <a:pt x="0" y="588834"/>
                  </a:lnTo>
                  <a:lnTo>
                    <a:pt x="0" y="0"/>
                  </a:lnTo>
                </a:path>
              </a:pathLst>
            </a:cu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noProof="0" dirty="0"/>
            </a:p>
          </p:txBody>
        </p:sp>
      </p:grpSp>
    </p:spTree>
    <p:extLst>
      <p:ext uri="{BB962C8B-B14F-4D97-AF65-F5344CB8AC3E}">
        <p14:creationId xmlns:p14="http://schemas.microsoft.com/office/powerpoint/2010/main" val="946163275"/>
      </p:ext>
    </p:extLst>
  </p:cSld>
  <p:clrMap bg1="lt1" tx1="dk1" bg2="lt2" tx2="dk2" accent1="accent1" accent2="accent2" accent3="accent3" accent4="accent4" accent5="accent5" accent6="accent6" hlink="hlink" folHlink="folHlink"/>
  <p:sldLayoutIdLst>
    <p:sldLayoutId id="2147483649"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50" r:id="rId10"/>
    <p:sldLayoutId id="2147483652" r:id="rId11"/>
    <p:sldLayoutId id="2147483667" r:id="rId12"/>
    <p:sldLayoutId id="2147483668" r:id="rId13"/>
    <p:sldLayoutId id="2147483669" r:id="rId14"/>
    <p:sldLayoutId id="2147483670" r:id="rId15"/>
    <p:sldLayoutId id="2147483671" r:id="rId16"/>
    <p:sldLayoutId id="2147483672" r:id="rId17"/>
    <p:sldLayoutId id="2147483673" r:id="rId18"/>
    <p:sldLayoutId id="2147483656" r:id="rId19"/>
    <p:sldLayoutId id="2147483657" r:id="rId20"/>
    <p:sldLayoutId id="2147483653" r:id="rId21"/>
    <p:sldLayoutId id="2147483654" r:id="rId22"/>
    <p:sldLayoutId id="2147483679" r:id="rId23"/>
    <p:sldLayoutId id="2147483655" r:id="rId24"/>
    <p:sldLayoutId id="2147483674" r:id="rId25"/>
    <p:sldLayoutId id="2147483675" r:id="rId26"/>
    <p:sldLayoutId id="2147483676" r:id="rId27"/>
    <p:sldLayoutId id="2147483677" r:id="rId28"/>
    <p:sldLayoutId id="2147483678" r:id="rId29"/>
    <p:sldLayoutId id="2147483680" r:id="rId30"/>
  </p:sldLayoutIdLst>
  <p:hf hdr="0" dt="0"/>
  <p:txStyles>
    <p:titleStyle>
      <a:lvl1pPr algn="l" defTabSz="914400" rtl="0" eaLnBrk="1" latinLnBrk="0" hangingPunct="1">
        <a:lnSpc>
          <a:spcPct val="90000"/>
        </a:lnSpc>
        <a:spcBef>
          <a:spcPct val="0"/>
        </a:spcBef>
        <a:buNone/>
        <a:defRPr sz="3200" kern="1200" spc="-100" baseline="0">
          <a:solidFill>
            <a:schemeClr val="tx1">
              <a:lumMod val="75000"/>
              <a:lumOff val="25000"/>
            </a:schemeClr>
          </a:solidFill>
          <a:latin typeface="+mj-lt"/>
          <a:ea typeface="+mj-ea"/>
          <a:cs typeface="+mj-cs"/>
        </a:defRPr>
      </a:lvl1pPr>
    </p:titleStyle>
    <p:body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0.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9.pn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6.png"/><Relationship Id="rId1" Type="http://schemas.openxmlformats.org/officeDocument/2006/relationships/slideLayout" Target="../slideLayouts/slideLayout10.xm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6.png"/><Relationship Id="rId1" Type="http://schemas.openxmlformats.org/officeDocument/2006/relationships/slideLayout" Target="../slideLayouts/slideLayout10.xml"/><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6.png"/><Relationship Id="rId1" Type="http://schemas.openxmlformats.org/officeDocument/2006/relationships/slideLayout" Target="../slideLayouts/slideLayout10.xml"/><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6.png"/><Relationship Id="rId1" Type="http://schemas.openxmlformats.org/officeDocument/2006/relationships/slideLayout" Target="../slideLayouts/slideLayout10.xml"/><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6.png"/><Relationship Id="rId1" Type="http://schemas.openxmlformats.org/officeDocument/2006/relationships/slideLayout" Target="../slideLayouts/slideLayout10.xml"/><Relationship Id="rId5" Type="http://schemas.openxmlformats.org/officeDocument/2006/relationships/image" Target="../media/image28.emf"/><Relationship Id="rId4" Type="http://schemas.openxmlformats.org/officeDocument/2006/relationships/image" Target="../media/image27.emf"/></Relationships>
</file>

<file path=ppt/slides/_rels/slide1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6.png"/><Relationship Id="rId1" Type="http://schemas.openxmlformats.org/officeDocument/2006/relationships/slideLayout" Target="../slideLayouts/slideLayout10.xml"/><Relationship Id="rId4" Type="http://schemas.openxmlformats.org/officeDocument/2006/relationships/image" Target="../media/image30.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image" Target="../media/image430.png"/><Relationship Id="rId2" Type="http://schemas.openxmlformats.org/officeDocument/2006/relationships/image" Target="../media/image6.png"/><Relationship Id="rId1" Type="http://schemas.openxmlformats.org/officeDocument/2006/relationships/slideLayout" Target="../slideLayouts/slideLayout10.xml"/><Relationship Id="rId4" Type="http://schemas.openxmlformats.org/officeDocument/2006/relationships/image" Target="../media/image45.png"/></Relationships>
</file>

<file path=ppt/slides/_rels/slide25.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6.png"/><Relationship Id="rId1" Type="http://schemas.openxmlformats.org/officeDocument/2006/relationships/slideLayout" Target="../slideLayouts/slideLayout10.xml"/><Relationship Id="rId4" Type="http://schemas.openxmlformats.org/officeDocument/2006/relationships/image" Target="../media/image34.jpeg"/></Relationships>
</file>

<file path=ppt/slides/_rels/slide2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6.png"/><Relationship Id="rId1" Type="http://schemas.openxmlformats.org/officeDocument/2006/relationships/slideLayout" Target="../slideLayouts/slideLayout10.xml"/><Relationship Id="rId4" Type="http://schemas.openxmlformats.org/officeDocument/2006/relationships/image" Target="../media/image37.PNG"/></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6.png"/><Relationship Id="rId1" Type="http://schemas.openxmlformats.org/officeDocument/2006/relationships/slideLayout" Target="../slideLayouts/slideLayout10.xml"/><Relationship Id="rId4" Type="http://schemas.openxmlformats.org/officeDocument/2006/relationships/image" Target="../media/image4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4.xml"/><Relationship Id="rId4" Type="http://schemas.openxmlformats.org/officeDocument/2006/relationships/image" Target="../media/image8.jpg"/></Relationships>
</file>

<file path=ppt/slides/_rels/slide4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3" Type="http://schemas.openxmlformats.org/officeDocument/2006/relationships/image" Target="../media/image530.PNG"/><Relationship Id="rId2" Type="http://schemas.openxmlformats.org/officeDocument/2006/relationships/image" Target="../media/image6.png"/><Relationship Id="rId1" Type="http://schemas.openxmlformats.org/officeDocument/2006/relationships/slideLayout" Target="../slideLayouts/slideLayout10.xml"/><Relationship Id="rId4" Type="http://schemas.openxmlformats.org/officeDocument/2006/relationships/image" Target="../media/image540.PNG"/></Relationships>
</file>

<file path=ppt/slides/_rels/slide4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3" Type="http://schemas.openxmlformats.org/officeDocument/2006/relationships/image" Target="../media/image550.PNG"/><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1.PNG"/><Relationship Id="rId1" Type="http://schemas.openxmlformats.org/officeDocument/2006/relationships/slideLayout" Target="../slideLayouts/slideLayout10.xml"/><Relationship Id="rId4" Type="http://schemas.openxmlformats.org/officeDocument/2006/relationships/image" Target="../media/image49.png"/></Relationships>
</file>

<file path=ppt/slides/_rels/slide4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2.png"/><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3" Type="http://schemas.openxmlformats.org/officeDocument/2006/relationships/image" Target="../media/image580.PNG"/><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0.xml"/><Relationship Id="rId4" Type="http://schemas.openxmlformats.org/officeDocument/2006/relationships/image" Target="../media/image9.png"/></Relationships>
</file>

<file path=ppt/slides/_rels/slide5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3" Type="http://schemas.openxmlformats.org/officeDocument/2006/relationships/image" Target="../media/image610.png"/><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5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5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6.PNG"/><Relationship Id="rId1" Type="http://schemas.openxmlformats.org/officeDocument/2006/relationships/slideLayout" Target="../slideLayouts/slideLayout10.xml"/><Relationship Id="rId4" Type="http://schemas.openxmlformats.org/officeDocument/2006/relationships/image" Target="../media/image57.PNG"/></Relationships>
</file>

<file path=ppt/slides/_rels/slide5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8.PNG"/><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5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0.xml"/><Relationship Id="rId5" Type="http://schemas.openxmlformats.org/officeDocument/2006/relationships/image" Target="../media/image11.PNG"/><Relationship Id="rId4" Type="http://schemas.openxmlformats.org/officeDocument/2006/relationships/image" Target="../media/image10.PNG"/></Relationships>
</file>

<file path=ppt/slides/_rels/slide6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6.png"/><Relationship Id="rId1" Type="http://schemas.openxmlformats.org/officeDocument/2006/relationships/slideLayout" Target="../slideLayouts/slideLayout10.xml"/><Relationship Id="rId4" Type="http://schemas.openxmlformats.org/officeDocument/2006/relationships/image" Target="../media/image61.png"/></Relationships>
</file>

<file path=ppt/slides/_rels/slide6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62.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6.png"/><Relationship Id="rId1" Type="http://schemas.openxmlformats.org/officeDocument/2006/relationships/slideLayout" Target="../slideLayouts/slideLayout10.xml"/><Relationship Id="rId4" Type="http://schemas.openxmlformats.org/officeDocument/2006/relationships/image" Target="../media/image62.png"/></Relationships>
</file>

<file path=ppt/slides/_rels/slide63.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6.png"/><Relationship Id="rId1" Type="http://schemas.openxmlformats.org/officeDocument/2006/relationships/slideLayout" Target="../slideLayouts/slideLayout10.xml"/><Relationship Id="rId5" Type="http://schemas.openxmlformats.org/officeDocument/2006/relationships/image" Target="../media/image64.png"/><Relationship Id="rId4" Type="http://schemas.openxmlformats.org/officeDocument/2006/relationships/image" Target="../media/image63.jpg"/></Relationships>
</file>

<file path=ppt/slides/_rels/slide64.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65.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66.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6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68.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69.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0.xml"/><Relationship Id="rId5" Type="http://schemas.openxmlformats.org/officeDocument/2006/relationships/image" Target="../media/image13.png"/><Relationship Id="rId4" Type="http://schemas.openxmlformats.org/officeDocument/2006/relationships/image" Target="../media/image12.PNG"/></Relationships>
</file>

<file path=ppt/slides/_rels/slide70.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0.xml"/><Relationship Id="rId5" Type="http://schemas.openxmlformats.org/officeDocument/2006/relationships/image" Target="../media/image13.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4.xml"/><Relationship Id="rId5" Type="http://schemas.openxmlformats.org/officeDocument/2006/relationships/image" Target="../media/image16.jpg"/><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Title 76">
            <a:extLst>
              <a:ext uri="{FF2B5EF4-FFF2-40B4-BE49-F238E27FC236}">
                <a16:creationId xmlns:a16="http://schemas.microsoft.com/office/drawing/2014/main" id="{AB2FA1D9-BB8C-4489-8379-3AA8DF559F5D}"/>
              </a:ext>
            </a:extLst>
          </p:cNvPr>
          <p:cNvSpPr>
            <a:spLocks noGrp="1"/>
          </p:cNvSpPr>
          <p:nvPr>
            <p:ph type="ctrTitle"/>
          </p:nvPr>
        </p:nvSpPr>
        <p:spPr>
          <a:xfrm>
            <a:off x="2248103" y="2352750"/>
            <a:ext cx="9315539" cy="443198"/>
          </a:xfrm>
        </p:spPr>
        <p:txBody>
          <a:bodyPr/>
          <a:lstStyle/>
          <a:p>
            <a:r>
              <a:rPr lang="en-US" sz="3200" dirty="0">
                <a:solidFill>
                  <a:schemeClr val="tx1"/>
                </a:solidFill>
                <a:latin typeface="Times New Roman" panose="02020603050405020304" pitchFamily="18" charset="0"/>
                <a:cs typeface="Times New Roman" panose="02020603050405020304" pitchFamily="18" charset="0"/>
              </a:rPr>
              <a:t>Design of a Residential Soft-Story Structure</a:t>
            </a:r>
            <a:endParaRPr lang="en-US" sz="3200" dirty="0">
              <a:solidFill>
                <a:schemeClr val="tx1"/>
              </a:solidFill>
            </a:endParaRPr>
          </a:p>
        </p:txBody>
      </p:sp>
      <p:sp>
        <p:nvSpPr>
          <p:cNvPr id="78" name="Subtitle 77">
            <a:extLst>
              <a:ext uri="{FF2B5EF4-FFF2-40B4-BE49-F238E27FC236}">
                <a16:creationId xmlns:a16="http://schemas.microsoft.com/office/drawing/2014/main" id="{772B7C6D-FA1A-4FC3-BE80-3DDF1C5A5A69}"/>
              </a:ext>
            </a:extLst>
          </p:cNvPr>
          <p:cNvSpPr>
            <a:spLocks noGrp="1"/>
          </p:cNvSpPr>
          <p:nvPr>
            <p:ph type="subTitle" idx="1"/>
          </p:nvPr>
        </p:nvSpPr>
        <p:spPr>
          <a:xfrm>
            <a:off x="2298593" y="2978832"/>
            <a:ext cx="3553568" cy="1621302"/>
          </a:xfrm>
        </p:spPr>
        <p:txBody>
          <a:bodyPr/>
          <a:lstStyle/>
          <a:p>
            <a:r>
              <a:rPr lang="en-US" noProof="1">
                <a:solidFill>
                  <a:schemeClr val="tx1"/>
                </a:solidFill>
                <a:latin typeface="Times New Roman" panose="02020603050405020304" pitchFamily="18" charset="0"/>
                <a:cs typeface="Times New Roman" panose="02020603050405020304" pitchFamily="18" charset="0"/>
              </a:rPr>
              <a:t>Prepared by:</a:t>
            </a:r>
          </a:p>
          <a:p>
            <a:r>
              <a:rPr lang="en-US" noProof="1">
                <a:solidFill>
                  <a:schemeClr val="tx1"/>
                </a:solidFill>
                <a:latin typeface="Times New Roman" panose="02020603050405020304" pitchFamily="18" charset="0"/>
                <a:cs typeface="Times New Roman" panose="02020603050405020304" pitchFamily="18" charset="0"/>
              </a:rPr>
              <a:t>Ahmad Husam Zarour</a:t>
            </a:r>
          </a:p>
          <a:p>
            <a:r>
              <a:rPr lang="en-US" noProof="1">
                <a:solidFill>
                  <a:schemeClr val="tx1"/>
                </a:solidFill>
                <a:latin typeface="Times New Roman" panose="02020603050405020304" pitchFamily="18" charset="0"/>
                <a:cs typeface="Times New Roman" panose="02020603050405020304" pitchFamily="18" charset="0"/>
              </a:rPr>
              <a:t>Bashar Emad Abdulhadi</a:t>
            </a:r>
          </a:p>
          <a:p>
            <a:r>
              <a:rPr lang="en-US" noProof="1">
                <a:solidFill>
                  <a:schemeClr val="tx1"/>
                </a:solidFill>
                <a:latin typeface="Times New Roman" panose="02020603050405020304" pitchFamily="18" charset="0"/>
                <a:cs typeface="Times New Roman" panose="02020603050405020304" pitchFamily="18" charset="0"/>
              </a:rPr>
              <a:t>Muath Naser Abo Al-Zait</a:t>
            </a:r>
          </a:p>
        </p:txBody>
      </p:sp>
      <p:sp>
        <p:nvSpPr>
          <p:cNvPr id="6" name="Subtitle 77">
            <a:extLst>
              <a:ext uri="{FF2B5EF4-FFF2-40B4-BE49-F238E27FC236}">
                <a16:creationId xmlns:a16="http://schemas.microsoft.com/office/drawing/2014/main" id="{D394DD9C-4FC1-43BD-BD47-B91441052B24}"/>
              </a:ext>
            </a:extLst>
          </p:cNvPr>
          <p:cNvSpPr txBox="1">
            <a:spLocks/>
          </p:cNvSpPr>
          <p:nvPr/>
        </p:nvSpPr>
        <p:spPr>
          <a:xfrm>
            <a:off x="8922247" y="5021872"/>
            <a:ext cx="3874666" cy="793459"/>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buClr>
                <a:schemeClr val="accent1"/>
              </a:buClr>
              <a:buFont typeface="Calibri" panose="020F0502020204030204" pitchFamily="34" charset="0"/>
              <a:buNone/>
              <a:defRPr sz="2400" kern="1200">
                <a:solidFill>
                  <a:schemeClr val="tx2"/>
                </a:solidFill>
                <a:latin typeface="+mj-lt"/>
                <a:ea typeface="+mn-ea"/>
                <a:cs typeface="+mn-cs"/>
              </a:defRPr>
            </a:lvl1pPr>
            <a:lvl2pPr marL="457200" indent="0" algn="ctr" defTabSz="914400" rtl="0" eaLnBrk="1" latinLnBrk="0" hangingPunct="1">
              <a:lnSpc>
                <a:spcPct val="90000"/>
              </a:lnSpc>
              <a:spcBef>
                <a:spcPts val="500"/>
              </a:spcBef>
              <a:buClr>
                <a:schemeClr val="accent1"/>
              </a:buClr>
              <a:buFont typeface="Arial" panose="020B0604020202020204" pitchFamily="34" charset="0"/>
              <a:buNone/>
              <a:defRPr sz="20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500"/>
              </a:spcBef>
              <a:buClr>
                <a:schemeClr val="accent1"/>
              </a:buClr>
              <a:buFont typeface="Wingdings" panose="05000000000000000000" pitchFamily="2" charset="2"/>
              <a:buNone/>
              <a:defRPr sz="18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500"/>
              </a:spcBef>
              <a:buClr>
                <a:schemeClr val="accent1"/>
              </a:buClr>
              <a:buFont typeface="Wingdings" panose="05000000000000000000" pitchFamily="2" charset="2"/>
              <a:buNone/>
              <a:defRPr sz="16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500"/>
              </a:spcBef>
              <a:buClr>
                <a:schemeClr val="accent1"/>
              </a:buClr>
              <a:buFont typeface="Wingdings" panose="05000000000000000000" pitchFamily="2" charset="2"/>
              <a:buNone/>
              <a:defRPr sz="16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noProof="1">
                <a:solidFill>
                  <a:schemeClr val="tx1"/>
                </a:solidFill>
                <a:latin typeface="Times New Roman" panose="02020603050405020304" pitchFamily="18" charset="0"/>
                <a:cs typeface="Times New Roman" panose="02020603050405020304" pitchFamily="18" charset="0"/>
              </a:rPr>
              <a:t>Supervisor:</a:t>
            </a:r>
          </a:p>
          <a:p>
            <a:r>
              <a:rPr lang="en-US" noProof="1">
                <a:solidFill>
                  <a:schemeClr val="tx1"/>
                </a:solidFill>
                <a:latin typeface="Times New Roman" panose="02020603050405020304" pitchFamily="18" charset="0"/>
                <a:cs typeface="Times New Roman" panose="02020603050405020304" pitchFamily="18" charset="0"/>
              </a:rPr>
              <a:t>Dr. Abdul-Razzaq Touqan</a:t>
            </a:r>
          </a:p>
        </p:txBody>
      </p:sp>
    </p:spTree>
    <p:extLst>
      <p:ext uri="{BB962C8B-B14F-4D97-AF65-F5344CB8AC3E}">
        <p14:creationId xmlns:p14="http://schemas.microsoft.com/office/powerpoint/2010/main" val="527581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Content Placeholder 21">
            <a:extLst>
              <a:ext uri="{FF2B5EF4-FFF2-40B4-BE49-F238E27FC236}">
                <a16:creationId xmlns:a16="http://schemas.microsoft.com/office/drawing/2014/main" id="{84BA6AE7-B618-4953-91AC-7A5D73FE47E4}"/>
              </a:ext>
            </a:extLst>
          </p:cNvPr>
          <p:cNvSpPr>
            <a:spLocks noGrp="1"/>
          </p:cNvSpPr>
          <p:nvPr>
            <p:ph idx="1"/>
          </p:nvPr>
        </p:nvSpPr>
        <p:spPr>
          <a:xfrm>
            <a:off x="426000" y="1553438"/>
            <a:ext cx="5416000" cy="4660183"/>
          </a:xfrm>
        </p:spPr>
        <p:txBody>
          <a:bodyPr/>
          <a:lstStyle/>
          <a:p>
            <a:pPr algn="just">
              <a:lnSpc>
                <a:spcPct val="150000"/>
              </a:lnSpc>
              <a:buFont typeface="Courier New" panose="02070309020205020404" pitchFamily="49" charset="0"/>
              <a:buChar char="o"/>
            </a:pPr>
            <a:r>
              <a:rPr lang="en-US" sz="2000" dirty="0">
                <a:solidFill>
                  <a:schemeClr val="tx1"/>
                </a:solidFill>
                <a:latin typeface="Times New Roman" panose="02020603050405020304" pitchFamily="18" charset="0"/>
                <a:cs typeface="Times New Roman" panose="02020603050405020304" pitchFamily="18" charset="0"/>
              </a:rPr>
              <a:t>Upon inspection, the site was classified as rocky with an approximated bearing capacity of 350 kN/m². </a:t>
            </a:r>
          </a:p>
          <a:p>
            <a:pPr algn="just">
              <a:lnSpc>
                <a:spcPct val="150000"/>
              </a:lnSpc>
              <a:buFont typeface="Courier New" panose="02070309020205020404" pitchFamily="49" charset="0"/>
              <a:buChar char="o"/>
            </a:pPr>
            <a:r>
              <a:rPr lang="en-US" sz="2000" dirty="0">
                <a:solidFill>
                  <a:schemeClr val="tx1"/>
                </a:solidFill>
                <a:latin typeface="Times New Roman" panose="02020603050405020304" pitchFamily="18" charset="0"/>
                <a:cs typeface="Times New Roman" panose="02020603050405020304" pitchFamily="18" charset="0"/>
              </a:rPr>
              <a:t>However, this visual inspection is merely a method to approximate an idea for the site, and thus, a proper geotechnical investigation must be performed before any construction is done. </a:t>
            </a:r>
          </a:p>
        </p:txBody>
      </p:sp>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10</a:t>
            </a:fld>
            <a:endParaRPr lang="en-US" noProof="0" dirty="0"/>
          </a:p>
        </p:txBody>
      </p:sp>
      <p:sp>
        <p:nvSpPr>
          <p:cNvPr id="3" name="Footer Placeholder 2">
            <a:extLst>
              <a:ext uri="{FF2B5EF4-FFF2-40B4-BE49-F238E27FC236}">
                <a16:creationId xmlns:a16="http://schemas.microsoft.com/office/drawing/2014/main" id="{5BC720F6-1F14-4072-869B-950A813FC351}"/>
              </a:ext>
            </a:extLst>
          </p:cNvPr>
          <p:cNvSpPr>
            <a:spLocks noGrp="1"/>
          </p:cNvSpPr>
          <p:nvPr>
            <p:ph type="ftr" sz="quarter" idx="12"/>
          </p:nvPr>
        </p:nvSpPr>
        <p:spPr/>
        <p:txBody>
          <a:bodyPr/>
          <a:lstStyle/>
          <a:p>
            <a:r>
              <a:rPr lang="en-US" noProof="0"/>
              <a:t>Add a footer</a:t>
            </a:r>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p:txBody>
          <a:bodyPr/>
          <a:lstStyle/>
          <a:p>
            <a:r>
              <a:rPr lang="en-US" sz="3600" b="1" dirty="0">
                <a:solidFill>
                  <a:schemeClr val="tx1"/>
                </a:solidFill>
                <a:latin typeface="Times New Roman" panose="02020603050405020304" pitchFamily="18" charset="0"/>
                <a:cs typeface="Times New Roman" panose="02020603050405020304" pitchFamily="18" charset="0"/>
              </a:rPr>
              <a:t>Soil Investigation </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756485" y="5975516"/>
            <a:ext cx="1457125" cy="718586"/>
          </a:xfrm>
          <a:prstGeom prst="rect">
            <a:avLst/>
          </a:prstGeom>
        </p:spPr>
      </p:pic>
      <p:pic>
        <p:nvPicPr>
          <p:cNvPr id="3074" name="Picture 2" descr="Service Providers of Soil Investigations in Mumbai Maharashtra India">
            <a:extLst>
              <a:ext uri="{FF2B5EF4-FFF2-40B4-BE49-F238E27FC236}">
                <a16:creationId xmlns:a16="http://schemas.microsoft.com/office/drawing/2014/main" id="{1B9B535A-898B-4D30-9190-3167F2FC956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27387" y="1495239"/>
            <a:ext cx="4735740" cy="386752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2347769"/>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2" name="Content Placeholder 21">
                <a:extLst>
                  <a:ext uri="{FF2B5EF4-FFF2-40B4-BE49-F238E27FC236}">
                    <a16:creationId xmlns:a16="http://schemas.microsoft.com/office/drawing/2014/main" id="{84BA6AE7-B618-4953-91AC-7A5D73FE47E4}"/>
                  </a:ext>
                </a:extLst>
              </p:cNvPr>
              <p:cNvSpPr>
                <a:spLocks noGrp="1"/>
              </p:cNvSpPr>
              <p:nvPr>
                <p:ph idx="1"/>
              </p:nvPr>
            </p:nvSpPr>
            <p:spPr>
              <a:xfrm>
                <a:off x="426000" y="1153174"/>
                <a:ext cx="11520693" cy="5243008"/>
              </a:xfrm>
            </p:spPr>
            <p:txBody>
              <a:bodyPr/>
              <a:lstStyle/>
              <a:p>
                <a:pPr algn="just">
                  <a:lnSpc>
                    <a:spcPct val="150000"/>
                  </a:lnSpc>
                  <a:buFont typeface="Wingdings" panose="05000000000000000000" pitchFamily="2" charset="2"/>
                  <a:buChar char="q"/>
                </a:pPr>
                <a:r>
                  <a:rPr lang="en-US" sz="2400" dirty="0">
                    <a:solidFill>
                      <a:schemeClr val="tx1"/>
                    </a:solidFill>
                    <a:latin typeface="Times New Roman" panose="02020603050405020304" pitchFamily="18" charset="0"/>
                    <a:cs typeface="Times New Roman" panose="02020603050405020304" pitchFamily="18" charset="0"/>
                  </a:rPr>
                  <a:t> Gravity loads:</a:t>
                </a:r>
              </a:p>
              <a:p>
                <a:pPr lvl="1" algn="just">
                  <a:lnSpc>
                    <a:spcPct val="100000"/>
                  </a:lnSpc>
                </a:pPr>
                <a:r>
                  <a:rPr lang="en-US" sz="1800" dirty="0">
                    <a:solidFill>
                      <a:schemeClr val="tx1"/>
                    </a:solidFill>
                    <a:latin typeface="Times New Roman" panose="02020603050405020304" pitchFamily="18" charset="0"/>
                    <a:cs typeface="Times New Roman" panose="02020603050405020304" pitchFamily="18" charset="0"/>
                  </a:rPr>
                  <a:t>Dead loads: which include the structure’s own weight. </a:t>
                </a:r>
              </a:p>
              <a:p>
                <a:pPr lvl="1" algn="just">
                  <a:lnSpc>
                    <a:spcPct val="100000"/>
                  </a:lnSpc>
                </a:pPr>
                <a:r>
                  <a:rPr lang="en-US" sz="1800" dirty="0">
                    <a:solidFill>
                      <a:schemeClr val="tx1"/>
                    </a:solidFill>
                    <a:latin typeface="Times New Roman" panose="02020603050405020304" pitchFamily="18" charset="0"/>
                    <a:cs typeface="Times New Roman" panose="02020603050405020304" pitchFamily="18" charset="0"/>
                  </a:rPr>
                  <a:t>Live loads: which include the nonpermanent loads (i.e. moving loads). The live loads used in this project are taken, such that:</a:t>
                </a:r>
                <a:endParaRPr lang="en-US" dirty="0">
                  <a:solidFill>
                    <a:schemeClr val="tx1"/>
                  </a:solidFill>
                </a:endParaRPr>
              </a:p>
              <a:p>
                <a:pPr lvl="2" algn="just">
                  <a:lnSpc>
                    <a:spcPct val="100000"/>
                  </a:lnSpc>
                </a:pPr>
                <a14:m>
                  <m:oMath xmlns:m="http://schemas.openxmlformats.org/officeDocument/2006/math">
                    <m:sSub>
                      <m:sSubPr>
                        <m:ctrlPr>
                          <a:rPr lang="en-US" sz="1600" i="1" smtClean="0">
                            <a:solidFill>
                              <a:schemeClr val="tx1"/>
                            </a:solidFill>
                            <a:latin typeface="Cambria Math" panose="02040503050406030204" pitchFamily="18" charset="0"/>
                          </a:rPr>
                        </m:ctrlPr>
                      </m:sSubPr>
                      <m:e>
                        <m:r>
                          <a:rPr lang="en-US" sz="1600" b="0" i="1" smtClean="0">
                            <a:solidFill>
                              <a:schemeClr val="tx1"/>
                            </a:solidFill>
                            <a:latin typeface="Cambria Math" panose="02040503050406030204" pitchFamily="18" charset="0"/>
                          </a:rPr>
                          <m:t>𝑊</m:t>
                        </m:r>
                      </m:e>
                      <m:sub>
                        <m:r>
                          <m:rPr>
                            <m:nor/>
                          </m:rPr>
                          <a:rPr lang="en-US" sz="1600">
                            <a:solidFill>
                              <a:schemeClr val="tx1"/>
                            </a:solidFill>
                            <a:latin typeface="Times New Roman" panose="02020603050405020304" pitchFamily="18" charset="0"/>
                            <a:cs typeface="Times New Roman" panose="02020603050405020304" pitchFamily="18" charset="0"/>
                          </a:rPr>
                          <m:t>𝐿</m:t>
                        </m:r>
                        <m:r>
                          <m:rPr>
                            <m:nor/>
                          </m:rPr>
                          <a:rPr lang="en-US" sz="1600" b="0" i="0" smtClean="0">
                            <a:solidFill>
                              <a:schemeClr val="tx1"/>
                            </a:solidFill>
                            <a:latin typeface="Times New Roman" panose="02020603050405020304" pitchFamily="18" charset="0"/>
                            <a:cs typeface="Times New Roman" panose="02020603050405020304" pitchFamily="18" charset="0"/>
                          </a:rPr>
                          <m:t>,</m:t>
                        </m:r>
                        <m:r>
                          <m:rPr>
                            <m:nor/>
                          </m:rPr>
                          <a:rPr lang="en-US" sz="1600" smtClean="0">
                            <a:solidFill>
                              <a:schemeClr val="tx1"/>
                            </a:solidFill>
                            <a:latin typeface="Times New Roman" panose="02020603050405020304" pitchFamily="18" charset="0"/>
                            <a:cs typeface="Times New Roman" panose="02020603050405020304" pitchFamily="18" charset="0"/>
                          </a:rPr>
                          <m:t>𝑅</m:t>
                        </m:r>
                        <m:r>
                          <m:rPr>
                            <m:nor/>
                          </m:rPr>
                          <a:rPr lang="en-US" sz="1600">
                            <a:solidFill>
                              <a:schemeClr val="tx1"/>
                            </a:solidFill>
                            <a:latin typeface="Times New Roman" panose="02020603050405020304" pitchFamily="18" charset="0"/>
                            <a:cs typeface="Times New Roman" panose="02020603050405020304" pitchFamily="18" charset="0"/>
                          </a:rPr>
                          <m:t>𝑒𝑠𝑖𝑑𝑒𝑛𝑡𝑖𝑎𝑙</m:t>
                        </m:r>
                        <m:r>
                          <m:rPr>
                            <m:nor/>
                          </m:rPr>
                          <a:rPr lang="en-US" sz="1600">
                            <a:solidFill>
                              <a:schemeClr val="tx1"/>
                            </a:solidFill>
                            <a:latin typeface="Times New Roman" panose="02020603050405020304" pitchFamily="18" charset="0"/>
                            <a:cs typeface="Times New Roman" panose="02020603050405020304" pitchFamily="18" charset="0"/>
                          </a:rPr>
                          <m:t> 	 </m:t>
                        </m:r>
                      </m:sub>
                    </m:sSub>
                  </m:oMath>
                </a14:m>
                <a:r>
                  <a:rPr lang="en-US" sz="1600" dirty="0">
                    <a:solidFill>
                      <a:schemeClr val="tx1"/>
                    </a:solidFill>
                    <a:latin typeface="Times New Roman" panose="02020603050405020304" pitchFamily="18" charset="0"/>
                    <a:cs typeface="Times New Roman" panose="02020603050405020304" pitchFamily="18" charset="0"/>
                  </a:rPr>
                  <a:t>=  3 𝑘𝑁/𝑚² 	</a:t>
                </a:r>
              </a:p>
              <a:p>
                <a:pPr lvl="2" algn="just">
                  <a:lnSpc>
                    <a:spcPct val="100000"/>
                  </a:lnSpc>
                </a:pPr>
                <a14:m>
                  <m:oMath xmlns:m="http://schemas.openxmlformats.org/officeDocument/2006/math">
                    <m:sSub>
                      <m:sSubPr>
                        <m:ctrlPr>
                          <a:rPr lang="en-US" sz="1600" i="1">
                            <a:solidFill>
                              <a:schemeClr val="tx1"/>
                            </a:solidFill>
                            <a:latin typeface="Cambria Math" panose="02040503050406030204" pitchFamily="18" charset="0"/>
                          </a:rPr>
                        </m:ctrlPr>
                      </m:sSubPr>
                      <m:e>
                        <m:r>
                          <a:rPr lang="en-US" sz="1600" i="1">
                            <a:solidFill>
                              <a:schemeClr val="tx1"/>
                            </a:solidFill>
                            <a:latin typeface="Cambria Math" panose="02040503050406030204" pitchFamily="18" charset="0"/>
                          </a:rPr>
                          <m:t>𝑊</m:t>
                        </m:r>
                      </m:e>
                      <m:sub>
                        <m:r>
                          <m:rPr>
                            <m:nor/>
                          </m:rPr>
                          <a:rPr lang="en-US" sz="1600">
                            <a:solidFill>
                              <a:schemeClr val="tx1"/>
                            </a:solidFill>
                            <a:latin typeface="Times New Roman" panose="02020603050405020304" pitchFamily="18" charset="0"/>
                            <a:cs typeface="Times New Roman" panose="02020603050405020304" pitchFamily="18" charset="0"/>
                          </a:rPr>
                          <m:t>𝐿</m:t>
                        </m:r>
                        <m:r>
                          <m:rPr>
                            <m:nor/>
                          </m:rPr>
                          <a:rPr lang="en-US" sz="1600" b="0" i="0" smtClean="0">
                            <a:solidFill>
                              <a:schemeClr val="tx1"/>
                            </a:solidFill>
                            <a:latin typeface="Times New Roman" panose="02020603050405020304" pitchFamily="18" charset="0"/>
                            <a:cs typeface="Times New Roman" panose="02020603050405020304" pitchFamily="18" charset="0"/>
                          </a:rPr>
                          <m:t>,</m:t>
                        </m:r>
                        <m:r>
                          <m:rPr>
                            <m:nor/>
                          </m:rPr>
                          <a:rPr lang="en-US" sz="1600">
                            <a:solidFill>
                              <a:schemeClr val="tx1"/>
                            </a:solidFill>
                            <a:latin typeface="Times New Roman" panose="02020603050405020304" pitchFamily="18" charset="0"/>
                            <a:cs typeface="Times New Roman" panose="02020603050405020304" pitchFamily="18" charset="0"/>
                          </a:rPr>
                          <m:t>𝑆𝑡𝑜𝑟𝑎𝑔𝑒</m:t>
                        </m:r>
                        <m:r>
                          <m:rPr>
                            <m:nor/>
                          </m:rPr>
                          <a:rPr lang="en-US" sz="1600">
                            <a:solidFill>
                              <a:schemeClr val="tx1"/>
                            </a:solidFill>
                            <a:latin typeface="Times New Roman" panose="02020603050405020304" pitchFamily="18" charset="0"/>
                            <a:cs typeface="Times New Roman" panose="02020603050405020304" pitchFamily="18" charset="0"/>
                          </a:rPr>
                          <m:t> 	 	 </m:t>
                        </m:r>
                      </m:sub>
                    </m:sSub>
                    <m:r>
                      <a:rPr lang="en-US" sz="1600" i="1">
                        <a:solidFill>
                          <a:schemeClr val="tx1"/>
                        </a:solidFill>
                        <a:latin typeface="Cambria Math" panose="02040503050406030204" pitchFamily="18" charset="0"/>
                      </a:rPr>
                      <m:t> </m:t>
                    </m:r>
                    <m:r>
                      <a:rPr lang="en-US" sz="1600" b="0" i="0" smtClean="0">
                        <a:solidFill>
                          <a:schemeClr val="tx1"/>
                        </a:solidFill>
                        <a:latin typeface="Cambria Math" panose="02040503050406030204" pitchFamily="18" charset="0"/>
                      </a:rPr>
                      <m:t>    </m:t>
                    </m:r>
                  </m:oMath>
                </a14:m>
                <a:r>
                  <a:rPr lang="en-US" sz="1600" dirty="0">
                    <a:solidFill>
                      <a:schemeClr val="tx1"/>
                    </a:solidFill>
                    <a:latin typeface="Times New Roman" panose="02020603050405020304" pitchFamily="18" charset="0"/>
                    <a:cs typeface="Times New Roman" panose="02020603050405020304" pitchFamily="18" charset="0"/>
                  </a:rPr>
                  <a:t> =  6 𝑘𝑁/𝑚² 	</a:t>
                </a:r>
              </a:p>
              <a:p>
                <a:pPr lvl="2" algn="just">
                  <a:lnSpc>
                    <a:spcPct val="100000"/>
                  </a:lnSpc>
                </a:pPr>
                <a14:m>
                  <m:oMath xmlns:m="http://schemas.openxmlformats.org/officeDocument/2006/math">
                    <m:sSub>
                      <m:sSubPr>
                        <m:ctrlPr>
                          <a:rPr lang="en-US" sz="1600" i="1">
                            <a:solidFill>
                              <a:schemeClr val="tx1"/>
                            </a:solidFill>
                            <a:latin typeface="Cambria Math" panose="02040503050406030204" pitchFamily="18" charset="0"/>
                          </a:rPr>
                        </m:ctrlPr>
                      </m:sSubPr>
                      <m:e>
                        <m:r>
                          <a:rPr lang="en-US" sz="1600" i="1">
                            <a:solidFill>
                              <a:schemeClr val="tx1"/>
                            </a:solidFill>
                            <a:latin typeface="Cambria Math" panose="02040503050406030204" pitchFamily="18" charset="0"/>
                          </a:rPr>
                          <m:t>𝑊</m:t>
                        </m:r>
                      </m:e>
                      <m:sub>
                        <m:r>
                          <m:rPr>
                            <m:nor/>
                          </m:rPr>
                          <a:rPr lang="en-US" sz="1600">
                            <a:solidFill>
                              <a:schemeClr val="tx1"/>
                            </a:solidFill>
                            <a:latin typeface="Times New Roman" panose="02020603050405020304" pitchFamily="18" charset="0"/>
                            <a:cs typeface="Times New Roman" panose="02020603050405020304" pitchFamily="18" charset="0"/>
                          </a:rPr>
                          <m:t>𝐿</m:t>
                        </m:r>
                        <m:r>
                          <m:rPr>
                            <m:nor/>
                          </m:rPr>
                          <a:rPr lang="en-US" sz="1600" b="0" i="0" smtClean="0">
                            <a:solidFill>
                              <a:schemeClr val="tx1"/>
                            </a:solidFill>
                            <a:latin typeface="Times New Roman" panose="02020603050405020304" pitchFamily="18" charset="0"/>
                            <a:cs typeface="Times New Roman" panose="02020603050405020304" pitchFamily="18" charset="0"/>
                          </a:rPr>
                          <m:t>,</m:t>
                        </m:r>
                        <m:r>
                          <m:rPr>
                            <m:nor/>
                          </m:rPr>
                          <a:rPr lang="en-US" sz="1600">
                            <a:solidFill>
                              <a:schemeClr val="tx1"/>
                            </a:solidFill>
                            <a:latin typeface="Times New Roman" panose="02020603050405020304" pitchFamily="18" charset="0"/>
                            <a:cs typeface="Times New Roman" panose="02020603050405020304" pitchFamily="18" charset="0"/>
                          </a:rPr>
                          <m:t>𝑃𝑎𝑟𝑘𝑖𝑛𝑔</m:t>
                        </m:r>
                        <m:r>
                          <m:rPr>
                            <m:nor/>
                          </m:rPr>
                          <a:rPr lang="en-US" sz="1600">
                            <a:solidFill>
                              <a:schemeClr val="tx1"/>
                            </a:solidFill>
                            <a:latin typeface="Times New Roman" panose="02020603050405020304" pitchFamily="18" charset="0"/>
                            <a:cs typeface="Times New Roman" panose="02020603050405020304" pitchFamily="18" charset="0"/>
                          </a:rPr>
                          <m:t> 	 	 	 </m:t>
                        </m:r>
                      </m:sub>
                    </m:sSub>
                  </m:oMath>
                </a14:m>
                <a:r>
                  <a:rPr lang="en-US" sz="1600" dirty="0">
                    <a:solidFill>
                      <a:schemeClr val="tx1"/>
                    </a:solidFill>
                    <a:latin typeface="Times New Roman" panose="02020603050405020304" pitchFamily="18" charset="0"/>
                    <a:cs typeface="Times New Roman" panose="02020603050405020304" pitchFamily="18" charset="0"/>
                  </a:rPr>
                  <a:t>    =  12 𝑘𝑁/𝑚² 	</a:t>
                </a:r>
              </a:p>
              <a:p>
                <a:pPr lvl="2" algn="just">
                  <a:lnSpc>
                    <a:spcPct val="100000"/>
                  </a:lnSpc>
                </a:pPr>
                <a14:m>
                  <m:oMath xmlns:m="http://schemas.openxmlformats.org/officeDocument/2006/math">
                    <m:sSub>
                      <m:sSubPr>
                        <m:ctrlPr>
                          <a:rPr lang="en-US" sz="1600" i="1" smtClean="0">
                            <a:solidFill>
                              <a:schemeClr val="tx1"/>
                            </a:solidFill>
                            <a:latin typeface="Cambria Math" panose="02040503050406030204" pitchFamily="18" charset="0"/>
                          </a:rPr>
                        </m:ctrlPr>
                      </m:sSubPr>
                      <m:e>
                        <m:r>
                          <a:rPr lang="en-US" sz="1600" i="1">
                            <a:solidFill>
                              <a:schemeClr val="tx1"/>
                            </a:solidFill>
                            <a:latin typeface="Cambria Math" panose="02040503050406030204" pitchFamily="18" charset="0"/>
                          </a:rPr>
                          <m:t>𝑊</m:t>
                        </m:r>
                      </m:e>
                      <m:sub>
                        <m:r>
                          <m:rPr>
                            <m:nor/>
                          </m:rPr>
                          <a:rPr lang="en-US" sz="1600">
                            <a:solidFill>
                              <a:schemeClr val="tx1"/>
                            </a:solidFill>
                            <a:latin typeface="Times New Roman" panose="02020603050405020304" pitchFamily="18" charset="0"/>
                            <a:cs typeface="Times New Roman" panose="02020603050405020304" pitchFamily="18" charset="0"/>
                          </a:rPr>
                          <m:t>𝐿</m:t>
                        </m:r>
                        <m:r>
                          <m:rPr>
                            <m:nor/>
                          </m:rPr>
                          <a:rPr lang="en-US" sz="1600" b="0" i="0" smtClean="0">
                            <a:solidFill>
                              <a:schemeClr val="tx1"/>
                            </a:solidFill>
                            <a:latin typeface="Times New Roman" panose="02020603050405020304" pitchFamily="18" charset="0"/>
                            <a:cs typeface="Times New Roman" panose="02020603050405020304" pitchFamily="18" charset="0"/>
                          </a:rPr>
                          <m:t>,</m:t>
                        </m:r>
                        <m:r>
                          <m:rPr>
                            <m:nor/>
                          </m:rPr>
                          <a:rPr lang="en-US" sz="1600">
                            <a:solidFill>
                              <a:schemeClr val="tx1"/>
                            </a:solidFill>
                            <a:latin typeface="Times New Roman" panose="02020603050405020304" pitchFamily="18" charset="0"/>
                            <a:cs typeface="Times New Roman" panose="02020603050405020304" pitchFamily="18" charset="0"/>
                          </a:rPr>
                          <m:t>𝑅𝑜𝑜𝑓</m:t>
                        </m:r>
                        <m:r>
                          <m:rPr>
                            <m:nor/>
                          </m:rPr>
                          <a:rPr lang="en-US" sz="1600">
                            <a:solidFill>
                              <a:schemeClr val="tx1"/>
                            </a:solidFill>
                            <a:latin typeface="Times New Roman" panose="02020603050405020304" pitchFamily="18" charset="0"/>
                            <a:cs typeface="Times New Roman" panose="02020603050405020304" pitchFamily="18" charset="0"/>
                          </a:rPr>
                          <m:t>           	 	 </m:t>
                        </m:r>
                      </m:sub>
                    </m:sSub>
                    <m:r>
                      <a:rPr lang="en-US" sz="1600" i="1" smtClean="0">
                        <a:solidFill>
                          <a:schemeClr val="tx1"/>
                        </a:solidFill>
                        <a:latin typeface="Cambria Math" panose="02040503050406030204" pitchFamily="18" charset="0"/>
                      </a:rPr>
                      <m:t> </m:t>
                    </m:r>
                  </m:oMath>
                </a14:m>
                <a:r>
                  <a:rPr lang="en-US" sz="1600" dirty="0">
                    <a:solidFill>
                      <a:schemeClr val="tx1"/>
                    </a:solidFill>
                    <a:latin typeface="Times New Roman" panose="02020603050405020304" pitchFamily="18" charset="0"/>
                    <a:cs typeface="Times New Roman" panose="02020603050405020304" pitchFamily="18" charset="0"/>
                  </a:rPr>
                  <a:t>=  10 𝑘𝑁/𝑚² 	</a:t>
                </a:r>
              </a:p>
              <a:p>
                <a:pPr marL="561975" lvl="1" indent="-285750" algn="just">
                  <a:lnSpc>
                    <a:spcPct val="100000"/>
                  </a:lnSpc>
                </a:pPr>
                <a:r>
                  <a:rPr lang="en-US" sz="1800" dirty="0">
                    <a:solidFill>
                      <a:schemeClr val="tx1"/>
                    </a:solidFill>
                    <a:latin typeface="Times New Roman" panose="02020603050405020304" pitchFamily="18" charset="0"/>
                    <a:cs typeface="Times New Roman" panose="02020603050405020304" pitchFamily="18" charset="0"/>
                  </a:rPr>
                  <a:t>Superimposed dead loads: which include the permanent loads of nonstructural components in the building. This shall include the weight of tiling works associated for each slab system. In addition, the weight of the interior and exterior partitions shall be calculated</a:t>
                </a:r>
                <a:r>
                  <a:rPr lang="en-US" sz="2000" dirty="0">
                    <a:solidFill>
                      <a:schemeClr val="tx1"/>
                    </a:solidFill>
                    <a:latin typeface="Times New Roman" panose="02020603050405020304" pitchFamily="18" charset="0"/>
                    <a:cs typeface="Times New Roman" panose="02020603050405020304" pitchFamily="18" charset="0"/>
                  </a:rPr>
                  <a:t>.</a:t>
                </a:r>
              </a:p>
              <a:p>
                <a:endParaRPr lang="en-US" dirty="0"/>
              </a:p>
              <a:p>
                <a:pPr>
                  <a:lnSpc>
                    <a:spcPct val="100000"/>
                  </a:lnSpc>
                </a:pPr>
                <a:endParaRPr lang="en-US" dirty="0"/>
              </a:p>
              <a:p>
                <a:endParaRPr lang="en-US" sz="2000" dirty="0"/>
              </a:p>
              <a:p>
                <a:endParaRPr lang="en-US" dirty="0"/>
              </a:p>
              <a:p>
                <a:endParaRPr lang="en-US" sz="2000" dirty="0"/>
              </a:p>
              <a:p>
                <a:endParaRPr lang="en-US" dirty="0"/>
              </a:p>
              <a:p>
                <a:pPr algn="just">
                  <a:lnSpc>
                    <a:spcPct val="150000"/>
                  </a:lnSpc>
                  <a:buFont typeface="Courier New" panose="02070309020205020404" pitchFamily="49" charset="0"/>
                  <a:buChar char="o"/>
                </a:pPr>
                <a:endParaRPr lang="en-US" sz="2000" dirty="0">
                  <a:latin typeface="Times New Roman" panose="02020603050405020304" pitchFamily="18" charset="0"/>
                  <a:cs typeface="Times New Roman" panose="02020603050405020304" pitchFamily="18" charset="0"/>
                </a:endParaRPr>
              </a:p>
              <a:p>
                <a:pPr marL="0" indent="0" algn="just">
                  <a:lnSpc>
                    <a:spcPct val="150000"/>
                  </a:lnSpc>
                  <a:buNone/>
                </a:pPr>
                <a:endParaRPr lang="en-US" sz="2400" dirty="0">
                  <a:latin typeface="Times New Roman" panose="02020603050405020304" pitchFamily="18" charset="0"/>
                  <a:cs typeface="Times New Roman" panose="02020603050405020304" pitchFamily="18" charset="0"/>
                </a:endParaRPr>
              </a:p>
            </p:txBody>
          </p:sp>
        </mc:Choice>
        <mc:Fallback xmlns="">
          <p:sp>
            <p:nvSpPr>
              <p:cNvPr id="22" name="Content Placeholder 21">
                <a:extLst>
                  <a:ext uri="{FF2B5EF4-FFF2-40B4-BE49-F238E27FC236}">
                    <a16:creationId xmlns:a16="http://schemas.microsoft.com/office/drawing/2014/main" id="{84BA6AE7-B618-4953-91AC-7A5D73FE47E4}"/>
                  </a:ext>
                </a:extLst>
              </p:cNvPr>
              <p:cNvSpPr>
                <a:spLocks noGrp="1" noRot="1" noChangeAspect="1" noMove="1" noResize="1" noEditPoints="1" noAdjustHandles="1" noChangeArrowheads="1" noChangeShapeType="1" noTextEdit="1"/>
              </p:cNvSpPr>
              <p:nvPr>
                <p:ph idx="1"/>
              </p:nvPr>
            </p:nvSpPr>
            <p:spPr>
              <a:xfrm>
                <a:off x="426000" y="1153174"/>
                <a:ext cx="11520693" cy="5243008"/>
              </a:xfrm>
              <a:blipFill>
                <a:blip r:embed="rId2"/>
                <a:stretch>
                  <a:fillRect l="-1534" r="-1217"/>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11</a:t>
            </a:fld>
            <a:endParaRPr lang="en-US" noProof="0" dirty="0"/>
          </a:p>
        </p:txBody>
      </p:sp>
      <p:sp>
        <p:nvSpPr>
          <p:cNvPr id="3" name="Footer Placeholder 2">
            <a:extLst>
              <a:ext uri="{FF2B5EF4-FFF2-40B4-BE49-F238E27FC236}">
                <a16:creationId xmlns:a16="http://schemas.microsoft.com/office/drawing/2014/main" id="{5BC720F6-1F14-4072-869B-950A813FC351}"/>
              </a:ext>
            </a:extLst>
          </p:cNvPr>
          <p:cNvSpPr>
            <a:spLocks noGrp="1"/>
          </p:cNvSpPr>
          <p:nvPr>
            <p:ph type="ftr" sz="quarter" idx="12"/>
          </p:nvPr>
        </p:nvSpPr>
        <p:spPr/>
        <p:txBody>
          <a:bodyPr/>
          <a:lstStyle/>
          <a:p>
            <a:r>
              <a:rPr lang="en-US" noProof="0"/>
              <a:t>Add a footer</a:t>
            </a:r>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p:txBody>
          <a:bodyPr/>
          <a:lstStyle/>
          <a:p>
            <a:r>
              <a:rPr lang="en-US" sz="4000" b="1" dirty="0">
                <a:solidFill>
                  <a:schemeClr val="tx1"/>
                </a:solidFill>
                <a:latin typeface="Times New Roman" panose="02020603050405020304" pitchFamily="18" charset="0"/>
                <a:cs typeface="Times New Roman" panose="02020603050405020304" pitchFamily="18" charset="0"/>
              </a:rPr>
              <a:t>Loads</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3"/>
          <a:stretch>
            <a:fillRect/>
          </a:stretch>
        </p:blipFill>
        <p:spPr>
          <a:xfrm flipH="1">
            <a:off x="9756485" y="5975516"/>
            <a:ext cx="1457125" cy="718586"/>
          </a:xfrm>
          <a:prstGeom prst="rect">
            <a:avLst/>
          </a:prstGeom>
        </p:spPr>
      </p:pic>
    </p:spTree>
    <p:extLst>
      <p:ext uri="{BB962C8B-B14F-4D97-AF65-F5344CB8AC3E}">
        <p14:creationId xmlns:p14="http://schemas.microsoft.com/office/powerpoint/2010/main" val="2546655620"/>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12</a:t>
            </a:fld>
            <a:endParaRPr lang="en-US" noProof="0" dirty="0"/>
          </a:p>
        </p:txBody>
      </p:sp>
      <p:sp>
        <p:nvSpPr>
          <p:cNvPr id="3" name="Footer Placeholder 2">
            <a:extLst>
              <a:ext uri="{FF2B5EF4-FFF2-40B4-BE49-F238E27FC236}">
                <a16:creationId xmlns:a16="http://schemas.microsoft.com/office/drawing/2014/main" id="{5BC720F6-1F14-4072-869B-950A813FC351}"/>
              </a:ext>
            </a:extLst>
          </p:cNvPr>
          <p:cNvSpPr>
            <a:spLocks noGrp="1"/>
          </p:cNvSpPr>
          <p:nvPr>
            <p:ph type="ftr" sz="quarter" idx="12"/>
          </p:nvPr>
        </p:nvSpPr>
        <p:spPr/>
        <p:txBody>
          <a:bodyPr/>
          <a:lstStyle/>
          <a:p>
            <a:r>
              <a:rPr lang="en-US" noProof="0"/>
              <a:t>Add a footer</a:t>
            </a:r>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p:txBody>
          <a:bodyPr/>
          <a:lstStyle/>
          <a:p>
            <a:r>
              <a:rPr lang="en-US" sz="4000" b="1" dirty="0">
                <a:solidFill>
                  <a:schemeClr val="tx1"/>
                </a:solidFill>
                <a:latin typeface="Times New Roman" panose="02020603050405020304" pitchFamily="18" charset="0"/>
                <a:cs typeface="Times New Roman" panose="02020603050405020304" pitchFamily="18" charset="0"/>
              </a:rPr>
              <a:t>Loads</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756485" y="5975516"/>
            <a:ext cx="1457125" cy="718586"/>
          </a:xfrm>
          <a:prstGeom prst="rect">
            <a:avLst/>
          </a:prstGeom>
        </p:spPr>
      </p:pic>
      <mc:AlternateContent xmlns:mc="http://schemas.openxmlformats.org/markup-compatibility/2006" xmlns:a14="http://schemas.microsoft.com/office/drawing/2010/main">
        <mc:Choice Requires="a14">
          <p:sp>
            <p:nvSpPr>
              <p:cNvPr id="5" name="Content Placeholder 4">
                <a:extLst>
                  <a:ext uri="{FF2B5EF4-FFF2-40B4-BE49-F238E27FC236}">
                    <a16:creationId xmlns:a16="http://schemas.microsoft.com/office/drawing/2014/main" id="{07FA4FA7-B479-4BCD-A8EC-91BC5AC9E3E5}"/>
                  </a:ext>
                </a:extLst>
              </p:cNvPr>
              <p:cNvSpPr>
                <a:spLocks noGrp="1"/>
              </p:cNvSpPr>
              <p:nvPr>
                <p:ph idx="1"/>
              </p:nvPr>
            </p:nvSpPr>
            <p:spPr/>
            <p:txBody>
              <a:bodyPr/>
              <a:lstStyle/>
              <a:p>
                <a:pPr>
                  <a:lnSpc>
                    <a:spcPct val="150000"/>
                  </a:lnSpc>
                </a:pPr>
                <a:r>
                  <a:rPr lang="en-US" sz="2400" dirty="0">
                    <a:solidFill>
                      <a:schemeClr val="tx1"/>
                    </a:solidFill>
                    <a:latin typeface="Times New Roman" panose="02020603050405020304" pitchFamily="18" charset="0"/>
                    <a:cs typeface="Times New Roman" panose="02020603050405020304" pitchFamily="18" charset="0"/>
                  </a:rPr>
                  <a:t>The following preliminary sections shall be used to calculate the superimposed dead load:</a:t>
                </a:r>
              </a:p>
              <a:p>
                <a:pPr lvl="1">
                  <a:lnSpc>
                    <a:spcPct val="150000"/>
                  </a:lnSpc>
                  <a:buFont typeface="Wingdings" panose="05000000000000000000" pitchFamily="2" charset="2"/>
                  <a:buChar char="§"/>
                </a:pPr>
                <a:r>
                  <a:rPr lang="en-US" sz="2200" dirty="0">
                    <a:solidFill>
                      <a:schemeClr val="tx1"/>
                    </a:solidFill>
                    <a:latin typeface="Times New Roman" panose="02020603050405020304" pitchFamily="18" charset="0"/>
                    <a:cs typeface="Times New Roman" panose="02020603050405020304" pitchFamily="18" charset="0"/>
                  </a:rPr>
                  <a:t>One way ribbed slab:</a:t>
                </a:r>
                <a:endParaRPr lang="en-US" sz="2000" dirty="0">
                  <a:solidFill>
                    <a:schemeClr val="tx1"/>
                  </a:solidFill>
                  <a:latin typeface="Times New Roman" panose="02020603050405020304" pitchFamily="18" charset="0"/>
                  <a:cs typeface="Times New Roman" panose="02020603050405020304" pitchFamily="18" charset="0"/>
                </a:endParaRPr>
              </a:p>
              <a:p>
                <a:pPr lvl="2">
                  <a:lnSpc>
                    <a:spcPct val="150000"/>
                  </a:lnSpc>
                </a:pPr>
                <a14:m>
                  <m:oMath xmlns:m="http://schemas.openxmlformats.org/officeDocument/2006/math">
                    <m:sSub>
                      <m:sSubPr>
                        <m:ctrlPr>
                          <a:rPr lang="en-US" sz="2000" i="1" smtClean="0">
                            <a:solidFill>
                              <a:schemeClr val="tx1"/>
                            </a:solidFill>
                            <a:latin typeface="Cambria Math" panose="02040503050406030204" pitchFamily="18" charset="0"/>
                            <a:cs typeface="Times New Roman" panose="02020603050405020304" pitchFamily="18" charset="0"/>
                          </a:rPr>
                        </m:ctrlPr>
                      </m:sSubPr>
                      <m:e>
                        <m:r>
                          <a:rPr lang="en-US" sz="2000" b="0" i="1" smtClean="0">
                            <a:solidFill>
                              <a:schemeClr val="tx1"/>
                            </a:solidFill>
                            <a:latin typeface="Cambria Math" panose="02040503050406030204" pitchFamily="18" charset="0"/>
                            <a:cs typeface="Times New Roman" panose="02020603050405020304" pitchFamily="18" charset="0"/>
                          </a:rPr>
                          <m:t>𝑊</m:t>
                        </m:r>
                      </m:e>
                      <m:sub>
                        <m:r>
                          <a:rPr lang="en-US" sz="2000" b="0" i="1" smtClean="0">
                            <a:solidFill>
                              <a:schemeClr val="tx1"/>
                            </a:solidFill>
                            <a:latin typeface="Cambria Math" panose="02040503050406030204" pitchFamily="18" charset="0"/>
                            <a:cs typeface="Times New Roman" panose="02020603050405020304" pitchFamily="18" charset="0"/>
                          </a:rPr>
                          <m:t>𝑆𝐷</m:t>
                        </m:r>
                        <m:r>
                          <a:rPr lang="en-US" sz="2000" b="0" i="1" smtClean="0">
                            <a:solidFill>
                              <a:schemeClr val="tx1"/>
                            </a:solidFill>
                            <a:latin typeface="Cambria Math" panose="02040503050406030204" pitchFamily="18" charset="0"/>
                            <a:cs typeface="Times New Roman" panose="02020603050405020304" pitchFamily="18" charset="0"/>
                          </a:rPr>
                          <m:t>,</m:t>
                        </m:r>
                        <m:r>
                          <a:rPr lang="en-US" sz="2000" b="0" i="1" smtClean="0">
                            <a:solidFill>
                              <a:schemeClr val="tx1"/>
                            </a:solidFill>
                            <a:latin typeface="Cambria Math" panose="02040503050406030204" pitchFamily="18" charset="0"/>
                            <a:cs typeface="Times New Roman" panose="02020603050405020304" pitchFamily="18" charset="0"/>
                          </a:rPr>
                          <m:t>𝑟𝑖𝑏𝑏𝑒𝑑</m:t>
                        </m:r>
                      </m:sub>
                    </m:sSub>
                    <m:r>
                      <a:rPr lang="en-US" sz="2000" b="0" i="1" smtClean="0">
                        <a:solidFill>
                          <a:schemeClr val="tx1"/>
                        </a:solidFill>
                        <a:latin typeface="Cambria Math" panose="02040503050406030204" pitchFamily="18" charset="0"/>
                        <a:cs typeface="Times New Roman" panose="02020603050405020304" pitchFamily="18" charset="0"/>
                      </a:rPr>
                      <m:t>=4.5 </m:t>
                    </m:r>
                    <m:r>
                      <a:rPr lang="en-US" sz="2000" b="0" i="1" smtClean="0">
                        <a:solidFill>
                          <a:schemeClr val="tx1"/>
                        </a:solidFill>
                        <a:latin typeface="Cambria Math" panose="02040503050406030204" pitchFamily="18" charset="0"/>
                        <a:cs typeface="Times New Roman" panose="02020603050405020304" pitchFamily="18" charset="0"/>
                      </a:rPr>
                      <m:t>𝑘𝑁</m:t>
                    </m:r>
                    <m:r>
                      <a:rPr lang="en-US" sz="2000" b="0" i="1" smtClean="0">
                        <a:solidFill>
                          <a:schemeClr val="tx1"/>
                        </a:solidFill>
                        <a:latin typeface="Cambria Math" panose="02040503050406030204" pitchFamily="18" charset="0"/>
                        <a:cs typeface="Times New Roman" panose="02020603050405020304" pitchFamily="18" charset="0"/>
                      </a:rPr>
                      <m:t>/</m:t>
                    </m:r>
                    <m:sSup>
                      <m:sSupPr>
                        <m:ctrlPr>
                          <a:rPr lang="en-US" sz="2000" b="0" i="1" smtClean="0">
                            <a:solidFill>
                              <a:schemeClr val="tx1"/>
                            </a:solidFill>
                            <a:latin typeface="Cambria Math" panose="02040503050406030204" pitchFamily="18" charset="0"/>
                            <a:cs typeface="Times New Roman" panose="02020603050405020304" pitchFamily="18" charset="0"/>
                          </a:rPr>
                        </m:ctrlPr>
                      </m:sSupPr>
                      <m:e>
                        <m:r>
                          <a:rPr lang="en-US" sz="2000" b="0" i="1" smtClean="0">
                            <a:solidFill>
                              <a:schemeClr val="tx1"/>
                            </a:solidFill>
                            <a:latin typeface="Cambria Math" panose="02040503050406030204" pitchFamily="18" charset="0"/>
                            <a:cs typeface="Times New Roman" panose="02020603050405020304" pitchFamily="18" charset="0"/>
                          </a:rPr>
                          <m:t>𝑚</m:t>
                        </m:r>
                      </m:e>
                      <m:sup>
                        <m:r>
                          <a:rPr lang="en-US" sz="2000" b="0" i="1" smtClean="0">
                            <a:solidFill>
                              <a:schemeClr val="tx1"/>
                            </a:solidFill>
                            <a:latin typeface="Cambria Math" panose="02040503050406030204" pitchFamily="18" charset="0"/>
                            <a:cs typeface="Times New Roman" panose="02020603050405020304" pitchFamily="18" charset="0"/>
                          </a:rPr>
                          <m:t>2</m:t>
                        </m:r>
                      </m:sup>
                    </m:sSup>
                  </m:oMath>
                </a14:m>
                <a:endParaRPr lang="en-US" sz="2000" dirty="0">
                  <a:solidFill>
                    <a:schemeClr val="tx1"/>
                  </a:solidFill>
                  <a:latin typeface="Times New Roman" panose="02020603050405020304" pitchFamily="18" charset="0"/>
                  <a:cs typeface="Times New Roman" panose="02020603050405020304" pitchFamily="18" charset="0"/>
                </a:endParaRPr>
              </a:p>
            </p:txBody>
          </p:sp>
        </mc:Choice>
        <mc:Fallback xmlns="">
          <p:sp>
            <p:nvSpPr>
              <p:cNvPr id="5" name="Content Placeholder 4">
                <a:extLst>
                  <a:ext uri="{FF2B5EF4-FFF2-40B4-BE49-F238E27FC236}">
                    <a16:creationId xmlns:a16="http://schemas.microsoft.com/office/drawing/2014/main" id="{07FA4FA7-B479-4BCD-A8EC-91BC5AC9E3E5}"/>
                  </a:ext>
                </a:extLst>
              </p:cNvPr>
              <p:cNvSpPr>
                <a:spLocks noGrp="1" noRot="1" noChangeAspect="1" noMove="1" noResize="1" noEditPoints="1" noAdjustHandles="1" noChangeArrowheads="1" noChangeShapeType="1" noTextEdit="1"/>
              </p:cNvSpPr>
              <p:nvPr>
                <p:ph idx="1"/>
              </p:nvPr>
            </p:nvSpPr>
            <p:spPr>
              <a:blipFill>
                <a:blip r:embed="rId3"/>
                <a:stretch>
                  <a:fillRect l="-1667" r="-538"/>
                </a:stretch>
              </a:blipFill>
            </p:spPr>
            <p:txBody>
              <a:bodyPr/>
              <a:lstStyle/>
              <a:p>
                <a:r>
                  <a:rPr lang="en-US">
                    <a:noFill/>
                  </a:rPr>
                  <a:t> </a:t>
                </a:r>
              </a:p>
            </p:txBody>
          </p:sp>
        </mc:Fallback>
      </mc:AlternateContent>
      <p:pic>
        <p:nvPicPr>
          <p:cNvPr id="7" name="Picture 6">
            <a:extLst>
              <a:ext uri="{FF2B5EF4-FFF2-40B4-BE49-F238E27FC236}">
                <a16:creationId xmlns:a16="http://schemas.microsoft.com/office/drawing/2014/main" id="{9CAA95CC-F6F0-4BFA-A181-6D8A70FB944B}"/>
              </a:ext>
            </a:extLst>
          </p:cNvPr>
          <p:cNvPicPr>
            <a:picLocks noChangeAspect="1"/>
          </p:cNvPicPr>
          <p:nvPr/>
        </p:nvPicPr>
        <p:blipFill>
          <a:blip r:embed="rId4"/>
          <a:stretch>
            <a:fillRect/>
          </a:stretch>
        </p:blipFill>
        <p:spPr>
          <a:xfrm>
            <a:off x="4383619" y="2335434"/>
            <a:ext cx="7563074" cy="3138266"/>
          </a:xfrm>
          <a:prstGeom prst="rect">
            <a:avLst/>
          </a:prstGeom>
        </p:spPr>
      </p:pic>
    </p:spTree>
    <p:extLst>
      <p:ext uri="{BB962C8B-B14F-4D97-AF65-F5344CB8AC3E}">
        <p14:creationId xmlns:p14="http://schemas.microsoft.com/office/powerpoint/2010/main" val="713539873"/>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13</a:t>
            </a:fld>
            <a:endParaRPr lang="en-US" noProof="0" dirty="0"/>
          </a:p>
        </p:txBody>
      </p:sp>
      <p:sp>
        <p:nvSpPr>
          <p:cNvPr id="3" name="Footer Placeholder 2">
            <a:extLst>
              <a:ext uri="{FF2B5EF4-FFF2-40B4-BE49-F238E27FC236}">
                <a16:creationId xmlns:a16="http://schemas.microsoft.com/office/drawing/2014/main" id="{5BC720F6-1F14-4072-869B-950A813FC351}"/>
              </a:ext>
            </a:extLst>
          </p:cNvPr>
          <p:cNvSpPr>
            <a:spLocks noGrp="1"/>
          </p:cNvSpPr>
          <p:nvPr>
            <p:ph type="ftr" sz="quarter" idx="12"/>
          </p:nvPr>
        </p:nvSpPr>
        <p:spPr/>
        <p:txBody>
          <a:bodyPr/>
          <a:lstStyle/>
          <a:p>
            <a:r>
              <a:rPr lang="en-US" noProof="0"/>
              <a:t>Add a footer</a:t>
            </a:r>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p:txBody>
          <a:bodyPr/>
          <a:lstStyle/>
          <a:p>
            <a:r>
              <a:rPr lang="en-US" sz="4000" b="1" dirty="0">
                <a:solidFill>
                  <a:schemeClr val="tx1"/>
                </a:solidFill>
                <a:latin typeface="Times New Roman" panose="02020603050405020304" pitchFamily="18" charset="0"/>
                <a:cs typeface="Times New Roman" panose="02020603050405020304" pitchFamily="18" charset="0"/>
              </a:rPr>
              <a:t>Loads</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756485" y="5975516"/>
            <a:ext cx="1457125" cy="718586"/>
          </a:xfrm>
          <a:prstGeom prst="rect">
            <a:avLst/>
          </a:prstGeom>
        </p:spPr>
      </p:pic>
      <mc:AlternateContent xmlns:mc="http://schemas.openxmlformats.org/markup-compatibility/2006" xmlns:a14="http://schemas.microsoft.com/office/drawing/2010/main">
        <mc:Choice Requires="a14">
          <p:sp>
            <p:nvSpPr>
              <p:cNvPr id="5" name="Content Placeholder 4">
                <a:extLst>
                  <a:ext uri="{FF2B5EF4-FFF2-40B4-BE49-F238E27FC236}">
                    <a16:creationId xmlns:a16="http://schemas.microsoft.com/office/drawing/2014/main" id="{07FA4FA7-B479-4BCD-A8EC-91BC5AC9E3E5}"/>
                  </a:ext>
                </a:extLst>
              </p:cNvPr>
              <p:cNvSpPr>
                <a:spLocks noGrp="1"/>
              </p:cNvSpPr>
              <p:nvPr>
                <p:ph idx="1"/>
              </p:nvPr>
            </p:nvSpPr>
            <p:spPr/>
            <p:txBody>
              <a:bodyPr/>
              <a:lstStyle/>
              <a:p>
                <a:pPr>
                  <a:lnSpc>
                    <a:spcPct val="150000"/>
                  </a:lnSpc>
                </a:pPr>
                <a:r>
                  <a:rPr lang="en-US" sz="2400" dirty="0">
                    <a:solidFill>
                      <a:schemeClr val="tx1"/>
                    </a:solidFill>
                    <a:latin typeface="Times New Roman" panose="02020603050405020304" pitchFamily="18" charset="0"/>
                    <a:cs typeface="Times New Roman" panose="02020603050405020304" pitchFamily="18" charset="0"/>
                  </a:rPr>
                  <a:t>The following preliminary sections shall be used to calculate the superimposed dead load:</a:t>
                </a:r>
              </a:p>
              <a:p>
                <a:pPr lvl="1">
                  <a:lnSpc>
                    <a:spcPct val="150000"/>
                  </a:lnSpc>
                  <a:buFont typeface="Wingdings" panose="05000000000000000000" pitchFamily="2" charset="2"/>
                  <a:buChar char="§"/>
                </a:pPr>
                <a:r>
                  <a:rPr lang="en-US" sz="2200" dirty="0">
                    <a:solidFill>
                      <a:schemeClr val="tx1"/>
                    </a:solidFill>
                    <a:latin typeface="Times New Roman" panose="02020603050405020304" pitchFamily="18" charset="0"/>
                    <a:cs typeface="Times New Roman" panose="02020603050405020304" pitchFamily="18" charset="0"/>
                  </a:rPr>
                  <a:t>Solid slab:</a:t>
                </a:r>
                <a:endParaRPr lang="en-US" sz="2000" dirty="0">
                  <a:solidFill>
                    <a:schemeClr val="tx1"/>
                  </a:solidFill>
                  <a:latin typeface="Times New Roman" panose="02020603050405020304" pitchFamily="18" charset="0"/>
                  <a:cs typeface="Times New Roman" panose="02020603050405020304" pitchFamily="18" charset="0"/>
                </a:endParaRPr>
              </a:p>
              <a:p>
                <a:pPr lvl="2">
                  <a:lnSpc>
                    <a:spcPct val="150000"/>
                  </a:lnSpc>
                </a:pPr>
                <a14:m>
                  <m:oMath xmlns:m="http://schemas.openxmlformats.org/officeDocument/2006/math">
                    <m:sSub>
                      <m:sSubPr>
                        <m:ctrlPr>
                          <a:rPr lang="en-US" sz="2000" i="1" smtClean="0">
                            <a:solidFill>
                              <a:schemeClr val="tx1"/>
                            </a:solidFill>
                            <a:latin typeface="Cambria Math" panose="02040503050406030204" pitchFamily="18" charset="0"/>
                            <a:cs typeface="Times New Roman" panose="02020603050405020304" pitchFamily="18" charset="0"/>
                          </a:rPr>
                        </m:ctrlPr>
                      </m:sSubPr>
                      <m:e>
                        <m:r>
                          <a:rPr lang="en-US" sz="2000" b="0" i="1" smtClean="0">
                            <a:solidFill>
                              <a:schemeClr val="tx1"/>
                            </a:solidFill>
                            <a:latin typeface="Cambria Math" panose="02040503050406030204" pitchFamily="18" charset="0"/>
                            <a:cs typeface="Times New Roman" panose="02020603050405020304" pitchFamily="18" charset="0"/>
                          </a:rPr>
                          <m:t>𝑊</m:t>
                        </m:r>
                      </m:e>
                      <m:sub>
                        <m:r>
                          <a:rPr lang="en-US" sz="2000" b="0" i="1" smtClean="0">
                            <a:solidFill>
                              <a:schemeClr val="tx1"/>
                            </a:solidFill>
                            <a:latin typeface="Cambria Math" panose="02040503050406030204" pitchFamily="18" charset="0"/>
                            <a:cs typeface="Times New Roman" panose="02020603050405020304" pitchFamily="18" charset="0"/>
                          </a:rPr>
                          <m:t>𝑆𝐷</m:t>
                        </m:r>
                        <m:r>
                          <a:rPr lang="en-US" sz="2000" b="0" i="1" smtClean="0">
                            <a:solidFill>
                              <a:schemeClr val="tx1"/>
                            </a:solidFill>
                            <a:latin typeface="Cambria Math" panose="02040503050406030204" pitchFamily="18" charset="0"/>
                            <a:cs typeface="Times New Roman" panose="02020603050405020304" pitchFamily="18" charset="0"/>
                          </a:rPr>
                          <m:t>,</m:t>
                        </m:r>
                        <m:r>
                          <a:rPr lang="en-US" sz="2000" b="0" i="1" smtClean="0">
                            <a:solidFill>
                              <a:schemeClr val="tx1"/>
                            </a:solidFill>
                            <a:latin typeface="Cambria Math" panose="02040503050406030204" pitchFamily="18" charset="0"/>
                            <a:cs typeface="Times New Roman" panose="02020603050405020304" pitchFamily="18" charset="0"/>
                          </a:rPr>
                          <m:t>𝑠𝑜𝑙𝑖𝑑</m:t>
                        </m:r>
                      </m:sub>
                    </m:sSub>
                    <m:r>
                      <a:rPr lang="en-US" sz="2000" b="0" i="1" smtClean="0">
                        <a:solidFill>
                          <a:schemeClr val="tx1"/>
                        </a:solidFill>
                        <a:latin typeface="Cambria Math" panose="02040503050406030204" pitchFamily="18" charset="0"/>
                        <a:cs typeface="Times New Roman" panose="02020603050405020304" pitchFamily="18" charset="0"/>
                      </a:rPr>
                      <m:t>=3.1 </m:t>
                    </m:r>
                    <m:r>
                      <a:rPr lang="en-US" sz="2000" b="0" i="1" smtClean="0">
                        <a:solidFill>
                          <a:schemeClr val="tx1"/>
                        </a:solidFill>
                        <a:latin typeface="Cambria Math" panose="02040503050406030204" pitchFamily="18" charset="0"/>
                        <a:cs typeface="Times New Roman" panose="02020603050405020304" pitchFamily="18" charset="0"/>
                      </a:rPr>
                      <m:t>𝑘𝑁</m:t>
                    </m:r>
                    <m:r>
                      <a:rPr lang="en-US" sz="2000" b="0" i="1" smtClean="0">
                        <a:solidFill>
                          <a:schemeClr val="tx1"/>
                        </a:solidFill>
                        <a:latin typeface="Cambria Math" panose="02040503050406030204" pitchFamily="18" charset="0"/>
                        <a:cs typeface="Times New Roman" panose="02020603050405020304" pitchFamily="18" charset="0"/>
                      </a:rPr>
                      <m:t>/</m:t>
                    </m:r>
                    <m:sSup>
                      <m:sSupPr>
                        <m:ctrlPr>
                          <a:rPr lang="en-US" sz="2000" b="0" i="1" smtClean="0">
                            <a:solidFill>
                              <a:schemeClr val="tx1"/>
                            </a:solidFill>
                            <a:latin typeface="Cambria Math" panose="02040503050406030204" pitchFamily="18" charset="0"/>
                            <a:cs typeface="Times New Roman" panose="02020603050405020304" pitchFamily="18" charset="0"/>
                          </a:rPr>
                        </m:ctrlPr>
                      </m:sSupPr>
                      <m:e>
                        <m:r>
                          <a:rPr lang="en-US" sz="2000" b="0" i="1" smtClean="0">
                            <a:solidFill>
                              <a:schemeClr val="tx1"/>
                            </a:solidFill>
                            <a:latin typeface="Cambria Math" panose="02040503050406030204" pitchFamily="18" charset="0"/>
                            <a:cs typeface="Times New Roman" panose="02020603050405020304" pitchFamily="18" charset="0"/>
                          </a:rPr>
                          <m:t>𝑚</m:t>
                        </m:r>
                      </m:e>
                      <m:sup>
                        <m:r>
                          <a:rPr lang="en-US" sz="2000" b="0" i="1" smtClean="0">
                            <a:solidFill>
                              <a:schemeClr val="tx1"/>
                            </a:solidFill>
                            <a:latin typeface="Cambria Math" panose="02040503050406030204" pitchFamily="18" charset="0"/>
                            <a:cs typeface="Times New Roman" panose="02020603050405020304" pitchFamily="18" charset="0"/>
                          </a:rPr>
                          <m:t>2</m:t>
                        </m:r>
                      </m:sup>
                    </m:sSup>
                  </m:oMath>
                </a14:m>
                <a:endParaRPr lang="en-US" sz="2000" dirty="0">
                  <a:solidFill>
                    <a:schemeClr val="tx1"/>
                  </a:solidFill>
                  <a:latin typeface="Times New Roman" panose="02020603050405020304" pitchFamily="18" charset="0"/>
                  <a:cs typeface="Times New Roman" panose="02020603050405020304" pitchFamily="18" charset="0"/>
                </a:endParaRPr>
              </a:p>
            </p:txBody>
          </p:sp>
        </mc:Choice>
        <mc:Fallback xmlns="">
          <p:sp>
            <p:nvSpPr>
              <p:cNvPr id="5" name="Content Placeholder 4">
                <a:extLst>
                  <a:ext uri="{FF2B5EF4-FFF2-40B4-BE49-F238E27FC236}">
                    <a16:creationId xmlns:a16="http://schemas.microsoft.com/office/drawing/2014/main" id="{07FA4FA7-B479-4BCD-A8EC-91BC5AC9E3E5}"/>
                  </a:ext>
                </a:extLst>
              </p:cNvPr>
              <p:cNvSpPr>
                <a:spLocks noGrp="1" noRot="1" noChangeAspect="1" noMove="1" noResize="1" noEditPoints="1" noAdjustHandles="1" noChangeArrowheads="1" noChangeShapeType="1" noTextEdit="1"/>
              </p:cNvSpPr>
              <p:nvPr>
                <p:ph idx="1"/>
              </p:nvPr>
            </p:nvSpPr>
            <p:spPr>
              <a:blipFill>
                <a:blip r:embed="rId3"/>
                <a:stretch>
                  <a:fillRect l="-1667" r="-538"/>
                </a:stretch>
              </a:blipFill>
            </p:spPr>
            <p:txBody>
              <a:bodyPr/>
              <a:lstStyle/>
              <a:p>
                <a:r>
                  <a:rPr lang="en-US">
                    <a:noFill/>
                  </a:rPr>
                  <a:t> </a:t>
                </a:r>
              </a:p>
            </p:txBody>
          </p:sp>
        </mc:Fallback>
      </mc:AlternateContent>
      <p:pic>
        <p:nvPicPr>
          <p:cNvPr id="6" name="Picture 5">
            <a:extLst>
              <a:ext uri="{FF2B5EF4-FFF2-40B4-BE49-F238E27FC236}">
                <a16:creationId xmlns:a16="http://schemas.microsoft.com/office/drawing/2014/main" id="{E4C9BD21-CE2B-47B3-9767-B6AB05907E3D}"/>
              </a:ext>
            </a:extLst>
          </p:cNvPr>
          <p:cNvPicPr>
            <a:picLocks noChangeAspect="1"/>
          </p:cNvPicPr>
          <p:nvPr/>
        </p:nvPicPr>
        <p:blipFill>
          <a:blip r:embed="rId4"/>
          <a:stretch>
            <a:fillRect/>
          </a:stretch>
        </p:blipFill>
        <p:spPr>
          <a:xfrm>
            <a:off x="3984569" y="2455440"/>
            <a:ext cx="7962124" cy="2990652"/>
          </a:xfrm>
          <a:prstGeom prst="rect">
            <a:avLst/>
          </a:prstGeom>
        </p:spPr>
      </p:pic>
    </p:spTree>
    <p:extLst>
      <p:ext uri="{BB962C8B-B14F-4D97-AF65-F5344CB8AC3E}">
        <p14:creationId xmlns:p14="http://schemas.microsoft.com/office/powerpoint/2010/main" val="751239819"/>
      </p:ext>
    </p:extLst>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14</a:t>
            </a:fld>
            <a:endParaRPr lang="en-US" noProof="0" dirty="0"/>
          </a:p>
        </p:txBody>
      </p:sp>
      <p:sp>
        <p:nvSpPr>
          <p:cNvPr id="3" name="Footer Placeholder 2">
            <a:extLst>
              <a:ext uri="{FF2B5EF4-FFF2-40B4-BE49-F238E27FC236}">
                <a16:creationId xmlns:a16="http://schemas.microsoft.com/office/drawing/2014/main" id="{5BC720F6-1F14-4072-869B-950A813FC351}"/>
              </a:ext>
            </a:extLst>
          </p:cNvPr>
          <p:cNvSpPr>
            <a:spLocks noGrp="1"/>
          </p:cNvSpPr>
          <p:nvPr>
            <p:ph type="ftr" sz="quarter" idx="12"/>
          </p:nvPr>
        </p:nvSpPr>
        <p:spPr/>
        <p:txBody>
          <a:bodyPr/>
          <a:lstStyle/>
          <a:p>
            <a:r>
              <a:rPr lang="en-US" noProof="0"/>
              <a:t>Add a footer</a:t>
            </a:r>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p:txBody>
          <a:bodyPr/>
          <a:lstStyle/>
          <a:p>
            <a:r>
              <a:rPr lang="en-US" sz="4000" b="1" dirty="0">
                <a:solidFill>
                  <a:schemeClr val="tx1"/>
                </a:solidFill>
                <a:latin typeface="Times New Roman" panose="02020603050405020304" pitchFamily="18" charset="0"/>
                <a:cs typeface="Times New Roman" panose="02020603050405020304" pitchFamily="18" charset="0"/>
              </a:rPr>
              <a:t>Loads</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756485" y="5975516"/>
            <a:ext cx="1457125" cy="718586"/>
          </a:xfrm>
          <a:prstGeom prst="rect">
            <a:avLst/>
          </a:prstGeom>
        </p:spPr>
      </p:pic>
      <mc:AlternateContent xmlns:mc="http://schemas.openxmlformats.org/markup-compatibility/2006" xmlns:a14="http://schemas.microsoft.com/office/drawing/2010/main">
        <mc:Choice Requires="a14">
          <p:sp>
            <p:nvSpPr>
              <p:cNvPr id="5" name="Content Placeholder 4">
                <a:extLst>
                  <a:ext uri="{FF2B5EF4-FFF2-40B4-BE49-F238E27FC236}">
                    <a16:creationId xmlns:a16="http://schemas.microsoft.com/office/drawing/2014/main" id="{07FA4FA7-B479-4BCD-A8EC-91BC5AC9E3E5}"/>
                  </a:ext>
                </a:extLst>
              </p:cNvPr>
              <p:cNvSpPr>
                <a:spLocks noGrp="1"/>
              </p:cNvSpPr>
              <p:nvPr>
                <p:ph idx="1"/>
              </p:nvPr>
            </p:nvSpPr>
            <p:spPr/>
            <p:txBody>
              <a:bodyPr/>
              <a:lstStyle/>
              <a:p>
                <a:pPr>
                  <a:lnSpc>
                    <a:spcPct val="150000"/>
                  </a:lnSpc>
                </a:pPr>
                <a:r>
                  <a:rPr lang="en-US" sz="2400" dirty="0">
                    <a:solidFill>
                      <a:schemeClr val="tx1"/>
                    </a:solidFill>
                    <a:latin typeface="Times New Roman" panose="02020603050405020304" pitchFamily="18" charset="0"/>
                    <a:cs typeface="Times New Roman" panose="02020603050405020304" pitchFamily="18" charset="0"/>
                  </a:rPr>
                  <a:t>The following preliminary sections shall be used to calculate the superimposed dead load:</a:t>
                </a:r>
              </a:p>
              <a:p>
                <a:pPr lvl="1">
                  <a:lnSpc>
                    <a:spcPct val="150000"/>
                  </a:lnSpc>
                  <a:buFont typeface="Wingdings" panose="05000000000000000000" pitchFamily="2" charset="2"/>
                  <a:buChar char="§"/>
                </a:pPr>
                <a:r>
                  <a:rPr lang="en-US" sz="2200" dirty="0">
                    <a:solidFill>
                      <a:schemeClr val="tx1"/>
                    </a:solidFill>
                    <a:latin typeface="Times New Roman" panose="02020603050405020304" pitchFamily="18" charset="0"/>
                    <a:cs typeface="Times New Roman" panose="02020603050405020304" pitchFamily="18" charset="0"/>
                  </a:rPr>
                  <a:t>Interior walls:</a:t>
                </a:r>
                <a:endParaRPr lang="en-US" sz="2000" dirty="0">
                  <a:solidFill>
                    <a:schemeClr val="tx1"/>
                  </a:solidFill>
                  <a:latin typeface="Times New Roman" panose="02020603050405020304" pitchFamily="18" charset="0"/>
                  <a:cs typeface="Times New Roman" panose="02020603050405020304" pitchFamily="18" charset="0"/>
                </a:endParaRPr>
              </a:p>
              <a:p>
                <a:pPr lvl="2">
                  <a:lnSpc>
                    <a:spcPct val="150000"/>
                  </a:lnSpc>
                </a:pPr>
                <a14:m>
                  <m:oMath xmlns:m="http://schemas.openxmlformats.org/officeDocument/2006/math">
                    <m:sSub>
                      <m:sSubPr>
                        <m:ctrlPr>
                          <a:rPr lang="en-US" sz="2000" i="1" smtClean="0">
                            <a:solidFill>
                              <a:schemeClr val="tx1"/>
                            </a:solidFill>
                            <a:latin typeface="Cambria Math" panose="02040503050406030204" pitchFamily="18" charset="0"/>
                            <a:cs typeface="Times New Roman" panose="02020603050405020304" pitchFamily="18" charset="0"/>
                          </a:rPr>
                        </m:ctrlPr>
                      </m:sSubPr>
                      <m:e>
                        <m:r>
                          <a:rPr lang="en-US" sz="2000" b="0" i="1" smtClean="0">
                            <a:solidFill>
                              <a:schemeClr val="tx1"/>
                            </a:solidFill>
                            <a:latin typeface="Cambria Math" panose="02040503050406030204" pitchFamily="18" charset="0"/>
                            <a:cs typeface="Times New Roman" panose="02020603050405020304" pitchFamily="18" charset="0"/>
                          </a:rPr>
                          <m:t>𝑊</m:t>
                        </m:r>
                      </m:e>
                      <m:sub>
                        <m:r>
                          <a:rPr lang="en-US" sz="2000" b="0" i="1" smtClean="0">
                            <a:solidFill>
                              <a:schemeClr val="tx1"/>
                            </a:solidFill>
                            <a:latin typeface="Cambria Math" panose="02040503050406030204" pitchFamily="18" charset="0"/>
                            <a:cs typeface="Times New Roman" panose="02020603050405020304" pitchFamily="18" charset="0"/>
                          </a:rPr>
                          <m:t>𝑆𝐷</m:t>
                        </m:r>
                        <m:r>
                          <a:rPr lang="en-US" sz="2000" b="0" i="1" smtClean="0">
                            <a:solidFill>
                              <a:schemeClr val="tx1"/>
                            </a:solidFill>
                            <a:latin typeface="Cambria Math" panose="02040503050406030204" pitchFamily="18" charset="0"/>
                            <a:cs typeface="Times New Roman" panose="02020603050405020304" pitchFamily="18" charset="0"/>
                          </a:rPr>
                          <m:t>,</m:t>
                        </m:r>
                        <m:r>
                          <a:rPr lang="en-US" sz="2000" b="0" i="1" smtClean="0">
                            <a:solidFill>
                              <a:schemeClr val="tx1"/>
                            </a:solidFill>
                            <a:latin typeface="Cambria Math" panose="02040503050406030204" pitchFamily="18" charset="0"/>
                            <a:cs typeface="Times New Roman" panose="02020603050405020304" pitchFamily="18" charset="0"/>
                          </a:rPr>
                          <m:t>𝑖𝑛𝑡𝑒𝑟𝑖𝑜𝑟</m:t>
                        </m:r>
                        <m:r>
                          <a:rPr lang="en-US" sz="2000" b="0" i="1" smtClean="0">
                            <a:solidFill>
                              <a:schemeClr val="tx1"/>
                            </a:solidFill>
                            <a:latin typeface="Cambria Math" panose="02040503050406030204" pitchFamily="18" charset="0"/>
                            <a:cs typeface="Times New Roman" panose="02020603050405020304" pitchFamily="18" charset="0"/>
                          </a:rPr>
                          <m:t> </m:t>
                        </m:r>
                        <m:r>
                          <a:rPr lang="en-US" sz="2000" b="0" i="1" smtClean="0">
                            <a:solidFill>
                              <a:schemeClr val="tx1"/>
                            </a:solidFill>
                            <a:latin typeface="Cambria Math" panose="02040503050406030204" pitchFamily="18" charset="0"/>
                            <a:cs typeface="Times New Roman" panose="02020603050405020304" pitchFamily="18" charset="0"/>
                          </a:rPr>
                          <m:t>𝑤𝑎𝑙𝑙</m:t>
                        </m:r>
                      </m:sub>
                    </m:sSub>
                    <m:r>
                      <a:rPr lang="en-US" sz="2000" b="0" i="1" smtClean="0">
                        <a:solidFill>
                          <a:schemeClr val="tx1"/>
                        </a:solidFill>
                        <a:latin typeface="Cambria Math" panose="02040503050406030204" pitchFamily="18" charset="0"/>
                        <a:cs typeface="Times New Roman" panose="02020603050405020304" pitchFamily="18" charset="0"/>
                      </a:rPr>
                      <m:t>=2.2 </m:t>
                    </m:r>
                    <m:r>
                      <a:rPr lang="en-US" sz="2000" b="0" i="1" smtClean="0">
                        <a:solidFill>
                          <a:schemeClr val="tx1"/>
                        </a:solidFill>
                        <a:latin typeface="Cambria Math" panose="02040503050406030204" pitchFamily="18" charset="0"/>
                        <a:cs typeface="Times New Roman" panose="02020603050405020304" pitchFamily="18" charset="0"/>
                      </a:rPr>
                      <m:t>𝑘𝑁</m:t>
                    </m:r>
                    <m:r>
                      <a:rPr lang="en-US" sz="2000" b="0" i="1" smtClean="0">
                        <a:solidFill>
                          <a:schemeClr val="tx1"/>
                        </a:solidFill>
                        <a:latin typeface="Cambria Math" panose="02040503050406030204" pitchFamily="18" charset="0"/>
                        <a:cs typeface="Times New Roman" panose="02020603050405020304" pitchFamily="18" charset="0"/>
                      </a:rPr>
                      <m:t>/</m:t>
                    </m:r>
                    <m:sSup>
                      <m:sSupPr>
                        <m:ctrlPr>
                          <a:rPr lang="en-US" sz="2000" b="0" i="1" smtClean="0">
                            <a:solidFill>
                              <a:schemeClr val="tx1"/>
                            </a:solidFill>
                            <a:latin typeface="Cambria Math" panose="02040503050406030204" pitchFamily="18" charset="0"/>
                            <a:cs typeface="Times New Roman" panose="02020603050405020304" pitchFamily="18" charset="0"/>
                          </a:rPr>
                        </m:ctrlPr>
                      </m:sSupPr>
                      <m:e>
                        <m:r>
                          <a:rPr lang="en-US" sz="2000" b="0" i="1" smtClean="0">
                            <a:solidFill>
                              <a:schemeClr val="tx1"/>
                            </a:solidFill>
                            <a:latin typeface="Cambria Math" panose="02040503050406030204" pitchFamily="18" charset="0"/>
                            <a:cs typeface="Times New Roman" panose="02020603050405020304" pitchFamily="18" charset="0"/>
                          </a:rPr>
                          <m:t>𝑚</m:t>
                        </m:r>
                      </m:e>
                      <m:sup>
                        <m:r>
                          <a:rPr lang="en-US" sz="2000" b="0" i="1" smtClean="0">
                            <a:solidFill>
                              <a:schemeClr val="tx1"/>
                            </a:solidFill>
                            <a:latin typeface="Cambria Math" panose="02040503050406030204" pitchFamily="18" charset="0"/>
                            <a:cs typeface="Times New Roman" panose="02020603050405020304" pitchFamily="18" charset="0"/>
                          </a:rPr>
                          <m:t>2</m:t>
                        </m:r>
                      </m:sup>
                    </m:sSup>
                  </m:oMath>
                </a14:m>
                <a:r>
                  <a:rPr lang="en-US" sz="2000" dirty="0">
                    <a:solidFill>
                      <a:schemeClr val="tx1"/>
                    </a:solidFill>
                    <a:latin typeface="Times New Roman" panose="02020603050405020304" pitchFamily="18" charset="0"/>
                    <a:cs typeface="Times New Roman" panose="02020603050405020304" pitchFamily="18" charset="0"/>
                  </a:rPr>
                  <a:t> of wall area</a:t>
                </a:r>
              </a:p>
              <a:p>
                <a:pPr lvl="2">
                  <a:lnSpc>
                    <a:spcPct val="150000"/>
                  </a:lnSpc>
                </a:pPr>
                <a14:m>
                  <m:oMath xmlns:m="http://schemas.openxmlformats.org/officeDocument/2006/math">
                    <m:sSub>
                      <m:sSubPr>
                        <m:ctrlPr>
                          <a:rPr lang="en-US" sz="2000" i="1">
                            <a:solidFill>
                              <a:schemeClr val="tx1"/>
                            </a:solidFill>
                            <a:latin typeface="Cambria Math" panose="02040503050406030204" pitchFamily="18" charset="0"/>
                            <a:cs typeface="Times New Roman" panose="02020603050405020304" pitchFamily="18" charset="0"/>
                          </a:rPr>
                        </m:ctrlPr>
                      </m:sSubPr>
                      <m:e>
                        <m:r>
                          <a:rPr lang="en-US" sz="2000" i="1">
                            <a:solidFill>
                              <a:schemeClr val="tx1"/>
                            </a:solidFill>
                            <a:latin typeface="Cambria Math" panose="02040503050406030204" pitchFamily="18" charset="0"/>
                            <a:cs typeface="Times New Roman" panose="02020603050405020304" pitchFamily="18" charset="0"/>
                          </a:rPr>
                          <m:t>𝑊</m:t>
                        </m:r>
                      </m:e>
                      <m:sub>
                        <m:r>
                          <a:rPr lang="en-US" sz="2000" i="1">
                            <a:solidFill>
                              <a:schemeClr val="tx1"/>
                            </a:solidFill>
                            <a:latin typeface="Cambria Math" panose="02040503050406030204" pitchFamily="18" charset="0"/>
                            <a:cs typeface="Times New Roman" panose="02020603050405020304" pitchFamily="18" charset="0"/>
                          </a:rPr>
                          <m:t>𝑆𝐷</m:t>
                        </m:r>
                        <m:r>
                          <a:rPr lang="en-US" sz="2000" i="1">
                            <a:solidFill>
                              <a:schemeClr val="tx1"/>
                            </a:solidFill>
                            <a:latin typeface="Cambria Math" panose="02040503050406030204" pitchFamily="18" charset="0"/>
                            <a:cs typeface="Times New Roman" panose="02020603050405020304" pitchFamily="18" charset="0"/>
                          </a:rPr>
                          <m:t>,</m:t>
                        </m:r>
                        <m:r>
                          <a:rPr lang="en-US" sz="2000" i="1">
                            <a:solidFill>
                              <a:schemeClr val="tx1"/>
                            </a:solidFill>
                            <a:latin typeface="Cambria Math" panose="02040503050406030204" pitchFamily="18" charset="0"/>
                            <a:cs typeface="Times New Roman" panose="02020603050405020304" pitchFamily="18" charset="0"/>
                          </a:rPr>
                          <m:t>𝑖𝑛𝑡𝑒𝑟𝑖𝑜𝑟</m:t>
                        </m:r>
                        <m:r>
                          <a:rPr lang="en-US" sz="2000" i="1">
                            <a:solidFill>
                              <a:schemeClr val="tx1"/>
                            </a:solidFill>
                            <a:latin typeface="Cambria Math" panose="02040503050406030204" pitchFamily="18" charset="0"/>
                            <a:cs typeface="Times New Roman" panose="02020603050405020304" pitchFamily="18" charset="0"/>
                          </a:rPr>
                          <m:t> </m:t>
                        </m:r>
                        <m:r>
                          <a:rPr lang="en-US" sz="2000" i="1">
                            <a:solidFill>
                              <a:schemeClr val="tx1"/>
                            </a:solidFill>
                            <a:latin typeface="Cambria Math" panose="02040503050406030204" pitchFamily="18" charset="0"/>
                            <a:cs typeface="Times New Roman" panose="02020603050405020304" pitchFamily="18" charset="0"/>
                          </a:rPr>
                          <m:t>𝑤𝑎𝑙𝑙</m:t>
                        </m:r>
                      </m:sub>
                    </m:sSub>
                    <m:r>
                      <a:rPr lang="en-US" sz="2000" i="1">
                        <a:solidFill>
                          <a:schemeClr val="tx1"/>
                        </a:solidFill>
                        <a:latin typeface="Cambria Math" panose="02040503050406030204" pitchFamily="18" charset="0"/>
                        <a:cs typeface="Times New Roman" panose="02020603050405020304" pitchFamily="18" charset="0"/>
                      </a:rPr>
                      <m:t>=</m:t>
                    </m:r>
                    <m:r>
                      <a:rPr lang="en-US" sz="2000" b="0" i="1" smtClean="0">
                        <a:solidFill>
                          <a:schemeClr val="tx1"/>
                        </a:solidFill>
                        <a:latin typeface="Cambria Math" panose="02040503050406030204" pitchFamily="18" charset="0"/>
                        <a:cs typeface="Times New Roman" panose="02020603050405020304" pitchFamily="18" charset="0"/>
                      </a:rPr>
                      <m:t>0.6</m:t>
                    </m:r>
                    <m:r>
                      <a:rPr lang="en-US" sz="2000" i="1">
                        <a:solidFill>
                          <a:schemeClr val="tx1"/>
                        </a:solidFill>
                        <a:latin typeface="Cambria Math" panose="02040503050406030204" pitchFamily="18" charset="0"/>
                        <a:cs typeface="Times New Roman" panose="02020603050405020304" pitchFamily="18" charset="0"/>
                      </a:rPr>
                      <m:t> </m:t>
                    </m:r>
                    <m:r>
                      <a:rPr lang="en-US" sz="2000" i="1">
                        <a:solidFill>
                          <a:schemeClr val="tx1"/>
                        </a:solidFill>
                        <a:latin typeface="Cambria Math" panose="02040503050406030204" pitchFamily="18" charset="0"/>
                        <a:cs typeface="Times New Roman" panose="02020603050405020304" pitchFamily="18" charset="0"/>
                      </a:rPr>
                      <m:t>𝑘𝑁</m:t>
                    </m:r>
                    <m:r>
                      <a:rPr lang="en-US" sz="2000" i="1">
                        <a:solidFill>
                          <a:schemeClr val="tx1"/>
                        </a:solidFill>
                        <a:latin typeface="Cambria Math" panose="02040503050406030204" pitchFamily="18" charset="0"/>
                        <a:cs typeface="Times New Roman" panose="02020603050405020304" pitchFamily="18" charset="0"/>
                      </a:rPr>
                      <m:t>/</m:t>
                    </m:r>
                    <m:sSup>
                      <m:sSupPr>
                        <m:ctrlPr>
                          <a:rPr lang="en-US" sz="2000" i="1">
                            <a:solidFill>
                              <a:schemeClr val="tx1"/>
                            </a:solidFill>
                            <a:latin typeface="Cambria Math" panose="02040503050406030204" pitchFamily="18" charset="0"/>
                            <a:cs typeface="Times New Roman" panose="02020603050405020304" pitchFamily="18" charset="0"/>
                          </a:rPr>
                        </m:ctrlPr>
                      </m:sSupPr>
                      <m:e>
                        <m:r>
                          <a:rPr lang="en-US" sz="2000" i="1">
                            <a:solidFill>
                              <a:schemeClr val="tx1"/>
                            </a:solidFill>
                            <a:latin typeface="Cambria Math" panose="02040503050406030204" pitchFamily="18" charset="0"/>
                            <a:cs typeface="Times New Roman" panose="02020603050405020304" pitchFamily="18" charset="0"/>
                          </a:rPr>
                          <m:t>𝑚</m:t>
                        </m:r>
                      </m:e>
                      <m:sup>
                        <m:r>
                          <a:rPr lang="en-US" sz="2000" i="1">
                            <a:solidFill>
                              <a:schemeClr val="tx1"/>
                            </a:solidFill>
                            <a:latin typeface="Cambria Math" panose="02040503050406030204" pitchFamily="18" charset="0"/>
                            <a:cs typeface="Times New Roman" panose="02020603050405020304" pitchFamily="18" charset="0"/>
                          </a:rPr>
                          <m:t>2</m:t>
                        </m:r>
                      </m:sup>
                    </m:sSup>
                  </m:oMath>
                </a14:m>
                <a:r>
                  <a:rPr lang="en-US" sz="2000" dirty="0">
                    <a:solidFill>
                      <a:schemeClr val="tx1"/>
                    </a:solidFill>
                    <a:latin typeface="Times New Roman" panose="02020603050405020304" pitchFamily="18" charset="0"/>
                    <a:cs typeface="Times New Roman" panose="02020603050405020304" pitchFamily="18" charset="0"/>
                  </a:rPr>
                  <a:t> of floor area</a:t>
                </a:r>
              </a:p>
              <a:p>
                <a:pPr lvl="1">
                  <a:lnSpc>
                    <a:spcPct val="150000"/>
                  </a:lnSpc>
                </a:pPr>
                <a:endParaRPr lang="en-US" sz="2200" dirty="0">
                  <a:latin typeface="Times New Roman" panose="02020603050405020304" pitchFamily="18" charset="0"/>
                  <a:cs typeface="Times New Roman" panose="02020603050405020304" pitchFamily="18" charset="0"/>
                </a:endParaRPr>
              </a:p>
            </p:txBody>
          </p:sp>
        </mc:Choice>
        <mc:Fallback xmlns="">
          <p:sp>
            <p:nvSpPr>
              <p:cNvPr id="5" name="Content Placeholder 4">
                <a:extLst>
                  <a:ext uri="{FF2B5EF4-FFF2-40B4-BE49-F238E27FC236}">
                    <a16:creationId xmlns:a16="http://schemas.microsoft.com/office/drawing/2014/main" id="{07FA4FA7-B479-4BCD-A8EC-91BC5AC9E3E5}"/>
                  </a:ext>
                </a:extLst>
              </p:cNvPr>
              <p:cNvSpPr>
                <a:spLocks noGrp="1" noRot="1" noChangeAspect="1" noMove="1" noResize="1" noEditPoints="1" noAdjustHandles="1" noChangeArrowheads="1" noChangeShapeType="1" noTextEdit="1"/>
              </p:cNvSpPr>
              <p:nvPr>
                <p:ph idx="1"/>
              </p:nvPr>
            </p:nvSpPr>
            <p:spPr>
              <a:blipFill>
                <a:blip r:embed="rId3"/>
                <a:stretch>
                  <a:fillRect l="-1667" r="-538"/>
                </a:stretch>
              </a:blipFill>
            </p:spPr>
            <p:txBody>
              <a:bodyPr/>
              <a:lstStyle/>
              <a:p>
                <a:r>
                  <a:rPr lang="en-US">
                    <a:noFill/>
                  </a:rPr>
                  <a:t> </a:t>
                </a:r>
              </a:p>
            </p:txBody>
          </p:sp>
        </mc:Fallback>
      </mc:AlternateContent>
      <p:pic>
        <p:nvPicPr>
          <p:cNvPr id="7" name="Picture 6">
            <a:extLst>
              <a:ext uri="{FF2B5EF4-FFF2-40B4-BE49-F238E27FC236}">
                <a16:creationId xmlns:a16="http://schemas.microsoft.com/office/drawing/2014/main" id="{32913044-FBA0-4298-AA1B-7893E5DD27BF}"/>
              </a:ext>
            </a:extLst>
          </p:cNvPr>
          <p:cNvPicPr>
            <a:picLocks noChangeAspect="1"/>
          </p:cNvPicPr>
          <p:nvPr/>
        </p:nvPicPr>
        <p:blipFill>
          <a:blip r:embed="rId4"/>
          <a:stretch>
            <a:fillRect/>
          </a:stretch>
        </p:blipFill>
        <p:spPr>
          <a:xfrm>
            <a:off x="6747719" y="1939787"/>
            <a:ext cx="4465892" cy="4754314"/>
          </a:xfrm>
          <a:prstGeom prst="rect">
            <a:avLst/>
          </a:prstGeom>
        </p:spPr>
      </p:pic>
    </p:spTree>
    <p:extLst>
      <p:ext uri="{BB962C8B-B14F-4D97-AF65-F5344CB8AC3E}">
        <p14:creationId xmlns:p14="http://schemas.microsoft.com/office/powerpoint/2010/main" val="4257576926"/>
      </p:ext>
    </p:extLst>
  </p:cSld>
  <p:clrMapOvr>
    <a:masterClrMapping/>
  </p:clrMapOvr>
  <p:transitio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15</a:t>
            </a:fld>
            <a:endParaRPr lang="en-US" noProof="0" dirty="0"/>
          </a:p>
        </p:txBody>
      </p:sp>
      <p:sp>
        <p:nvSpPr>
          <p:cNvPr id="3" name="Footer Placeholder 2">
            <a:extLst>
              <a:ext uri="{FF2B5EF4-FFF2-40B4-BE49-F238E27FC236}">
                <a16:creationId xmlns:a16="http://schemas.microsoft.com/office/drawing/2014/main" id="{5BC720F6-1F14-4072-869B-950A813FC351}"/>
              </a:ext>
            </a:extLst>
          </p:cNvPr>
          <p:cNvSpPr>
            <a:spLocks noGrp="1"/>
          </p:cNvSpPr>
          <p:nvPr>
            <p:ph type="ftr" sz="quarter" idx="12"/>
          </p:nvPr>
        </p:nvSpPr>
        <p:spPr/>
        <p:txBody>
          <a:bodyPr/>
          <a:lstStyle/>
          <a:p>
            <a:r>
              <a:rPr lang="en-US" noProof="0"/>
              <a:t>Add a footer</a:t>
            </a:r>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p:txBody>
          <a:bodyPr/>
          <a:lstStyle/>
          <a:p>
            <a:r>
              <a:rPr lang="en-US" sz="4000" b="1" dirty="0">
                <a:solidFill>
                  <a:schemeClr val="tx1"/>
                </a:solidFill>
                <a:latin typeface="Times New Roman" panose="02020603050405020304" pitchFamily="18" charset="0"/>
                <a:cs typeface="Times New Roman" panose="02020603050405020304" pitchFamily="18" charset="0"/>
              </a:rPr>
              <a:t>Loads</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756485" y="5975516"/>
            <a:ext cx="1457125" cy="718586"/>
          </a:xfrm>
          <a:prstGeom prst="rect">
            <a:avLst/>
          </a:prstGeom>
        </p:spPr>
      </p:pic>
      <mc:AlternateContent xmlns:mc="http://schemas.openxmlformats.org/markup-compatibility/2006" xmlns:a14="http://schemas.microsoft.com/office/drawing/2010/main">
        <mc:Choice Requires="a14">
          <p:sp>
            <p:nvSpPr>
              <p:cNvPr id="5" name="Content Placeholder 4">
                <a:extLst>
                  <a:ext uri="{FF2B5EF4-FFF2-40B4-BE49-F238E27FC236}">
                    <a16:creationId xmlns:a16="http://schemas.microsoft.com/office/drawing/2014/main" id="{07FA4FA7-B479-4BCD-A8EC-91BC5AC9E3E5}"/>
                  </a:ext>
                </a:extLst>
              </p:cNvPr>
              <p:cNvSpPr>
                <a:spLocks noGrp="1"/>
              </p:cNvSpPr>
              <p:nvPr>
                <p:ph idx="1"/>
              </p:nvPr>
            </p:nvSpPr>
            <p:spPr/>
            <p:txBody>
              <a:bodyPr/>
              <a:lstStyle/>
              <a:p>
                <a:pPr>
                  <a:lnSpc>
                    <a:spcPct val="150000"/>
                  </a:lnSpc>
                </a:pPr>
                <a:r>
                  <a:rPr lang="en-US" sz="2400" dirty="0">
                    <a:solidFill>
                      <a:schemeClr val="tx1"/>
                    </a:solidFill>
                    <a:latin typeface="Times New Roman" panose="02020603050405020304" pitchFamily="18" charset="0"/>
                    <a:cs typeface="Times New Roman" panose="02020603050405020304" pitchFamily="18" charset="0"/>
                  </a:rPr>
                  <a:t>The following preliminary sections shall be used to calculate the superimposed dead load:</a:t>
                </a:r>
              </a:p>
              <a:p>
                <a:pPr lvl="1">
                  <a:lnSpc>
                    <a:spcPct val="150000"/>
                  </a:lnSpc>
                  <a:buFont typeface="Wingdings" panose="05000000000000000000" pitchFamily="2" charset="2"/>
                  <a:buChar char="§"/>
                </a:pPr>
                <a:r>
                  <a:rPr lang="en-US" sz="2200" dirty="0">
                    <a:solidFill>
                      <a:schemeClr val="tx1"/>
                    </a:solidFill>
                    <a:latin typeface="Times New Roman" panose="02020603050405020304" pitchFamily="18" charset="0"/>
                    <a:cs typeface="Times New Roman" panose="02020603050405020304" pitchFamily="18" charset="0"/>
                  </a:rPr>
                  <a:t>Exterior walls:</a:t>
                </a:r>
                <a:endParaRPr lang="en-US" sz="2000" dirty="0">
                  <a:solidFill>
                    <a:schemeClr val="tx1"/>
                  </a:solidFill>
                  <a:latin typeface="Times New Roman" panose="02020603050405020304" pitchFamily="18" charset="0"/>
                  <a:cs typeface="Times New Roman" panose="02020603050405020304" pitchFamily="18" charset="0"/>
                </a:endParaRPr>
              </a:p>
              <a:p>
                <a:pPr lvl="2">
                  <a:lnSpc>
                    <a:spcPct val="150000"/>
                  </a:lnSpc>
                </a:pPr>
                <a14:m>
                  <m:oMath xmlns:m="http://schemas.openxmlformats.org/officeDocument/2006/math">
                    <m:sSub>
                      <m:sSubPr>
                        <m:ctrlPr>
                          <a:rPr lang="en-US" sz="2000" i="1" smtClean="0">
                            <a:solidFill>
                              <a:schemeClr val="tx1"/>
                            </a:solidFill>
                            <a:latin typeface="Cambria Math" panose="02040503050406030204" pitchFamily="18" charset="0"/>
                            <a:cs typeface="Times New Roman" panose="02020603050405020304" pitchFamily="18" charset="0"/>
                          </a:rPr>
                        </m:ctrlPr>
                      </m:sSubPr>
                      <m:e>
                        <m:r>
                          <a:rPr lang="en-US" sz="2000" b="0" i="1" smtClean="0">
                            <a:solidFill>
                              <a:schemeClr val="tx1"/>
                            </a:solidFill>
                            <a:latin typeface="Cambria Math" panose="02040503050406030204" pitchFamily="18" charset="0"/>
                            <a:cs typeface="Times New Roman" panose="02020603050405020304" pitchFamily="18" charset="0"/>
                          </a:rPr>
                          <m:t>𝑊</m:t>
                        </m:r>
                      </m:e>
                      <m:sub>
                        <m:r>
                          <a:rPr lang="en-US" sz="2000" b="0" i="1" smtClean="0">
                            <a:solidFill>
                              <a:schemeClr val="tx1"/>
                            </a:solidFill>
                            <a:latin typeface="Cambria Math" panose="02040503050406030204" pitchFamily="18" charset="0"/>
                            <a:cs typeface="Times New Roman" panose="02020603050405020304" pitchFamily="18" charset="0"/>
                          </a:rPr>
                          <m:t>𝑆𝐷</m:t>
                        </m:r>
                        <m:r>
                          <a:rPr lang="en-US" sz="2000" b="0" i="1" smtClean="0">
                            <a:solidFill>
                              <a:schemeClr val="tx1"/>
                            </a:solidFill>
                            <a:latin typeface="Cambria Math" panose="02040503050406030204" pitchFamily="18" charset="0"/>
                            <a:cs typeface="Times New Roman" panose="02020603050405020304" pitchFamily="18" charset="0"/>
                          </a:rPr>
                          <m:t>,</m:t>
                        </m:r>
                        <m:r>
                          <a:rPr lang="en-US" sz="2000" b="0" i="1" smtClean="0">
                            <a:solidFill>
                              <a:schemeClr val="tx1"/>
                            </a:solidFill>
                            <a:latin typeface="Cambria Math" panose="02040503050406030204" pitchFamily="18" charset="0"/>
                            <a:cs typeface="Times New Roman" panose="02020603050405020304" pitchFamily="18" charset="0"/>
                          </a:rPr>
                          <m:t>𝑒𝑥𝑡𝑒𝑟𝑖𝑜𝑟</m:t>
                        </m:r>
                        <m:r>
                          <a:rPr lang="en-US" sz="2000" b="0" i="1" smtClean="0">
                            <a:solidFill>
                              <a:schemeClr val="tx1"/>
                            </a:solidFill>
                            <a:latin typeface="Cambria Math" panose="02040503050406030204" pitchFamily="18" charset="0"/>
                            <a:cs typeface="Times New Roman" panose="02020603050405020304" pitchFamily="18" charset="0"/>
                          </a:rPr>
                          <m:t> </m:t>
                        </m:r>
                        <m:r>
                          <a:rPr lang="en-US" sz="2000" b="0" i="1" smtClean="0">
                            <a:solidFill>
                              <a:schemeClr val="tx1"/>
                            </a:solidFill>
                            <a:latin typeface="Cambria Math" panose="02040503050406030204" pitchFamily="18" charset="0"/>
                            <a:cs typeface="Times New Roman" panose="02020603050405020304" pitchFamily="18" charset="0"/>
                          </a:rPr>
                          <m:t>𝑤𝑎𝑙𝑙</m:t>
                        </m:r>
                      </m:sub>
                    </m:sSub>
                    <m:r>
                      <a:rPr lang="en-US" sz="2000" b="0" i="1" smtClean="0">
                        <a:solidFill>
                          <a:schemeClr val="tx1"/>
                        </a:solidFill>
                        <a:latin typeface="Cambria Math" panose="02040503050406030204" pitchFamily="18" charset="0"/>
                        <a:cs typeface="Times New Roman" panose="02020603050405020304" pitchFamily="18" charset="0"/>
                      </a:rPr>
                      <m:t>=6.5 </m:t>
                    </m:r>
                    <m:r>
                      <a:rPr lang="en-US" sz="2000" b="0" i="1" smtClean="0">
                        <a:solidFill>
                          <a:schemeClr val="tx1"/>
                        </a:solidFill>
                        <a:latin typeface="Cambria Math" panose="02040503050406030204" pitchFamily="18" charset="0"/>
                        <a:cs typeface="Times New Roman" panose="02020603050405020304" pitchFamily="18" charset="0"/>
                      </a:rPr>
                      <m:t>𝑘𝑁</m:t>
                    </m:r>
                    <m:r>
                      <a:rPr lang="en-US" sz="2000" b="0" i="1" smtClean="0">
                        <a:solidFill>
                          <a:schemeClr val="tx1"/>
                        </a:solidFill>
                        <a:latin typeface="Cambria Math" panose="02040503050406030204" pitchFamily="18" charset="0"/>
                        <a:cs typeface="Times New Roman" panose="02020603050405020304" pitchFamily="18" charset="0"/>
                      </a:rPr>
                      <m:t>/</m:t>
                    </m:r>
                    <m:sSup>
                      <m:sSupPr>
                        <m:ctrlPr>
                          <a:rPr lang="en-US" sz="2000" b="0" i="1" smtClean="0">
                            <a:solidFill>
                              <a:schemeClr val="tx1"/>
                            </a:solidFill>
                            <a:latin typeface="Cambria Math" panose="02040503050406030204" pitchFamily="18" charset="0"/>
                            <a:cs typeface="Times New Roman" panose="02020603050405020304" pitchFamily="18" charset="0"/>
                          </a:rPr>
                        </m:ctrlPr>
                      </m:sSupPr>
                      <m:e>
                        <m:r>
                          <a:rPr lang="en-US" sz="2000" b="0" i="1" smtClean="0">
                            <a:solidFill>
                              <a:schemeClr val="tx1"/>
                            </a:solidFill>
                            <a:latin typeface="Cambria Math" panose="02040503050406030204" pitchFamily="18" charset="0"/>
                            <a:cs typeface="Times New Roman" panose="02020603050405020304" pitchFamily="18" charset="0"/>
                          </a:rPr>
                          <m:t>𝑚</m:t>
                        </m:r>
                      </m:e>
                      <m:sup>
                        <m:r>
                          <a:rPr lang="en-US" sz="2000" b="0" i="1" smtClean="0">
                            <a:solidFill>
                              <a:schemeClr val="tx1"/>
                            </a:solidFill>
                            <a:latin typeface="Cambria Math" panose="02040503050406030204" pitchFamily="18" charset="0"/>
                            <a:cs typeface="Times New Roman" panose="02020603050405020304" pitchFamily="18" charset="0"/>
                          </a:rPr>
                          <m:t>2</m:t>
                        </m:r>
                      </m:sup>
                    </m:sSup>
                  </m:oMath>
                </a14:m>
                <a:r>
                  <a:rPr lang="en-US" sz="2000" dirty="0">
                    <a:solidFill>
                      <a:schemeClr val="tx1"/>
                    </a:solidFill>
                    <a:latin typeface="Times New Roman" panose="02020603050405020304" pitchFamily="18" charset="0"/>
                    <a:cs typeface="Times New Roman" panose="02020603050405020304" pitchFamily="18" charset="0"/>
                  </a:rPr>
                  <a:t> of wall area</a:t>
                </a:r>
              </a:p>
              <a:p>
                <a:pPr lvl="1">
                  <a:lnSpc>
                    <a:spcPct val="150000"/>
                  </a:lnSpc>
                </a:pPr>
                <a:endParaRPr lang="en-US" sz="2200" dirty="0">
                  <a:latin typeface="Times New Roman" panose="02020603050405020304" pitchFamily="18" charset="0"/>
                  <a:cs typeface="Times New Roman" panose="02020603050405020304" pitchFamily="18" charset="0"/>
                </a:endParaRPr>
              </a:p>
            </p:txBody>
          </p:sp>
        </mc:Choice>
        <mc:Fallback xmlns="">
          <p:sp>
            <p:nvSpPr>
              <p:cNvPr id="5" name="Content Placeholder 4">
                <a:extLst>
                  <a:ext uri="{FF2B5EF4-FFF2-40B4-BE49-F238E27FC236}">
                    <a16:creationId xmlns:a16="http://schemas.microsoft.com/office/drawing/2014/main" id="{07FA4FA7-B479-4BCD-A8EC-91BC5AC9E3E5}"/>
                  </a:ext>
                </a:extLst>
              </p:cNvPr>
              <p:cNvSpPr>
                <a:spLocks noGrp="1" noRot="1" noChangeAspect="1" noMove="1" noResize="1" noEditPoints="1" noAdjustHandles="1" noChangeArrowheads="1" noChangeShapeType="1" noTextEdit="1"/>
              </p:cNvSpPr>
              <p:nvPr>
                <p:ph idx="1"/>
              </p:nvPr>
            </p:nvSpPr>
            <p:spPr>
              <a:blipFill>
                <a:blip r:embed="rId3"/>
                <a:stretch>
                  <a:fillRect l="-1667" r="-538"/>
                </a:stretch>
              </a:blipFill>
            </p:spPr>
            <p:txBody>
              <a:bodyPr/>
              <a:lstStyle/>
              <a:p>
                <a:r>
                  <a:rPr lang="en-US">
                    <a:noFill/>
                  </a:rPr>
                  <a:t> </a:t>
                </a:r>
              </a:p>
            </p:txBody>
          </p:sp>
        </mc:Fallback>
      </mc:AlternateContent>
      <p:pic>
        <p:nvPicPr>
          <p:cNvPr id="6" name="Picture 5">
            <a:extLst>
              <a:ext uri="{FF2B5EF4-FFF2-40B4-BE49-F238E27FC236}">
                <a16:creationId xmlns:a16="http://schemas.microsoft.com/office/drawing/2014/main" id="{5C440BCC-2CBC-4F1B-849F-1C6654B7257C}"/>
              </a:ext>
            </a:extLst>
          </p:cNvPr>
          <p:cNvPicPr>
            <a:picLocks noChangeAspect="1"/>
          </p:cNvPicPr>
          <p:nvPr/>
        </p:nvPicPr>
        <p:blipFill>
          <a:blip r:embed="rId4"/>
          <a:stretch>
            <a:fillRect/>
          </a:stretch>
        </p:blipFill>
        <p:spPr>
          <a:xfrm>
            <a:off x="5962035" y="2108200"/>
            <a:ext cx="5447396" cy="4482849"/>
          </a:xfrm>
          <a:prstGeom prst="rect">
            <a:avLst/>
          </a:prstGeom>
        </p:spPr>
      </p:pic>
    </p:spTree>
    <p:extLst>
      <p:ext uri="{BB962C8B-B14F-4D97-AF65-F5344CB8AC3E}">
        <p14:creationId xmlns:p14="http://schemas.microsoft.com/office/powerpoint/2010/main" val="1101016690"/>
      </p:ext>
    </p:extLst>
  </p:cSld>
  <p:clrMapOvr>
    <a:masterClrMapping/>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a:xfrm>
            <a:off x="11409431" y="6213622"/>
            <a:ext cx="537262" cy="311854"/>
          </a:xfrm>
        </p:spPr>
        <p:txBody>
          <a:bodyPr/>
          <a:lstStyle/>
          <a:p>
            <a:fld id="{19B51A1E-902D-48AF-9020-955120F399B6}" type="slidenum">
              <a:rPr lang="en-US" noProof="0" smtClean="0"/>
              <a:pPr/>
              <a:t>16</a:t>
            </a:fld>
            <a:endParaRPr lang="en-US" noProof="0" dirty="0"/>
          </a:p>
        </p:txBody>
      </p:sp>
      <p:sp>
        <p:nvSpPr>
          <p:cNvPr id="3" name="Footer Placeholder 2">
            <a:extLst>
              <a:ext uri="{FF2B5EF4-FFF2-40B4-BE49-F238E27FC236}">
                <a16:creationId xmlns:a16="http://schemas.microsoft.com/office/drawing/2014/main" id="{5BC720F6-1F14-4072-869B-950A813FC351}"/>
              </a:ext>
            </a:extLst>
          </p:cNvPr>
          <p:cNvSpPr>
            <a:spLocks noGrp="1"/>
          </p:cNvSpPr>
          <p:nvPr>
            <p:ph type="ftr" sz="quarter" idx="12"/>
          </p:nvPr>
        </p:nvSpPr>
        <p:spPr/>
        <p:txBody>
          <a:bodyPr/>
          <a:lstStyle/>
          <a:p>
            <a:r>
              <a:rPr lang="en-US" noProof="0"/>
              <a:t>Add a footer</a:t>
            </a:r>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p:txBody>
          <a:bodyPr/>
          <a:lstStyle/>
          <a:p>
            <a:r>
              <a:rPr lang="en-US" sz="4000" b="1" dirty="0">
                <a:solidFill>
                  <a:schemeClr val="tx1"/>
                </a:solidFill>
                <a:latin typeface="Times New Roman" panose="02020603050405020304" pitchFamily="18" charset="0"/>
                <a:cs typeface="Times New Roman" panose="02020603050405020304" pitchFamily="18" charset="0"/>
              </a:rPr>
              <a:t>Loads</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756485" y="5975516"/>
            <a:ext cx="1457125" cy="718586"/>
          </a:xfrm>
          <a:prstGeom prst="rect">
            <a:avLst/>
          </a:prstGeom>
        </p:spPr>
      </p:pic>
      <p:sp>
        <p:nvSpPr>
          <p:cNvPr id="5" name="Content Placeholder 4">
            <a:extLst>
              <a:ext uri="{FF2B5EF4-FFF2-40B4-BE49-F238E27FC236}">
                <a16:creationId xmlns:a16="http://schemas.microsoft.com/office/drawing/2014/main" id="{07FA4FA7-B479-4BCD-A8EC-91BC5AC9E3E5}"/>
              </a:ext>
            </a:extLst>
          </p:cNvPr>
          <p:cNvSpPr>
            <a:spLocks noGrp="1"/>
          </p:cNvSpPr>
          <p:nvPr>
            <p:ph idx="1"/>
          </p:nvPr>
        </p:nvSpPr>
        <p:spPr/>
        <p:txBody>
          <a:bodyPr/>
          <a:lstStyle/>
          <a:p>
            <a:pPr>
              <a:lnSpc>
                <a:spcPct val="100000"/>
              </a:lnSpc>
              <a:buFont typeface="Wingdings" panose="05000000000000000000" pitchFamily="2" charset="2"/>
              <a:buChar char="q"/>
            </a:pPr>
            <a:r>
              <a:rPr lang="en-US" sz="2400" dirty="0">
                <a:solidFill>
                  <a:schemeClr val="tx1"/>
                </a:solidFill>
                <a:latin typeface="Times New Roman" panose="02020603050405020304" pitchFamily="18" charset="0"/>
                <a:cs typeface="Times New Roman" panose="02020603050405020304" pitchFamily="18" charset="0"/>
              </a:rPr>
              <a:t> Lateral loads:</a:t>
            </a:r>
            <a:endParaRPr lang="en-US" dirty="0">
              <a:solidFill>
                <a:schemeClr val="tx1"/>
              </a:solidFill>
            </a:endParaRPr>
          </a:p>
          <a:p>
            <a:pPr lvl="1" algn="just">
              <a:lnSpc>
                <a:spcPct val="100000"/>
              </a:lnSpc>
              <a:buFont typeface="Courier New" panose="02070309020205020404" pitchFamily="49" charset="0"/>
              <a:buChar char="o"/>
            </a:pPr>
            <a:r>
              <a:rPr lang="en-US" sz="2200" dirty="0">
                <a:solidFill>
                  <a:schemeClr val="tx1"/>
                </a:solidFill>
                <a:latin typeface="Times New Roman" panose="02020603050405020304" pitchFamily="18" charset="0"/>
                <a:cs typeface="Times New Roman" panose="02020603050405020304" pitchFamily="18" charset="0"/>
              </a:rPr>
              <a:t>Wind load: the wind load is considered the governing force in the design of light structures. Since our project is based on a reinforced concrete structure, the wind load will not be considered for this project.</a:t>
            </a:r>
          </a:p>
          <a:p>
            <a:pPr lvl="1" algn="just">
              <a:lnSpc>
                <a:spcPct val="100000"/>
              </a:lnSpc>
              <a:buFont typeface="Courier New" panose="02070309020205020404" pitchFamily="49" charset="0"/>
              <a:buChar char="o"/>
            </a:pPr>
            <a:r>
              <a:rPr lang="en-US" sz="2200" dirty="0">
                <a:solidFill>
                  <a:schemeClr val="tx1"/>
                </a:solidFill>
                <a:latin typeface="Times New Roman" panose="02020603050405020304" pitchFamily="18" charset="0"/>
                <a:cs typeface="Times New Roman" panose="02020603050405020304" pitchFamily="18" charset="0"/>
              </a:rPr>
              <a:t>Seismic (earthquake) load: the seismic loads and forces that is expected to be imposed on the structure shall be calculated throughout the following procedure.</a:t>
            </a:r>
            <a:endParaRPr lang="en-US" dirty="0">
              <a:solidFill>
                <a:schemeClr val="tx1"/>
              </a:solidFill>
            </a:endParaRPr>
          </a:p>
          <a:p>
            <a:pPr algn="just">
              <a:buFont typeface="Courier New" panose="02070309020205020404" pitchFamily="49" charset="0"/>
              <a:buChar char="o"/>
            </a:pPr>
            <a:endParaRPr lang="en-US" dirty="0"/>
          </a:p>
          <a:p>
            <a:endParaRPr lang="en-US" dirty="0"/>
          </a:p>
          <a:p>
            <a:endParaRPr lang="en-US" dirty="0"/>
          </a:p>
          <a:p>
            <a:pPr lvl="1">
              <a:buFont typeface="Courier New" panose="02070309020205020404" pitchFamily="49" charset="0"/>
              <a:buChar char="o"/>
            </a:pPr>
            <a:endParaRPr lang="en-US" sz="2000" dirty="0">
              <a:latin typeface="Times New Roman" panose="02020603050405020304" pitchFamily="18" charset="0"/>
              <a:cs typeface="Times New Roman" panose="02020603050405020304" pitchFamily="18" charset="0"/>
            </a:endParaRPr>
          </a:p>
          <a:p>
            <a:endParaRPr lang="en-US" dirty="0"/>
          </a:p>
          <a:p>
            <a:pPr lvl="1">
              <a:lnSpc>
                <a:spcPct val="150000"/>
              </a:lnSpc>
              <a:buFont typeface="Courier New" panose="02070309020205020404" pitchFamily="49" charset="0"/>
              <a:buChar char="o"/>
            </a:pPr>
            <a:endParaRPr lang="en-US" dirty="0"/>
          </a:p>
          <a:p>
            <a:pPr lvl="1">
              <a:lnSpc>
                <a:spcPct val="150000"/>
              </a:lnSpc>
              <a:buFont typeface="Courier New" panose="02070309020205020404" pitchFamily="49" charset="0"/>
              <a:buChar char="o"/>
            </a:pPr>
            <a:endParaRPr lang="en-US" sz="2200" dirty="0">
              <a:latin typeface="Times New Roman" panose="02020603050405020304" pitchFamily="18" charset="0"/>
              <a:cs typeface="Times New Roman" panose="02020603050405020304" pitchFamily="18" charset="0"/>
            </a:endParaRPr>
          </a:p>
          <a:p>
            <a:pPr lvl="1">
              <a:lnSpc>
                <a:spcPct val="150000"/>
              </a:lnSpc>
              <a:buFont typeface="Courier New" panose="02070309020205020404" pitchFamily="49" charset="0"/>
              <a:buChar char="o"/>
            </a:pPr>
            <a:endParaRPr lang="en-US" sz="2200" dirty="0">
              <a:latin typeface="Times New Roman" panose="02020603050405020304" pitchFamily="18" charset="0"/>
              <a:cs typeface="Times New Roman" panose="02020603050405020304" pitchFamily="18" charset="0"/>
            </a:endParaRPr>
          </a:p>
          <a:p>
            <a:pPr lvl="1">
              <a:lnSpc>
                <a:spcPct val="150000"/>
              </a:lnSpc>
              <a:buFont typeface="Wingdings" panose="05000000000000000000" pitchFamily="2" charset="2"/>
              <a:buChar char="q"/>
            </a:pPr>
            <a:endParaRPr lang="en-US" sz="2200" dirty="0">
              <a:latin typeface="Times New Roman" panose="02020603050405020304" pitchFamily="18" charset="0"/>
              <a:cs typeface="Times New Roman" panose="02020603050405020304" pitchFamily="18" charset="0"/>
            </a:endParaRPr>
          </a:p>
        </p:txBody>
      </p:sp>
      <p:pic>
        <p:nvPicPr>
          <p:cNvPr id="5122" name="Picture 2" descr="SEISMIC LOADS | TRADYNA">
            <a:extLst>
              <a:ext uri="{FF2B5EF4-FFF2-40B4-BE49-F238E27FC236}">
                <a16:creationId xmlns:a16="http://schemas.microsoft.com/office/drawing/2014/main" id="{A9D33B9F-1CF0-42F0-9B0A-056487BEC74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8707" y="3948931"/>
            <a:ext cx="9534497" cy="239166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0553306"/>
      </p:ext>
    </p:extLst>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a:xfrm>
            <a:off x="11409431" y="6213622"/>
            <a:ext cx="537262" cy="311854"/>
          </a:xfrm>
        </p:spPr>
        <p:txBody>
          <a:bodyPr/>
          <a:lstStyle/>
          <a:p>
            <a:fld id="{19B51A1E-902D-48AF-9020-955120F399B6}" type="slidenum">
              <a:rPr lang="en-US" noProof="0" smtClean="0"/>
              <a:pPr/>
              <a:t>17</a:t>
            </a:fld>
            <a:endParaRPr lang="en-US" noProof="0" dirty="0"/>
          </a:p>
        </p:txBody>
      </p:sp>
      <p:sp>
        <p:nvSpPr>
          <p:cNvPr id="3" name="Footer Placeholder 2">
            <a:extLst>
              <a:ext uri="{FF2B5EF4-FFF2-40B4-BE49-F238E27FC236}">
                <a16:creationId xmlns:a16="http://schemas.microsoft.com/office/drawing/2014/main" id="{5BC720F6-1F14-4072-869B-950A813FC351}"/>
              </a:ext>
            </a:extLst>
          </p:cNvPr>
          <p:cNvSpPr>
            <a:spLocks noGrp="1"/>
          </p:cNvSpPr>
          <p:nvPr>
            <p:ph type="ftr" sz="quarter" idx="12"/>
          </p:nvPr>
        </p:nvSpPr>
        <p:spPr/>
        <p:txBody>
          <a:bodyPr/>
          <a:lstStyle/>
          <a:p>
            <a:r>
              <a:rPr lang="en-US" noProof="0"/>
              <a:t>Add a footer</a:t>
            </a:r>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a:xfrm>
            <a:off x="424370" y="310485"/>
            <a:ext cx="11340000" cy="432000"/>
          </a:xfrm>
        </p:spPr>
        <p:txBody>
          <a:bodyPr/>
          <a:lstStyle/>
          <a:p>
            <a:r>
              <a:rPr lang="en-US" sz="4000" b="1" dirty="0">
                <a:solidFill>
                  <a:schemeClr val="tx1"/>
                </a:solidFill>
                <a:latin typeface="Times New Roman" panose="02020603050405020304" pitchFamily="18" charset="0"/>
                <a:cs typeface="Times New Roman" panose="02020603050405020304" pitchFamily="18" charset="0"/>
              </a:rPr>
              <a:t>Loads</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756485" y="5975516"/>
            <a:ext cx="1457125" cy="718586"/>
          </a:xfrm>
          <a:prstGeom prst="rect">
            <a:avLst/>
          </a:prstGeom>
        </p:spPr>
      </p:pic>
      <mc:AlternateContent xmlns:mc="http://schemas.openxmlformats.org/markup-compatibility/2006" xmlns:a14="http://schemas.microsoft.com/office/drawing/2010/main">
        <mc:Choice Requires="a14">
          <p:sp>
            <p:nvSpPr>
              <p:cNvPr id="5" name="Content Placeholder 4">
                <a:extLst>
                  <a:ext uri="{FF2B5EF4-FFF2-40B4-BE49-F238E27FC236}">
                    <a16:creationId xmlns:a16="http://schemas.microsoft.com/office/drawing/2014/main" id="{07FA4FA7-B479-4BCD-A8EC-91BC5AC9E3E5}"/>
                  </a:ext>
                </a:extLst>
              </p:cNvPr>
              <p:cNvSpPr>
                <a:spLocks noGrp="1"/>
              </p:cNvSpPr>
              <p:nvPr>
                <p:ph idx="1"/>
              </p:nvPr>
            </p:nvSpPr>
            <p:spPr>
              <a:xfrm>
                <a:off x="424370" y="1078773"/>
                <a:ext cx="11340000" cy="2460037"/>
              </a:xfrm>
            </p:spPr>
            <p:txBody>
              <a:bodyPr/>
              <a:lstStyle/>
              <a:p>
                <a:pPr>
                  <a:lnSpc>
                    <a:spcPct val="100000"/>
                  </a:lnSpc>
                  <a:buFont typeface="Courier New" panose="02070309020205020404" pitchFamily="49" charset="0"/>
                  <a:buChar char="o"/>
                </a:pPr>
                <a:r>
                  <a:rPr lang="en-US" sz="2000" dirty="0">
                    <a:solidFill>
                      <a:schemeClr val="tx1"/>
                    </a:solidFill>
                    <a:latin typeface="Times New Roman" panose="02020603050405020304" pitchFamily="18" charset="0"/>
                    <a:cs typeface="Times New Roman" panose="02020603050405020304" pitchFamily="18" charset="0"/>
                  </a:rPr>
                  <a:t>Based on the design spectral acceleration parameters,</a:t>
                </a:r>
              </a:p>
              <a:p>
                <a:pPr lvl="1">
                  <a:lnSpc>
                    <a:spcPct val="150000"/>
                  </a:lnSpc>
                </a:pPr>
                <a14:m>
                  <m:oMath xmlns:m="http://schemas.openxmlformats.org/officeDocument/2006/math">
                    <m:sSub>
                      <m:sSubPr>
                        <m:ctrlPr>
                          <a:rPr lang="en-US" sz="2000" i="1" smtClean="0">
                            <a:solidFill>
                              <a:schemeClr val="tx1"/>
                            </a:solidFill>
                            <a:latin typeface="Cambria Math" panose="02040503050406030204" pitchFamily="18" charset="0"/>
                            <a:cs typeface="Times New Roman" panose="02020603050405020304" pitchFamily="18" charset="0"/>
                          </a:rPr>
                        </m:ctrlPr>
                      </m:sSubPr>
                      <m:e>
                        <m:r>
                          <a:rPr lang="en-US" sz="2000" i="1" smtClean="0">
                            <a:solidFill>
                              <a:schemeClr val="tx1"/>
                            </a:solidFill>
                            <a:latin typeface="Cambria Math" panose="02040503050406030204" pitchFamily="18" charset="0"/>
                            <a:cs typeface="Times New Roman" panose="02020603050405020304" pitchFamily="18" charset="0"/>
                          </a:rPr>
                          <m:t>𝑆</m:t>
                        </m:r>
                      </m:e>
                      <m:sub>
                        <m:r>
                          <a:rPr lang="en-US" sz="2000" b="0" i="1" smtClean="0">
                            <a:solidFill>
                              <a:schemeClr val="tx1"/>
                            </a:solidFill>
                            <a:latin typeface="Cambria Math" panose="02040503050406030204" pitchFamily="18" charset="0"/>
                            <a:cs typeface="Times New Roman" panose="02020603050405020304" pitchFamily="18" charset="0"/>
                          </a:rPr>
                          <m:t>𝐷𝑆</m:t>
                        </m:r>
                      </m:sub>
                    </m:sSub>
                    <m:r>
                      <a:rPr lang="en-US" sz="2000" i="1" smtClean="0">
                        <a:solidFill>
                          <a:schemeClr val="tx1"/>
                        </a:solidFill>
                        <a:latin typeface="Cambria Math" panose="02040503050406030204" pitchFamily="18" charset="0"/>
                        <a:cs typeface="Times New Roman" panose="02020603050405020304" pitchFamily="18" charset="0"/>
                      </a:rPr>
                      <m:t> </m:t>
                    </m:r>
                  </m:oMath>
                </a14:m>
                <a:r>
                  <a:rPr lang="en-US" sz="2000" i="1" dirty="0">
                    <a:solidFill>
                      <a:schemeClr val="tx1"/>
                    </a:solidFill>
                    <a:latin typeface="Times New Roman" panose="02020603050405020304" pitchFamily="18" charset="0"/>
                    <a:cs typeface="Times New Roman" panose="02020603050405020304" pitchFamily="18" charset="0"/>
                  </a:rPr>
                  <a:t>= </a:t>
                </a:r>
                <a14:m>
                  <m:oMath xmlns:m="http://schemas.openxmlformats.org/officeDocument/2006/math">
                    <m:sSub>
                      <m:sSubPr>
                        <m:ctrlPr>
                          <a:rPr lang="en-US" sz="2000" i="1">
                            <a:solidFill>
                              <a:schemeClr val="tx1"/>
                            </a:solidFill>
                            <a:latin typeface="Cambria Math" panose="02040503050406030204" pitchFamily="18" charset="0"/>
                            <a:cs typeface="Times New Roman" panose="02020603050405020304" pitchFamily="18" charset="0"/>
                          </a:rPr>
                        </m:ctrlPr>
                      </m:sSubPr>
                      <m:e>
                        <m:r>
                          <a:rPr lang="en-US" sz="2000" i="1" smtClean="0">
                            <a:solidFill>
                              <a:schemeClr val="tx1"/>
                            </a:solidFill>
                            <a:latin typeface="Cambria Math" panose="02040503050406030204" pitchFamily="18" charset="0"/>
                            <a:cs typeface="Times New Roman" panose="02020603050405020304" pitchFamily="18" charset="0"/>
                          </a:rPr>
                          <m:t>𝑆</m:t>
                        </m:r>
                      </m:e>
                      <m:sub>
                        <m:r>
                          <a:rPr lang="en-US" sz="2000" i="1" smtClean="0">
                            <a:solidFill>
                              <a:schemeClr val="tx1"/>
                            </a:solidFill>
                            <a:latin typeface="Cambria Math" panose="02040503050406030204" pitchFamily="18" charset="0"/>
                            <a:cs typeface="Times New Roman" panose="02020603050405020304" pitchFamily="18" charset="0"/>
                          </a:rPr>
                          <m:t>𝑀𝑆</m:t>
                        </m:r>
                      </m:sub>
                    </m:sSub>
                  </m:oMath>
                </a14:m>
                <a:r>
                  <a:rPr lang="en-US" sz="2000" i="1" dirty="0">
                    <a:solidFill>
                      <a:schemeClr val="tx1"/>
                    </a:solidFill>
                    <a:latin typeface="Times New Roman" panose="02020603050405020304" pitchFamily="18" charset="0"/>
                    <a:cs typeface="Times New Roman" panose="02020603050405020304" pitchFamily="18" charset="0"/>
                  </a:rPr>
                  <a:t> = </a:t>
                </a:r>
                <a:r>
                  <a:rPr lang="en-US" sz="2000" dirty="0">
                    <a:solidFill>
                      <a:schemeClr val="tx1"/>
                    </a:solidFill>
                    <a:latin typeface="Times New Roman" panose="02020603050405020304" pitchFamily="18" charset="0"/>
                    <a:cs typeface="Times New Roman" panose="02020603050405020304" pitchFamily="18" charset="0"/>
                  </a:rPr>
                  <a:t>0.36 𝑔 </a:t>
                </a:r>
                <a:endParaRPr lang="en-US" sz="2000" i="1" dirty="0">
                  <a:solidFill>
                    <a:schemeClr val="tx1"/>
                  </a:solidFill>
                  <a:latin typeface="Times New Roman" panose="02020603050405020304" pitchFamily="18" charset="0"/>
                  <a:cs typeface="Times New Roman" panose="02020603050405020304" pitchFamily="18" charset="0"/>
                </a:endParaRPr>
              </a:p>
              <a:p>
                <a:pPr lvl="1">
                  <a:lnSpc>
                    <a:spcPct val="150000"/>
                  </a:lnSpc>
                </a:pPr>
                <a14:m>
                  <m:oMath xmlns:m="http://schemas.openxmlformats.org/officeDocument/2006/math">
                    <m:sSub>
                      <m:sSubPr>
                        <m:ctrlPr>
                          <a:rPr lang="en-US" sz="2000" i="1">
                            <a:solidFill>
                              <a:schemeClr val="tx1"/>
                            </a:solidFill>
                            <a:latin typeface="Cambria Math" panose="02040503050406030204" pitchFamily="18" charset="0"/>
                            <a:cs typeface="Times New Roman" panose="02020603050405020304" pitchFamily="18" charset="0"/>
                          </a:rPr>
                        </m:ctrlPr>
                      </m:sSubPr>
                      <m:e>
                        <m:r>
                          <a:rPr lang="en-US" sz="2000" i="1" smtClean="0">
                            <a:solidFill>
                              <a:schemeClr val="tx1"/>
                            </a:solidFill>
                            <a:latin typeface="Cambria Math" panose="02040503050406030204" pitchFamily="18" charset="0"/>
                            <a:cs typeface="Times New Roman" panose="02020603050405020304" pitchFamily="18" charset="0"/>
                          </a:rPr>
                          <m:t>𝑆</m:t>
                        </m:r>
                      </m:e>
                      <m:sub>
                        <m:r>
                          <a:rPr lang="en-US" sz="2000" b="0" i="1" smtClean="0">
                            <a:solidFill>
                              <a:schemeClr val="tx1"/>
                            </a:solidFill>
                            <a:latin typeface="Cambria Math" panose="02040503050406030204" pitchFamily="18" charset="0"/>
                            <a:cs typeface="Times New Roman" panose="02020603050405020304" pitchFamily="18" charset="0"/>
                          </a:rPr>
                          <m:t>𝐷</m:t>
                        </m:r>
                        <m:r>
                          <a:rPr lang="en-US" sz="2000" b="0" i="1" smtClean="0">
                            <a:solidFill>
                              <a:schemeClr val="tx1"/>
                            </a:solidFill>
                            <a:latin typeface="Cambria Math" panose="02040503050406030204" pitchFamily="18" charset="0"/>
                            <a:cs typeface="Times New Roman" panose="02020603050405020304" pitchFamily="18" charset="0"/>
                          </a:rPr>
                          <m:t>1</m:t>
                        </m:r>
                      </m:sub>
                    </m:sSub>
                    <m:r>
                      <a:rPr lang="en-US" sz="2000" i="1" smtClean="0">
                        <a:solidFill>
                          <a:schemeClr val="tx1"/>
                        </a:solidFill>
                        <a:latin typeface="Cambria Math" panose="02040503050406030204" pitchFamily="18" charset="0"/>
                        <a:cs typeface="Times New Roman" panose="02020603050405020304" pitchFamily="18" charset="0"/>
                      </a:rPr>
                      <m:t> </m:t>
                    </m:r>
                    <m:r>
                      <a:rPr lang="en-US" sz="2000" b="0" i="1" smtClean="0">
                        <a:solidFill>
                          <a:schemeClr val="tx1"/>
                        </a:solidFill>
                        <a:latin typeface="Cambria Math" panose="02040503050406030204" pitchFamily="18" charset="0"/>
                        <a:cs typeface="Times New Roman" panose="02020603050405020304" pitchFamily="18" charset="0"/>
                      </a:rPr>
                      <m:t> </m:t>
                    </m:r>
                  </m:oMath>
                </a14:m>
                <a:r>
                  <a:rPr lang="en-US" sz="2000" i="1" dirty="0">
                    <a:solidFill>
                      <a:schemeClr val="tx1"/>
                    </a:solidFill>
                    <a:latin typeface="Times New Roman" panose="02020603050405020304" pitchFamily="18" charset="0"/>
                    <a:cs typeface="Times New Roman" panose="02020603050405020304" pitchFamily="18" charset="0"/>
                  </a:rPr>
                  <a:t>= </a:t>
                </a:r>
                <a14:m>
                  <m:oMath xmlns:m="http://schemas.openxmlformats.org/officeDocument/2006/math">
                    <m:sSub>
                      <m:sSubPr>
                        <m:ctrlPr>
                          <a:rPr lang="en-US" sz="2000" i="1">
                            <a:solidFill>
                              <a:schemeClr val="tx1"/>
                            </a:solidFill>
                            <a:latin typeface="Cambria Math" panose="02040503050406030204" pitchFamily="18" charset="0"/>
                            <a:cs typeface="Times New Roman" panose="02020603050405020304" pitchFamily="18" charset="0"/>
                          </a:rPr>
                        </m:ctrlPr>
                      </m:sSubPr>
                      <m:e>
                        <m:r>
                          <a:rPr lang="en-US" sz="2000" i="1" smtClean="0">
                            <a:solidFill>
                              <a:schemeClr val="tx1"/>
                            </a:solidFill>
                            <a:latin typeface="Cambria Math" panose="02040503050406030204" pitchFamily="18" charset="0"/>
                            <a:cs typeface="Times New Roman" panose="02020603050405020304" pitchFamily="18" charset="0"/>
                          </a:rPr>
                          <m:t>𝑆</m:t>
                        </m:r>
                      </m:e>
                      <m:sub>
                        <m:r>
                          <a:rPr lang="en-US" sz="2000" i="1" smtClean="0">
                            <a:solidFill>
                              <a:schemeClr val="tx1"/>
                            </a:solidFill>
                            <a:latin typeface="Cambria Math" panose="02040503050406030204" pitchFamily="18" charset="0"/>
                            <a:cs typeface="Times New Roman" panose="02020603050405020304" pitchFamily="18" charset="0"/>
                          </a:rPr>
                          <m:t>𝑀</m:t>
                        </m:r>
                        <m:r>
                          <a:rPr lang="en-US" sz="2000" b="0" i="1" smtClean="0">
                            <a:solidFill>
                              <a:schemeClr val="tx1"/>
                            </a:solidFill>
                            <a:latin typeface="Cambria Math" panose="02040503050406030204" pitchFamily="18" charset="0"/>
                            <a:cs typeface="Times New Roman" panose="02020603050405020304" pitchFamily="18" charset="0"/>
                          </a:rPr>
                          <m:t>1</m:t>
                        </m:r>
                      </m:sub>
                    </m:sSub>
                    <m:r>
                      <a:rPr lang="en-US" sz="2000" i="1" smtClean="0">
                        <a:solidFill>
                          <a:schemeClr val="tx1"/>
                        </a:solidFill>
                        <a:latin typeface="Cambria Math" panose="02040503050406030204" pitchFamily="18" charset="0"/>
                        <a:cs typeface="Times New Roman" panose="02020603050405020304" pitchFamily="18" charset="0"/>
                      </a:rPr>
                      <m:t> </m:t>
                    </m:r>
                  </m:oMath>
                </a14:m>
                <a:r>
                  <a:rPr lang="en-US" sz="2000" dirty="0">
                    <a:solidFill>
                      <a:schemeClr val="tx1"/>
                    </a:solidFill>
                    <a:latin typeface="Times New Roman" panose="02020603050405020304" pitchFamily="18" charset="0"/>
                    <a:cs typeface="Times New Roman" panose="02020603050405020304" pitchFamily="18" charset="0"/>
                  </a:rPr>
                  <a:t> = 0.08 𝑔</a:t>
                </a:r>
              </a:p>
              <a:p>
                <a:pPr>
                  <a:lnSpc>
                    <a:spcPct val="100000"/>
                  </a:lnSpc>
                  <a:buFont typeface="Courier New" panose="02070309020205020404" pitchFamily="49" charset="0"/>
                  <a:buChar char="o"/>
                </a:pPr>
                <a:r>
                  <a:rPr lang="en-US" sz="2000" dirty="0">
                    <a:solidFill>
                      <a:schemeClr val="tx1"/>
                    </a:solidFill>
                    <a:latin typeface="Times New Roman" panose="02020603050405020304" pitchFamily="18" charset="0"/>
                    <a:cs typeface="Times New Roman" panose="02020603050405020304" pitchFamily="18" charset="0"/>
                  </a:rPr>
                  <a:t> The design category is determined from the following two figures to be:</a:t>
                </a:r>
              </a:p>
              <a:p>
                <a:pPr marL="0" indent="0" algn="ctr">
                  <a:lnSpc>
                    <a:spcPct val="100000"/>
                  </a:lnSpc>
                  <a:buNone/>
                </a:pPr>
                <a:r>
                  <a:rPr lang="en-US" sz="2000" dirty="0">
                    <a:solidFill>
                      <a:schemeClr val="tx1"/>
                    </a:solidFill>
                    <a:latin typeface="Times New Roman" panose="02020603050405020304" pitchFamily="18" charset="0"/>
                    <a:cs typeface="Times New Roman" panose="02020603050405020304" pitchFamily="18" charset="0"/>
                  </a:rPr>
                  <a:t>𝐷𝑒𝑠𝑖𝑔𝑛 𝐶𝑎𝑡𝑒𝑔𝑜𝑟𝑦 (C) </a:t>
                </a:r>
              </a:p>
              <a:p>
                <a:pPr>
                  <a:lnSpc>
                    <a:spcPct val="100000"/>
                  </a:lnSpc>
                  <a:buFont typeface="Courier New" panose="02070309020205020404" pitchFamily="49" charset="0"/>
                  <a:buChar char="o"/>
                </a:pPr>
                <a:endParaRPr lang="en-US" dirty="0"/>
              </a:p>
              <a:p>
                <a:pPr>
                  <a:lnSpc>
                    <a:spcPct val="100000"/>
                  </a:lnSpc>
                  <a:buFont typeface="Courier New" panose="02070309020205020404" pitchFamily="49" charset="0"/>
                  <a:buChar char="o"/>
                </a:pPr>
                <a:endParaRPr lang="en-US" dirty="0"/>
              </a:p>
              <a:p>
                <a:pPr>
                  <a:lnSpc>
                    <a:spcPct val="100000"/>
                  </a:lnSpc>
                  <a:buFont typeface="Courier New" panose="02070309020205020404" pitchFamily="49" charset="0"/>
                  <a:buChar char="o"/>
                </a:pPr>
                <a:endParaRPr lang="en-US" dirty="0"/>
              </a:p>
              <a:p>
                <a:pPr>
                  <a:lnSpc>
                    <a:spcPct val="100000"/>
                  </a:lnSpc>
                  <a:buFont typeface="Courier New" panose="02070309020205020404" pitchFamily="49" charset="0"/>
                  <a:buChar char="o"/>
                </a:pPr>
                <a:endParaRPr lang="en-US" dirty="0"/>
              </a:p>
              <a:p>
                <a:pPr>
                  <a:lnSpc>
                    <a:spcPct val="100000"/>
                  </a:lnSpc>
                  <a:buFont typeface="Courier New" panose="02070309020205020404" pitchFamily="49" charset="0"/>
                  <a:buChar char="o"/>
                </a:pPr>
                <a:endParaRPr lang="en-US" dirty="0"/>
              </a:p>
              <a:p>
                <a:pPr>
                  <a:lnSpc>
                    <a:spcPct val="100000"/>
                  </a:lnSpc>
                  <a:buFont typeface="Courier New" panose="02070309020205020404" pitchFamily="49" charset="0"/>
                  <a:buChar char="o"/>
                </a:pPr>
                <a:endParaRPr lang="en-US" dirty="0"/>
              </a:p>
              <a:p>
                <a:pPr>
                  <a:lnSpc>
                    <a:spcPct val="100000"/>
                  </a:lnSpc>
                  <a:buFont typeface="Courier New" panose="02070309020205020404" pitchFamily="49" charset="0"/>
                  <a:buChar char="o"/>
                </a:pPr>
                <a:endParaRPr lang="en-US" dirty="0"/>
              </a:p>
              <a:p>
                <a:endParaRPr lang="en-US" dirty="0"/>
              </a:p>
              <a:p>
                <a:endParaRPr lang="en-US" dirty="0"/>
              </a:p>
              <a:p>
                <a:pPr lvl="1">
                  <a:buFont typeface="Courier New" panose="02070309020205020404" pitchFamily="49" charset="0"/>
                  <a:buChar char="o"/>
                </a:pPr>
                <a:endParaRPr lang="en-US" sz="2000" dirty="0">
                  <a:latin typeface="Times New Roman" panose="02020603050405020304" pitchFamily="18" charset="0"/>
                  <a:cs typeface="Times New Roman" panose="02020603050405020304" pitchFamily="18" charset="0"/>
                </a:endParaRPr>
              </a:p>
              <a:p>
                <a:endParaRPr lang="en-US" dirty="0"/>
              </a:p>
              <a:p>
                <a:pPr lvl="1">
                  <a:lnSpc>
                    <a:spcPct val="150000"/>
                  </a:lnSpc>
                  <a:buFont typeface="Courier New" panose="02070309020205020404" pitchFamily="49" charset="0"/>
                  <a:buChar char="o"/>
                </a:pPr>
                <a:endParaRPr lang="en-US" dirty="0"/>
              </a:p>
              <a:p>
                <a:pPr lvl="1">
                  <a:lnSpc>
                    <a:spcPct val="150000"/>
                  </a:lnSpc>
                  <a:buFont typeface="Courier New" panose="02070309020205020404" pitchFamily="49" charset="0"/>
                  <a:buChar char="o"/>
                </a:pPr>
                <a:endParaRPr lang="en-US" sz="2200" dirty="0">
                  <a:latin typeface="Times New Roman" panose="02020603050405020304" pitchFamily="18" charset="0"/>
                  <a:cs typeface="Times New Roman" panose="02020603050405020304" pitchFamily="18" charset="0"/>
                </a:endParaRPr>
              </a:p>
              <a:p>
                <a:pPr lvl="1">
                  <a:lnSpc>
                    <a:spcPct val="150000"/>
                  </a:lnSpc>
                  <a:buFont typeface="Courier New" panose="02070309020205020404" pitchFamily="49" charset="0"/>
                  <a:buChar char="o"/>
                </a:pPr>
                <a:endParaRPr lang="en-US" sz="2200" dirty="0">
                  <a:latin typeface="Times New Roman" panose="02020603050405020304" pitchFamily="18" charset="0"/>
                  <a:cs typeface="Times New Roman" panose="02020603050405020304" pitchFamily="18" charset="0"/>
                </a:endParaRPr>
              </a:p>
              <a:p>
                <a:pPr lvl="1">
                  <a:lnSpc>
                    <a:spcPct val="150000"/>
                  </a:lnSpc>
                  <a:buFont typeface="Wingdings" panose="05000000000000000000" pitchFamily="2" charset="2"/>
                  <a:buChar char="q"/>
                </a:pPr>
                <a:endParaRPr lang="en-US" sz="2200" dirty="0">
                  <a:latin typeface="Times New Roman" panose="02020603050405020304" pitchFamily="18" charset="0"/>
                  <a:cs typeface="Times New Roman" panose="02020603050405020304" pitchFamily="18" charset="0"/>
                </a:endParaRPr>
              </a:p>
            </p:txBody>
          </p:sp>
        </mc:Choice>
        <mc:Fallback xmlns="">
          <p:sp>
            <p:nvSpPr>
              <p:cNvPr id="5" name="Content Placeholder 4">
                <a:extLst>
                  <a:ext uri="{FF2B5EF4-FFF2-40B4-BE49-F238E27FC236}">
                    <a16:creationId xmlns:a16="http://schemas.microsoft.com/office/drawing/2014/main" id="{07FA4FA7-B479-4BCD-A8EC-91BC5AC9E3E5}"/>
                  </a:ext>
                </a:extLst>
              </p:cNvPr>
              <p:cNvSpPr>
                <a:spLocks noGrp="1" noRot="1" noChangeAspect="1" noMove="1" noResize="1" noEditPoints="1" noAdjustHandles="1" noChangeArrowheads="1" noChangeShapeType="1" noTextEdit="1"/>
              </p:cNvSpPr>
              <p:nvPr>
                <p:ph idx="1"/>
              </p:nvPr>
            </p:nvSpPr>
            <p:spPr>
              <a:xfrm>
                <a:off x="424370" y="1078773"/>
                <a:ext cx="11340000" cy="2460037"/>
              </a:xfrm>
              <a:blipFill>
                <a:blip r:embed="rId3"/>
                <a:stretch>
                  <a:fillRect l="-1344" t="-3218"/>
                </a:stretch>
              </a:blipFill>
            </p:spPr>
            <p:txBody>
              <a:bodyPr/>
              <a:lstStyle/>
              <a:p>
                <a:r>
                  <a:rPr lang="en-US">
                    <a:noFill/>
                  </a:rPr>
                  <a:t> </a:t>
                </a:r>
              </a:p>
            </p:txBody>
          </p:sp>
        </mc:Fallback>
      </mc:AlternateContent>
      <p:pic>
        <p:nvPicPr>
          <p:cNvPr id="2" name="Picture 1">
            <a:extLst>
              <a:ext uri="{FF2B5EF4-FFF2-40B4-BE49-F238E27FC236}">
                <a16:creationId xmlns:a16="http://schemas.microsoft.com/office/drawing/2014/main" id="{3F80E719-40DC-40A8-BB21-0E9DE7E4D37C}"/>
              </a:ext>
            </a:extLst>
          </p:cNvPr>
          <p:cNvPicPr>
            <a:picLocks noChangeAspect="1"/>
          </p:cNvPicPr>
          <p:nvPr/>
        </p:nvPicPr>
        <p:blipFill>
          <a:blip r:embed="rId4"/>
          <a:stretch>
            <a:fillRect/>
          </a:stretch>
        </p:blipFill>
        <p:spPr>
          <a:xfrm>
            <a:off x="690465" y="3536303"/>
            <a:ext cx="5242895" cy="2535779"/>
          </a:xfrm>
          <a:prstGeom prst="rect">
            <a:avLst/>
          </a:prstGeom>
        </p:spPr>
      </p:pic>
      <p:pic>
        <p:nvPicPr>
          <p:cNvPr id="6" name="Picture 5">
            <a:extLst>
              <a:ext uri="{FF2B5EF4-FFF2-40B4-BE49-F238E27FC236}">
                <a16:creationId xmlns:a16="http://schemas.microsoft.com/office/drawing/2014/main" id="{9E4370E5-4087-4A2A-AD59-EEF38CCDD1FC}"/>
              </a:ext>
            </a:extLst>
          </p:cNvPr>
          <p:cNvPicPr>
            <a:picLocks noChangeAspect="1"/>
          </p:cNvPicPr>
          <p:nvPr/>
        </p:nvPicPr>
        <p:blipFill>
          <a:blip r:embed="rId5"/>
          <a:stretch>
            <a:fillRect/>
          </a:stretch>
        </p:blipFill>
        <p:spPr>
          <a:xfrm>
            <a:off x="5933360" y="3429000"/>
            <a:ext cx="5269852" cy="2721601"/>
          </a:xfrm>
          <a:prstGeom prst="rect">
            <a:avLst/>
          </a:prstGeom>
        </p:spPr>
      </p:pic>
    </p:spTree>
    <p:extLst>
      <p:ext uri="{BB962C8B-B14F-4D97-AF65-F5344CB8AC3E}">
        <p14:creationId xmlns:p14="http://schemas.microsoft.com/office/powerpoint/2010/main" val="778480358"/>
      </p:ext>
    </p:extLst>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18</a:t>
            </a:fld>
            <a:endParaRPr lang="en-US" noProof="0" dirty="0"/>
          </a:p>
        </p:txBody>
      </p:sp>
      <p:sp>
        <p:nvSpPr>
          <p:cNvPr id="3" name="Footer Placeholder 2">
            <a:extLst>
              <a:ext uri="{FF2B5EF4-FFF2-40B4-BE49-F238E27FC236}">
                <a16:creationId xmlns:a16="http://schemas.microsoft.com/office/drawing/2014/main" id="{5BC720F6-1F14-4072-869B-950A813FC351}"/>
              </a:ext>
            </a:extLst>
          </p:cNvPr>
          <p:cNvSpPr>
            <a:spLocks noGrp="1"/>
          </p:cNvSpPr>
          <p:nvPr>
            <p:ph type="ftr" sz="quarter" idx="12"/>
          </p:nvPr>
        </p:nvSpPr>
        <p:spPr/>
        <p:txBody>
          <a:bodyPr/>
          <a:lstStyle/>
          <a:p>
            <a:r>
              <a:rPr lang="en-US" noProof="0"/>
              <a:t>Add a footer</a:t>
            </a:r>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p:txBody>
          <a:bodyPr/>
          <a:lstStyle/>
          <a:p>
            <a:r>
              <a:rPr lang="en-US" sz="4000" b="1" dirty="0">
                <a:solidFill>
                  <a:schemeClr val="tx1"/>
                </a:solidFill>
                <a:latin typeface="Times New Roman" panose="02020603050405020304" pitchFamily="18" charset="0"/>
                <a:cs typeface="Times New Roman" panose="02020603050405020304" pitchFamily="18" charset="0"/>
              </a:rPr>
              <a:t>Load Combinations</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756483" y="5975515"/>
            <a:ext cx="1478254" cy="718585"/>
          </a:xfrm>
          <a:prstGeom prst="rect">
            <a:avLst/>
          </a:prstGeom>
        </p:spPr>
      </p:pic>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432000" y="1028700"/>
            <a:ext cx="11340000" cy="5550046"/>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buFont typeface="Courier New" panose="02070309020205020404" pitchFamily="49" charset="0"/>
              <a:buChar char="o"/>
            </a:pPr>
            <a:r>
              <a:rPr lang="en-US" sz="2000" dirty="0">
                <a:solidFill>
                  <a:schemeClr val="tx1"/>
                </a:solidFill>
                <a:latin typeface="Times New Roman" panose="02020603050405020304" pitchFamily="18" charset="0"/>
                <a:cs typeface="Times New Roman" panose="02020603050405020304" pitchFamily="18" charset="0"/>
              </a:rPr>
              <a:t>Service load combinations:</a:t>
            </a:r>
          </a:p>
          <a:p>
            <a:pPr lvl="1">
              <a:lnSpc>
                <a:spcPct val="100000"/>
              </a:lnSpc>
            </a:pPr>
            <a:r>
              <a:rPr lang="en-US" sz="1800" dirty="0">
                <a:solidFill>
                  <a:schemeClr val="tx1"/>
                </a:solidFill>
                <a:latin typeface="Times New Roman" panose="02020603050405020304" pitchFamily="18" charset="0"/>
                <a:cs typeface="Times New Roman" panose="02020603050405020304" pitchFamily="18" charset="0"/>
              </a:rPr>
              <a:t>1.0 𝐷 </a:t>
            </a:r>
          </a:p>
          <a:p>
            <a:pPr lvl="1">
              <a:lnSpc>
                <a:spcPct val="100000"/>
              </a:lnSpc>
            </a:pPr>
            <a:r>
              <a:rPr lang="en-US" sz="1800" dirty="0">
                <a:solidFill>
                  <a:schemeClr val="tx1"/>
                </a:solidFill>
                <a:latin typeface="Times New Roman" panose="02020603050405020304" pitchFamily="18" charset="0"/>
                <a:cs typeface="Times New Roman" panose="02020603050405020304" pitchFamily="18" charset="0"/>
              </a:rPr>
              <a:t>1.0 𝐷+ 1.0 𝐿 </a:t>
            </a:r>
          </a:p>
          <a:p>
            <a:pPr lvl="1">
              <a:lnSpc>
                <a:spcPct val="100000"/>
              </a:lnSpc>
            </a:pPr>
            <a:r>
              <a:rPr lang="en-US" sz="1800" dirty="0">
                <a:solidFill>
                  <a:schemeClr val="tx1"/>
                </a:solidFill>
                <a:latin typeface="Times New Roman" panose="02020603050405020304" pitchFamily="18" charset="0"/>
                <a:cs typeface="Times New Roman" panose="02020603050405020304" pitchFamily="18" charset="0"/>
              </a:rPr>
              <a:t>1.0 𝐷+ 1.0 (𝐿𝑟 𝑜𝑟 𝑆 𝑜𝑟 𝑅) </a:t>
            </a:r>
          </a:p>
          <a:p>
            <a:pPr lvl="1">
              <a:lnSpc>
                <a:spcPct val="100000"/>
              </a:lnSpc>
            </a:pPr>
            <a:r>
              <a:rPr lang="en-US" sz="1800" dirty="0">
                <a:solidFill>
                  <a:schemeClr val="tx1"/>
                </a:solidFill>
                <a:latin typeface="Times New Roman" panose="02020603050405020304" pitchFamily="18" charset="0"/>
                <a:cs typeface="Times New Roman" panose="02020603050405020304" pitchFamily="18" charset="0"/>
              </a:rPr>
              <a:t>1.0 𝐷+ 0.75 (𝐿𝑟 𝑜𝑟 𝑆 𝑜𝑟 𝑅) </a:t>
            </a:r>
          </a:p>
          <a:p>
            <a:pPr lvl="1">
              <a:lnSpc>
                <a:spcPct val="100000"/>
              </a:lnSpc>
            </a:pPr>
            <a:r>
              <a:rPr lang="en-US" sz="1800" dirty="0">
                <a:solidFill>
                  <a:schemeClr val="tx1"/>
                </a:solidFill>
                <a:latin typeface="Times New Roman" panose="02020603050405020304" pitchFamily="18" charset="0"/>
                <a:cs typeface="Times New Roman" panose="02020603050405020304" pitchFamily="18" charset="0"/>
              </a:rPr>
              <a:t>1.0 𝐷+ 0.7 𝐸𝑣 + 0.7 𝐸ℎ </a:t>
            </a:r>
          </a:p>
          <a:p>
            <a:pPr lvl="1">
              <a:lnSpc>
                <a:spcPct val="100000"/>
              </a:lnSpc>
            </a:pPr>
            <a:r>
              <a:rPr lang="en-US" sz="1800" dirty="0">
                <a:solidFill>
                  <a:schemeClr val="tx1"/>
                </a:solidFill>
                <a:latin typeface="Times New Roman" panose="02020603050405020304" pitchFamily="18" charset="0"/>
                <a:cs typeface="Times New Roman" panose="02020603050405020304" pitchFamily="18" charset="0"/>
              </a:rPr>
              <a:t>1.0 𝐷+ 0.525 𝐸𝑣 + 0.525 𝐸ℎ + 0.75 𝐿 + 0.75 𝑆 </a:t>
            </a:r>
          </a:p>
          <a:p>
            <a:pPr lvl="1">
              <a:lnSpc>
                <a:spcPct val="100000"/>
              </a:lnSpc>
            </a:pPr>
            <a:r>
              <a:rPr lang="en-US" sz="1800" dirty="0">
                <a:solidFill>
                  <a:schemeClr val="tx1"/>
                </a:solidFill>
                <a:latin typeface="Times New Roman" panose="02020603050405020304" pitchFamily="18" charset="0"/>
                <a:cs typeface="Times New Roman" panose="02020603050405020304" pitchFamily="18" charset="0"/>
              </a:rPr>
              <a:t>0.6 𝐷+ 0.7 𝐸ℎ − 0.7 𝐸𝑣 </a:t>
            </a:r>
          </a:p>
          <a:p>
            <a:pPr>
              <a:lnSpc>
                <a:spcPct val="100000"/>
              </a:lnSpc>
              <a:buFont typeface="Courier New" panose="02070309020205020404" pitchFamily="49" charset="0"/>
              <a:buChar char="o"/>
            </a:pPr>
            <a:r>
              <a:rPr lang="en-US" sz="2000" dirty="0">
                <a:solidFill>
                  <a:schemeClr val="tx1"/>
                </a:solidFill>
                <a:latin typeface="Times New Roman" panose="02020603050405020304" pitchFamily="18" charset="0"/>
                <a:cs typeface="Times New Roman" panose="02020603050405020304" pitchFamily="18" charset="0"/>
              </a:rPr>
              <a:t>Ultimate load combinations:</a:t>
            </a:r>
          </a:p>
          <a:p>
            <a:pPr lvl="1">
              <a:lnSpc>
                <a:spcPct val="100000"/>
              </a:lnSpc>
            </a:pPr>
            <a:r>
              <a:rPr lang="en-US" sz="1800" dirty="0">
                <a:solidFill>
                  <a:schemeClr val="tx1"/>
                </a:solidFill>
                <a:latin typeface="Times New Roman" panose="02020603050405020304" pitchFamily="18" charset="0"/>
                <a:cs typeface="Times New Roman" panose="02020603050405020304" pitchFamily="18" charset="0"/>
              </a:rPr>
              <a:t>1.4 𝐷 </a:t>
            </a:r>
          </a:p>
          <a:p>
            <a:pPr lvl="1">
              <a:lnSpc>
                <a:spcPct val="100000"/>
              </a:lnSpc>
            </a:pPr>
            <a:r>
              <a:rPr lang="en-US" sz="1800" dirty="0">
                <a:solidFill>
                  <a:schemeClr val="tx1"/>
                </a:solidFill>
                <a:latin typeface="Times New Roman" panose="02020603050405020304" pitchFamily="18" charset="0"/>
                <a:cs typeface="Times New Roman" panose="02020603050405020304" pitchFamily="18" charset="0"/>
              </a:rPr>
              <a:t>1.2 𝐷 + 1.6 𝐿 + 0.5 (𝐿𝑟 𝑜𝑟 𝑆 𝑜𝑟 𝑅) </a:t>
            </a:r>
          </a:p>
          <a:p>
            <a:pPr lvl="1">
              <a:lnSpc>
                <a:spcPct val="100000"/>
              </a:lnSpc>
            </a:pPr>
            <a:r>
              <a:rPr lang="en-US" sz="1800" dirty="0">
                <a:solidFill>
                  <a:schemeClr val="tx1"/>
                </a:solidFill>
                <a:latin typeface="Times New Roman" panose="02020603050405020304" pitchFamily="18" charset="0"/>
                <a:cs typeface="Times New Roman" panose="02020603050405020304" pitchFamily="18" charset="0"/>
              </a:rPr>
              <a:t>1.2 𝐷 + 1.6 (𝐿 𝑜𝑟 𝑆 𝑜𝑟 𝑅) + (𝐿𝑟 𝑜𝑟 0.5 𝑊) </a:t>
            </a:r>
          </a:p>
          <a:p>
            <a:pPr lvl="1">
              <a:lnSpc>
                <a:spcPct val="100000"/>
              </a:lnSpc>
            </a:pPr>
            <a:r>
              <a:rPr lang="en-US" sz="1800" dirty="0">
                <a:solidFill>
                  <a:schemeClr val="tx1"/>
                </a:solidFill>
                <a:latin typeface="Times New Roman" panose="02020603050405020304" pitchFamily="18" charset="0"/>
                <a:cs typeface="Times New Roman" panose="02020603050405020304" pitchFamily="18" charset="0"/>
              </a:rPr>
              <a:t>1.2 𝐷 + 𝐸𝑣+ 𝐸ℎ + 𝐿 + 0.2 𝑆 </a:t>
            </a:r>
          </a:p>
          <a:p>
            <a:pPr lvl="1">
              <a:lnSpc>
                <a:spcPct val="100000"/>
              </a:lnSpc>
            </a:pPr>
            <a:r>
              <a:rPr lang="en-US" sz="1800" dirty="0">
                <a:solidFill>
                  <a:schemeClr val="tx1"/>
                </a:solidFill>
                <a:latin typeface="Times New Roman" panose="02020603050405020304" pitchFamily="18" charset="0"/>
                <a:cs typeface="Times New Roman" panose="02020603050405020304" pitchFamily="18" charset="0"/>
              </a:rPr>
              <a:t>0.9 𝐷 + 𝐸ℎ – 𝐸𝑣 </a:t>
            </a:r>
          </a:p>
          <a:p>
            <a:pPr>
              <a:buFont typeface="Arial" panose="020B0604020202020204" pitchFamily="34" charset="0"/>
              <a:buChar char="•"/>
            </a:pPr>
            <a:endParaRPr lang="en-US" dirty="0"/>
          </a:p>
        </p:txBody>
      </p:sp>
      <p:pic>
        <p:nvPicPr>
          <p:cNvPr id="11268" name="Picture 4" descr="How it Works: Building Loads - Fine Homebuilding">
            <a:extLst>
              <a:ext uri="{FF2B5EF4-FFF2-40B4-BE49-F238E27FC236}">
                <a16:creationId xmlns:a16="http://schemas.microsoft.com/office/drawing/2014/main" id="{CAAC16BA-353E-4707-A243-08E9E3665F5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83986" y="315797"/>
            <a:ext cx="4007643" cy="6172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2292681"/>
      </p:ext>
    </p:extLst>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19</a:t>
            </a:fld>
            <a:endParaRPr lang="en-US" noProof="0" dirty="0"/>
          </a:p>
        </p:txBody>
      </p:sp>
      <p:sp>
        <p:nvSpPr>
          <p:cNvPr id="3" name="Footer Placeholder 2">
            <a:extLst>
              <a:ext uri="{FF2B5EF4-FFF2-40B4-BE49-F238E27FC236}">
                <a16:creationId xmlns:a16="http://schemas.microsoft.com/office/drawing/2014/main" id="{5BC720F6-1F14-4072-869B-950A813FC351}"/>
              </a:ext>
            </a:extLst>
          </p:cNvPr>
          <p:cNvSpPr>
            <a:spLocks noGrp="1"/>
          </p:cNvSpPr>
          <p:nvPr>
            <p:ph type="ftr" sz="quarter" idx="12"/>
          </p:nvPr>
        </p:nvSpPr>
        <p:spPr/>
        <p:txBody>
          <a:bodyPr/>
          <a:lstStyle/>
          <a:p>
            <a:r>
              <a:rPr lang="en-US" noProof="0"/>
              <a:t>Add a footer</a:t>
            </a:r>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a:xfrm>
            <a:off x="432000" y="347593"/>
            <a:ext cx="11340000" cy="432000"/>
          </a:xfrm>
        </p:spPr>
        <p:txBody>
          <a:bodyPr/>
          <a:lstStyle/>
          <a:p>
            <a:r>
              <a:rPr lang="en-US" sz="4000" b="1" dirty="0">
                <a:solidFill>
                  <a:schemeClr val="tx1"/>
                </a:solidFill>
                <a:latin typeface="Times New Roman" panose="02020603050405020304" pitchFamily="18" charset="0"/>
                <a:cs typeface="Times New Roman" panose="02020603050405020304" pitchFamily="18" charset="0"/>
              </a:rPr>
              <a:t>Preliminary Design</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756484" y="5975516"/>
            <a:ext cx="1582607" cy="718586"/>
          </a:xfrm>
          <a:prstGeom prst="rect">
            <a:avLst/>
          </a:prstGeom>
        </p:spPr>
      </p:pic>
      <mc:AlternateContent xmlns:mc="http://schemas.openxmlformats.org/markup-compatibility/2006" xmlns:a14="http://schemas.microsoft.com/office/drawing/2010/main">
        <mc:Choice Requires="a14">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432000" y="1028700"/>
                <a:ext cx="11340000" cy="5550046"/>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buFont typeface="Courier New" panose="02070309020205020404" pitchFamily="49" charset="0"/>
                  <a:buChar char="o"/>
                </a:pPr>
                <a:r>
                  <a:rPr lang="en-US" sz="2400" dirty="0">
                    <a:solidFill>
                      <a:schemeClr val="tx1"/>
                    </a:solidFill>
                    <a:latin typeface="Times New Roman" panose="02020603050405020304" pitchFamily="18" charset="0"/>
                    <a:cs typeface="Times New Roman" panose="02020603050405020304" pitchFamily="18" charset="0"/>
                  </a:rPr>
                  <a:t>Preliminary slabs dimensions</a:t>
                </a:r>
                <a:r>
                  <a:rPr lang="en-US" sz="2000" dirty="0">
                    <a:solidFill>
                      <a:schemeClr val="tx1"/>
                    </a:solidFill>
                    <a:latin typeface="Times New Roman" panose="02020603050405020304" pitchFamily="18" charset="0"/>
                    <a:cs typeface="Times New Roman" panose="02020603050405020304" pitchFamily="18" charset="0"/>
                  </a:rPr>
                  <a:t>:</a:t>
                </a:r>
              </a:p>
              <a:p>
                <a:pPr marL="0" indent="0">
                  <a:lnSpc>
                    <a:spcPct val="100000"/>
                  </a:lnSpc>
                  <a:buNone/>
                </a:pPr>
                <a:r>
                  <a:rPr lang="en-US" sz="2000" dirty="0">
                    <a:solidFill>
                      <a:schemeClr val="tx1"/>
                    </a:solidFill>
                    <a:latin typeface="Times New Roman" panose="02020603050405020304" pitchFamily="18" charset="0"/>
                    <a:cs typeface="Times New Roman" panose="02020603050405020304" pitchFamily="18" charset="0"/>
                  </a:rPr>
                  <a:t>In this project, two slab types are dealt with, which are the solid slab in ground floor, and the ribbed slab in other floors.</a:t>
                </a:r>
              </a:p>
              <a:p>
                <a:pPr lvl="1">
                  <a:lnSpc>
                    <a:spcPct val="100000"/>
                  </a:lnSpc>
                </a:pPr>
                <a:r>
                  <a:rPr lang="en-US" sz="1800" dirty="0">
                    <a:solidFill>
                      <a:schemeClr val="tx1"/>
                    </a:solidFill>
                    <a:latin typeface="Times New Roman" panose="02020603050405020304" pitchFamily="18" charset="0"/>
                    <a:cs typeface="Times New Roman" panose="02020603050405020304" pitchFamily="18" charset="0"/>
                  </a:rPr>
                  <a:t>Solid slab:</a:t>
                </a:r>
              </a:p>
              <a:p>
                <a:pPr marL="0" indent="0">
                  <a:lnSpc>
                    <a:spcPct val="100000"/>
                  </a:lnSpc>
                  <a:buNone/>
                </a:pPr>
                <a14:m>
                  <m:oMath xmlns:m="http://schemas.openxmlformats.org/officeDocument/2006/math">
                    <m:r>
                      <a:rPr lang="en-US" sz="2000" b="0" i="1" smtClean="0">
                        <a:solidFill>
                          <a:schemeClr val="tx1"/>
                        </a:solidFill>
                        <a:latin typeface="Cambria Math" panose="02040503050406030204" pitchFamily="18" charset="0"/>
                      </a:rPr>
                      <m:t>      </m:t>
                    </m:r>
                    <m:r>
                      <a:rPr lang="en-US" sz="2000" b="0" i="1" smtClean="0">
                        <a:solidFill>
                          <a:schemeClr val="tx1"/>
                        </a:solidFill>
                        <a:latin typeface="Cambria Math" panose="02040503050406030204" pitchFamily="18" charset="0"/>
                      </a:rPr>
                      <m:t>h</m:t>
                    </m:r>
                    <m:r>
                      <a:rPr lang="en-US" sz="2000" b="0" i="1" smtClean="0">
                        <a:solidFill>
                          <a:schemeClr val="tx1"/>
                        </a:solidFill>
                        <a:latin typeface="Cambria Math" panose="02040503050406030204" pitchFamily="18" charset="0"/>
                      </a:rPr>
                      <m:t>=</m:t>
                    </m:r>
                    <m:f>
                      <m:fPr>
                        <m:ctrlPr>
                          <a:rPr lang="en-US" sz="2000" b="0" i="1" smtClean="0">
                            <a:solidFill>
                              <a:schemeClr val="tx1"/>
                            </a:solidFill>
                            <a:latin typeface="Cambria Math" panose="02040503050406030204" pitchFamily="18" charset="0"/>
                          </a:rPr>
                        </m:ctrlPr>
                      </m:fPr>
                      <m:num>
                        <m:sSub>
                          <m:sSubPr>
                            <m:ctrlPr>
                              <a:rPr lang="en-US" sz="2000" b="0" i="1" smtClean="0">
                                <a:solidFill>
                                  <a:schemeClr val="tx1"/>
                                </a:solidFill>
                                <a:latin typeface="Cambria Math" panose="02040503050406030204" pitchFamily="18" charset="0"/>
                              </a:rPr>
                            </m:ctrlPr>
                          </m:sSubPr>
                          <m:e>
                            <m:r>
                              <a:rPr lang="en-US" sz="2000" b="0" i="1" smtClean="0">
                                <a:solidFill>
                                  <a:schemeClr val="tx1"/>
                                </a:solidFill>
                                <a:latin typeface="Cambria Math" panose="02040503050406030204" pitchFamily="18" charset="0"/>
                              </a:rPr>
                              <m:t>𝐿</m:t>
                            </m:r>
                          </m:e>
                          <m:sub>
                            <m:r>
                              <a:rPr lang="en-US" sz="2000" b="0" i="1" smtClean="0">
                                <a:solidFill>
                                  <a:schemeClr val="tx1"/>
                                </a:solidFill>
                                <a:latin typeface="Cambria Math" panose="02040503050406030204" pitchFamily="18" charset="0"/>
                              </a:rPr>
                              <m:t>𝑛</m:t>
                            </m:r>
                          </m:sub>
                        </m:sSub>
                        <m:d>
                          <m:dPr>
                            <m:ctrlPr>
                              <a:rPr lang="en-US" sz="2000" b="0" i="1" smtClean="0">
                                <a:solidFill>
                                  <a:schemeClr val="tx1"/>
                                </a:solidFill>
                                <a:latin typeface="Cambria Math" panose="02040503050406030204" pitchFamily="18" charset="0"/>
                              </a:rPr>
                            </m:ctrlPr>
                          </m:dPr>
                          <m:e>
                            <m:r>
                              <a:rPr lang="en-US" sz="2000" b="0" i="1" smtClean="0">
                                <a:solidFill>
                                  <a:schemeClr val="tx1"/>
                                </a:solidFill>
                                <a:latin typeface="Cambria Math" panose="02040503050406030204" pitchFamily="18" charset="0"/>
                              </a:rPr>
                              <m:t>0.8+</m:t>
                            </m:r>
                            <m:f>
                              <m:fPr>
                                <m:ctrlPr>
                                  <a:rPr lang="en-US" sz="2000" b="0" i="1" smtClean="0">
                                    <a:solidFill>
                                      <a:schemeClr val="tx1"/>
                                    </a:solidFill>
                                    <a:latin typeface="Cambria Math" panose="02040503050406030204" pitchFamily="18" charset="0"/>
                                  </a:rPr>
                                </m:ctrlPr>
                              </m:fPr>
                              <m:num>
                                <m:sSub>
                                  <m:sSubPr>
                                    <m:ctrlPr>
                                      <a:rPr lang="en-US" sz="2000" b="0" i="1" smtClean="0">
                                        <a:solidFill>
                                          <a:schemeClr val="tx1"/>
                                        </a:solidFill>
                                        <a:latin typeface="Cambria Math" panose="02040503050406030204" pitchFamily="18" charset="0"/>
                                      </a:rPr>
                                    </m:ctrlPr>
                                  </m:sSubPr>
                                  <m:e>
                                    <m:r>
                                      <a:rPr lang="en-US" sz="2000" b="0" i="1" smtClean="0">
                                        <a:solidFill>
                                          <a:schemeClr val="tx1"/>
                                        </a:solidFill>
                                        <a:latin typeface="Cambria Math" panose="02040503050406030204" pitchFamily="18" charset="0"/>
                                      </a:rPr>
                                      <m:t>𝑓</m:t>
                                    </m:r>
                                  </m:e>
                                  <m:sub>
                                    <m:r>
                                      <a:rPr lang="en-US" sz="2000" b="0" i="1" smtClean="0">
                                        <a:solidFill>
                                          <a:schemeClr val="tx1"/>
                                        </a:solidFill>
                                        <a:latin typeface="Cambria Math" panose="02040503050406030204" pitchFamily="18" charset="0"/>
                                      </a:rPr>
                                      <m:t>𝑦</m:t>
                                    </m:r>
                                  </m:sub>
                                </m:sSub>
                              </m:num>
                              <m:den>
                                <m:r>
                                  <a:rPr lang="en-US" sz="2000" b="0" i="1" smtClean="0">
                                    <a:solidFill>
                                      <a:schemeClr val="tx1"/>
                                    </a:solidFill>
                                    <a:latin typeface="Cambria Math" panose="02040503050406030204" pitchFamily="18" charset="0"/>
                                  </a:rPr>
                                  <m:t>1400</m:t>
                                </m:r>
                              </m:den>
                            </m:f>
                          </m:e>
                        </m:d>
                      </m:num>
                      <m:den>
                        <m:r>
                          <a:rPr lang="en-US" sz="2000" b="0" i="1" smtClean="0">
                            <a:solidFill>
                              <a:schemeClr val="tx1"/>
                            </a:solidFill>
                            <a:latin typeface="Cambria Math" panose="02040503050406030204" pitchFamily="18" charset="0"/>
                          </a:rPr>
                          <m:t>36+5</m:t>
                        </m:r>
                        <m:r>
                          <m:rPr>
                            <m:nor/>
                          </m:rPr>
                          <a:rPr lang="en-US" sz="2000">
                            <a:solidFill>
                              <a:schemeClr val="tx1"/>
                            </a:solidFill>
                            <a:latin typeface="Times New Roman" panose="02020603050405020304" pitchFamily="18" charset="0"/>
                            <a:cs typeface="Times New Roman" panose="02020603050405020304" pitchFamily="18" charset="0"/>
                          </a:rPr>
                          <m:t>𝛽</m:t>
                        </m:r>
                        <m:d>
                          <m:dPr>
                            <m:ctrlPr>
                              <a:rPr lang="en-US" sz="2000" i="1" smtClean="0">
                                <a:solidFill>
                                  <a:schemeClr val="tx1"/>
                                </a:solidFill>
                                <a:latin typeface="Cambria Math" panose="02040503050406030204" pitchFamily="18" charset="0"/>
                              </a:rPr>
                            </m:ctrlPr>
                          </m:dPr>
                          <m:e>
                            <m:sSub>
                              <m:sSubPr>
                                <m:ctrlPr>
                                  <a:rPr lang="en-US" sz="2000" i="1" smtClean="0">
                                    <a:solidFill>
                                      <a:schemeClr val="tx1"/>
                                    </a:solidFill>
                                    <a:latin typeface="Cambria Math" panose="02040503050406030204" pitchFamily="18" charset="0"/>
                                  </a:rPr>
                                </m:ctrlPr>
                              </m:sSubPr>
                              <m:e>
                                <m:r>
                                  <m:rPr>
                                    <m:nor/>
                                  </m:rPr>
                                  <a:rPr lang="en-US" sz="2000">
                                    <a:solidFill>
                                      <a:schemeClr val="tx1"/>
                                    </a:solidFill>
                                    <a:latin typeface="Times New Roman" panose="02020603050405020304" pitchFamily="18" charset="0"/>
                                    <a:cs typeface="Times New Roman" panose="02020603050405020304" pitchFamily="18" charset="0"/>
                                  </a:rPr>
                                  <m:t>𝛼</m:t>
                                </m:r>
                                <m:r>
                                  <m:rPr>
                                    <m:nor/>
                                  </m:rPr>
                                  <a:rPr lang="en-US" sz="2000">
                                    <a:solidFill>
                                      <a:schemeClr val="tx1"/>
                                    </a:solidFill>
                                    <a:latin typeface="Times New Roman" panose="02020603050405020304" pitchFamily="18" charset="0"/>
                                    <a:cs typeface="Times New Roman" panose="02020603050405020304" pitchFamily="18" charset="0"/>
                                  </a:rPr>
                                  <m:t>	 </m:t>
                                </m:r>
                              </m:e>
                              <m:sub>
                                <m:r>
                                  <a:rPr lang="en-US" sz="2000" b="0" i="1" smtClean="0">
                                    <a:solidFill>
                                      <a:schemeClr val="tx1"/>
                                    </a:solidFill>
                                    <a:latin typeface="Cambria Math" panose="02040503050406030204" pitchFamily="18" charset="0"/>
                                  </a:rPr>
                                  <m:t>𝑓𝑚</m:t>
                                </m:r>
                              </m:sub>
                            </m:sSub>
                            <m:r>
                              <a:rPr lang="en-US" sz="2000" b="0" i="1" smtClean="0">
                                <a:solidFill>
                                  <a:schemeClr val="tx1"/>
                                </a:solidFill>
                                <a:latin typeface="Cambria Math" panose="02040503050406030204" pitchFamily="18" charset="0"/>
                              </a:rPr>
                              <m:t>−0.2</m:t>
                            </m:r>
                          </m:e>
                        </m:d>
                        <m:r>
                          <m:rPr>
                            <m:nor/>
                          </m:rPr>
                          <a:rPr lang="en-US" sz="2000">
                            <a:solidFill>
                              <a:schemeClr val="tx1"/>
                            </a:solidFill>
                            <a:latin typeface="Times New Roman" panose="02020603050405020304" pitchFamily="18" charset="0"/>
                            <a:cs typeface="Times New Roman" panose="02020603050405020304" pitchFamily="18" charset="0"/>
                          </a:rPr>
                          <m:t>	 </m:t>
                        </m:r>
                      </m:den>
                    </m:f>
                    <m:r>
                      <a:rPr lang="en-US" sz="2000" b="0" i="1" smtClean="0">
                        <a:solidFill>
                          <a:schemeClr val="tx1"/>
                        </a:solidFill>
                        <a:latin typeface="Cambria Math" panose="02040503050406030204" pitchFamily="18" charset="0"/>
                        <a:ea typeface="Cambria Math" panose="02040503050406030204" pitchFamily="18" charset="0"/>
                      </a:rPr>
                      <m:t>&gt;125</m:t>
                    </m:r>
                    <m:r>
                      <a:rPr lang="en-US" sz="2000" b="0" i="1" smtClean="0">
                        <a:solidFill>
                          <a:schemeClr val="tx1"/>
                        </a:solidFill>
                        <a:latin typeface="Cambria Math" panose="02040503050406030204" pitchFamily="18" charset="0"/>
                        <a:ea typeface="Cambria Math" panose="02040503050406030204" pitchFamily="18" charset="0"/>
                      </a:rPr>
                      <m:t>𝑚𝑚</m:t>
                    </m:r>
                  </m:oMath>
                </a14:m>
                <a:r>
                  <a:rPr lang="en-US" sz="2000" b="0" dirty="0">
                    <a:solidFill>
                      <a:schemeClr val="tx1"/>
                    </a:solidFill>
                    <a:latin typeface="Times New Roman" panose="02020603050405020304" pitchFamily="18" charset="0"/>
                    <a:ea typeface="Cambria Math" panose="02040503050406030204" pitchFamily="18" charset="0"/>
                    <a:cs typeface="Times New Roman" panose="02020603050405020304" pitchFamily="18" charset="0"/>
                  </a:rPr>
                  <a:t>          </a:t>
                </a:r>
                <a:r>
                  <a:rPr lang="en-US" sz="2000" b="0" dirty="0">
                    <a:solidFill>
                      <a:schemeClr val="tx1"/>
                    </a:solidFill>
                    <a:latin typeface="Times New Roman" panose="02020603050405020304" pitchFamily="18" charset="0"/>
                    <a:ea typeface="Cambria Math" panose="02040503050406030204" pitchFamily="18" charset="0"/>
                    <a:cs typeface="Times New Roman" panose="02020603050405020304" pitchFamily="18" charset="0"/>
                    <a:sym typeface="Wingdings" panose="05000000000000000000" pitchFamily="2" charset="2"/>
                  </a:rPr>
                  <a:t>  Assuming: </a:t>
                </a:r>
                <a14:m>
                  <m:oMath xmlns:m="http://schemas.openxmlformats.org/officeDocument/2006/math">
                    <m:sSub>
                      <m:sSubPr>
                        <m:ctrlPr>
                          <a:rPr lang="en-US" sz="2000" b="0" i="1" smtClean="0">
                            <a:solidFill>
                              <a:schemeClr val="tx1"/>
                            </a:solidFill>
                            <a:latin typeface="Cambria Math" panose="02040503050406030204" pitchFamily="18" charset="0"/>
                            <a:ea typeface="Cambria Math" panose="02040503050406030204" pitchFamily="18" charset="0"/>
                            <a:sym typeface="Wingdings" panose="05000000000000000000" pitchFamily="2" charset="2"/>
                          </a:rPr>
                        </m:ctrlPr>
                      </m:sSubPr>
                      <m:e>
                        <m:r>
                          <a:rPr lang="en-US" sz="2000" b="0" i="1" smtClean="0">
                            <a:solidFill>
                              <a:schemeClr val="tx1"/>
                            </a:solidFill>
                            <a:latin typeface="Cambria Math" panose="02040503050406030204" pitchFamily="18" charset="0"/>
                            <a:ea typeface="Cambria Math" panose="02040503050406030204" pitchFamily="18" charset="0"/>
                            <a:sym typeface="Wingdings" panose="05000000000000000000" pitchFamily="2" charset="2"/>
                          </a:rPr>
                          <m:t>𝑓</m:t>
                        </m:r>
                      </m:e>
                      <m:sub>
                        <m:r>
                          <a:rPr lang="en-US" sz="2000" b="0" i="1" smtClean="0">
                            <a:solidFill>
                              <a:schemeClr val="tx1"/>
                            </a:solidFill>
                            <a:latin typeface="Cambria Math" panose="02040503050406030204" pitchFamily="18" charset="0"/>
                            <a:ea typeface="Cambria Math" panose="02040503050406030204" pitchFamily="18" charset="0"/>
                            <a:sym typeface="Wingdings" panose="05000000000000000000" pitchFamily="2" charset="2"/>
                          </a:rPr>
                          <m:t>𝑦</m:t>
                        </m:r>
                      </m:sub>
                    </m:sSub>
                  </m:oMath>
                </a14:m>
                <a:r>
                  <a:rPr lang="en-US" sz="2000" b="0" dirty="0">
                    <a:solidFill>
                      <a:schemeClr val="tx1"/>
                    </a:solidFill>
                    <a:latin typeface="Times New Roman" panose="02020603050405020304" pitchFamily="18" charset="0"/>
                    <a:ea typeface="Cambria Math" panose="02040503050406030204" pitchFamily="18" charset="0"/>
                    <a:cs typeface="Times New Roman" panose="02020603050405020304" pitchFamily="18" charset="0"/>
                    <a:sym typeface="Wingdings" panose="05000000000000000000" pitchFamily="2" charset="2"/>
                  </a:rPr>
                  <a:t> = 420 MPa, </a:t>
                </a:r>
                <a14:m>
                  <m:oMath xmlns:m="http://schemas.openxmlformats.org/officeDocument/2006/math">
                    <m:r>
                      <m:rPr>
                        <m:nor/>
                      </m:rPr>
                      <a:rPr lang="en-US" sz="2000">
                        <a:solidFill>
                          <a:schemeClr val="tx1"/>
                        </a:solidFill>
                        <a:latin typeface="Times New Roman" panose="02020603050405020304" pitchFamily="18" charset="0"/>
                        <a:cs typeface="Times New Roman" panose="02020603050405020304" pitchFamily="18" charset="0"/>
                      </a:rPr>
                      <m:t>𝛽</m:t>
                    </m:r>
                  </m:oMath>
                </a14:m>
                <a:r>
                  <a:rPr lang="en-US" sz="2000" b="0" dirty="0">
                    <a:solidFill>
                      <a:schemeClr val="tx1"/>
                    </a:solidFill>
                    <a:latin typeface="Times New Roman" panose="02020603050405020304" pitchFamily="18" charset="0"/>
                    <a:ea typeface="Cambria Math" panose="02040503050406030204" pitchFamily="18" charset="0"/>
                    <a:cs typeface="Times New Roman" panose="02020603050405020304" pitchFamily="18" charset="0"/>
                  </a:rPr>
                  <a:t>=1,  </a:t>
                </a:r>
                <a14:m>
                  <m:oMath xmlns:m="http://schemas.openxmlformats.org/officeDocument/2006/math">
                    <m:sSub>
                      <m:sSubPr>
                        <m:ctrlPr>
                          <a:rPr lang="en-US" sz="2000" b="0" i="1" smtClean="0">
                            <a:solidFill>
                              <a:schemeClr val="tx1"/>
                            </a:solidFill>
                            <a:latin typeface="Cambria Math" panose="02040503050406030204" pitchFamily="18" charset="0"/>
                            <a:ea typeface="Cambria Math" panose="02040503050406030204" pitchFamily="18" charset="0"/>
                          </a:rPr>
                        </m:ctrlPr>
                      </m:sSubPr>
                      <m:e>
                        <m:r>
                          <m:rPr>
                            <m:nor/>
                          </m:rPr>
                          <a:rPr lang="en-US" sz="2000">
                            <a:solidFill>
                              <a:schemeClr val="tx1"/>
                            </a:solidFill>
                            <a:latin typeface="Times New Roman" panose="02020603050405020304" pitchFamily="18" charset="0"/>
                            <a:cs typeface="Times New Roman" panose="02020603050405020304" pitchFamily="18" charset="0"/>
                          </a:rPr>
                          <m:t>𝛼</m:t>
                        </m:r>
                        <m:r>
                          <m:rPr>
                            <m:nor/>
                          </m:rPr>
                          <a:rPr lang="en-US" sz="2000">
                            <a:solidFill>
                              <a:schemeClr val="tx1"/>
                            </a:solidFill>
                            <a:latin typeface="Times New Roman" panose="02020603050405020304" pitchFamily="18" charset="0"/>
                            <a:cs typeface="Times New Roman" panose="02020603050405020304" pitchFamily="18" charset="0"/>
                          </a:rPr>
                          <m:t>	 </m:t>
                        </m:r>
                      </m:e>
                      <m:sub>
                        <m:r>
                          <a:rPr lang="en-US" sz="2000" b="0" i="1" smtClean="0">
                            <a:solidFill>
                              <a:schemeClr val="tx1"/>
                            </a:solidFill>
                            <a:latin typeface="Cambria Math" panose="02040503050406030204" pitchFamily="18" charset="0"/>
                            <a:ea typeface="Cambria Math" panose="02040503050406030204" pitchFamily="18" charset="0"/>
                          </a:rPr>
                          <m:t>𝑓𝑚</m:t>
                        </m:r>
                        <m:r>
                          <a:rPr lang="en-US" sz="2000" b="0" i="1" smtClean="0">
                            <a:solidFill>
                              <a:schemeClr val="tx1"/>
                            </a:solidFill>
                            <a:latin typeface="Cambria Math" panose="02040503050406030204" pitchFamily="18" charset="0"/>
                            <a:ea typeface="Cambria Math" panose="02040503050406030204" pitchFamily="18" charset="0"/>
                          </a:rPr>
                          <m:t> </m:t>
                        </m:r>
                      </m:sub>
                    </m:sSub>
                  </m:oMath>
                </a14:m>
                <a:r>
                  <a:rPr lang="en-US" sz="2000" b="0" dirty="0">
                    <a:solidFill>
                      <a:schemeClr val="tx1"/>
                    </a:solidFill>
                    <a:latin typeface="Times New Roman" panose="02020603050405020304" pitchFamily="18" charset="0"/>
                    <a:ea typeface="Cambria Math" panose="02040503050406030204" pitchFamily="18" charset="0"/>
                    <a:cs typeface="Times New Roman" panose="02020603050405020304" pitchFamily="18" charset="0"/>
                  </a:rPr>
                  <a:t>= 0.6</a:t>
                </a:r>
              </a:p>
              <a:p>
                <a:pPr marL="0" indent="0">
                  <a:lnSpc>
                    <a:spcPct val="100000"/>
                  </a:lnSpc>
                  <a:buNone/>
                </a:pPr>
                <a:r>
                  <a:rPr lang="en-US" sz="2000" dirty="0">
                    <a:solidFill>
                      <a:schemeClr val="tx1"/>
                    </a:solidFill>
                    <a:latin typeface="Times New Roman" panose="02020603050405020304" pitchFamily="18" charset="0"/>
                    <a:cs typeface="Times New Roman" panose="02020603050405020304" pitchFamily="18" charset="0"/>
                  </a:rPr>
                  <a:t>        </a:t>
                </a:r>
                <a14:m>
                  <m:oMath xmlns:m="http://schemas.openxmlformats.org/officeDocument/2006/math">
                    <m:r>
                      <a:rPr lang="en-US" sz="2000" b="0" i="0" smtClean="0">
                        <a:solidFill>
                          <a:schemeClr val="tx1"/>
                        </a:solidFill>
                        <a:latin typeface="Cambria Math" panose="02040503050406030204" pitchFamily="18" charset="0"/>
                      </a:rPr>
                      <m:t>  </m:t>
                    </m:r>
                    <m:r>
                      <a:rPr lang="en-US" sz="2000" b="0" i="1" smtClean="0">
                        <a:solidFill>
                          <a:schemeClr val="tx1"/>
                        </a:solidFill>
                        <a:latin typeface="Cambria Math" panose="02040503050406030204" pitchFamily="18" charset="0"/>
                      </a:rPr>
                      <m:t>=</m:t>
                    </m:r>
                    <m:f>
                      <m:fPr>
                        <m:ctrlPr>
                          <a:rPr lang="en-US" sz="2000" i="1">
                            <a:solidFill>
                              <a:schemeClr val="tx1"/>
                            </a:solidFill>
                            <a:latin typeface="Cambria Math" panose="02040503050406030204" pitchFamily="18" charset="0"/>
                          </a:rPr>
                        </m:ctrlPr>
                      </m:fPr>
                      <m:num>
                        <m:sSub>
                          <m:sSubPr>
                            <m:ctrlPr>
                              <a:rPr lang="en-US" sz="2000" i="1">
                                <a:solidFill>
                                  <a:schemeClr val="tx1"/>
                                </a:solidFill>
                                <a:latin typeface="Cambria Math" panose="02040503050406030204" pitchFamily="18" charset="0"/>
                              </a:rPr>
                            </m:ctrlPr>
                          </m:sSubPr>
                          <m:e>
                            <m:r>
                              <a:rPr lang="en-US" sz="2000" i="1">
                                <a:solidFill>
                                  <a:schemeClr val="tx1"/>
                                </a:solidFill>
                                <a:latin typeface="Cambria Math" panose="02040503050406030204" pitchFamily="18" charset="0"/>
                              </a:rPr>
                              <m:t>𝐿</m:t>
                            </m:r>
                          </m:e>
                          <m:sub>
                            <m:r>
                              <a:rPr lang="en-US" sz="2000" i="1">
                                <a:solidFill>
                                  <a:schemeClr val="tx1"/>
                                </a:solidFill>
                                <a:latin typeface="Cambria Math" panose="02040503050406030204" pitchFamily="18" charset="0"/>
                              </a:rPr>
                              <m:t>𝑛</m:t>
                            </m:r>
                          </m:sub>
                        </m:sSub>
                      </m:num>
                      <m:den>
                        <m:r>
                          <a:rPr lang="en-US" sz="2000" i="1">
                            <a:solidFill>
                              <a:schemeClr val="tx1"/>
                            </a:solidFill>
                            <a:latin typeface="Cambria Math" panose="02040503050406030204" pitchFamily="18" charset="0"/>
                          </a:rPr>
                          <m:t>36</m:t>
                        </m:r>
                        <m:r>
                          <m:rPr>
                            <m:nor/>
                          </m:rPr>
                          <a:rPr lang="en-US" sz="2000">
                            <a:solidFill>
                              <a:schemeClr val="tx1"/>
                            </a:solidFill>
                            <a:latin typeface="Times New Roman" panose="02020603050405020304" pitchFamily="18" charset="0"/>
                            <a:cs typeface="Times New Roman" panose="02020603050405020304" pitchFamily="18" charset="0"/>
                          </a:rPr>
                          <m:t>	 </m:t>
                        </m:r>
                      </m:den>
                    </m:f>
                    <m:r>
                      <a:rPr lang="en-US" sz="2000" b="0" i="1" smtClean="0">
                        <a:solidFill>
                          <a:schemeClr val="tx1"/>
                        </a:solidFill>
                        <a:latin typeface="Cambria Math" panose="02040503050406030204" pitchFamily="18" charset="0"/>
                      </a:rPr>
                      <m:t>=</m:t>
                    </m:r>
                    <m:f>
                      <m:fPr>
                        <m:ctrlPr>
                          <a:rPr lang="en-US" sz="2000" i="1">
                            <a:solidFill>
                              <a:schemeClr val="tx1"/>
                            </a:solidFill>
                            <a:latin typeface="Cambria Math" panose="02040503050406030204" pitchFamily="18" charset="0"/>
                          </a:rPr>
                        </m:ctrlPr>
                      </m:fPr>
                      <m:num>
                        <m:r>
                          <a:rPr lang="en-US" sz="2000" b="0" i="1" smtClean="0">
                            <a:solidFill>
                              <a:schemeClr val="tx1"/>
                            </a:solidFill>
                            <a:latin typeface="Cambria Math" panose="02040503050406030204" pitchFamily="18" charset="0"/>
                          </a:rPr>
                          <m:t>4.9</m:t>
                        </m:r>
                      </m:num>
                      <m:den>
                        <m:r>
                          <a:rPr lang="en-US" sz="2000" i="1">
                            <a:solidFill>
                              <a:schemeClr val="tx1"/>
                            </a:solidFill>
                            <a:latin typeface="Cambria Math" panose="02040503050406030204" pitchFamily="18" charset="0"/>
                          </a:rPr>
                          <m:t>36</m:t>
                        </m:r>
                        <m:r>
                          <m:rPr>
                            <m:nor/>
                          </m:rPr>
                          <a:rPr lang="en-US" sz="2000">
                            <a:solidFill>
                              <a:schemeClr val="tx1"/>
                            </a:solidFill>
                            <a:latin typeface="Times New Roman" panose="02020603050405020304" pitchFamily="18" charset="0"/>
                            <a:cs typeface="Times New Roman" panose="02020603050405020304" pitchFamily="18" charset="0"/>
                          </a:rPr>
                          <m:t>	 </m:t>
                        </m:r>
                      </m:den>
                    </m:f>
                    <m:r>
                      <a:rPr lang="en-US" sz="2000" b="0" i="1" smtClean="0">
                        <a:solidFill>
                          <a:schemeClr val="tx1"/>
                        </a:solidFill>
                        <a:latin typeface="Cambria Math" panose="02040503050406030204" pitchFamily="18" charset="0"/>
                      </a:rPr>
                      <m:t>=0.14 </m:t>
                    </m:r>
                    <m:r>
                      <a:rPr lang="en-US" sz="2000" b="0" i="1" smtClean="0">
                        <a:solidFill>
                          <a:schemeClr val="tx1"/>
                        </a:solidFill>
                        <a:latin typeface="Cambria Math" panose="02040503050406030204" pitchFamily="18" charset="0"/>
                      </a:rPr>
                      <m:t>𝑚</m:t>
                    </m:r>
                  </m:oMath>
                </a14:m>
                <a:r>
                  <a:rPr lang="en-US" sz="2000" dirty="0">
                    <a:solidFill>
                      <a:schemeClr val="tx1"/>
                    </a:solidFill>
                    <a:latin typeface="Times New Roman" panose="02020603050405020304" pitchFamily="18" charset="0"/>
                    <a:cs typeface="Times New Roman" panose="02020603050405020304" pitchFamily="18" charset="0"/>
                  </a:rPr>
                  <a:t>                        </a:t>
                </a:r>
                <a:r>
                  <a:rPr lang="en-US" sz="2000" dirty="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 Take h = 0.20 m </a:t>
                </a:r>
              </a:p>
              <a:p>
                <a:pPr lvl="1">
                  <a:lnSpc>
                    <a:spcPct val="100000"/>
                  </a:lnSpc>
                </a:pPr>
                <a:r>
                  <a:rPr lang="en-US" sz="1800" dirty="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Ribbed slab:</a:t>
                </a:r>
              </a:p>
              <a:p>
                <a:pPr marL="0" indent="0">
                  <a:lnSpc>
                    <a:spcPct val="100000"/>
                  </a:lnSpc>
                  <a:buNone/>
                </a:pPr>
                <a:r>
                  <a:rPr lang="en-US" sz="2000" dirty="0">
                    <a:solidFill>
                      <a:schemeClr val="tx1"/>
                    </a:solidFill>
                    <a:latin typeface="Times New Roman" panose="02020603050405020304" pitchFamily="18" charset="0"/>
                    <a:cs typeface="Times New Roman" panose="02020603050405020304" pitchFamily="18" charset="0"/>
                  </a:rPr>
                  <a:t>The ACI provides some approximate values for one-way </a:t>
                </a:r>
              </a:p>
              <a:p>
                <a:pPr marL="0" indent="0">
                  <a:lnSpc>
                    <a:spcPct val="100000"/>
                  </a:lnSpc>
                  <a:buNone/>
                </a:pPr>
                <a:r>
                  <a:rPr lang="en-US" sz="2000" dirty="0">
                    <a:solidFill>
                      <a:schemeClr val="tx1"/>
                    </a:solidFill>
                    <a:latin typeface="Times New Roman" panose="02020603050405020304" pitchFamily="18" charset="0"/>
                    <a:cs typeface="Times New Roman" panose="02020603050405020304" pitchFamily="18" charset="0"/>
                  </a:rPr>
                  <a:t>ribbed slab  depths to be taken as  minimum values. The </a:t>
                </a:r>
              </a:p>
              <a:p>
                <a:pPr marL="0" indent="0">
                  <a:lnSpc>
                    <a:spcPct val="100000"/>
                  </a:lnSpc>
                  <a:buNone/>
                </a:pPr>
                <a:r>
                  <a:rPr lang="en-US" sz="2000" dirty="0">
                    <a:solidFill>
                      <a:schemeClr val="tx1"/>
                    </a:solidFill>
                    <a:latin typeface="Times New Roman" panose="02020603050405020304" pitchFamily="18" charset="0"/>
                    <a:cs typeface="Times New Roman" panose="02020603050405020304" pitchFamily="18" charset="0"/>
                  </a:rPr>
                  <a:t>critical span that controls slab depth is the 2m cantilever.</a:t>
                </a:r>
              </a:p>
              <a:p>
                <a:pPr marL="0" indent="0">
                  <a:lnSpc>
                    <a:spcPct val="100000"/>
                  </a:lnSpc>
                  <a:buNone/>
                </a:pPr>
                <a14:m>
                  <m:oMathPara xmlns:m="http://schemas.openxmlformats.org/officeDocument/2006/math">
                    <m:oMathParaPr>
                      <m:jc m:val="left"/>
                    </m:oMathParaPr>
                    <m:oMath xmlns:m="http://schemas.openxmlformats.org/officeDocument/2006/math">
                      <m:r>
                        <a:rPr lang="en-US" sz="2000" b="0" i="1" smtClean="0">
                          <a:solidFill>
                            <a:schemeClr val="tx1"/>
                          </a:solidFill>
                          <a:latin typeface="Cambria Math" panose="02040503050406030204" pitchFamily="18" charset="0"/>
                        </a:rPr>
                        <m:t>       </m:t>
                      </m:r>
                      <m:r>
                        <a:rPr lang="en-US" sz="2000" b="0" i="1" smtClean="0">
                          <a:solidFill>
                            <a:schemeClr val="tx1"/>
                          </a:solidFill>
                          <a:latin typeface="Cambria Math" panose="02040503050406030204" pitchFamily="18" charset="0"/>
                        </a:rPr>
                        <m:t>h</m:t>
                      </m:r>
                      <m:r>
                        <a:rPr lang="en-US" sz="2000" i="1">
                          <a:solidFill>
                            <a:schemeClr val="tx1"/>
                          </a:solidFill>
                          <a:latin typeface="Cambria Math" panose="02040503050406030204" pitchFamily="18" charset="0"/>
                        </a:rPr>
                        <m:t>=</m:t>
                      </m:r>
                      <m:f>
                        <m:fPr>
                          <m:ctrlPr>
                            <a:rPr lang="en-US" sz="2000" i="1">
                              <a:solidFill>
                                <a:schemeClr val="tx1"/>
                              </a:solidFill>
                              <a:latin typeface="Cambria Math" panose="02040503050406030204" pitchFamily="18" charset="0"/>
                            </a:rPr>
                          </m:ctrlPr>
                        </m:fPr>
                        <m:num>
                          <m:r>
                            <a:rPr lang="en-US" sz="2000" b="0" i="1" smtClean="0">
                              <a:solidFill>
                                <a:schemeClr val="tx1"/>
                              </a:solidFill>
                              <a:latin typeface="Cambria Math" panose="02040503050406030204" pitchFamily="18" charset="0"/>
                            </a:rPr>
                            <m:t>𝐿</m:t>
                          </m:r>
                        </m:num>
                        <m:den>
                          <m:r>
                            <a:rPr lang="en-US" sz="2000" b="0" i="1" smtClean="0">
                              <a:solidFill>
                                <a:schemeClr val="tx1"/>
                              </a:solidFill>
                              <a:latin typeface="Cambria Math" panose="02040503050406030204" pitchFamily="18" charset="0"/>
                            </a:rPr>
                            <m:t>8</m:t>
                          </m:r>
                          <m:r>
                            <m:rPr>
                              <m:nor/>
                            </m:rPr>
                            <a:rPr lang="en-US" sz="2000">
                              <a:solidFill>
                                <a:schemeClr val="tx1"/>
                              </a:solidFill>
                              <a:latin typeface="Times New Roman" panose="02020603050405020304" pitchFamily="18" charset="0"/>
                              <a:cs typeface="Times New Roman" panose="02020603050405020304" pitchFamily="18" charset="0"/>
                            </a:rPr>
                            <m:t>	 </m:t>
                          </m:r>
                        </m:den>
                      </m:f>
                      <m:r>
                        <a:rPr lang="en-US" sz="2000" b="0" i="0" smtClean="0">
                          <a:solidFill>
                            <a:schemeClr val="tx1"/>
                          </a:solidFill>
                          <a:latin typeface="Cambria Math" panose="02040503050406030204" pitchFamily="18" charset="0"/>
                        </a:rPr>
                        <m:t>=</m:t>
                      </m:r>
                      <m:f>
                        <m:fPr>
                          <m:ctrlPr>
                            <a:rPr lang="en-US" sz="2000" i="1">
                              <a:solidFill>
                                <a:schemeClr val="tx1"/>
                              </a:solidFill>
                              <a:latin typeface="Cambria Math" panose="02040503050406030204" pitchFamily="18" charset="0"/>
                            </a:rPr>
                          </m:ctrlPr>
                        </m:fPr>
                        <m:num>
                          <m:r>
                            <a:rPr lang="en-US" sz="2000" b="0" i="1" smtClean="0">
                              <a:solidFill>
                                <a:schemeClr val="tx1"/>
                              </a:solidFill>
                              <a:latin typeface="Cambria Math" panose="02040503050406030204" pitchFamily="18" charset="0"/>
                            </a:rPr>
                            <m:t>2</m:t>
                          </m:r>
                        </m:num>
                        <m:den>
                          <m:r>
                            <a:rPr lang="en-US" sz="2000" i="1">
                              <a:solidFill>
                                <a:schemeClr val="tx1"/>
                              </a:solidFill>
                              <a:latin typeface="Cambria Math" panose="02040503050406030204" pitchFamily="18" charset="0"/>
                            </a:rPr>
                            <m:t>8</m:t>
                          </m:r>
                          <m:r>
                            <m:rPr>
                              <m:nor/>
                            </m:rPr>
                            <a:rPr lang="en-US" sz="2000">
                              <a:solidFill>
                                <a:schemeClr val="tx1"/>
                              </a:solidFill>
                              <a:latin typeface="Times New Roman" panose="02020603050405020304" pitchFamily="18" charset="0"/>
                              <a:cs typeface="Times New Roman" panose="02020603050405020304" pitchFamily="18" charset="0"/>
                            </a:rPr>
                            <m:t>	 </m:t>
                          </m:r>
                        </m:den>
                      </m:f>
                      <m:r>
                        <a:rPr lang="en-US" sz="2000" b="0" i="1" smtClean="0">
                          <a:solidFill>
                            <a:schemeClr val="tx1"/>
                          </a:solidFill>
                          <a:latin typeface="Cambria Math" panose="02040503050406030204" pitchFamily="18" charset="0"/>
                        </a:rPr>
                        <m:t>=0.25 </m:t>
                      </m:r>
                      <m:r>
                        <a:rPr lang="en-US" sz="2000" b="0" i="1" smtClean="0">
                          <a:solidFill>
                            <a:schemeClr val="tx1"/>
                          </a:solidFill>
                          <a:latin typeface="Cambria Math" panose="02040503050406030204" pitchFamily="18" charset="0"/>
                        </a:rPr>
                        <m:t>𝑚</m:t>
                      </m:r>
                    </m:oMath>
                  </m:oMathPara>
                </a14:m>
                <a:endParaRPr lang="en-US" sz="2000" dirty="0">
                  <a:solidFill>
                    <a:schemeClr val="tx1"/>
                  </a:solidFill>
                  <a:latin typeface="Times New Roman" panose="02020603050405020304" pitchFamily="18" charset="0"/>
                  <a:cs typeface="Times New Roman" panose="02020603050405020304" pitchFamily="18" charset="0"/>
                </a:endParaRPr>
              </a:p>
              <a:p>
                <a:pPr>
                  <a:lnSpc>
                    <a:spcPct val="100000"/>
                  </a:lnSpc>
                  <a:buFont typeface="Arial" panose="020B0604020202020204" pitchFamily="34" charset="0"/>
                  <a:buChar char="•"/>
                </a:pPr>
                <a:endParaRPr lang="en-US" dirty="0"/>
              </a:p>
              <a:p>
                <a:pPr>
                  <a:lnSpc>
                    <a:spcPct val="100000"/>
                  </a:lnSpc>
                  <a:buFont typeface="Arial" panose="020B0604020202020204" pitchFamily="34" charset="0"/>
                  <a:buChar char="•"/>
                </a:pPr>
                <a:endParaRPr lang="en-US" dirty="0"/>
              </a:p>
            </p:txBody>
          </p:sp>
        </mc:Choice>
        <mc:Fallback xmlns="">
          <p:sp>
            <p:nvSpPr>
              <p:cNvPr id="9" name="Content Placeholder 4">
                <a:extLst>
                  <a:ext uri="{FF2B5EF4-FFF2-40B4-BE49-F238E27FC236}">
                    <a16:creationId xmlns:a16="http://schemas.microsoft.com/office/drawing/2014/main" id="{75AFFFA1-13D0-4F32-99FF-38A37C290471}"/>
                  </a:ext>
                </a:extLst>
              </p:cNvPr>
              <p:cNvSpPr txBox="1">
                <a:spLocks noRot="1" noChangeAspect="1" noMove="1" noResize="1" noEditPoints="1" noAdjustHandles="1" noChangeArrowheads="1" noChangeShapeType="1" noTextEdit="1"/>
              </p:cNvSpPr>
              <p:nvPr/>
            </p:nvSpPr>
            <p:spPr>
              <a:xfrm>
                <a:off x="432000" y="1028700"/>
                <a:ext cx="11340000" cy="5550046"/>
              </a:xfrm>
              <a:prstGeom prst="rect">
                <a:avLst/>
              </a:prstGeom>
              <a:blipFill>
                <a:blip r:embed="rId3"/>
                <a:stretch>
                  <a:fillRect l="-1559" t="-1758"/>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654724FB-5AE8-4097-ABC9-3DF336789657}"/>
              </a:ext>
            </a:extLst>
          </p:cNvPr>
          <p:cNvPicPr>
            <a:picLocks noChangeAspect="1"/>
          </p:cNvPicPr>
          <p:nvPr/>
        </p:nvPicPr>
        <p:blipFill>
          <a:blip r:embed="rId4"/>
          <a:stretch>
            <a:fillRect/>
          </a:stretch>
        </p:blipFill>
        <p:spPr>
          <a:xfrm>
            <a:off x="6528552" y="4296471"/>
            <a:ext cx="4810539" cy="2062922"/>
          </a:xfrm>
          <a:prstGeom prst="rect">
            <a:avLst/>
          </a:prstGeom>
        </p:spPr>
      </p:pic>
    </p:spTree>
    <p:extLst>
      <p:ext uri="{BB962C8B-B14F-4D97-AF65-F5344CB8AC3E}">
        <p14:creationId xmlns:p14="http://schemas.microsoft.com/office/powerpoint/2010/main" val="541747364"/>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9365D194-85BA-4D50-B47D-062E79220FE0}"/>
              </a:ext>
            </a:extLst>
          </p:cNvPr>
          <p:cNvSpPr>
            <a:spLocks noGrp="1"/>
          </p:cNvSpPr>
          <p:nvPr>
            <p:ph idx="4294967295"/>
          </p:nvPr>
        </p:nvSpPr>
        <p:spPr>
          <a:xfrm>
            <a:off x="424370" y="404286"/>
            <a:ext cx="6266716" cy="5590113"/>
          </a:xfrm>
        </p:spPr>
        <p:txBody>
          <a:bodyPr/>
          <a:lstStyle/>
          <a:p>
            <a:pPr marL="0" indent="0" algn="just">
              <a:spcBef>
                <a:spcPts val="0"/>
              </a:spcBef>
              <a:spcAft>
                <a:spcPts val="1500"/>
              </a:spcAft>
              <a:buNone/>
            </a:pPr>
            <a:r>
              <a:rPr lang="en-US" sz="3200" b="1" dirty="0">
                <a:solidFill>
                  <a:schemeClr val="tx1"/>
                </a:solidFill>
                <a:latin typeface="Times New Roman" panose="02020603050405020304" pitchFamily="18" charset="0"/>
                <a:cs typeface="Times New Roman" panose="02020603050405020304" pitchFamily="18" charset="0"/>
              </a:rPr>
              <a:t>Problem Statement </a:t>
            </a:r>
            <a:endParaRPr lang="en-US" sz="3200" b="1" noProof="1">
              <a:solidFill>
                <a:schemeClr val="tx1"/>
              </a:solidFill>
              <a:latin typeface="Times New Roman" panose="02020603050405020304" pitchFamily="18" charset="0"/>
              <a:cs typeface="Times New Roman" panose="02020603050405020304" pitchFamily="18" charset="0"/>
            </a:endParaRPr>
          </a:p>
          <a:p>
            <a:pPr algn="just">
              <a:spcBef>
                <a:spcPts val="0"/>
              </a:spcBef>
              <a:spcAft>
                <a:spcPts val="1500"/>
              </a:spcAft>
            </a:pPr>
            <a:r>
              <a:rPr lang="en-US" sz="2200" dirty="0">
                <a:solidFill>
                  <a:schemeClr val="tx1"/>
                </a:solidFill>
                <a:latin typeface="Times New Roman" panose="02020603050405020304" pitchFamily="18" charset="0"/>
                <a:cs typeface="Times New Roman" panose="02020603050405020304" pitchFamily="18" charset="0"/>
              </a:rPr>
              <a:t>The growth in population worldwide, the scarcity of land nowadays, and even local regulations in some cities, force most building owners to facilitate parking space below the residential floors, with it either being under the building, or on the building’s ground floor.</a:t>
            </a:r>
          </a:p>
          <a:p>
            <a:pPr algn="just">
              <a:spcBef>
                <a:spcPts val="0"/>
              </a:spcBef>
              <a:spcAft>
                <a:spcPts val="1500"/>
              </a:spcAft>
            </a:pPr>
            <a:r>
              <a:rPr lang="en-US" sz="2200" dirty="0">
                <a:solidFill>
                  <a:schemeClr val="tx1"/>
                </a:solidFill>
                <a:latin typeface="Times New Roman" panose="02020603050405020304" pitchFamily="18" charset="0"/>
                <a:cs typeface="Times New Roman" panose="02020603050405020304" pitchFamily="18" charset="0"/>
              </a:rPr>
              <a:t>Due to the nature of parking spaces and the need for maximum space for cars to maneuver freely, relatively small columns and limited shear walls are usually used in these floors in such buildings</a:t>
            </a:r>
          </a:p>
          <a:p>
            <a:pPr algn="just">
              <a:spcBef>
                <a:spcPts val="0"/>
              </a:spcBef>
              <a:spcAft>
                <a:spcPts val="1500"/>
              </a:spcAft>
            </a:pPr>
            <a:r>
              <a:rPr lang="en-US" sz="2200" dirty="0">
                <a:solidFill>
                  <a:schemeClr val="tx1"/>
                </a:solidFill>
                <a:latin typeface="Times New Roman" panose="02020603050405020304" pitchFamily="18" charset="0"/>
                <a:cs typeface="Times New Roman" panose="02020603050405020304" pitchFamily="18" charset="0"/>
              </a:rPr>
              <a:t>These factors combine to form a story which has a lateral stiffness considerably smaller than that of the stories above it, such a story is called a “soft story”.</a:t>
            </a:r>
            <a:endParaRPr lang="en-US" sz="2200" noProof="1">
              <a:solidFill>
                <a:schemeClr val="tx1"/>
              </a:solidFill>
              <a:latin typeface="Times New Roman" panose="02020603050405020304" pitchFamily="18" charset="0"/>
              <a:cs typeface="Times New Roman" panose="02020603050405020304" pitchFamily="18" charset="0"/>
            </a:endParaRPr>
          </a:p>
        </p:txBody>
      </p:sp>
      <p:sp>
        <p:nvSpPr>
          <p:cNvPr id="2" name="Title 1">
            <a:extLst>
              <a:ext uri="{FF2B5EF4-FFF2-40B4-BE49-F238E27FC236}">
                <a16:creationId xmlns:a16="http://schemas.microsoft.com/office/drawing/2014/main" id="{6719F29B-F233-48AF-8261-F33A4E079E3E}"/>
              </a:ext>
            </a:extLst>
          </p:cNvPr>
          <p:cNvSpPr>
            <a:spLocks noGrp="1"/>
          </p:cNvSpPr>
          <p:nvPr>
            <p:ph type="ctrTitle"/>
          </p:nvPr>
        </p:nvSpPr>
        <p:spPr>
          <a:xfrm>
            <a:off x="7189200" y="163896"/>
            <a:ext cx="4860000" cy="5830503"/>
          </a:xfrm>
        </p:spPr>
        <p:txBody>
          <a:bodyPr lIns="252000" tIns="216000" bIns="2340000"/>
          <a:lstStyle/>
          <a:p>
            <a:r>
              <a:rPr lang="en-US" sz="3600" dirty="0">
                <a:solidFill>
                  <a:schemeClr val="tx1"/>
                </a:solidFill>
              </a:rPr>
              <a:t>History</a:t>
            </a:r>
          </a:p>
        </p:txBody>
      </p:sp>
      <p:sp>
        <p:nvSpPr>
          <p:cNvPr id="3" name="Subtitle 2">
            <a:extLst>
              <a:ext uri="{FF2B5EF4-FFF2-40B4-BE49-F238E27FC236}">
                <a16:creationId xmlns:a16="http://schemas.microsoft.com/office/drawing/2014/main" id="{35E3EA69-4E0E-41BD-8095-A124225A2647}"/>
              </a:ext>
            </a:extLst>
          </p:cNvPr>
          <p:cNvSpPr>
            <a:spLocks noGrp="1"/>
          </p:cNvSpPr>
          <p:nvPr>
            <p:ph type="subTitle" idx="1"/>
          </p:nvPr>
        </p:nvSpPr>
        <p:spPr>
          <a:xfrm>
            <a:off x="7453850" y="3995057"/>
            <a:ext cx="4313780" cy="1765838"/>
          </a:xfrm>
        </p:spPr>
        <p:txBody>
          <a:bodyPr/>
          <a:lstStyle/>
          <a:p>
            <a:pPr algn="just"/>
            <a:r>
              <a:rPr lang="en-US" sz="2000" dirty="0">
                <a:solidFill>
                  <a:schemeClr val="tx1"/>
                </a:solidFill>
                <a:latin typeface="Times New Roman" panose="02020603050405020304" pitchFamily="18" charset="0"/>
                <a:cs typeface="Times New Roman" panose="02020603050405020304" pitchFamily="18" charset="0"/>
              </a:rPr>
              <a:t>Soft story failure was responsible for nearly half of all homes that became uninhabitable in California's Loma Prieta earthquake of 1989, and was projected to cause severe damage and possible destruction of 160,000 homes. </a:t>
            </a:r>
          </a:p>
        </p:txBody>
      </p:sp>
      <p:sp>
        <p:nvSpPr>
          <p:cNvPr id="9" name="Rectangle 6">
            <a:extLst>
              <a:ext uri="{FF2B5EF4-FFF2-40B4-BE49-F238E27FC236}">
                <a16:creationId xmlns:a16="http://schemas.microsoft.com/office/drawing/2014/main" id="{C9D745AD-2359-4511-AF2E-0CFC0783471A}"/>
              </a:ext>
              <a:ext uri="{C183D7F6-B498-43B3-948B-1728B52AA6E4}">
                <adec:decorative xmlns:adec="http://schemas.microsoft.com/office/drawing/2017/decorative" val="1"/>
              </a:ext>
            </a:extLst>
          </p:cNvPr>
          <p:cNvSpPr/>
          <p:nvPr/>
        </p:nvSpPr>
        <p:spPr>
          <a:xfrm>
            <a:off x="7453850" y="2814319"/>
            <a:ext cx="4330700" cy="182434"/>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6">
            <a:extLst>
              <a:ext uri="{FF2B5EF4-FFF2-40B4-BE49-F238E27FC236}">
                <a16:creationId xmlns:a16="http://schemas.microsoft.com/office/drawing/2014/main" id="{A0F0B9BF-0637-4907-A537-C5F7C796FCA1}"/>
              </a:ext>
              <a:ext uri="{C183D7F6-B498-43B3-948B-1728B52AA6E4}">
                <adec:decorative xmlns:adec="http://schemas.microsoft.com/office/drawing/2017/decorative" val="1"/>
              </a:ext>
            </a:extLst>
          </p:cNvPr>
          <p:cNvSpPr/>
          <p:nvPr/>
        </p:nvSpPr>
        <p:spPr>
          <a:xfrm flipV="1">
            <a:off x="7453850" y="404285"/>
            <a:ext cx="4330700" cy="182434"/>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0" name="Picture 19">
            <a:extLst>
              <a:ext uri="{FF2B5EF4-FFF2-40B4-BE49-F238E27FC236}">
                <a16:creationId xmlns:a16="http://schemas.microsoft.com/office/drawing/2014/main" id="{4068F0E0-12E0-4308-8EF2-893E4C4932C1}"/>
              </a:ext>
            </a:extLst>
          </p:cNvPr>
          <p:cNvPicPr>
            <a:picLocks noChangeAspect="1"/>
          </p:cNvPicPr>
          <p:nvPr/>
        </p:nvPicPr>
        <p:blipFill>
          <a:blip r:embed="rId2"/>
          <a:stretch>
            <a:fillRect/>
          </a:stretch>
        </p:blipFill>
        <p:spPr>
          <a:xfrm>
            <a:off x="7453850" y="1097106"/>
            <a:ext cx="4330700" cy="1554351"/>
          </a:xfrm>
          <a:prstGeom prst="rect">
            <a:avLst/>
          </a:prstGeom>
        </p:spPr>
      </p:pic>
      <p:pic>
        <p:nvPicPr>
          <p:cNvPr id="22" name="Picture 21">
            <a:extLst>
              <a:ext uri="{FF2B5EF4-FFF2-40B4-BE49-F238E27FC236}">
                <a16:creationId xmlns:a16="http://schemas.microsoft.com/office/drawing/2014/main" id="{0EDA2A91-49E8-4C6C-AB16-1FE29F1DB896}"/>
              </a:ext>
            </a:extLst>
          </p:cNvPr>
          <p:cNvPicPr>
            <a:picLocks noChangeAspect="1"/>
          </p:cNvPicPr>
          <p:nvPr/>
        </p:nvPicPr>
        <p:blipFill>
          <a:blip r:embed="rId3"/>
          <a:stretch>
            <a:fillRect/>
          </a:stretch>
        </p:blipFill>
        <p:spPr>
          <a:xfrm>
            <a:off x="9369735" y="6058888"/>
            <a:ext cx="1883546" cy="445898"/>
          </a:xfrm>
          <a:prstGeom prst="rect">
            <a:avLst/>
          </a:prstGeom>
        </p:spPr>
      </p:pic>
      <p:sp>
        <p:nvSpPr>
          <p:cNvPr id="4" name="Rectangle 3">
            <a:extLst>
              <a:ext uri="{FF2B5EF4-FFF2-40B4-BE49-F238E27FC236}">
                <a16:creationId xmlns:a16="http://schemas.microsoft.com/office/drawing/2014/main" id="{7BB2BA8A-BE4A-40D6-99D5-387498B163DA}"/>
              </a:ext>
            </a:extLst>
          </p:cNvPr>
          <p:cNvSpPr/>
          <p:nvPr/>
        </p:nvSpPr>
        <p:spPr>
          <a:xfrm>
            <a:off x="11545575" y="6234788"/>
            <a:ext cx="444110" cy="338554"/>
          </a:xfrm>
          <a:prstGeom prst="rect">
            <a:avLst/>
          </a:prstGeom>
        </p:spPr>
        <p:txBody>
          <a:bodyPr wrap="square">
            <a:spAutoFit/>
          </a:bodyPr>
          <a:lstStyle/>
          <a:p>
            <a:r>
              <a:rPr lang="en-US" sz="1600" b="1" dirty="0">
                <a:solidFill>
                  <a:schemeClr val="tx1">
                    <a:lumMod val="75000"/>
                    <a:lumOff val="25000"/>
                  </a:schemeClr>
                </a:solidFill>
                <a:latin typeface="+mj-lt"/>
              </a:rPr>
              <a:t>3</a:t>
            </a:r>
          </a:p>
        </p:txBody>
      </p:sp>
    </p:spTree>
    <p:extLst>
      <p:ext uri="{BB962C8B-B14F-4D97-AF65-F5344CB8AC3E}">
        <p14:creationId xmlns:p14="http://schemas.microsoft.com/office/powerpoint/2010/main" val="2243494996"/>
      </p:ext>
    </p:extLst>
  </p:cSld>
  <p:clrMapOvr>
    <a:masterClrMapping/>
  </p:clrMapOvr>
  <p:transition spd="slow">
    <p:push di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20</a:t>
            </a:fld>
            <a:endParaRPr lang="en-US" noProof="0" dirty="0"/>
          </a:p>
        </p:txBody>
      </p:sp>
      <p:sp>
        <p:nvSpPr>
          <p:cNvPr id="3" name="Footer Placeholder 2">
            <a:extLst>
              <a:ext uri="{FF2B5EF4-FFF2-40B4-BE49-F238E27FC236}">
                <a16:creationId xmlns:a16="http://schemas.microsoft.com/office/drawing/2014/main" id="{5BC720F6-1F14-4072-869B-950A813FC351}"/>
              </a:ext>
            </a:extLst>
          </p:cNvPr>
          <p:cNvSpPr>
            <a:spLocks noGrp="1"/>
          </p:cNvSpPr>
          <p:nvPr>
            <p:ph type="ftr" sz="quarter" idx="12"/>
          </p:nvPr>
        </p:nvSpPr>
        <p:spPr/>
        <p:txBody>
          <a:bodyPr/>
          <a:lstStyle/>
          <a:p>
            <a:r>
              <a:rPr lang="en-US" noProof="0"/>
              <a:t>Add a footer</a:t>
            </a:r>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a:xfrm>
            <a:off x="432000" y="375728"/>
            <a:ext cx="11340000" cy="432000"/>
          </a:xfrm>
        </p:spPr>
        <p:txBody>
          <a:bodyPr/>
          <a:lstStyle/>
          <a:p>
            <a:r>
              <a:rPr lang="en-US" sz="4000" b="1" dirty="0">
                <a:solidFill>
                  <a:schemeClr val="tx1"/>
                </a:solidFill>
                <a:latin typeface="Times New Roman" panose="02020603050405020304" pitchFamily="18" charset="0"/>
                <a:cs typeface="Times New Roman" panose="02020603050405020304" pitchFamily="18" charset="0"/>
              </a:rPr>
              <a:t>Preliminary Design</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756484" y="5975516"/>
            <a:ext cx="1526436" cy="718586"/>
          </a:xfrm>
          <a:prstGeom prst="rect">
            <a:avLst/>
          </a:prstGeom>
        </p:spPr>
      </p:pic>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432000" y="1028700"/>
            <a:ext cx="11340000" cy="5550046"/>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buFont typeface="Courier New" panose="02070309020205020404" pitchFamily="49" charset="0"/>
              <a:buChar char="o"/>
            </a:pPr>
            <a:r>
              <a:rPr lang="en-US" sz="2400" dirty="0">
                <a:solidFill>
                  <a:schemeClr val="tx1"/>
                </a:solidFill>
                <a:latin typeface="Times New Roman" panose="02020603050405020304" pitchFamily="18" charset="0"/>
                <a:cs typeface="Times New Roman" panose="02020603050405020304" pitchFamily="18" charset="0"/>
              </a:rPr>
              <a:t>Preliminary beams dimensions</a:t>
            </a:r>
            <a:r>
              <a:rPr lang="en-US" sz="2000" dirty="0">
                <a:solidFill>
                  <a:schemeClr val="tx1"/>
                </a:solidFill>
                <a:latin typeface="Times New Roman" panose="02020603050405020304" pitchFamily="18" charset="0"/>
                <a:cs typeface="Times New Roman" panose="02020603050405020304" pitchFamily="18" charset="0"/>
              </a:rPr>
              <a:t>:</a:t>
            </a:r>
          </a:p>
          <a:p>
            <a:pPr lvl="1">
              <a:lnSpc>
                <a:spcPct val="100000"/>
              </a:lnSpc>
            </a:pPr>
            <a:r>
              <a:rPr lang="en-US" sz="1800" dirty="0">
                <a:solidFill>
                  <a:schemeClr val="tx1"/>
                </a:solidFill>
                <a:latin typeface="Times New Roman" panose="02020603050405020304" pitchFamily="18" charset="0"/>
                <a:cs typeface="Times New Roman" panose="02020603050405020304" pitchFamily="18" charset="0"/>
              </a:rPr>
              <a:t>Drop beams:</a:t>
            </a:r>
          </a:p>
          <a:p>
            <a:pPr marL="0" indent="0">
              <a:lnSpc>
                <a:spcPct val="100000"/>
              </a:lnSpc>
              <a:buNone/>
            </a:pPr>
            <a:r>
              <a:rPr lang="en-US" dirty="0">
                <a:solidFill>
                  <a:schemeClr val="tx1"/>
                </a:solidFill>
                <a:latin typeface="Times New Roman" panose="02020603050405020304" pitchFamily="18" charset="0"/>
                <a:cs typeface="Times New Roman" panose="02020603050405020304" pitchFamily="18" charset="0"/>
              </a:rPr>
              <a:t>The drop beams layout shall be as show in the following figure</a:t>
            </a:r>
            <a:r>
              <a:rPr lang="en-US" dirty="0">
                <a:latin typeface="Times New Roman" panose="02020603050405020304" pitchFamily="18" charset="0"/>
                <a:cs typeface="Times New Roman" panose="02020603050405020304" pitchFamily="18" charset="0"/>
              </a:rPr>
              <a:t>:</a:t>
            </a:r>
          </a:p>
          <a:p>
            <a:pPr marL="0" indent="0">
              <a:lnSpc>
                <a:spcPct val="100000"/>
              </a:lnSpc>
              <a:buNone/>
            </a:pPr>
            <a:endParaRPr lang="en-US" dirty="0"/>
          </a:p>
        </p:txBody>
      </p:sp>
      <p:pic>
        <p:nvPicPr>
          <p:cNvPr id="2" name="Picture 1">
            <a:extLst>
              <a:ext uri="{FF2B5EF4-FFF2-40B4-BE49-F238E27FC236}">
                <a16:creationId xmlns:a16="http://schemas.microsoft.com/office/drawing/2014/main" id="{B54B71FE-2341-49C4-971E-8E0C752CE93E}"/>
              </a:ext>
            </a:extLst>
          </p:cNvPr>
          <p:cNvPicPr>
            <a:picLocks noChangeAspect="1"/>
          </p:cNvPicPr>
          <p:nvPr/>
        </p:nvPicPr>
        <p:blipFill>
          <a:blip r:embed="rId3"/>
          <a:stretch>
            <a:fillRect/>
          </a:stretch>
        </p:blipFill>
        <p:spPr>
          <a:xfrm>
            <a:off x="1722782" y="2304158"/>
            <a:ext cx="8269357" cy="4413888"/>
          </a:xfrm>
          <a:prstGeom prst="rect">
            <a:avLst/>
          </a:prstGeom>
        </p:spPr>
      </p:pic>
    </p:spTree>
    <p:extLst>
      <p:ext uri="{BB962C8B-B14F-4D97-AF65-F5344CB8AC3E}">
        <p14:creationId xmlns:p14="http://schemas.microsoft.com/office/powerpoint/2010/main" val="4163440391"/>
      </p:ext>
    </p:extLst>
  </p:cSld>
  <p:clrMapOvr>
    <a:masterClrMapping/>
  </p:clrMapOvr>
  <p:transitio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21</a:t>
            </a:fld>
            <a:endParaRPr lang="en-US" noProof="0" dirty="0"/>
          </a:p>
        </p:txBody>
      </p:sp>
      <p:sp>
        <p:nvSpPr>
          <p:cNvPr id="3" name="Footer Placeholder 2">
            <a:extLst>
              <a:ext uri="{FF2B5EF4-FFF2-40B4-BE49-F238E27FC236}">
                <a16:creationId xmlns:a16="http://schemas.microsoft.com/office/drawing/2014/main" id="{5BC720F6-1F14-4072-869B-950A813FC351}"/>
              </a:ext>
            </a:extLst>
          </p:cNvPr>
          <p:cNvSpPr>
            <a:spLocks noGrp="1"/>
          </p:cNvSpPr>
          <p:nvPr>
            <p:ph type="ftr" sz="quarter" idx="12"/>
          </p:nvPr>
        </p:nvSpPr>
        <p:spPr/>
        <p:txBody>
          <a:bodyPr/>
          <a:lstStyle/>
          <a:p>
            <a:r>
              <a:rPr lang="en-US" noProof="0"/>
              <a:t>Add a footer</a:t>
            </a:r>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a:xfrm>
            <a:off x="432000" y="389796"/>
            <a:ext cx="11340000" cy="432000"/>
          </a:xfrm>
        </p:spPr>
        <p:txBody>
          <a:bodyPr/>
          <a:lstStyle/>
          <a:p>
            <a:r>
              <a:rPr lang="en-US" sz="4000" b="1" dirty="0">
                <a:solidFill>
                  <a:schemeClr val="tx1"/>
                </a:solidFill>
                <a:latin typeface="Times New Roman" panose="02020603050405020304" pitchFamily="18" charset="0"/>
                <a:cs typeface="Times New Roman" panose="02020603050405020304" pitchFamily="18" charset="0"/>
              </a:rPr>
              <a:t>Preliminary Design</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756485" y="5975516"/>
            <a:ext cx="1457125" cy="718586"/>
          </a:xfrm>
          <a:prstGeom prst="rect">
            <a:avLst/>
          </a:prstGeom>
        </p:spPr>
      </p:pic>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432000" y="1028700"/>
            <a:ext cx="11340000" cy="5550046"/>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buFont typeface="Courier New" panose="02070309020205020404" pitchFamily="49" charset="0"/>
              <a:buChar char="o"/>
            </a:pPr>
            <a:r>
              <a:rPr lang="en-US" sz="2400" dirty="0">
                <a:solidFill>
                  <a:schemeClr val="tx1"/>
                </a:solidFill>
                <a:latin typeface="Times New Roman" panose="02020603050405020304" pitchFamily="18" charset="0"/>
                <a:cs typeface="Times New Roman" panose="02020603050405020304" pitchFamily="18" charset="0"/>
              </a:rPr>
              <a:t>Preliminary beams dimensions</a:t>
            </a:r>
            <a:r>
              <a:rPr lang="en-US" sz="2000" dirty="0">
                <a:solidFill>
                  <a:schemeClr val="tx1"/>
                </a:solidFill>
                <a:latin typeface="Times New Roman" panose="02020603050405020304" pitchFamily="18" charset="0"/>
                <a:cs typeface="Times New Roman" panose="02020603050405020304" pitchFamily="18" charset="0"/>
              </a:rPr>
              <a:t>:</a:t>
            </a:r>
          </a:p>
          <a:p>
            <a:pPr lvl="1">
              <a:lnSpc>
                <a:spcPct val="100000"/>
              </a:lnSpc>
            </a:pPr>
            <a:r>
              <a:rPr lang="en-US" sz="1800" dirty="0">
                <a:solidFill>
                  <a:schemeClr val="tx1"/>
                </a:solidFill>
                <a:latin typeface="Times New Roman" panose="02020603050405020304" pitchFamily="18" charset="0"/>
                <a:cs typeface="Times New Roman" panose="02020603050405020304" pitchFamily="18" charset="0"/>
              </a:rPr>
              <a:t>Drop beams:</a:t>
            </a:r>
          </a:p>
          <a:p>
            <a:pPr marL="0" indent="0">
              <a:lnSpc>
                <a:spcPct val="100000"/>
              </a:lnSpc>
              <a:buNone/>
            </a:pPr>
            <a:r>
              <a:rPr lang="en-US" dirty="0">
                <a:solidFill>
                  <a:schemeClr val="tx1"/>
                </a:solidFill>
                <a:latin typeface="Times New Roman" panose="02020603050405020304" pitchFamily="18" charset="0"/>
                <a:cs typeface="Times New Roman" panose="02020603050405020304" pitchFamily="18" charset="0"/>
              </a:rPr>
              <a:t>The drop beams dimensions shall be taken as demonstrated below:</a:t>
            </a:r>
          </a:p>
          <a:p>
            <a:pPr marL="0" indent="0">
              <a:lnSpc>
                <a:spcPct val="100000"/>
              </a:lnSpc>
              <a:buNone/>
            </a:pPr>
            <a:endParaRPr lang="en-US" dirty="0"/>
          </a:p>
        </p:txBody>
      </p:sp>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538FA007-5C74-4B50-B28A-71ACABEBFEFA}"/>
                  </a:ext>
                </a:extLst>
              </p:cNvPr>
              <p:cNvGraphicFramePr>
                <a:graphicFrameLocks noGrp="1"/>
              </p:cNvGraphicFramePr>
              <p:nvPr>
                <p:extLst>
                  <p:ext uri="{D42A27DB-BD31-4B8C-83A1-F6EECF244321}">
                    <p14:modId xmlns:p14="http://schemas.microsoft.com/office/powerpoint/2010/main" val="1169466390"/>
                  </p:ext>
                </p:extLst>
              </p:nvPr>
            </p:nvGraphicFramePr>
            <p:xfrm>
              <a:off x="1709307" y="2555702"/>
              <a:ext cx="8534622" cy="3840480"/>
            </p:xfrm>
            <a:graphic>
              <a:graphicData uri="http://schemas.openxmlformats.org/drawingml/2006/table">
                <a:tbl>
                  <a:tblPr firstRow="1" firstCol="1" bandRow="1">
                    <a:tableStyleId>{E8B1032C-EA38-4F05-BA0D-38AFFFC7BED3}</a:tableStyleId>
                  </a:tblPr>
                  <a:tblGrid>
                    <a:gridCol w="1422437">
                      <a:extLst>
                        <a:ext uri="{9D8B030D-6E8A-4147-A177-3AD203B41FA5}">
                          <a16:colId xmlns:a16="http://schemas.microsoft.com/office/drawing/2014/main" val="251452025"/>
                        </a:ext>
                      </a:extLst>
                    </a:gridCol>
                    <a:gridCol w="1422437">
                      <a:extLst>
                        <a:ext uri="{9D8B030D-6E8A-4147-A177-3AD203B41FA5}">
                          <a16:colId xmlns:a16="http://schemas.microsoft.com/office/drawing/2014/main" val="4264857120"/>
                        </a:ext>
                      </a:extLst>
                    </a:gridCol>
                    <a:gridCol w="1422437">
                      <a:extLst>
                        <a:ext uri="{9D8B030D-6E8A-4147-A177-3AD203B41FA5}">
                          <a16:colId xmlns:a16="http://schemas.microsoft.com/office/drawing/2014/main" val="2951353271"/>
                        </a:ext>
                      </a:extLst>
                    </a:gridCol>
                    <a:gridCol w="1422437">
                      <a:extLst>
                        <a:ext uri="{9D8B030D-6E8A-4147-A177-3AD203B41FA5}">
                          <a16:colId xmlns:a16="http://schemas.microsoft.com/office/drawing/2014/main" val="2509067613"/>
                        </a:ext>
                      </a:extLst>
                    </a:gridCol>
                    <a:gridCol w="1422437">
                      <a:extLst>
                        <a:ext uri="{9D8B030D-6E8A-4147-A177-3AD203B41FA5}">
                          <a16:colId xmlns:a16="http://schemas.microsoft.com/office/drawing/2014/main" val="2168453628"/>
                        </a:ext>
                      </a:extLst>
                    </a:gridCol>
                    <a:gridCol w="1422437">
                      <a:extLst>
                        <a:ext uri="{9D8B030D-6E8A-4147-A177-3AD203B41FA5}">
                          <a16:colId xmlns:a16="http://schemas.microsoft.com/office/drawing/2014/main" val="1523027592"/>
                        </a:ext>
                      </a:extLst>
                    </a:gridCol>
                  </a:tblGrid>
                  <a:tr h="457200">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Beam ID</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Critical Span Length </a:t>
                          </a:r>
                          <a14:m>
                            <m:oMath xmlns:m="http://schemas.openxmlformats.org/officeDocument/2006/math">
                              <m:d>
                                <m:dPr>
                                  <m:ctrlPr>
                                    <a:rPr lang="en-US" sz="1800" i="1">
                                      <a:effectLst/>
                                      <a:latin typeface="Cambria Math" panose="02040503050406030204" pitchFamily="18" charset="0"/>
                                    </a:rPr>
                                  </m:ctrlPr>
                                </m:dPr>
                                <m:e>
                                  <m:r>
                                    <a:rPr lang="en-US" sz="1800">
                                      <a:effectLst/>
                                      <a:latin typeface="Cambria Math" panose="02040503050406030204" pitchFamily="18" charset="0"/>
                                    </a:rPr>
                                    <m:t>𝑳</m:t>
                                  </m:r>
                                </m:e>
                              </m:d>
                            </m:oMath>
                          </a14:m>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Support Condition</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Minimum Depth </a:t>
                          </a:r>
                          <a14:m>
                            <m:oMath xmlns:m="http://schemas.openxmlformats.org/officeDocument/2006/math">
                              <m:d>
                                <m:dPr>
                                  <m:ctrlPr>
                                    <a:rPr lang="en-US" sz="1800" i="1">
                                      <a:effectLst/>
                                      <a:latin typeface="Cambria Math" panose="02040503050406030204" pitchFamily="18" charset="0"/>
                                    </a:rPr>
                                  </m:ctrlPr>
                                </m:dPr>
                                <m:e>
                                  <m:sSub>
                                    <m:sSubPr>
                                      <m:ctrlPr>
                                        <a:rPr lang="en-US" sz="1800" i="1">
                                          <a:effectLst/>
                                          <a:latin typeface="Cambria Math" panose="02040503050406030204" pitchFamily="18" charset="0"/>
                                        </a:rPr>
                                      </m:ctrlPr>
                                    </m:sSubPr>
                                    <m:e>
                                      <m:r>
                                        <a:rPr lang="en-US" sz="1800">
                                          <a:effectLst/>
                                          <a:latin typeface="Cambria Math" panose="02040503050406030204" pitchFamily="18" charset="0"/>
                                        </a:rPr>
                                        <m:t>𝒉</m:t>
                                      </m:r>
                                    </m:e>
                                    <m:sub>
                                      <m:r>
                                        <a:rPr lang="en-US" sz="1800">
                                          <a:effectLst/>
                                          <a:latin typeface="Cambria Math" panose="02040503050406030204" pitchFamily="18" charset="0"/>
                                        </a:rPr>
                                        <m:t>𝒎𝒊𝒏</m:t>
                                      </m:r>
                                    </m:sub>
                                  </m:sSub>
                                </m:e>
                              </m:d>
                            </m:oMath>
                          </a14:m>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Assumed Depth </a:t>
                          </a:r>
                          <a14:m>
                            <m:oMath xmlns:m="http://schemas.openxmlformats.org/officeDocument/2006/math">
                              <m:d>
                                <m:dPr>
                                  <m:ctrlPr>
                                    <a:rPr lang="en-US" sz="1800" i="1">
                                      <a:effectLst/>
                                      <a:latin typeface="Cambria Math" panose="02040503050406030204" pitchFamily="18" charset="0"/>
                                    </a:rPr>
                                  </m:ctrlPr>
                                </m:dPr>
                                <m:e>
                                  <m:r>
                                    <a:rPr lang="en-US" sz="1800">
                                      <a:effectLst/>
                                      <a:latin typeface="Cambria Math" panose="02040503050406030204" pitchFamily="18" charset="0"/>
                                    </a:rPr>
                                    <m:t>𝒉</m:t>
                                  </m:r>
                                </m:e>
                              </m:d>
                            </m:oMath>
                          </a14:m>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Assumed Width </a:t>
                          </a:r>
                          <a14:m>
                            <m:oMath xmlns:m="http://schemas.openxmlformats.org/officeDocument/2006/math">
                              <m:d>
                                <m:dPr>
                                  <m:ctrlPr>
                                    <a:rPr lang="en-US" sz="1800" i="1">
                                      <a:effectLst/>
                                      <a:latin typeface="Cambria Math" panose="02040503050406030204" pitchFamily="18" charset="0"/>
                                    </a:rPr>
                                  </m:ctrlPr>
                                </m:dPr>
                                <m:e>
                                  <m:r>
                                    <a:rPr lang="en-US" sz="1800">
                                      <a:effectLst/>
                                      <a:latin typeface="Cambria Math" panose="02040503050406030204" pitchFamily="18" charset="0"/>
                                    </a:rPr>
                                    <m:t>𝒃</m:t>
                                  </m:r>
                                </m:e>
                              </m:d>
                            </m:oMath>
                          </a14:m>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34830830"/>
                      </a:ext>
                    </a:extLst>
                  </a:tr>
                  <a:tr h="457200">
                    <a:tc>
                      <a:txBody>
                        <a:bodyPr/>
                        <a:lstStyle/>
                        <a:p>
                          <a:pPr algn="ctr">
                            <a:spcAft>
                              <a:spcPts val="600"/>
                            </a:spcAft>
                          </a:pPr>
                          <a:r>
                            <a:rPr lang="en-US" sz="1800" b="0" dirty="0">
                              <a:effectLst/>
                              <a:latin typeface="Times New Roman" panose="02020603050405020304" pitchFamily="18" charset="0"/>
                              <a:cs typeface="Times New Roman" panose="02020603050405020304" pitchFamily="18" charset="0"/>
                            </a:rPr>
                            <a:t>B1</a:t>
                          </a:r>
                          <a:endParaRPr lang="en-US" sz="18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430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One-end continuous</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23.24</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60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30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42620652"/>
                      </a:ext>
                    </a:extLst>
                  </a:tr>
                  <a:tr h="457200">
                    <a:tc>
                      <a:txBody>
                        <a:bodyPr/>
                        <a:lstStyle/>
                        <a:p>
                          <a:pPr algn="ctr">
                            <a:spcAft>
                              <a:spcPts val="600"/>
                            </a:spcAft>
                          </a:pPr>
                          <a:r>
                            <a:rPr lang="en-US" sz="1800" b="0">
                              <a:effectLst/>
                              <a:latin typeface="Times New Roman" panose="02020603050405020304" pitchFamily="18" charset="0"/>
                              <a:cs typeface="Times New Roman" panose="02020603050405020304" pitchFamily="18" charset="0"/>
                            </a:rPr>
                            <a:t>B2</a:t>
                          </a:r>
                          <a:endParaRPr lang="en-US" sz="18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370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One-end continuous</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20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50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30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855248341"/>
                      </a:ext>
                    </a:extLst>
                  </a:tr>
                  <a:tr h="457200">
                    <a:tc>
                      <a:txBody>
                        <a:bodyPr/>
                        <a:lstStyle/>
                        <a:p>
                          <a:pPr algn="ctr">
                            <a:spcAft>
                              <a:spcPts val="600"/>
                            </a:spcAft>
                          </a:pPr>
                          <a:r>
                            <a:rPr lang="en-US" sz="1800" b="0">
                              <a:effectLst/>
                              <a:latin typeface="Times New Roman" panose="02020603050405020304" pitchFamily="18" charset="0"/>
                              <a:cs typeface="Times New Roman" panose="02020603050405020304" pitchFamily="18" charset="0"/>
                            </a:rPr>
                            <a:t>B3</a:t>
                          </a:r>
                          <a:endParaRPr lang="en-US" sz="18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340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Cantilever</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42.5</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50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30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92106906"/>
                      </a:ext>
                    </a:extLst>
                  </a:tr>
                  <a:tr h="457200">
                    <a:tc>
                      <a:txBody>
                        <a:bodyPr/>
                        <a:lstStyle/>
                        <a:p>
                          <a:pPr algn="ctr">
                            <a:spcAft>
                              <a:spcPts val="600"/>
                            </a:spcAft>
                          </a:pPr>
                          <a:r>
                            <a:rPr lang="en-US" sz="1800" b="0">
                              <a:effectLst/>
                              <a:latin typeface="Times New Roman" panose="02020603050405020304" pitchFamily="18" charset="0"/>
                              <a:cs typeface="Times New Roman" panose="02020603050405020304" pitchFamily="18" charset="0"/>
                            </a:rPr>
                            <a:t>B4</a:t>
                          </a:r>
                          <a:endParaRPr lang="en-US" sz="18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230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Cantilever</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28.75</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70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30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5008703"/>
                      </a:ext>
                    </a:extLst>
                  </a:tr>
                  <a:tr h="457200">
                    <a:tc>
                      <a:txBody>
                        <a:bodyPr/>
                        <a:lstStyle/>
                        <a:p>
                          <a:pPr algn="ctr">
                            <a:spcAft>
                              <a:spcPts val="600"/>
                            </a:spcAft>
                          </a:pPr>
                          <a:r>
                            <a:rPr lang="en-US" sz="1800" b="0">
                              <a:effectLst/>
                              <a:latin typeface="Times New Roman" panose="02020603050405020304" pitchFamily="18" charset="0"/>
                              <a:cs typeface="Times New Roman" panose="02020603050405020304" pitchFamily="18" charset="0"/>
                            </a:rPr>
                            <a:t>B5</a:t>
                          </a:r>
                          <a:endParaRPr lang="en-US" sz="18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200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Cantilever</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25</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50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30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383303095"/>
                      </a:ext>
                    </a:extLst>
                  </a:tr>
                  <a:tr h="457200">
                    <a:tc>
                      <a:txBody>
                        <a:bodyPr/>
                        <a:lstStyle/>
                        <a:p>
                          <a:pPr algn="ctr">
                            <a:spcAft>
                              <a:spcPts val="600"/>
                            </a:spcAft>
                          </a:pPr>
                          <a:r>
                            <a:rPr lang="en-US" sz="1800" b="0" dirty="0">
                              <a:effectLst/>
                              <a:latin typeface="Times New Roman" panose="02020603050405020304" pitchFamily="18" charset="0"/>
                              <a:cs typeface="Times New Roman" panose="02020603050405020304" pitchFamily="18" charset="0"/>
                            </a:rPr>
                            <a:t>B6</a:t>
                          </a:r>
                          <a:endParaRPr lang="en-US" sz="18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450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One-end continuous</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24.32</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40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dirty="0">
                              <a:effectLst/>
                              <a:latin typeface="Times New Roman" panose="02020603050405020304" pitchFamily="18" charset="0"/>
                              <a:cs typeface="Times New Roman" panose="02020603050405020304" pitchFamily="18" charset="0"/>
                            </a:rPr>
                            <a:t>30</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649865052"/>
                      </a:ext>
                    </a:extLst>
                  </a:tr>
                </a:tbl>
              </a:graphicData>
            </a:graphic>
          </p:graphicFrame>
        </mc:Choice>
        <mc:Fallback xmlns="">
          <p:graphicFrame>
            <p:nvGraphicFramePr>
              <p:cNvPr id="5" name="Table 4">
                <a:extLst>
                  <a:ext uri="{FF2B5EF4-FFF2-40B4-BE49-F238E27FC236}">
                    <a16:creationId xmlns:a16="http://schemas.microsoft.com/office/drawing/2014/main" id="{538FA007-5C74-4B50-B28A-71ACABEBFEFA}"/>
                  </a:ext>
                </a:extLst>
              </p:cNvPr>
              <p:cNvGraphicFramePr>
                <a:graphicFrameLocks noGrp="1"/>
              </p:cNvGraphicFramePr>
              <p:nvPr>
                <p:extLst>
                  <p:ext uri="{D42A27DB-BD31-4B8C-83A1-F6EECF244321}">
                    <p14:modId xmlns:p14="http://schemas.microsoft.com/office/powerpoint/2010/main" val="1169466390"/>
                  </p:ext>
                </p:extLst>
              </p:nvPr>
            </p:nvGraphicFramePr>
            <p:xfrm>
              <a:off x="1709307" y="2555702"/>
              <a:ext cx="8534622" cy="3840480"/>
            </p:xfrm>
            <a:graphic>
              <a:graphicData uri="http://schemas.openxmlformats.org/drawingml/2006/table">
                <a:tbl>
                  <a:tblPr firstRow="1" firstCol="1" bandRow="1">
                    <a:tableStyleId>{E8B1032C-EA38-4F05-BA0D-38AFFFC7BED3}</a:tableStyleId>
                  </a:tblPr>
                  <a:tblGrid>
                    <a:gridCol w="1422437">
                      <a:extLst>
                        <a:ext uri="{9D8B030D-6E8A-4147-A177-3AD203B41FA5}">
                          <a16:colId xmlns:a16="http://schemas.microsoft.com/office/drawing/2014/main" val="251452025"/>
                        </a:ext>
                      </a:extLst>
                    </a:gridCol>
                    <a:gridCol w="1422437">
                      <a:extLst>
                        <a:ext uri="{9D8B030D-6E8A-4147-A177-3AD203B41FA5}">
                          <a16:colId xmlns:a16="http://schemas.microsoft.com/office/drawing/2014/main" val="4264857120"/>
                        </a:ext>
                      </a:extLst>
                    </a:gridCol>
                    <a:gridCol w="1422437">
                      <a:extLst>
                        <a:ext uri="{9D8B030D-6E8A-4147-A177-3AD203B41FA5}">
                          <a16:colId xmlns:a16="http://schemas.microsoft.com/office/drawing/2014/main" val="2951353271"/>
                        </a:ext>
                      </a:extLst>
                    </a:gridCol>
                    <a:gridCol w="1422437">
                      <a:extLst>
                        <a:ext uri="{9D8B030D-6E8A-4147-A177-3AD203B41FA5}">
                          <a16:colId xmlns:a16="http://schemas.microsoft.com/office/drawing/2014/main" val="2509067613"/>
                        </a:ext>
                      </a:extLst>
                    </a:gridCol>
                    <a:gridCol w="1422437">
                      <a:extLst>
                        <a:ext uri="{9D8B030D-6E8A-4147-A177-3AD203B41FA5}">
                          <a16:colId xmlns:a16="http://schemas.microsoft.com/office/drawing/2014/main" val="2168453628"/>
                        </a:ext>
                      </a:extLst>
                    </a:gridCol>
                    <a:gridCol w="1422437">
                      <a:extLst>
                        <a:ext uri="{9D8B030D-6E8A-4147-A177-3AD203B41FA5}">
                          <a16:colId xmlns:a16="http://schemas.microsoft.com/office/drawing/2014/main" val="1523027592"/>
                        </a:ext>
                      </a:extLst>
                    </a:gridCol>
                  </a:tblGrid>
                  <a:tr h="822960">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Beam ID</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a:blip r:embed="rId3"/>
                          <a:stretch>
                            <a:fillRect l="-100858" t="-9630" r="-402146" b="-384444"/>
                          </a:stretch>
                        </a:blipFill>
                      </a:tcP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Support Condition</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a:blip r:embed="rId3"/>
                          <a:stretch>
                            <a:fillRect l="-301288" t="-9630" r="-201717" b="-384444"/>
                          </a:stretch>
                        </a:blipFill>
                      </a:tcPr>
                    </a:tc>
                    <a:tc>
                      <a:txBody>
                        <a:bodyPr/>
                        <a:lstStyle/>
                        <a:p>
                          <a:endParaRPr lang="en-US"/>
                        </a:p>
                      </a:txBody>
                      <a:tcPr marL="68580" marR="68580" marT="0" marB="0" anchor="ctr">
                        <a:blipFill>
                          <a:blip r:embed="rId3"/>
                          <a:stretch>
                            <a:fillRect l="-399573" t="-9630" r="-100855" b="-384444"/>
                          </a:stretch>
                        </a:blipFill>
                      </a:tcPr>
                    </a:tc>
                    <a:tc>
                      <a:txBody>
                        <a:bodyPr/>
                        <a:lstStyle/>
                        <a:p>
                          <a:endParaRPr lang="en-US"/>
                        </a:p>
                      </a:txBody>
                      <a:tcPr marL="68580" marR="68580" marT="0" marB="0" anchor="ctr">
                        <a:blipFill>
                          <a:blip r:embed="rId3"/>
                          <a:stretch>
                            <a:fillRect l="-501717" t="-9630" r="-1288" b="-384444"/>
                          </a:stretch>
                        </a:blipFill>
                      </a:tcPr>
                    </a:tc>
                    <a:extLst>
                      <a:ext uri="{0D108BD9-81ED-4DB2-BD59-A6C34878D82A}">
                        <a16:rowId xmlns:a16="http://schemas.microsoft.com/office/drawing/2014/main" val="234830830"/>
                      </a:ext>
                    </a:extLst>
                  </a:tr>
                  <a:tr h="548640">
                    <a:tc>
                      <a:txBody>
                        <a:bodyPr/>
                        <a:lstStyle/>
                        <a:p>
                          <a:pPr algn="ctr">
                            <a:spcAft>
                              <a:spcPts val="600"/>
                            </a:spcAft>
                          </a:pPr>
                          <a:r>
                            <a:rPr lang="en-US" sz="1800" b="0" dirty="0">
                              <a:effectLst/>
                              <a:latin typeface="Times New Roman" panose="02020603050405020304" pitchFamily="18" charset="0"/>
                              <a:cs typeface="Times New Roman" panose="02020603050405020304" pitchFamily="18" charset="0"/>
                            </a:rPr>
                            <a:t>B1</a:t>
                          </a:r>
                          <a:endParaRPr lang="en-US" sz="18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430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One-end continuous</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23.24</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60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30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42620652"/>
                      </a:ext>
                    </a:extLst>
                  </a:tr>
                  <a:tr h="548640">
                    <a:tc>
                      <a:txBody>
                        <a:bodyPr/>
                        <a:lstStyle/>
                        <a:p>
                          <a:pPr algn="ctr">
                            <a:spcAft>
                              <a:spcPts val="600"/>
                            </a:spcAft>
                          </a:pPr>
                          <a:r>
                            <a:rPr lang="en-US" sz="1800" b="0">
                              <a:effectLst/>
                              <a:latin typeface="Times New Roman" panose="02020603050405020304" pitchFamily="18" charset="0"/>
                              <a:cs typeface="Times New Roman" panose="02020603050405020304" pitchFamily="18" charset="0"/>
                            </a:rPr>
                            <a:t>B2</a:t>
                          </a:r>
                          <a:endParaRPr lang="en-US" sz="18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370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One-end continuous</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20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50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30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855248341"/>
                      </a:ext>
                    </a:extLst>
                  </a:tr>
                  <a:tr h="457200">
                    <a:tc>
                      <a:txBody>
                        <a:bodyPr/>
                        <a:lstStyle/>
                        <a:p>
                          <a:pPr algn="ctr">
                            <a:spcAft>
                              <a:spcPts val="600"/>
                            </a:spcAft>
                          </a:pPr>
                          <a:r>
                            <a:rPr lang="en-US" sz="1800" b="0">
                              <a:effectLst/>
                              <a:latin typeface="Times New Roman" panose="02020603050405020304" pitchFamily="18" charset="0"/>
                              <a:cs typeface="Times New Roman" panose="02020603050405020304" pitchFamily="18" charset="0"/>
                            </a:rPr>
                            <a:t>B3</a:t>
                          </a:r>
                          <a:endParaRPr lang="en-US" sz="18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340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Cantilever</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42.5</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50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30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92106906"/>
                      </a:ext>
                    </a:extLst>
                  </a:tr>
                  <a:tr h="457200">
                    <a:tc>
                      <a:txBody>
                        <a:bodyPr/>
                        <a:lstStyle/>
                        <a:p>
                          <a:pPr algn="ctr">
                            <a:spcAft>
                              <a:spcPts val="600"/>
                            </a:spcAft>
                          </a:pPr>
                          <a:r>
                            <a:rPr lang="en-US" sz="1800" b="0">
                              <a:effectLst/>
                              <a:latin typeface="Times New Roman" panose="02020603050405020304" pitchFamily="18" charset="0"/>
                              <a:cs typeface="Times New Roman" panose="02020603050405020304" pitchFamily="18" charset="0"/>
                            </a:rPr>
                            <a:t>B4</a:t>
                          </a:r>
                          <a:endParaRPr lang="en-US" sz="18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230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Cantilever</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28.75</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70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30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5008703"/>
                      </a:ext>
                    </a:extLst>
                  </a:tr>
                  <a:tr h="457200">
                    <a:tc>
                      <a:txBody>
                        <a:bodyPr/>
                        <a:lstStyle/>
                        <a:p>
                          <a:pPr algn="ctr">
                            <a:spcAft>
                              <a:spcPts val="600"/>
                            </a:spcAft>
                          </a:pPr>
                          <a:r>
                            <a:rPr lang="en-US" sz="1800" b="0">
                              <a:effectLst/>
                              <a:latin typeface="Times New Roman" panose="02020603050405020304" pitchFamily="18" charset="0"/>
                              <a:cs typeface="Times New Roman" panose="02020603050405020304" pitchFamily="18" charset="0"/>
                            </a:rPr>
                            <a:t>B5</a:t>
                          </a:r>
                          <a:endParaRPr lang="en-US" sz="18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200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Cantilever</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25</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50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30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383303095"/>
                      </a:ext>
                    </a:extLst>
                  </a:tr>
                  <a:tr h="548640">
                    <a:tc>
                      <a:txBody>
                        <a:bodyPr/>
                        <a:lstStyle/>
                        <a:p>
                          <a:pPr algn="ctr">
                            <a:spcAft>
                              <a:spcPts val="600"/>
                            </a:spcAft>
                          </a:pPr>
                          <a:r>
                            <a:rPr lang="en-US" sz="1800" b="0" dirty="0">
                              <a:effectLst/>
                              <a:latin typeface="Times New Roman" panose="02020603050405020304" pitchFamily="18" charset="0"/>
                              <a:cs typeface="Times New Roman" panose="02020603050405020304" pitchFamily="18" charset="0"/>
                            </a:rPr>
                            <a:t>B6</a:t>
                          </a:r>
                          <a:endParaRPr lang="en-US" sz="18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450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One-end continuous</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24.32</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40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dirty="0">
                              <a:effectLst/>
                              <a:latin typeface="Times New Roman" panose="02020603050405020304" pitchFamily="18" charset="0"/>
                              <a:cs typeface="Times New Roman" panose="02020603050405020304" pitchFamily="18" charset="0"/>
                            </a:rPr>
                            <a:t>30</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649865052"/>
                      </a:ext>
                    </a:extLst>
                  </a:tr>
                </a:tbl>
              </a:graphicData>
            </a:graphic>
          </p:graphicFrame>
        </mc:Fallback>
      </mc:AlternateContent>
    </p:spTree>
    <p:extLst>
      <p:ext uri="{BB962C8B-B14F-4D97-AF65-F5344CB8AC3E}">
        <p14:creationId xmlns:p14="http://schemas.microsoft.com/office/powerpoint/2010/main" val="1924219978"/>
      </p:ext>
    </p:extLst>
  </p:cSld>
  <p:clrMapOvr>
    <a:masterClrMapping/>
  </p:clrMapOvr>
  <p:transitio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756485" y="6017720"/>
            <a:ext cx="1478252" cy="718586"/>
          </a:xfrm>
          <a:prstGeom prst="rect">
            <a:avLst/>
          </a:prstGeom>
        </p:spPr>
      </p:pic>
      <p:pic>
        <p:nvPicPr>
          <p:cNvPr id="6" name="Picture 5">
            <a:extLst>
              <a:ext uri="{FF2B5EF4-FFF2-40B4-BE49-F238E27FC236}">
                <a16:creationId xmlns:a16="http://schemas.microsoft.com/office/drawing/2014/main" id="{8C8C7654-E364-4138-8026-ABC5849852C1}"/>
              </a:ext>
            </a:extLst>
          </p:cNvPr>
          <p:cNvPicPr>
            <a:picLocks noChangeAspect="1"/>
          </p:cNvPicPr>
          <p:nvPr/>
        </p:nvPicPr>
        <p:blipFill>
          <a:blip r:embed="rId3"/>
          <a:stretch>
            <a:fillRect/>
          </a:stretch>
        </p:blipFill>
        <p:spPr>
          <a:xfrm>
            <a:off x="2178539" y="2202706"/>
            <a:ext cx="7834921" cy="3894417"/>
          </a:xfrm>
          <a:prstGeom prst="rect">
            <a:avLst/>
          </a:prstGeom>
        </p:spPr>
      </p:pic>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22</a:t>
            </a:fld>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a:xfrm>
            <a:off x="432000" y="347592"/>
            <a:ext cx="11340000" cy="432000"/>
          </a:xfrm>
        </p:spPr>
        <p:txBody>
          <a:bodyPr/>
          <a:lstStyle/>
          <a:p>
            <a:r>
              <a:rPr lang="en-US" sz="4000" b="1" dirty="0">
                <a:solidFill>
                  <a:schemeClr val="tx1"/>
                </a:solidFill>
                <a:latin typeface="Times New Roman" panose="02020603050405020304" pitchFamily="18" charset="0"/>
                <a:cs typeface="Times New Roman" panose="02020603050405020304" pitchFamily="18" charset="0"/>
              </a:rPr>
              <a:t>Preliminary Design</a:t>
            </a:r>
          </a:p>
        </p:txBody>
      </p:sp>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432000" y="1028700"/>
            <a:ext cx="11340000" cy="5550046"/>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buFont typeface="Courier New" panose="02070309020205020404" pitchFamily="49" charset="0"/>
              <a:buChar char="o"/>
            </a:pPr>
            <a:r>
              <a:rPr lang="en-US" sz="2400" dirty="0">
                <a:solidFill>
                  <a:schemeClr val="tx1"/>
                </a:solidFill>
                <a:latin typeface="Times New Roman" panose="02020603050405020304" pitchFamily="18" charset="0"/>
                <a:cs typeface="Times New Roman" panose="02020603050405020304" pitchFamily="18" charset="0"/>
              </a:rPr>
              <a:t>Preliminary beams dimensions</a:t>
            </a:r>
            <a:r>
              <a:rPr lang="en-US" sz="2000" dirty="0">
                <a:solidFill>
                  <a:schemeClr val="tx1"/>
                </a:solidFill>
                <a:latin typeface="Times New Roman" panose="02020603050405020304" pitchFamily="18" charset="0"/>
                <a:cs typeface="Times New Roman" panose="02020603050405020304" pitchFamily="18" charset="0"/>
              </a:rPr>
              <a:t>:</a:t>
            </a:r>
          </a:p>
          <a:p>
            <a:pPr lvl="1">
              <a:lnSpc>
                <a:spcPct val="100000"/>
              </a:lnSpc>
            </a:pPr>
            <a:r>
              <a:rPr lang="en-US" sz="1800" dirty="0">
                <a:solidFill>
                  <a:schemeClr val="tx1"/>
                </a:solidFill>
                <a:latin typeface="Times New Roman" panose="02020603050405020304" pitchFamily="18" charset="0"/>
                <a:cs typeface="Times New Roman" panose="02020603050405020304" pitchFamily="18" charset="0"/>
              </a:rPr>
              <a:t>Hidden beams:</a:t>
            </a:r>
          </a:p>
          <a:p>
            <a:pPr marL="0" indent="0">
              <a:lnSpc>
                <a:spcPct val="100000"/>
              </a:lnSpc>
              <a:buNone/>
            </a:pPr>
            <a:r>
              <a:rPr lang="en-US" sz="2000" dirty="0">
                <a:solidFill>
                  <a:schemeClr val="tx1"/>
                </a:solidFill>
                <a:latin typeface="Times New Roman" panose="02020603050405020304" pitchFamily="18" charset="0"/>
                <a:cs typeface="Times New Roman" panose="02020603050405020304" pitchFamily="18" charset="0"/>
              </a:rPr>
              <a:t>The hidden beams layout shall be as show in the following figure</a:t>
            </a:r>
            <a:r>
              <a:rPr lang="en-US" sz="2000" dirty="0">
                <a:latin typeface="Times New Roman" panose="02020603050405020304" pitchFamily="18" charset="0"/>
                <a:cs typeface="Times New Roman" panose="02020603050405020304" pitchFamily="18" charset="0"/>
              </a:rPr>
              <a:t>:</a:t>
            </a:r>
          </a:p>
          <a:p>
            <a:pPr marL="0" indent="0">
              <a:lnSpc>
                <a:spcPct val="100000"/>
              </a:lnSpc>
              <a:buNone/>
            </a:pPr>
            <a:endParaRPr lang="en-US" dirty="0"/>
          </a:p>
        </p:txBody>
      </p:sp>
    </p:spTree>
    <p:extLst>
      <p:ext uri="{BB962C8B-B14F-4D97-AF65-F5344CB8AC3E}">
        <p14:creationId xmlns:p14="http://schemas.microsoft.com/office/powerpoint/2010/main" val="1892903979"/>
      </p:ext>
    </p:extLst>
  </p:cSld>
  <p:clrMapOvr>
    <a:masterClrMapping/>
  </p:clrMapOvr>
  <p:transition spd="slow">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23</a:t>
            </a:fld>
            <a:endParaRPr lang="en-US" noProof="0" dirty="0"/>
          </a:p>
        </p:txBody>
      </p:sp>
      <p:sp>
        <p:nvSpPr>
          <p:cNvPr id="3" name="Footer Placeholder 2">
            <a:extLst>
              <a:ext uri="{FF2B5EF4-FFF2-40B4-BE49-F238E27FC236}">
                <a16:creationId xmlns:a16="http://schemas.microsoft.com/office/drawing/2014/main" id="{5BC720F6-1F14-4072-869B-950A813FC351}"/>
              </a:ext>
            </a:extLst>
          </p:cNvPr>
          <p:cNvSpPr>
            <a:spLocks noGrp="1"/>
          </p:cNvSpPr>
          <p:nvPr>
            <p:ph type="ftr" sz="quarter" idx="12"/>
          </p:nvPr>
        </p:nvSpPr>
        <p:spPr/>
        <p:txBody>
          <a:bodyPr/>
          <a:lstStyle/>
          <a:p>
            <a:r>
              <a:rPr lang="en-US" noProof="0"/>
              <a:t>Add a footer</a:t>
            </a:r>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a:xfrm>
            <a:off x="432000" y="389796"/>
            <a:ext cx="11340000" cy="432000"/>
          </a:xfrm>
        </p:spPr>
        <p:txBody>
          <a:bodyPr/>
          <a:lstStyle/>
          <a:p>
            <a:r>
              <a:rPr lang="en-US" sz="4000" b="1" dirty="0">
                <a:solidFill>
                  <a:schemeClr val="tx1"/>
                </a:solidFill>
                <a:latin typeface="Times New Roman" panose="02020603050405020304" pitchFamily="18" charset="0"/>
                <a:cs typeface="Times New Roman" panose="02020603050405020304" pitchFamily="18" charset="0"/>
              </a:rPr>
              <a:t>Preliminary Design</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756484" y="5975515"/>
            <a:ext cx="1478253" cy="767931"/>
          </a:xfrm>
          <a:prstGeom prst="rect">
            <a:avLst/>
          </a:prstGeom>
        </p:spPr>
      </p:pic>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432000" y="1028700"/>
            <a:ext cx="11340000" cy="5550046"/>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buFont typeface="Courier New" panose="02070309020205020404" pitchFamily="49" charset="0"/>
              <a:buChar char="o"/>
            </a:pPr>
            <a:r>
              <a:rPr lang="en-US" sz="2400" dirty="0">
                <a:solidFill>
                  <a:schemeClr val="tx1"/>
                </a:solidFill>
                <a:latin typeface="Times New Roman" panose="02020603050405020304" pitchFamily="18" charset="0"/>
                <a:cs typeface="Times New Roman" panose="02020603050405020304" pitchFamily="18" charset="0"/>
              </a:rPr>
              <a:t>Preliminary beams dimensions</a:t>
            </a:r>
            <a:r>
              <a:rPr lang="en-US" sz="2000" dirty="0">
                <a:solidFill>
                  <a:schemeClr val="tx1"/>
                </a:solidFill>
                <a:latin typeface="Times New Roman" panose="02020603050405020304" pitchFamily="18" charset="0"/>
                <a:cs typeface="Times New Roman" panose="02020603050405020304" pitchFamily="18" charset="0"/>
              </a:rPr>
              <a:t>:</a:t>
            </a:r>
          </a:p>
          <a:p>
            <a:pPr lvl="1">
              <a:lnSpc>
                <a:spcPct val="100000"/>
              </a:lnSpc>
            </a:pPr>
            <a:r>
              <a:rPr lang="en-US" sz="1800" dirty="0">
                <a:solidFill>
                  <a:schemeClr val="tx1"/>
                </a:solidFill>
                <a:latin typeface="Times New Roman" panose="02020603050405020304" pitchFamily="18" charset="0"/>
                <a:cs typeface="Times New Roman" panose="02020603050405020304" pitchFamily="18" charset="0"/>
              </a:rPr>
              <a:t>Hidden beams:</a:t>
            </a:r>
          </a:p>
          <a:p>
            <a:pPr marL="0" indent="0">
              <a:lnSpc>
                <a:spcPct val="100000"/>
              </a:lnSpc>
              <a:buNone/>
            </a:pPr>
            <a:r>
              <a:rPr lang="en-US" dirty="0">
                <a:solidFill>
                  <a:schemeClr val="tx1"/>
                </a:solidFill>
                <a:latin typeface="Times New Roman" panose="02020603050405020304" pitchFamily="18" charset="0"/>
                <a:cs typeface="Times New Roman" panose="02020603050405020304" pitchFamily="18" charset="0"/>
              </a:rPr>
              <a:t>The hidden beams dimensions shall be taken as demonstrated below:</a:t>
            </a:r>
          </a:p>
          <a:p>
            <a:pPr marL="0" indent="0">
              <a:lnSpc>
                <a:spcPct val="100000"/>
              </a:lnSpc>
              <a:buNone/>
            </a:pPr>
            <a:endParaRPr lang="en-US" dirty="0"/>
          </a:p>
        </p:txBody>
      </p:sp>
      <mc:AlternateContent xmlns:mc="http://schemas.openxmlformats.org/markup-compatibility/2006" xmlns:a14="http://schemas.microsoft.com/office/drawing/2010/main">
        <mc:Choice Requires="a14">
          <p:graphicFrame>
            <p:nvGraphicFramePr>
              <p:cNvPr id="2" name="Table 1">
                <a:extLst>
                  <a:ext uri="{FF2B5EF4-FFF2-40B4-BE49-F238E27FC236}">
                    <a16:creationId xmlns:a16="http://schemas.microsoft.com/office/drawing/2014/main" id="{9E0797EC-7A5B-451F-BFDD-14ACAE45175D}"/>
                  </a:ext>
                </a:extLst>
              </p:cNvPr>
              <p:cNvGraphicFramePr>
                <a:graphicFrameLocks noGrp="1"/>
              </p:cNvGraphicFramePr>
              <p:nvPr>
                <p:extLst>
                  <p:ext uri="{D42A27DB-BD31-4B8C-83A1-F6EECF244321}">
                    <p14:modId xmlns:p14="http://schemas.microsoft.com/office/powerpoint/2010/main" val="1048201124"/>
                  </p:ext>
                </p:extLst>
              </p:nvPr>
            </p:nvGraphicFramePr>
            <p:xfrm>
              <a:off x="2492682" y="2759329"/>
              <a:ext cx="7154904" cy="3146164"/>
            </p:xfrm>
            <a:graphic>
              <a:graphicData uri="http://schemas.openxmlformats.org/drawingml/2006/table">
                <a:tbl>
                  <a:tblPr firstRow="1" firstCol="1" bandRow="1">
                    <a:tableStyleId>{E8B1032C-EA38-4F05-BA0D-38AFFFC7BED3}</a:tableStyleId>
                  </a:tblPr>
                  <a:tblGrid>
                    <a:gridCol w="2384968">
                      <a:extLst>
                        <a:ext uri="{9D8B030D-6E8A-4147-A177-3AD203B41FA5}">
                          <a16:colId xmlns:a16="http://schemas.microsoft.com/office/drawing/2014/main" val="1656763445"/>
                        </a:ext>
                      </a:extLst>
                    </a:gridCol>
                    <a:gridCol w="2384968">
                      <a:extLst>
                        <a:ext uri="{9D8B030D-6E8A-4147-A177-3AD203B41FA5}">
                          <a16:colId xmlns:a16="http://schemas.microsoft.com/office/drawing/2014/main" val="3452866210"/>
                        </a:ext>
                      </a:extLst>
                    </a:gridCol>
                    <a:gridCol w="2384968">
                      <a:extLst>
                        <a:ext uri="{9D8B030D-6E8A-4147-A177-3AD203B41FA5}">
                          <a16:colId xmlns:a16="http://schemas.microsoft.com/office/drawing/2014/main" val="2782516219"/>
                        </a:ext>
                      </a:extLst>
                    </a:gridCol>
                  </a:tblGrid>
                  <a:tr h="449452">
                    <a:tc>
                      <a:txBody>
                        <a:bodyPr/>
                        <a:lstStyle/>
                        <a:p>
                          <a:pPr algn="ctr">
                            <a:spcAft>
                              <a:spcPts val="600"/>
                            </a:spcAft>
                          </a:pPr>
                          <a:r>
                            <a:rPr lang="en-US" sz="1800" dirty="0">
                              <a:effectLst/>
                              <a:latin typeface="Times New Roman" panose="02020603050405020304" pitchFamily="18" charset="0"/>
                              <a:cs typeface="Times New Roman" panose="02020603050405020304" pitchFamily="18" charset="0"/>
                            </a:rPr>
                            <a:t>Beam ID</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dirty="0">
                              <a:effectLst/>
                              <a:latin typeface="Times New Roman" panose="02020603050405020304" pitchFamily="18" charset="0"/>
                              <a:cs typeface="Times New Roman" panose="02020603050405020304" pitchFamily="18" charset="0"/>
                            </a:rPr>
                            <a:t>Assumed Depth </a:t>
                          </a:r>
                          <a14:m>
                            <m:oMath xmlns:m="http://schemas.openxmlformats.org/officeDocument/2006/math">
                              <m:d>
                                <m:dPr>
                                  <m:ctrlPr>
                                    <a:rPr lang="en-US" sz="1800" i="1">
                                      <a:effectLst/>
                                      <a:latin typeface="Cambria Math" panose="02040503050406030204" pitchFamily="18" charset="0"/>
                                    </a:rPr>
                                  </m:ctrlPr>
                                </m:dPr>
                                <m:e>
                                  <m:r>
                                    <a:rPr lang="en-US" sz="1800">
                                      <a:effectLst/>
                                      <a:latin typeface="Cambria Math" panose="02040503050406030204" pitchFamily="18" charset="0"/>
                                    </a:rPr>
                                    <m:t>𝒉</m:t>
                                  </m:r>
                                </m:e>
                              </m:d>
                            </m:oMath>
                          </a14:m>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dirty="0">
                              <a:effectLst/>
                              <a:latin typeface="Times New Roman" panose="02020603050405020304" pitchFamily="18" charset="0"/>
                              <a:cs typeface="Times New Roman" panose="02020603050405020304" pitchFamily="18" charset="0"/>
                            </a:rPr>
                            <a:t>Assumed Width </a:t>
                          </a:r>
                          <a14:m>
                            <m:oMath xmlns:m="http://schemas.openxmlformats.org/officeDocument/2006/math">
                              <m:d>
                                <m:dPr>
                                  <m:ctrlPr>
                                    <a:rPr lang="en-US" sz="1800" i="1">
                                      <a:effectLst/>
                                      <a:latin typeface="Cambria Math" panose="02040503050406030204" pitchFamily="18" charset="0"/>
                                    </a:rPr>
                                  </m:ctrlPr>
                                </m:dPr>
                                <m:e>
                                  <m:r>
                                    <a:rPr lang="en-US" sz="1800">
                                      <a:effectLst/>
                                      <a:latin typeface="Cambria Math" panose="02040503050406030204" pitchFamily="18" charset="0"/>
                                    </a:rPr>
                                    <m:t>𝒃</m:t>
                                  </m:r>
                                </m:e>
                              </m:d>
                            </m:oMath>
                          </a14:m>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940281282"/>
                      </a:ext>
                    </a:extLst>
                  </a:tr>
                  <a:tr h="449452">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B7</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25</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80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22603936"/>
                      </a:ext>
                    </a:extLst>
                  </a:tr>
                  <a:tr h="449452">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B8</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25</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60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38856058"/>
                      </a:ext>
                    </a:extLst>
                  </a:tr>
                  <a:tr h="449452">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B9</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25</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40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66920211"/>
                      </a:ext>
                    </a:extLst>
                  </a:tr>
                  <a:tr h="449452">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B10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25</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60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12323592"/>
                      </a:ext>
                    </a:extLst>
                  </a:tr>
                  <a:tr h="449452">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B11</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25</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40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748694898"/>
                      </a:ext>
                    </a:extLst>
                  </a:tr>
                  <a:tr h="449452">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B12</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25</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dirty="0">
                              <a:effectLst/>
                              <a:latin typeface="Times New Roman" panose="02020603050405020304" pitchFamily="18" charset="0"/>
                              <a:cs typeface="Times New Roman" panose="02020603050405020304" pitchFamily="18" charset="0"/>
                            </a:rPr>
                            <a:t>40</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062782471"/>
                      </a:ext>
                    </a:extLst>
                  </a:tr>
                </a:tbl>
              </a:graphicData>
            </a:graphic>
          </p:graphicFrame>
        </mc:Choice>
        <mc:Fallback xmlns="">
          <p:graphicFrame>
            <p:nvGraphicFramePr>
              <p:cNvPr id="2" name="Table 1">
                <a:extLst>
                  <a:ext uri="{FF2B5EF4-FFF2-40B4-BE49-F238E27FC236}">
                    <a16:creationId xmlns:a16="http://schemas.microsoft.com/office/drawing/2014/main" id="{9E0797EC-7A5B-451F-BFDD-14ACAE45175D}"/>
                  </a:ext>
                </a:extLst>
              </p:cNvPr>
              <p:cNvGraphicFramePr>
                <a:graphicFrameLocks noGrp="1"/>
              </p:cNvGraphicFramePr>
              <p:nvPr>
                <p:extLst>
                  <p:ext uri="{D42A27DB-BD31-4B8C-83A1-F6EECF244321}">
                    <p14:modId xmlns:p14="http://schemas.microsoft.com/office/powerpoint/2010/main" val="1048201124"/>
                  </p:ext>
                </p:extLst>
              </p:nvPr>
            </p:nvGraphicFramePr>
            <p:xfrm>
              <a:off x="2492682" y="2759329"/>
              <a:ext cx="7154904" cy="3146164"/>
            </p:xfrm>
            <a:graphic>
              <a:graphicData uri="http://schemas.openxmlformats.org/drawingml/2006/table">
                <a:tbl>
                  <a:tblPr firstRow="1" firstCol="1" bandRow="1">
                    <a:tableStyleId>{E8B1032C-EA38-4F05-BA0D-38AFFFC7BED3}</a:tableStyleId>
                  </a:tblPr>
                  <a:tblGrid>
                    <a:gridCol w="2384968">
                      <a:extLst>
                        <a:ext uri="{9D8B030D-6E8A-4147-A177-3AD203B41FA5}">
                          <a16:colId xmlns:a16="http://schemas.microsoft.com/office/drawing/2014/main" val="1656763445"/>
                        </a:ext>
                      </a:extLst>
                    </a:gridCol>
                    <a:gridCol w="2384968">
                      <a:extLst>
                        <a:ext uri="{9D8B030D-6E8A-4147-A177-3AD203B41FA5}">
                          <a16:colId xmlns:a16="http://schemas.microsoft.com/office/drawing/2014/main" val="3452866210"/>
                        </a:ext>
                      </a:extLst>
                    </a:gridCol>
                    <a:gridCol w="2384968">
                      <a:extLst>
                        <a:ext uri="{9D8B030D-6E8A-4147-A177-3AD203B41FA5}">
                          <a16:colId xmlns:a16="http://schemas.microsoft.com/office/drawing/2014/main" val="2782516219"/>
                        </a:ext>
                      </a:extLst>
                    </a:gridCol>
                  </a:tblGrid>
                  <a:tr h="449452">
                    <a:tc>
                      <a:txBody>
                        <a:bodyPr/>
                        <a:lstStyle/>
                        <a:p>
                          <a:pPr algn="ctr">
                            <a:spcAft>
                              <a:spcPts val="600"/>
                            </a:spcAft>
                          </a:pPr>
                          <a:r>
                            <a:rPr lang="en-US" sz="1800" dirty="0">
                              <a:effectLst/>
                              <a:latin typeface="Times New Roman" panose="02020603050405020304" pitchFamily="18" charset="0"/>
                              <a:cs typeface="Times New Roman" panose="02020603050405020304" pitchFamily="18" charset="0"/>
                            </a:rPr>
                            <a:t>Beam ID</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a:blip r:embed="rId3"/>
                          <a:stretch>
                            <a:fillRect l="-100512" t="-1351" r="-101023" b="-610811"/>
                          </a:stretch>
                        </a:blipFill>
                      </a:tcPr>
                    </a:tc>
                    <a:tc>
                      <a:txBody>
                        <a:bodyPr/>
                        <a:lstStyle/>
                        <a:p>
                          <a:endParaRPr lang="en-US"/>
                        </a:p>
                      </a:txBody>
                      <a:tcPr marL="68580" marR="68580" marT="0" marB="0" anchor="ctr">
                        <a:blipFill>
                          <a:blip r:embed="rId3"/>
                          <a:stretch>
                            <a:fillRect l="-200000" t="-1351" r="-765" b="-610811"/>
                          </a:stretch>
                        </a:blipFill>
                      </a:tcPr>
                    </a:tc>
                    <a:extLst>
                      <a:ext uri="{0D108BD9-81ED-4DB2-BD59-A6C34878D82A}">
                        <a16:rowId xmlns:a16="http://schemas.microsoft.com/office/drawing/2014/main" val="2940281282"/>
                      </a:ext>
                    </a:extLst>
                  </a:tr>
                  <a:tr h="449452">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B7</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25</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80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22603936"/>
                      </a:ext>
                    </a:extLst>
                  </a:tr>
                  <a:tr h="449452">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B8</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25</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60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38856058"/>
                      </a:ext>
                    </a:extLst>
                  </a:tr>
                  <a:tr h="449452">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B9</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25</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40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66920211"/>
                      </a:ext>
                    </a:extLst>
                  </a:tr>
                  <a:tr h="449452">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B10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25</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60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12323592"/>
                      </a:ext>
                    </a:extLst>
                  </a:tr>
                  <a:tr h="449452">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B11</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25</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40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748694898"/>
                      </a:ext>
                    </a:extLst>
                  </a:tr>
                  <a:tr h="449452">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B12</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a:effectLst/>
                              <a:latin typeface="Times New Roman" panose="02020603050405020304" pitchFamily="18" charset="0"/>
                              <a:cs typeface="Times New Roman" panose="02020603050405020304" pitchFamily="18" charset="0"/>
                            </a:rPr>
                            <a:t>25</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US" sz="1800" dirty="0">
                              <a:effectLst/>
                              <a:latin typeface="Times New Roman" panose="02020603050405020304" pitchFamily="18" charset="0"/>
                              <a:cs typeface="Times New Roman" panose="02020603050405020304" pitchFamily="18" charset="0"/>
                            </a:rPr>
                            <a:t>40</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062782471"/>
                      </a:ext>
                    </a:extLst>
                  </a:tr>
                </a:tbl>
              </a:graphicData>
            </a:graphic>
          </p:graphicFrame>
        </mc:Fallback>
      </mc:AlternateContent>
    </p:spTree>
    <p:extLst>
      <p:ext uri="{BB962C8B-B14F-4D97-AF65-F5344CB8AC3E}">
        <p14:creationId xmlns:p14="http://schemas.microsoft.com/office/powerpoint/2010/main" val="3356958454"/>
      </p:ext>
    </p:extLst>
  </p:cSld>
  <p:clrMapOvr>
    <a:masterClrMapping/>
  </p:clrMapOvr>
  <p:transition spd="slow">
    <p:push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24</a:t>
            </a:fld>
            <a:endParaRPr lang="en-US" noProof="0" dirty="0"/>
          </a:p>
        </p:txBody>
      </p:sp>
      <p:sp>
        <p:nvSpPr>
          <p:cNvPr id="3" name="Footer Placeholder 2">
            <a:extLst>
              <a:ext uri="{FF2B5EF4-FFF2-40B4-BE49-F238E27FC236}">
                <a16:creationId xmlns:a16="http://schemas.microsoft.com/office/drawing/2014/main" id="{5BC720F6-1F14-4072-869B-950A813FC351}"/>
              </a:ext>
            </a:extLst>
          </p:cNvPr>
          <p:cNvSpPr>
            <a:spLocks noGrp="1"/>
          </p:cNvSpPr>
          <p:nvPr>
            <p:ph type="ftr" sz="quarter" idx="12"/>
          </p:nvPr>
        </p:nvSpPr>
        <p:spPr/>
        <p:txBody>
          <a:bodyPr/>
          <a:lstStyle/>
          <a:p>
            <a:r>
              <a:rPr lang="en-US" noProof="0"/>
              <a:t>Add a footer</a:t>
            </a:r>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a:xfrm>
            <a:off x="432000" y="361660"/>
            <a:ext cx="11340000" cy="432000"/>
          </a:xfrm>
        </p:spPr>
        <p:txBody>
          <a:bodyPr/>
          <a:lstStyle/>
          <a:p>
            <a:r>
              <a:rPr lang="en-US" sz="4000" b="1" dirty="0">
                <a:solidFill>
                  <a:schemeClr val="tx1"/>
                </a:solidFill>
                <a:latin typeface="Times New Roman" panose="02020603050405020304" pitchFamily="18" charset="0"/>
                <a:cs typeface="Times New Roman" panose="02020603050405020304" pitchFamily="18" charset="0"/>
              </a:rPr>
              <a:t>Preliminary Design</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756485" y="5975516"/>
            <a:ext cx="1457125" cy="718586"/>
          </a:xfrm>
          <a:prstGeom prst="rect">
            <a:avLst/>
          </a:prstGeom>
        </p:spPr>
      </p:pic>
      <mc:AlternateContent xmlns:mc="http://schemas.openxmlformats.org/markup-compatibility/2006" xmlns:a14="http://schemas.microsoft.com/office/drawing/2010/main">
        <mc:Choice Requires="a14">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432000" y="1028700"/>
                <a:ext cx="11340000" cy="5550046"/>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buFont typeface="Courier New" panose="02070309020205020404" pitchFamily="49" charset="0"/>
                  <a:buChar char="o"/>
                </a:pPr>
                <a:r>
                  <a:rPr lang="en-US" sz="2400" dirty="0">
                    <a:solidFill>
                      <a:schemeClr val="tx1"/>
                    </a:solidFill>
                    <a:latin typeface="Times New Roman" panose="02020603050405020304" pitchFamily="18" charset="0"/>
                    <a:cs typeface="Times New Roman" panose="02020603050405020304" pitchFamily="18" charset="0"/>
                  </a:rPr>
                  <a:t>Preliminary columns dimensions</a:t>
                </a:r>
                <a:r>
                  <a:rPr lang="en-US" sz="2000" dirty="0">
                    <a:solidFill>
                      <a:schemeClr val="tx1"/>
                    </a:solidFill>
                    <a:latin typeface="Times New Roman" panose="02020603050405020304" pitchFamily="18" charset="0"/>
                    <a:cs typeface="Times New Roman" panose="02020603050405020304" pitchFamily="18" charset="0"/>
                  </a:rPr>
                  <a:t>:</a:t>
                </a:r>
              </a:p>
              <a:p>
                <a:pPr marL="0" indent="0">
                  <a:lnSpc>
                    <a:spcPct val="150000"/>
                  </a:lnSpc>
                  <a:buNone/>
                </a:pPr>
                <a:r>
                  <a:rPr lang="en-US" sz="2000" dirty="0">
                    <a:solidFill>
                      <a:schemeClr val="tx1"/>
                    </a:solidFill>
                    <a:latin typeface="Times New Roman" panose="02020603050405020304" pitchFamily="18" charset="0"/>
                    <a:cs typeface="Times New Roman" panose="02020603050405020304" pitchFamily="18" charset="0"/>
                  </a:rPr>
                  <a:t>Columns dimensions are calculated with the following conceptual formula:</a:t>
                </a:r>
              </a:p>
              <a:p>
                <a:pPr marL="0" indent="0">
                  <a:lnSpc>
                    <a:spcPct val="150000"/>
                  </a:lnSpc>
                  <a:buNone/>
                </a:pPr>
                <a14:m>
                  <m:oMathPara xmlns:m="http://schemas.openxmlformats.org/officeDocument/2006/math">
                    <m:oMathParaPr>
                      <m:jc m:val="centerGroup"/>
                    </m:oMathParaPr>
                    <m:oMath xmlns:m="http://schemas.openxmlformats.org/officeDocument/2006/math">
                      <m:sSub>
                        <m:sSubPr>
                          <m:ctrlPr>
                            <a:rPr lang="en-US" sz="2000" i="1" smtClean="0">
                              <a:solidFill>
                                <a:schemeClr val="tx1"/>
                              </a:solidFill>
                              <a:latin typeface="Cambria Math" panose="02040503050406030204" pitchFamily="18" charset="0"/>
                              <a:cs typeface="Times New Roman" panose="02020603050405020304" pitchFamily="18" charset="0"/>
                            </a:rPr>
                          </m:ctrlPr>
                        </m:sSubPr>
                        <m:e>
                          <m:r>
                            <a:rPr lang="en-US" sz="2000" b="0" i="1" smtClean="0">
                              <a:solidFill>
                                <a:schemeClr val="tx1"/>
                              </a:solidFill>
                              <a:latin typeface="Cambria Math" panose="02040503050406030204" pitchFamily="18" charset="0"/>
                              <a:cs typeface="Times New Roman" panose="02020603050405020304" pitchFamily="18" charset="0"/>
                            </a:rPr>
                            <m:t>𝑃</m:t>
                          </m:r>
                        </m:e>
                        <m:sub>
                          <m:r>
                            <a:rPr lang="en-US" sz="2000" b="0" i="1" smtClean="0">
                              <a:solidFill>
                                <a:schemeClr val="tx1"/>
                              </a:solidFill>
                              <a:latin typeface="Cambria Math" panose="02040503050406030204" pitchFamily="18" charset="0"/>
                              <a:cs typeface="Times New Roman" panose="02020603050405020304" pitchFamily="18" charset="0"/>
                            </a:rPr>
                            <m:t>𝑢</m:t>
                          </m:r>
                        </m:sub>
                      </m:sSub>
                      <m:r>
                        <a:rPr lang="en-US" sz="2000" b="0" i="1" smtClean="0">
                          <a:solidFill>
                            <a:schemeClr val="tx1"/>
                          </a:solidFill>
                          <a:latin typeface="Cambria Math" panose="02040503050406030204" pitchFamily="18" charset="0"/>
                          <a:cs typeface="Times New Roman" panose="02020603050405020304" pitchFamily="18" charset="0"/>
                        </a:rPr>
                        <m:t>= </m:t>
                      </m:r>
                      <m:sSub>
                        <m:sSubPr>
                          <m:ctrlPr>
                            <a:rPr lang="en-US" sz="2000" b="0" i="1" smtClean="0">
                              <a:solidFill>
                                <a:schemeClr val="tx1"/>
                              </a:solidFill>
                              <a:latin typeface="Cambria Math" panose="02040503050406030204" pitchFamily="18" charset="0"/>
                              <a:cs typeface="Times New Roman" panose="02020603050405020304" pitchFamily="18" charset="0"/>
                            </a:rPr>
                          </m:ctrlPr>
                        </m:sSubPr>
                        <m:e>
                          <m:r>
                            <a:rPr lang="en-US" sz="2000" b="0" i="1" smtClean="0">
                              <a:solidFill>
                                <a:schemeClr val="tx1"/>
                              </a:solidFill>
                              <a:latin typeface="Cambria Math" panose="02040503050406030204" pitchFamily="18" charset="0"/>
                              <a:cs typeface="Times New Roman" panose="02020603050405020304" pitchFamily="18" charset="0"/>
                            </a:rPr>
                            <m:t>𝐴</m:t>
                          </m:r>
                        </m:e>
                        <m:sub>
                          <m:r>
                            <a:rPr lang="en-US" sz="2000" b="0" i="1" smtClean="0">
                              <a:solidFill>
                                <a:schemeClr val="tx1"/>
                              </a:solidFill>
                              <a:latin typeface="Cambria Math" panose="02040503050406030204" pitchFamily="18" charset="0"/>
                              <a:cs typeface="Times New Roman" panose="02020603050405020304" pitchFamily="18" charset="0"/>
                            </a:rPr>
                            <m:t>𝑔</m:t>
                          </m:r>
                        </m:sub>
                      </m:sSub>
                    </m:oMath>
                  </m:oMathPara>
                </a14:m>
                <a:endParaRPr lang="en-US" sz="2000" dirty="0">
                  <a:solidFill>
                    <a:schemeClr val="tx1"/>
                  </a:solidFill>
                  <a:latin typeface="Times New Roman" panose="02020603050405020304" pitchFamily="18" charset="0"/>
                  <a:cs typeface="Times New Roman" panose="02020603050405020304" pitchFamily="18" charset="0"/>
                </a:endParaRPr>
              </a:p>
              <a:p>
                <a:pPr marL="0" indent="0">
                  <a:lnSpc>
                    <a:spcPct val="100000"/>
                  </a:lnSpc>
                  <a:buNone/>
                </a:pPr>
                <a:endParaRPr lang="en-US" dirty="0"/>
              </a:p>
            </p:txBody>
          </p:sp>
        </mc:Choice>
        <mc:Fallback xmlns="">
          <p:sp>
            <p:nvSpPr>
              <p:cNvPr id="9" name="Content Placeholder 4">
                <a:extLst>
                  <a:ext uri="{FF2B5EF4-FFF2-40B4-BE49-F238E27FC236}">
                    <a16:creationId xmlns:a16="http://schemas.microsoft.com/office/drawing/2014/main" id="{75AFFFA1-13D0-4F32-99FF-38A37C290471}"/>
                  </a:ext>
                </a:extLst>
              </p:cNvPr>
              <p:cNvSpPr txBox="1">
                <a:spLocks noRot="1" noChangeAspect="1" noMove="1" noResize="1" noEditPoints="1" noAdjustHandles="1" noChangeArrowheads="1" noChangeShapeType="1" noTextEdit="1"/>
              </p:cNvSpPr>
              <p:nvPr/>
            </p:nvSpPr>
            <p:spPr>
              <a:xfrm>
                <a:off x="432000" y="1028700"/>
                <a:ext cx="11340000" cy="5550046"/>
              </a:xfrm>
              <a:prstGeom prst="rect">
                <a:avLst/>
              </a:prstGeom>
              <a:blipFill>
                <a:blip r:embed="rId3"/>
                <a:stretch>
                  <a:fillRect l="-1559" t="-175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5" name="Table 5">
                <a:extLst>
                  <a:ext uri="{FF2B5EF4-FFF2-40B4-BE49-F238E27FC236}">
                    <a16:creationId xmlns:a16="http://schemas.microsoft.com/office/drawing/2014/main" id="{9B65D327-B7CC-4982-AB1E-417DA4B41540}"/>
                  </a:ext>
                </a:extLst>
              </p:cNvPr>
              <p:cNvGraphicFramePr>
                <a:graphicFrameLocks noGrp="1"/>
              </p:cNvGraphicFramePr>
              <p:nvPr>
                <p:extLst>
                  <p:ext uri="{D42A27DB-BD31-4B8C-83A1-F6EECF244321}">
                    <p14:modId xmlns:p14="http://schemas.microsoft.com/office/powerpoint/2010/main" val="1114139002"/>
                  </p:ext>
                </p:extLst>
              </p:nvPr>
            </p:nvGraphicFramePr>
            <p:xfrm>
              <a:off x="1855303" y="2964655"/>
              <a:ext cx="8582992" cy="2772756"/>
            </p:xfrm>
            <a:graphic>
              <a:graphicData uri="http://schemas.openxmlformats.org/drawingml/2006/table">
                <a:tbl>
                  <a:tblPr firstRow="1" bandRow="1">
                    <a:tableStyleId>{E8B1032C-EA38-4F05-BA0D-38AFFFC7BED3}</a:tableStyleId>
                  </a:tblPr>
                  <a:tblGrid>
                    <a:gridCol w="4291496">
                      <a:extLst>
                        <a:ext uri="{9D8B030D-6E8A-4147-A177-3AD203B41FA5}">
                          <a16:colId xmlns:a16="http://schemas.microsoft.com/office/drawing/2014/main" val="4030670658"/>
                        </a:ext>
                      </a:extLst>
                    </a:gridCol>
                    <a:gridCol w="4291496">
                      <a:extLst>
                        <a:ext uri="{9D8B030D-6E8A-4147-A177-3AD203B41FA5}">
                          <a16:colId xmlns:a16="http://schemas.microsoft.com/office/drawing/2014/main" val="8021096"/>
                        </a:ext>
                      </a:extLst>
                    </a:gridCol>
                  </a:tblGrid>
                  <a:tr h="462126">
                    <a:tc>
                      <a:txBody>
                        <a:bodyPr/>
                        <a:lstStyle/>
                        <a:p>
                          <a:pPr algn="ctr"/>
                          <a:r>
                            <a:rPr lang="en-US" dirty="0">
                              <a:latin typeface="Times New Roman" panose="02020603050405020304" pitchFamily="18" charset="0"/>
                              <a:cs typeface="Times New Roman" panose="02020603050405020304" pitchFamily="18" charset="0"/>
                            </a:rPr>
                            <a:t>Column group</a:t>
                          </a:r>
                        </a:p>
                      </a:txBody>
                      <a:tcPr/>
                    </a:tc>
                    <a:tc>
                      <a:txBody>
                        <a:bodyPr/>
                        <a:lstStyle/>
                        <a:p>
                          <a:pPr algn="ctr"/>
                          <a:r>
                            <a:rPr lang="en-US" dirty="0">
                              <a:latin typeface="Times New Roman" panose="02020603050405020304" pitchFamily="18" charset="0"/>
                              <a:cs typeface="Times New Roman" panose="02020603050405020304" pitchFamily="18" charset="0"/>
                            </a:rPr>
                            <a:t>Column dimensions</a:t>
                          </a:r>
                        </a:p>
                      </a:txBody>
                      <a:tcPr/>
                    </a:tc>
                    <a:extLst>
                      <a:ext uri="{0D108BD9-81ED-4DB2-BD59-A6C34878D82A}">
                        <a16:rowId xmlns:a16="http://schemas.microsoft.com/office/drawing/2014/main" val="2939330206"/>
                      </a:ext>
                    </a:extLst>
                  </a:tr>
                  <a:tr h="462126">
                    <a:tc>
                      <a:txBody>
                        <a:bodyPr/>
                        <a:lstStyle/>
                        <a:p>
                          <a:pPr algn="ctr"/>
                          <a:r>
                            <a:rPr lang="en-US" dirty="0">
                              <a:latin typeface="Times New Roman" panose="02020603050405020304" pitchFamily="18" charset="0"/>
                              <a:cs typeface="Times New Roman" panose="02020603050405020304" pitchFamily="18" charset="0"/>
                            </a:rPr>
                            <a:t>C1</a:t>
                          </a:r>
                        </a:p>
                      </a:txBody>
                      <a:tcPr/>
                    </a:tc>
                    <a:tc>
                      <a:txBody>
                        <a:bodyPr/>
                        <a:lstStyle/>
                        <a:p>
                          <a:pPr algn="ctr"/>
                          <a:r>
                            <a:rPr lang="en-US" dirty="0">
                              <a:latin typeface="Times New Roman" panose="02020603050405020304" pitchFamily="18" charset="0"/>
                              <a:cs typeface="Times New Roman" panose="02020603050405020304" pitchFamily="18" charset="0"/>
                            </a:rPr>
                            <a:t>30 </a:t>
                          </a:r>
                          <a14:m>
                            <m:oMath xmlns:m="http://schemas.openxmlformats.org/officeDocument/2006/math">
                              <m:r>
                                <a:rPr lang="en-US" i="1" smtClean="0">
                                  <a:latin typeface="Cambria Math" panose="02040503050406030204" pitchFamily="18" charset="0"/>
                                  <a:ea typeface="Cambria Math" panose="02040503050406030204" pitchFamily="18" charset="0"/>
                                </a:rPr>
                                <m:t>×</m:t>
                              </m:r>
                            </m:oMath>
                          </a14:m>
                          <a:r>
                            <a:rPr lang="en-US" dirty="0">
                              <a:latin typeface="Times New Roman" panose="02020603050405020304" pitchFamily="18" charset="0"/>
                              <a:cs typeface="Times New Roman" panose="02020603050405020304" pitchFamily="18" charset="0"/>
                            </a:rPr>
                            <a:t> 30</a:t>
                          </a:r>
                        </a:p>
                      </a:txBody>
                      <a:tcPr/>
                    </a:tc>
                    <a:extLst>
                      <a:ext uri="{0D108BD9-81ED-4DB2-BD59-A6C34878D82A}">
                        <a16:rowId xmlns:a16="http://schemas.microsoft.com/office/drawing/2014/main" val="1267882518"/>
                      </a:ext>
                    </a:extLst>
                  </a:tr>
                  <a:tr h="462126">
                    <a:tc>
                      <a:txBody>
                        <a:bodyPr/>
                        <a:lstStyle/>
                        <a:p>
                          <a:pPr algn="ctr"/>
                          <a:r>
                            <a:rPr lang="en-US" dirty="0">
                              <a:latin typeface="Times New Roman" panose="02020603050405020304" pitchFamily="18" charset="0"/>
                              <a:cs typeface="Times New Roman" panose="02020603050405020304" pitchFamily="18" charset="0"/>
                            </a:rPr>
                            <a:t>C2</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latin typeface="Times New Roman" panose="02020603050405020304" pitchFamily="18" charset="0"/>
                              <a:cs typeface="Times New Roman" panose="02020603050405020304" pitchFamily="18" charset="0"/>
                            </a:rPr>
                            <a:t>30 </a:t>
                          </a:r>
                          <a14:m>
                            <m:oMath xmlns:m="http://schemas.openxmlformats.org/officeDocument/2006/math">
                              <m:r>
                                <a:rPr lang="en-US" i="1" smtClean="0">
                                  <a:latin typeface="Cambria Math" panose="02040503050406030204" pitchFamily="18" charset="0"/>
                                  <a:ea typeface="Cambria Math" panose="02040503050406030204" pitchFamily="18" charset="0"/>
                                </a:rPr>
                                <m:t>×</m:t>
                              </m:r>
                            </m:oMath>
                          </a14:m>
                          <a:r>
                            <a:rPr lang="en-US" dirty="0">
                              <a:latin typeface="Times New Roman" panose="02020603050405020304" pitchFamily="18" charset="0"/>
                              <a:cs typeface="Times New Roman" panose="02020603050405020304" pitchFamily="18" charset="0"/>
                            </a:rPr>
                            <a:t> 70</a:t>
                          </a:r>
                        </a:p>
                      </a:txBody>
                      <a:tcPr/>
                    </a:tc>
                    <a:extLst>
                      <a:ext uri="{0D108BD9-81ED-4DB2-BD59-A6C34878D82A}">
                        <a16:rowId xmlns:a16="http://schemas.microsoft.com/office/drawing/2014/main" val="3684125323"/>
                      </a:ext>
                    </a:extLst>
                  </a:tr>
                  <a:tr h="462126">
                    <a:tc>
                      <a:txBody>
                        <a:bodyPr/>
                        <a:lstStyle/>
                        <a:p>
                          <a:pPr algn="ctr"/>
                          <a:r>
                            <a:rPr lang="en-US" dirty="0">
                              <a:latin typeface="Times New Roman" panose="02020603050405020304" pitchFamily="18" charset="0"/>
                              <a:cs typeface="Times New Roman" panose="02020603050405020304" pitchFamily="18" charset="0"/>
                            </a:rPr>
                            <a:t>C3</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latin typeface="Times New Roman" panose="02020603050405020304" pitchFamily="18" charset="0"/>
                              <a:cs typeface="Times New Roman" panose="02020603050405020304" pitchFamily="18" charset="0"/>
                            </a:rPr>
                            <a:t>30 </a:t>
                          </a:r>
                          <a14:m>
                            <m:oMath xmlns:m="http://schemas.openxmlformats.org/officeDocument/2006/math">
                              <m:r>
                                <a:rPr lang="en-US" i="1" smtClean="0">
                                  <a:latin typeface="Cambria Math" panose="02040503050406030204" pitchFamily="18" charset="0"/>
                                  <a:ea typeface="Cambria Math" panose="02040503050406030204" pitchFamily="18" charset="0"/>
                                </a:rPr>
                                <m:t>×</m:t>
                              </m:r>
                            </m:oMath>
                          </a14:m>
                          <a:r>
                            <a:rPr lang="en-US" dirty="0">
                              <a:latin typeface="Times New Roman" panose="02020603050405020304" pitchFamily="18" charset="0"/>
                              <a:cs typeface="Times New Roman" panose="02020603050405020304" pitchFamily="18" charset="0"/>
                            </a:rPr>
                            <a:t> 90</a:t>
                          </a:r>
                        </a:p>
                      </a:txBody>
                      <a:tcPr/>
                    </a:tc>
                    <a:extLst>
                      <a:ext uri="{0D108BD9-81ED-4DB2-BD59-A6C34878D82A}">
                        <a16:rowId xmlns:a16="http://schemas.microsoft.com/office/drawing/2014/main" val="1199329013"/>
                      </a:ext>
                    </a:extLst>
                  </a:tr>
                  <a:tr h="462126">
                    <a:tc>
                      <a:txBody>
                        <a:bodyPr/>
                        <a:lstStyle/>
                        <a:p>
                          <a:pPr algn="ctr"/>
                          <a:r>
                            <a:rPr lang="en-US" dirty="0">
                              <a:latin typeface="Times New Roman" panose="02020603050405020304" pitchFamily="18" charset="0"/>
                              <a:cs typeface="Times New Roman" panose="02020603050405020304" pitchFamily="18" charset="0"/>
                            </a:rPr>
                            <a:t>C4</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latin typeface="Times New Roman" panose="02020603050405020304" pitchFamily="18" charset="0"/>
                              <a:cs typeface="Times New Roman" panose="02020603050405020304" pitchFamily="18" charset="0"/>
                            </a:rPr>
                            <a:t>50 </a:t>
                          </a:r>
                          <a14:m>
                            <m:oMath xmlns:m="http://schemas.openxmlformats.org/officeDocument/2006/math">
                              <m:r>
                                <a:rPr lang="en-US" i="1" smtClean="0">
                                  <a:latin typeface="Cambria Math" panose="02040503050406030204" pitchFamily="18" charset="0"/>
                                  <a:ea typeface="Cambria Math" panose="02040503050406030204" pitchFamily="18" charset="0"/>
                                </a:rPr>
                                <m:t>×</m:t>
                              </m:r>
                            </m:oMath>
                          </a14:m>
                          <a:r>
                            <a:rPr lang="en-US" dirty="0">
                              <a:latin typeface="Times New Roman" panose="02020603050405020304" pitchFamily="18" charset="0"/>
                              <a:cs typeface="Times New Roman" panose="02020603050405020304" pitchFamily="18" charset="0"/>
                            </a:rPr>
                            <a:t> 70</a:t>
                          </a:r>
                        </a:p>
                      </a:txBody>
                      <a:tcPr/>
                    </a:tc>
                    <a:extLst>
                      <a:ext uri="{0D108BD9-81ED-4DB2-BD59-A6C34878D82A}">
                        <a16:rowId xmlns:a16="http://schemas.microsoft.com/office/drawing/2014/main" val="910812231"/>
                      </a:ext>
                    </a:extLst>
                  </a:tr>
                  <a:tr h="462126">
                    <a:tc>
                      <a:txBody>
                        <a:bodyPr/>
                        <a:lstStyle/>
                        <a:p>
                          <a:pPr algn="ctr"/>
                          <a:r>
                            <a:rPr lang="en-US" dirty="0">
                              <a:latin typeface="Times New Roman" panose="02020603050405020304" pitchFamily="18" charset="0"/>
                              <a:cs typeface="Times New Roman" panose="02020603050405020304" pitchFamily="18" charset="0"/>
                            </a:rPr>
                            <a:t>C5</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latin typeface="Times New Roman" panose="02020603050405020304" pitchFamily="18" charset="0"/>
                              <a:cs typeface="Times New Roman" panose="02020603050405020304" pitchFamily="18" charset="0"/>
                            </a:rPr>
                            <a:t>30 </a:t>
                          </a:r>
                          <a14:m>
                            <m:oMath xmlns:m="http://schemas.openxmlformats.org/officeDocument/2006/math">
                              <m:r>
                                <a:rPr lang="en-US" i="1" smtClean="0">
                                  <a:latin typeface="Cambria Math" panose="02040503050406030204" pitchFamily="18" charset="0"/>
                                  <a:ea typeface="Cambria Math" panose="02040503050406030204" pitchFamily="18" charset="0"/>
                                </a:rPr>
                                <m:t>×</m:t>
                              </m:r>
                            </m:oMath>
                          </a14:m>
                          <a:r>
                            <a:rPr lang="en-US" dirty="0">
                              <a:latin typeface="Times New Roman" panose="02020603050405020304" pitchFamily="18" charset="0"/>
                              <a:cs typeface="Times New Roman" panose="02020603050405020304" pitchFamily="18" charset="0"/>
                            </a:rPr>
                            <a:t> 100</a:t>
                          </a:r>
                        </a:p>
                      </a:txBody>
                      <a:tcPr/>
                    </a:tc>
                    <a:extLst>
                      <a:ext uri="{0D108BD9-81ED-4DB2-BD59-A6C34878D82A}">
                        <a16:rowId xmlns:a16="http://schemas.microsoft.com/office/drawing/2014/main" val="1177225225"/>
                      </a:ext>
                    </a:extLst>
                  </a:tr>
                </a:tbl>
              </a:graphicData>
            </a:graphic>
          </p:graphicFrame>
        </mc:Choice>
        <mc:Fallback xmlns="">
          <p:graphicFrame>
            <p:nvGraphicFramePr>
              <p:cNvPr id="5" name="Table 5">
                <a:extLst>
                  <a:ext uri="{FF2B5EF4-FFF2-40B4-BE49-F238E27FC236}">
                    <a16:creationId xmlns:a16="http://schemas.microsoft.com/office/drawing/2014/main" id="{9B65D327-B7CC-4982-AB1E-417DA4B41540}"/>
                  </a:ext>
                </a:extLst>
              </p:cNvPr>
              <p:cNvGraphicFramePr>
                <a:graphicFrameLocks noGrp="1"/>
              </p:cNvGraphicFramePr>
              <p:nvPr>
                <p:extLst>
                  <p:ext uri="{D42A27DB-BD31-4B8C-83A1-F6EECF244321}">
                    <p14:modId xmlns:p14="http://schemas.microsoft.com/office/powerpoint/2010/main" val="1114139002"/>
                  </p:ext>
                </p:extLst>
              </p:nvPr>
            </p:nvGraphicFramePr>
            <p:xfrm>
              <a:off x="1855303" y="2964655"/>
              <a:ext cx="8582992" cy="2772756"/>
            </p:xfrm>
            <a:graphic>
              <a:graphicData uri="http://schemas.openxmlformats.org/drawingml/2006/table">
                <a:tbl>
                  <a:tblPr firstRow="1" bandRow="1">
                    <a:tableStyleId>{E8B1032C-EA38-4F05-BA0D-38AFFFC7BED3}</a:tableStyleId>
                  </a:tblPr>
                  <a:tblGrid>
                    <a:gridCol w="4291496">
                      <a:extLst>
                        <a:ext uri="{9D8B030D-6E8A-4147-A177-3AD203B41FA5}">
                          <a16:colId xmlns:a16="http://schemas.microsoft.com/office/drawing/2014/main" val="4030670658"/>
                        </a:ext>
                      </a:extLst>
                    </a:gridCol>
                    <a:gridCol w="4291496">
                      <a:extLst>
                        <a:ext uri="{9D8B030D-6E8A-4147-A177-3AD203B41FA5}">
                          <a16:colId xmlns:a16="http://schemas.microsoft.com/office/drawing/2014/main" val="8021096"/>
                        </a:ext>
                      </a:extLst>
                    </a:gridCol>
                  </a:tblGrid>
                  <a:tr h="462126">
                    <a:tc>
                      <a:txBody>
                        <a:bodyPr/>
                        <a:lstStyle/>
                        <a:p>
                          <a:pPr algn="ctr"/>
                          <a:r>
                            <a:rPr lang="en-US" dirty="0">
                              <a:latin typeface="Times New Roman" panose="02020603050405020304" pitchFamily="18" charset="0"/>
                              <a:cs typeface="Times New Roman" panose="02020603050405020304" pitchFamily="18" charset="0"/>
                            </a:rPr>
                            <a:t>Column group</a:t>
                          </a:r>
                        </a:p>
                      </a:txBody>
                      <a:tcPr/>
                    </a:tc>
                    <a:tc>
                      <a:txBody>
                        <a:bodyPr/>
                        <a:lstStyle/>
                        <a:p>
                          <a:pPr algn="ctr"/>
                          <a:r>
                            <a:rPr lang="en-US" dirty="0">
                              <a:latin typeface="Times New Roman" panose="02020603050405020304" pitchFamily="18" charset="0"/>
                              <a:cs typeface="Times New Roman" panose="02020603050405020304" pitchFamily="18" charset="0"/>
                            </a:rPr>
                            <a:t>Column dimensions</a:t>
                          </a:r>
                        </a:p>
                      </a:txBody>
                      <a:tcPr/>
                    </a:tc>
                    <a:extLst>
                      <a:ext uri="{0D108BD9-81ED-4DB2-BD59-A6C34878D82A}">
                        <a16:rowId xmlns:a16="http://schemas.microsoft.com/office/drawing/2014/main" val="2939330206"/>
                      </a:ext>
                    </a:extLst>
                  </a:tr>
                  <a:tr h="462126">
                    <a:tc>
                      <a:txBody>
                        <a:bodyPr/>
                        <a:lstStyle/>
                        <a:p>
                          <a:pPr algn="ctr"/>
                          <a:r>
                            <a:rPr lang="en-US" dirty="0">
                              <a:latin typeface="Times New Roman" panose="02020603050405020304" pitchFamily="18" charset="0"/>
                              <a:cs typeface="Times New Roman" panose="02020603050405020304" pitchFamily="18" charset="0"/>
                            </a:rPr>
                            <a:t>C1</a:t>
                          </a:r>
                        </a:p>
                      </a:txBody>
                      <a:tcPr/>
                    </a:tc>
                    <a:tc>
                      <a:txBody>
                        <a:bodyPr/>
                        <a:lstStyle/>
                        <a:p>
                          <a:endParaRPr lang="en-US"/>
                        </a:p>
                      </a:txBody>
                      <a:tcPr>
                        <a:blipFill>
                          <a:blip r:embed="rId4"/>
                          <a:stretch>
                            <a:fillRect l="-100284" t="-106579" r="-426" b="-402632"/>
                          </a:stretch>
                        </a:blipFill>
                      </a:tcPr>
                    </a:tc>
                    <a:extLst>
                      <a:ext uri="{0D108BD9-81ED-4DB2-BD59-A6C34878D82A}">
                        <a16:rowId xmlns:a16="http://schemas.microsoft.com/office/drawing/2014/main" val="1267882518"/>
                      </a:ext>
                    </a:extLst>
                  </a:tr>
                  <a:tr h="462126">
                    <a:tc>
                      <a:txBody>
                        <a:bodyPr/>
                        <a:lstStyle/>
                        <a:p>
                          <a:pPr algn="ctr"/>
                          <a:r>
                            <a:rPr lang="en-US" dirty="0">
                              <a:latin typeface="Times New Roman" panose="02020603050405020304" pitchFamily="18" charset="0"/>
                              <a:cs typeface="Times New Roman" panose="02020603050405020304" pitchFamily="18" charset="0"/>
                            </a:rPr>
                            <a:t>C2</a:t>
                          </a:r>
                        </a:p>
                      </a:txBody>
                      <a:tcPr/>
                    </a:tc>
                    <a:tc>
                      <a:txBody>
                        <a:bodyPr/>
                        <a:lstStyle/>
                        <a:p>
                          <a:endParaRPr lang="en-US"/>
                        </a:p>
                      </a:txBody>
                      <a:tcPr>
                        <a:blipFill>
                          <a:blip r:embed="rId4"/>
                          <a:stretch>
                            <a:fillRect l="-100284" t="-206579" r="-426" b="-302632"/>
                          </a:stretch>
                        </a:blipFill>
                      </a:tcPr>
                    </a:tc>
                    <a:extLst>
                      <a:ext uri="{0D108BD9-81ED-4DB2-BD59-A6C34878D82A}">
                        <a16:rowId xmlns:a16="http://schemas.microsoft.com/office/drawing/2014/main" val="3684125323"/>
                      </a:ext>
                    </a:extLst>
                  </a:tr>
                  <a:tr h="462126">
                    <a:tc>
                      <a:txBody>
                        <a:bodyPr/>
                        <a:lstStyle/>
                        <a:p>
                          <a:pPr algn="ctr"/>
                          <a:r>
                            <a:rPr lang="en-US" dirty="0">
                              <a:latin typeface="Times New Roman" panose="02020603050405020304" pitchFamily="18" charset="0"/>
                              <a:cs typeface="Times New Roman" panose="02020603050405020304" pitchFamily="18" charset="0"/>
                            </a:rPr>
                            <a:t>C3</a:t>
                          </a:r>
                        </a:p>
                      </a:txBody>
                      <a:tcPr/>
                    </a:tc>
                    <a:tc>
                      <a:txBody>
                        <a:bodyPr/>
                        <a:lstStyle/>
                        <a:p>
                          <a:endParaRPr lang="en-US"/>
                        </a:p>
                      </a:txBody>
                      <a:tcPr>
                        <a:blipFill>
                          <a:blip r:embed="rId4"/>
                          <a:stretch>
                            <a:fillRect l="-100284" t="-306579" r="-426" b="-202632"/>
                          </a:stretch>
                        </a:blipFill>
                      </a:tcPr>
                    </a:tc>
                    <a:extLst>
                      <a:ext uri="{0D108BD9-81ED-4DB2-BD59-A6C34878D82A}">
                        <a16:rowId xmlns:a16="http://schemas.microsoft.com/office/drawing/2014/main" val="1199329013"/>
                      </a:ext>
                    </a:extLst>
                  </a:tr>
                  <a:tr h="462126">
                    <a:tc>
                      <a:txBody>
                        <a:bodyPr/>
                        <a:lstStyle/>
                        <a:p>
                          <a:pPr algn="ctr"/>
                          <a:r>
                            <a:rPr lang="en-US" dirty="0">
                              <a:latin typeface="Times New Roman" panose="02020603050405020304" pitchFamily="18" charset="0"/>
                              <a:cs typeface="Times New Roman" panose="02020603050405020304" pitchFamily="18" charset="0"/>
                            </a:rPr>
                            <a:t>C4</a:t>
                          </a:r>
                        </a:p>
                      </a:txBody>
                      <a:tcPr/>
                    </a:tc>
                    <a:tc>
                      <a:txBody>
                        <a:bodyPr/>
                        <a:lstStyle/>
                        <a:p>
                          <a:endParaRPr lang="en-US"/>
                        </a:p>
                      </a:txBody>
                      <a:tcPr>
                        <a:blipFill>
                          <a:blip r:embed="rId4"/>
                          <a:stretch>
                            <a:fillRect l="-100284" t="-406579" r="-426" b="-102632"/>
                          </a:stretch>
                        </a:blipFill>
                      </a:tcPr>
                    </a:tc>
                    <a:extLst>
                      <a:ext uri="{0D108BD9-81ED-4DB2-BD59-A6C34878D82A}">
                        <a16:rowId xmlns:a16="http://schemas.microsoft.com/office/drawing/2014/main" val="910812231"/>
                      </a:ext>
                    </a:extLst>
                  </a:tr>
                  <a:tr h="462126">
                    <a:tc>
                      <a:txBody>
                        <a:bodyPr/>
                        <a:lstStyle/>
                        <a:p>
                          <a:pPr algn="ctr"/>
                          <a:r>
                            <a:rPr lang="en-US" dirty="0">
                              <a:latin typeface="Times New Roman" panose="02020603050405020304" pitchFamily="18" charset="0"/>
                              <a:cs typeface="Times New Roman" panose="02020603050405020304" pitchFamily="18" charset="0"/>
                            </a:rPr>
                            <a:t>C5</a:t>
                          </a:r>
                        </a:p>
                      </a:txBody>
                      <a:tcPr/>
                    </a:tc>
                    <a:tc>
                      <a:txBody>
                        <a:bodyPr/>
                        <a:lstStyle/>
                        <a:p>
                          <a:endParaRPr lang="en-US"/>
                        </a:p>
                      </a:txBody>
                      <a:tcPr>
                        <a:blipFill>
                          <a:blip r:embed="rId4"/>
                          <a:stretch>
                            <a:fillRect l="-100284" t="-506579" r="-426" b="-2632"/>
                          </a:stretch>
                        </a:blipFill>
                      </a:tcPr>
                    </a:tc>
                    <a:extLst>
                      <a:ext uri="{0D108BD9-81ED-4DB2-BD59-A6C34878D82A}">
                        <a16:rowId xmlns:a16="http://schemas.microsoft.com/office/drawing/2014/main" val="1177225225"/>
                      </a:ext>
                    </a:extLst>
                  </a:tr>
                </a:tbl>
              </a:graphicData>
            </a:graphic>
          </p:graphicFrame>
        </mc:Fallback>
      </mc:AlternateContent>
    </p:spTree>
    <p:extLst>
      <p:ext uri="{BB962C8B-B14F-4D97-AF65-F5344CB8AC3E}">
        <p14:creationId xmlns:p14="http://schemas.microsoft.com/office/powerpoint/2010/main" val="399012573"/>
      </p:ext>
    </p:extLst>
  </p:cSld>
  <p:clrMapOvr>
    <a:masterClrMapping/>
  </p:clrMapOvr>
  <p:transition spd="slow">
    <p:push dir="u"/>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25</a:t>
            </a:fld>
            <a:endParaRPr lang="en-US" noProof="0" dirty="0"/>
          </a:p>
        </p:txBody>
      </p:sp>
      <p:sp>
        <p:nvSpPr>
          <p:cNvPr id="3" name="Footer Placeholder 2">
            <a:extLst>
              <a:ext uri="{FF2B5EF4-FFF2-40B4-BE49-F238E27FC236}">
                <a16:creationId xmlns:a16="http://schemas.microsoft.com/office/drawing/2014/main" id="{5BC720F6-1F14-4072-869B-950A813FC351}"/>
              </a:ext>
            </a:extLst>
          </p:cNvPr>
          <p:cNvSpPr>
            <a:spLocks noGrp="1"/>
          </p:cNvSpPr>
          <p:nvPr>
            <p:ph type="ftr" sz="quarter" idx="12"/>
          </p:nvPr>
        </p:nvSpPr>
        <p:spPr/>
        <p:txBody>
          <a:bodyPr/>
          <a:lstStyle/>
          <a:p>
            <a:r>
              <a:rPr lang="en-US" noProof="0"/>
              <a:t>Add a footer</a:t>
            </a:r>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a:xfrm>
            <a:off x="432000" y="389796"/>
            <a:ext cx="11340000" cy="432000"/>
          </a:xfrm>
        </p:spPr>
        <p:txBody>
          <a:bodyPr/>
          <a:lstStyle/>
          <a:p>
            <a:r>
              <a:rPr lang="en-US" sz="4000" b="1" dirty="0">
                <a:solidFill>
                  <a:schemeClr val="tx1"/>
                </a:solidFill>
                <a:latin typeface="Times New Roman" panose="02020603050405020304" pitchFamily="18" charset="0"/>
                <a:cs typeface="Times New Roman" panose="02020603050405020304" pitchFamily="18" charset="0"/>
              </a:rPr>
              <a:t>Preliminary Design</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756485" y="5975516"/>
            <a:ext cx="1457125" cy="718586"/>
          </a:xfrm>
          <a:prstGeom prst="rect">
            <a:avLst/>
          </a:prstGeom>
        </p:spPr>
      </p:pic>
      <p:pic>
        <p:nvPicPr>
          <p:cNvPr id="2" name="Picture 1">
            <a:extLst>
              <a:ext uri="{FF2B5EF4-FFF2-40B4-BE49-F238E27FC236}">
                <a16:creationId xmlns:a16="http://schemas.microsoft.com/office/drawing/2014/main" id="{C1D9872E-3CD0-428F-8B2D-FED1170B84DA}"/>
              </a:ext>
            </a:extLst>
          </p:cNvPr>
          <p:cNvPicPr>
            <a:picLocks noChangeAspect="1"/>
          </p:cNvPicPr>
          <p:nvPr/>
        </p:nvPicPr>
        <p:blipFill>
          <a:blip r:embed="rId3"/>
          <a:stretch>
            <a:fillRect/>
          </a:stretch>
        </p:blipFill>
        <p:spPr>
          <a:xfrm>
            <a:off x="1362703" y="1940217"/>
            <a:ext cx="9305298" cy="4842985"/>
          </a:xfrm>
          <a:prstGeom prst="rect">
            <a:avLst/>
          </a:prstGeom>
        </p:spPr>
      </p:pic>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432000" y="1028700"/>
            <a:ext cx="11340000" cy="5550046"/>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buFont typeface="Courier New" panose="02070309020205020404" pitchFamily="49" charset="0"/>
              <a:buChar char="o"/>
            </a:pPr>
            <a:r>
              <a:rPr lang="en-US" sz="2400" dirty="0">
                <a:solidFill>
                  <a:schemeClr val="tx1"/>
                </a:solidFill>
                <a:latin typeface="Times New Roman" panose="02020603050405020304" pitchFamily="18" charset="0"/>
                <a:cs typeface="Times New Roman" panose="02020603050405020304" pitchFamily="18" charset="0"/>
              </a:rPr>
              <a:t>Preliminary columns layout</a:t>
            </a:r>
            <a:r>
              <a:rPr lang="en-US" sz="2000" dirty="0">
                <a:solidFill>
                  <a:schemeClr val="tx1"/>
                </a:solidFill>
                <a:latin typeface="Times New Roman" panose="02020603050405020304" pitchFamily="18" charset="0"/>
                <a:cs typeface="Times New Roman" panose="02020603050405020304" pitchFamily="18" charset="0"/>
              </a:rPr>
              <a:t>:</a:t>
            </a:r>
          </a:p>
          <a:p>
            <a:pPr marL="0" indent="0">
              <a:lnSpc>
                <a:spcPct val="150000"/>
              </a:lnSpc>
              <a:buNone/>
            </a:pPr>
            <a:r>
              <a:rPr lang="en-US" sz="2000" dirty="0">
                <a:solidFill>
                  <a:schemeClr val="tx1"/>
                </a:solidFill>
                <a:latin typeface="Times New Roman" panose="02020603050405020304" pitchFamily="18" charset="0"/>
                <a:cs typeface="Times New Roman" panose="02020603050405020304" pitchFamily="18" charset="0"/>
              </a:rPr>
              <a:t>The column layout and distribution is shown in the figure below:</a:t>
            </a:r>
          </a:p>
          <a:p>
            <a:pPr marL="0"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0" indent="0">
              <a:lnSpc>
                <a:spcPct val="100000"/>
              </a:lnSpc>
              <a:buNone/>
            </a:pPr>
            <a:endParaRPr lang="en-US" dirty="0"/>
          </a:p>
        </p:txBody>
      </p:sp>
    </p:spTree>
    <p:extLst>
      <p:ext uri="{BB962C8B-B14F-4D97-AF65-F5344CB8AC3E}">
        <p14:creationId xmlns:p14="http://schemas.microsoft.com/office/powerpoint/2010/main" val="4232766792"/>
      </p:ext>
    </p:extLst>
  </p:cSld>
  <p:clrMapOvr>
    <a:masterClrMapping/>
  </p:clrMapOvr>
  <p:transition spd="slow">
    <p:push dir="u"/>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26</a:t>
            </a:fld>
            <a:endParaRPr lang="en-US" noProof="0" dirty="0"/>
          </a:p>
        </p:txBody>
      </p:sp>
      <p:sp>
        <p:nvSpPr>
          <p:cNvPr id="3" name="Footer Placeholder 2">
            <a:extLst>
              <a:ext uri="{FF2B5EF4-FFF2-40B4-BE49-F238E27FC236}">
                <a16:creationId xmlns:a16="http://schemas.microsoft.com/office/drawing/2014/main" id="{5BC720F6-1F14-4072-869B-950A813FC351}"/>
              </a:ext>
            </a:extLst>
          </p:cNvPr>
          <p:cNvSpPr>
            <a:spLocks noGrp="1"/>
          </p:cNvSpPr>
          <p:nvPr>
            <p:ph type="ftr" sz="quarter" idx="12"/>
          </p:nvPr>
        </p:nvSpPr>
        <p:spPr/>
        <p:txBody>
          <a:bodyPr/>
          <a:lstStyle/>
          <a:p>
            <a:r>
              <a:rPr lang="en-US" noProof="0"/>
              <a:t>Add a footer</a:t>
            </a:r>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p:txBody>
          <a:bodyPr/>
          <a:lstStyle/>
          <a:p>
            <a:r>
              <a:rPr lang="en-US" b="1" dirty="0">
                <a:solidFill>
                  <a:schemeClr val="tx1"/>
                </a:solidFill>
                <a:latin typeface="Times New Roman" panose="02020603050405020304" pitchFamily="18" charset="0"/>
                <a:cs typeface="Times New Roman" panose="02020603050405020304" pitchFamily="18" charset="0"/>
              </a:rPr>
              <a:t>Three Dimensional Modeling</a:t>
            </a:r>
            <a:endParaRPr lang="en-US" sz="4000" b="1" dirty="0">
              <a:solidFill>
                <a:schemeClr val="tx1"/>
              </a:solidFill>
              <a:latin typeface="Times New Roman" panose="02020603050405020304" pitchFamily="18" charset="0"/>
              <a:cs typeface="Times New Roman" panose="02020603050405020304" pitchFamily="18" charset="0"/>
            </a:endParaRP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756484" y="5975515"/>
            <a:ext cx="1457125" cy="718586"/>
          </a:xfrm>
          <a:prstGeom prst="rect">
            <a:avLst/>
          </a:prstGeom>
        </p:spPr>
      </p:pic>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432000" y="1028700"/>
            <a:ext cx="11340000" cy="5550046"/>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Font typeface="Courier New" panose="02070309020205020404" pitchFamily="49" charset="0"/>
              <a:buChar char="o"/>
            </a:pPr>
            <a:r>
              <a:rPr lang="en-US" sz="2000" dirty="0">
                <a:solidFill>
                  <a:schemeClr val="tx1"/>
                </a:solidFill>
                <a:latin typeface="Times New Roman" panose="02020603050405020304" pitchFamily="18" charset="0"/>
                <a:cs typeface="Times New Roman" panose="02020603050405020304" pitchFamily="18" charset="0"/>
              </a:rPr>
              <a:t>Modeling of Exterior Stone Walls:</a:t>
            </a:r>
          </a:p>
          <a:p>
            <a:pPr lvl="1">
              <a:lnSpc>
                <a:spcPct val="150000"/>
              </a:lnSpc>
            </a:pPr>
            <a:r>
              <a:rPr lang="en-US" sz="2000" dirty="0">
                <a:solidFill>
                  <a:schemeClr val="tx1"/>
                </a:solidFill>
                <a:latin typeface="Times New Roman" panose="02020603050405020304" pitchFamily="18" charset="0"/>
                <a:cs typeface="Times New Roman" panose="02020603050405020304" pitchFamily="18" charset="0"/>
              </a:rPr>
              <a:t>Unfortunately, there is no definitive and precise method today to model these exterior walls.</a:t>
            </a:r>
          </a:p>
          <a:p>
            <a:pPr lvl="1">
              <a:lnSpc>
                <a:spcPct val="150000"/>
              </a:lnSpc>
            </a:pPr>
            <a:r>
              <a:rPr lang="en-US" sz="2000" dirty="0">
                <a:solidFill>
                  <a:schemeClr val="tx1"/>
                </a:solidFill>
                <a:latin typeface="Times New Roman" panose="02020603050405020304" pitchFamily="18" charset="0"/>
                <a:cs typeface="Times New Roman" panose="02020603050405020304" pitchFamily="18" charset="0"/>
              </a:rPr>
              <a:t>To overcome this, the focal point of this project is applied, which is to assume a lower and an upper bound on the structure’s behavior under seismic loads. </a:t>
            </a:r>
          </a:p>
          <a:p>
            <a:pPr lvl="1">
              <a:lnSpc>
                <a:spcPct val="150000"/>
              </a:lnSpc>
            </a:pPr>
            <a:r>
              <a:rPr lang="en-US" sz="2000" dirty="0">
                <a:solidFill>
                  <a:schemeClr val="tx1"/>
                </a:solidFill>
                <a:latin typeface="Times New Roman" panose="02020603050405020304" pitchFamily="18" charset="0"/>
                <a:cs typeface="Times New Roman" panose="02020603050405020304" pitchFamily="18" charset="0"/>
              </a:rPr>
              <a:t>The upper bound can be defined as the best case scenario possible, where the exterior walls are strong enough to fully resist the lateral loads applied.</a:t>
            </a:r>
          </a:p>
          <a:p>
            <a:pPr lvl="1">
              <a:lnSpc>
                <a:spcPct val="150000"/>
              </a:lnSpc>
            </a:pPr>
            <a:r>
              <a:rPr lang="en-US" sz="2000" dirty="0">
                <a:solidFill>
                  <a:schemeClr val="tx1"/>
                </a:solidFill>
                <a:latin typeface="Times New Roman" panose="02020603050405020304" pitchFamily="18" charset="0"/>
                <a:cs typeface="Times New Roman" panose="02020603050405020304" pitchFamily="18" charset="0"/>
              </a:rPr>
              <a:t>The lower bound can be defined as the worst case scenario possible, where the exterior walls fail (the structural system is building frame system).</a:t>
            </a:r>
          </a:p>
          <a:p>
            <a:pPr lvl="1">
              <a:lnSpc>
                <a:spcPct val="150000"/>
              </a:lnSpc>
            </a:pPr>
            <a:r>
              <a:rPr lang="en-US" sz="2000" dirty="0">
                <a:solidFill>
                  <a:schemeClr val="tx1"/>
                </a:solidFill>
                <a:latin typeface="Times New Roman" panose="02020603050405020304" pitchFamily="18" charset="0"/>
                <a:cs typeface="Times New Roman" panose="02020603050405020304" pitchFamily="18" charset="0"/>
              </a:rPr>
              <a:t>Since two bounds shall be used to simulate the effect of the exterior walls, two models are needed.</a:t>
            </a:r>
          </a:p>
          <a:p>
            <a:pPr lvl="1">
              <a:lnSpc>
                <a:spcPct val="150000"/>
              </a:lnSpc>
            </a:pPr>
            <a:r>
              <a:rPr lang="en-US" sz="2000" dirty="0">
                <a:solidFill>
                  <a:schemeClr val="tx1"/>
                </a:solidFill>
                <a:latin typeface="Times New Roman" panose="02020603050405020304" pitchFamily="18" charset="0"/>
                <a:cs typeface="Times New Roman" panose="02020603050405020304" pitchFamily="18" charset="0"/>
              </a:rPr>
              <a:t>The “Equivalent Strut Method” is chosen for the exterior walls’ modeling in this project.  </a:t>
            </a:r>
          </a:p>
          <a:p>
            <a:pPr lvl="1">
              <a:lnSpc>
                <a:spcPct val="150000"/>
              </a:lnSpc>
            </a:pPr>
            <a:endParaRPr lang="en-US" sz="2000" dirty="0">
              <a:solidFill>
                <a:schemeClr val="tx1"/>
              </a:solidFill>
              <a:latin typeface="Times New Roman" panose="02020603050405020304" pitchFamily="18" charset="0"/>
              <a:cs typeface="Times New Roman" panose="02020603050405020304" pitchFamily="18" charset="0"/>
            </a:endParaRPr>
          </a:p>
        </p:txBody>
      </p:sp>
      <p:pic>
        <p:nvPicPr>
          <p:cNvPr id="26626" name="Picture 2" descr="3D Steel Structural Model Making Services in S.G.Road, Ahmedabad ...">
            <a:extLst>
              <a:ext uri="{FF2B5EF4-FFF2-40B4-BE49-F238E27FC236}">
                <a16:creationId xmlns:a16="http://schemas.microsoft.com/office/drawing/2014/main" id="{CFD33409-9A2A-463F-9C56-E7F9AAF425E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92163" y="82188"/>
            <a:ext cx="1954530" cy="15636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667149"/>
      </p:ext>
    </p:extLst>
  </p:cSld>
  <p:clrMapOvr>
    <a:masterClrMapping/>
  </p:clrMapOvr>
  <p:transition spd="slow">
    <p:push dir="u"/>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27</a:t>
            </a:fld>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p:txBody>
          <a:bodyPr/>
          <a:lstStyle/>
          <a:p>
            <a:r>
              <a:rPr lang="en-US" b="1" dirty="0">
                <a:solidFill>
                  <a:schemeClr val="tx1"/>
                </a:solidFill>
                <a:latin typeface="Times New Roman" panose="02020603050405020304" pitchFamily="18" charset="0"/>
                <a:cs typeface="Times New Roman" panose="02020603050405020304" pitchFamily="18" charset="0"/>
              </a:rPr>
              <a:t>Three Dimensional Modeling</a:t>
            </a:r>
            <a:endParaRPr lang="en-US" sz="4000" b="1" dirty="0">
              <a:solidFill>
                <a:schemeClr val="tx1"/>
              </a:solidFill>
              <a:latin typeface="Times New Roman" panose="02020603050405020304" pitchFamily="18" charset="0"/>
              <a:cs typeface="Times New Roman" panose="02020603050405020304" pitchFamily="18" charset="0"/>
            </a:endParaRP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850246" y="6036890"/>
            <a:ext cx="1457125" cy="718586"/>
          </a:xfrm>
          <a:prstGeom prst="rect">
            <a:avLst/>
          </a:prstGeom>
        </p:spPr>
      </p:pic>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431999" y="996965"/>
            <a:ext cx="11243165" cy="6424251"/>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1800" dirty="0">
              <a:solidFill>
                <a:schemeClr val="tx1"/>
              </a:solidFill>
              <a:latin typeface="Times New Roman" panose="02020603050405020304" pitchFamily="18" charset="0"/>
              <a:cs typeface="Times New Roman" panose="02020603050405020304" pitchFamily="18" charset="0"/>
            </a:endParaRPr>
          </a:p>
          <a:p>
            <a:pPr>
              <a:lnSpc>
                <a:spcPct val="150000"/>
              </a:lnSpc>
              <a:buFont typeface="Courier New" panose="02070309020205020404" pitchFamily="49" charset="0"/>
              <a:buChar char="o"/>
            </a:pPr>
            <a:endParaRPr lang="en-US" sz="2000" dirty="0">
              <a:solidFill>
                <a:schemeClr val="tx1"/>
              </a:solidFill>
              <a:latin typeface="Times New Roman" panose="02020603050405020304" pitchFamily="18" charset="0"/>
              <a:cs typeface="Times New Roman" panose="02020603050405020304" pitchFamily="18" charset="0"/>
            </a:endParaRPr>
          </a:p>
        </p:txBody>
      </p:sp>
      <p:pic>
        <p:nvPicPr>
          <p:cNvPr id="2" name="Picture 1">
            <a:extLst>
              <a:ext uri="{FF2B5EF4-FFF2-40B4-BE49-F238E27FC236}">
                <a16:creationId xmlns:a16="http://schemas.microsoft.com/office/drawing/2014/main" id="{CAD906C5-3210-465D-ABA3-1AF7AD2F2D3C}"/>
              </a:ext>
            </a:extLst>
          </p:cNvPr>
          <p:cNvPicPr>
            <a:picLocks noChangeAspect="1"/>
          </p:cNvPicPr>
          <p:nvPr/>
        </p:nvPicPr>
        <p:blipFill>
          <a:blip r:embed="rId3"/>
          <a:srcRect/>
          <a:stretch/>
        </p:blipFill>
        <p:spPr>
          <a:xfrm>
            <a:off x="3368812" y="1164968"/>
            <a:ext cx="4740965" cy="5068957"/>
          </a:xfrm>
          <a:prstGeom prst="rect">
            <a:avLst/>
          </a:prstGeom>
        </p:spPr>
      </p:pic>
      <p:pic>
        <p:nvPicPr>
          <p:cNvPr id="8" name="Picture 2" descr="3D Steel Structural Model Making Services in S.G.Road, Ahmedabad ...">
            <a:extLst>
              <a:ext uri="{FF2B5EF4-FFF2-40B4-BE49-F238E27FC236}">
                <a16:creationId xmlns:a16="http://schemas.microsoft.com/office/drawing/2014/main" id="{D3F47B0B-78F7-4BC6-BEBB-47E0845B7A9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92163" y="0"/>
            <a:ext cx="1954530" cy="15636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6290527"/>
      </p:ext>
    </p:extLst>
  </p:cSld>
  <p:clrMapOvr>
    <a:masterClrMapping/>
  </p:clrMapOvr>
  <p:transition spd="slow">
    <p:push dir="u"/>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28</a:t>
            </a:fld>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p:txBody>
          <a:bodyPr/>
          <a:lstStyle/>
          <a:p>
            <a:r>
              <a:rPr lang="en-US" b="1" dirty="0">
                <a:solidFill>
                  <a:schemeClr val="tx1"/>
                </a:solidFill>
                <a:latin typeface="Times New Roman" panose="02020603050405020304" pitchFamily="18" charset="0"/>
                <a:cs typeface="Times New Roman" panose="02020603050405020304" pitchFamily="18" charset="0"/>
              </a:rPr>
              <a:t>Three Dimensional Modeling</a:t>
            </a:r>
            <a:endParaRPr lang="en-US" sz="4000" b="1" dirty="0">
              <a:solidFill>
                <a:schemeClr val="tx1"/>
              </a:solidFill>
              <a:latin typeface="Times New Roman" panose="02020603050405020304" pitchFamily="18" charset="0"/>
              <a:cs typeface="Times New Roman" panose="02020603050405020304" pitchFamily="18" charset="0"/>
            </a:endParaRP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850246" y="6036890"/>
            <a:ext cx="1457125" cy="718586"/>
          </a:xfrm>
          <a:prstGeom prst="rect">
            <a:avLst/>
          </a:prstGeom>
        </p:spPr>
      </p:pic>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431999" y="996965"/>
            <a:ext cx="11243165" cy="6424251"/>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200000"/>
              </a:lnSpc>
              <a:buFont typeface="Courier New" panose="02070309020205020404" pitchFamily="49" charset="0"/>
              <a:buChar char="o"/>
            </a:pPr>
            <a:r>
              <a:rPr lang="en-US" sz="2400" dirty="0">
                <a:solidFill>
                  <a:schemeClr val="tx1"/>
                </a:solidFill>
                <a:latin typeface="Times New Roman" panose="02020603050405020304" pitchFamily="18" charset="0"/>
                <a:cs typeface="Times New Roman" panose="02020603050405020304" pitchFamily="18" charset="0"/>
              </a:rPr>
              <a:t>Shifted center of mass procedure:</a:t>
            </a:r>
          </a:p>
          <a:p>
            <a:pPr lvl="1">
              <a:lnSpc>
                <a:spcPct val="150000"/>
              </a:lnSpc>
            </a:pPr>
            <a:r>
              <a:rPr lang="en-US" sz="2400" dirty="0">
                <a:solidFill>
                  <a:schemeClr val="tx1"/>
                </a:solidFill>
                <a:latin typeface="Times New Roman" panose="02020603050405020304" pitchFamily="18" charset="0"/>
                <a:cs typeface="Times New Roman" panose="02020603050405020304" pitchFamily="18" charset="0"/>
              </a:rPr>
              <a:t>Define four mass sources and shift the center of mass by eccentricity 5% in the desired directions.</a:t>
            </a:r>
          </a:p>
          <a:p>
            <a:pPr lvl="1">
              <a:lnSpc>
                <a:spcPct val="150000"/>
              </a:lnSpc>
            </a:pPr>
            <a:r>
              <a:rPr lang="en-US" sz="2400" dirty="0">
                <a:solidFill>
                  <a:schemeClr val="tx1"/>
                </a:solidFill>
                <a:latin typeface="Times New Roman" panose="02020603050405020304" pitchFamily="18" charset="0"/>
                <a:cs typeface="Times New Roman" panose="02020603050405020304" pitchFamily="18" charset="0"/>
              </a:rPr>
              <a:t>Define nonlinear static load case for each mass source.</a:t>
            </a:r>
          </a:p>
          <a:p>
            <a:pPr lvl="1">
              <a:lnSpc>
                <a:spcPct val="150000"/>
              </a:lnSpc>
            </a:pPr>
            <a:r>
              <a:rPr lang="en-US" sz="2400" dirty="0">
                <a:solidFill>
                  <a:schemeClr val="tx1"/>
                </a:solidFill>
                <a:latin typeface="Times New Roman" panose="02020603050405020304" pitchFamily="18" charset="0"/>
                <a:cs typeface="Times New Roman" panose="02020603050405020304" pitchFamily="18" charset="0"/>
              </a:rPr>
              <a:t>Define four modal cases, each modal case shall have the mass previously defined in the load cases.</a:t>
            </a:r>
          </a:p>
          <a:p>
            <a:pPr lvl="1">
              <a:lnSpc>
                <a:spcPct val="150000"/>
              </a:lnSpc>
            </a:pPr>
            <a:r>
              <a:rPr lang="en-US" sz="2400" dirty="0">
                <a:solidFill>
                  <a:schemeClr val="tx1"/>
                </a:solidFill>
                <a:latin typeface="Times New Roman" panose="02020603050405020304" pitchFamily="18" charset="0"/>
                <a:cs typeface="Times New Roman" panose="02020603050405020304" pitchFamily="18" charset="0"/>
              </a:rPr>
              <a:t>Set up the response spectrum using these new modal cases.</a:t>
            </a:r>
          </a:p>
          <a:p>
            <a:pPr>
              <a:lnSpc>
                <a:spcPct val="150000"/>
              </a:lnSpc>
              <a:buFont typeface="Courier New" panose="02070309020205020404" pitchFamily="49" charset="0"/>
              <a:buChar char="o"/>
            </a:pPr>
            <a:endParaRPr lang="en-US" sz="2000" dirty="0">
              <a:solidFill>
                <a:schemeClr val="tx1"/>
              </a:solidFill>
              <a:latin typeface="Times New Roman" panose="02020603050405020304" pitchFamily="18" charset="0"/>
              <a:cs typeface="Times New Roman" panose="02020603050405020304" pitchFamily="18" charset="0"/>
            </a:endParaRPr>
          </a:p>
        </p:txBody>
      </p:sp>
      <p:pic>
        <p:nvPicPr>
          <p:cNvPr id="7" name="Picture 2" descr="3D Steel Structural Model Making Services in S.G.Road, Ahmedabad ...">
            <a:extLst>
              <a:ext uri="{FF2B5EF4-FFF2-40B4-BE49-F238E27FC236}">
                <a16:creationId xmlns:a16="http://schemas.microsoft.com/office/drawing/2014/main" id="{612F60AE-BC5E-4D0F-9E94-8DE500C656D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45666" y="0"/>
            <a:ext cx="1954530" cy="15636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323267"/>
      </p:ext>
    </p:extLst>
  </p:cSld>
  <p:clrMapOvr>
    <a:masterClrMapping/>
  </p:clrMapOvr>
  <p:transition spd="slow">
    <p:push dir="u"/>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29</a:t>
            </a:fld>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a:xfrm>
            <a:off x="232613" y="188448"/>
            <a:ext cx="11539386" cy="432000"/>
          </a:xfrm>
        </p:spPr>
        <p:txBody>
          <a:bodyPr/>
          <a:lstStyle/>
          <a:p>
            <a:r>
              <a:rPr lang="en-US" sz="4000" b="1" dirty="0">
                <a:solidFill>
                  <a:schemeClr val="tx1"/>
                </a:solidFill>
                <a:latin typeface="Times New Roman" panose="02020603050405020304" pitchFamily="18" charset="0"/>
                <a:cs typeface="Times New Roman" panose="02020603050405020304" pitchFamily="18" charset="0"/>
              </a:rPr>
              <a:t>Verification of Structural Analysis</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850246" y="6036890"/>
            <a:ext cx="1457125" cy="718586"/>
          </a:xfrm>
          <a:prstGeom prst="rect">
            <a:avLst/>
          </a:prstGeom>
        </p:spPr>
      </p:pic>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232613" y="803327"/>
            <a:ext cx="11726773" cy="5569337"/>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Font typeface="Courier New" panose="02070309020205020404" pitchFamily="49" charset="0"/>
              <a:buChar char="o"/>
            </a:pPr>
            <a:r>
              <a:rPr lang="en-US" sz="2000" dirty="0">
                <a:solidFill>
                  <a:schemeClr val="tx1"/>
                </a:solidFill>
                <a:latin typeface="Times New Roman" panose="02020603050405020304" pitchFamily="18" charset="0"/>
                <a:cs typeface="Times New Roman" panose="02020603050405020304" pitchFamily="18" charset="0"/>
              </a:rPr>
              <a:t>Verification of Compatibility</a:t>
            </a:r>
            <a:r>
              <a:rPr lang="en-US" sz="2000" dirty="0">
                <a:latin typeface="Times New Roman" panose="02020603050405020304" pitchFamily="18" charset="0"/>
                <a:cs typeface="Times New Roman" panose="02020603050405020304" pitchFamily="18" charset="0"/>
              </a:rPr>
              <a:t>:</a:t>
            </a:r>
          </a:p>
          <a:p>
            <a:pPr marL="0" indent="0">
              <a:lnSpc>
                <a:spcPct val="150000"/>
              </a:lnSpc>
              <a:buNone/>
            </a:pPr>
            <a:r>
              <a:rPr lang="en-US" sz="2000" dirty="0">
                <a:solidFill>
                  <a:schemeClr val="tx1"/>
                </a:solidFill>
                <a:latin typeface="Times New Roman" panose="02020603050405020304" pitchFamily="18" charset="0"/>
                <a:cs typeface="Times New Roman" panose="02020603050405020304" pitchFamily="18" charset="0"/>
              </a:rPr>
              <a:t>This check is made in order to make sure that all structural elements work in harmony as one unit</a:t>
            </a:r>
            <a:r>
              <a:rPr lang="en-US" dirty="0"/>
              <a:t>.</a:t>
            </a:r>
            <a:endParaRPr lang="en-US" sz="2000" dirty="0">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07EEEF6C-DD02-49F1-B75F-84287D4D1A50}"/>
              </a:ext>
            </a:extLst>
          </p:cNvPr>
          <p:cNvPicPr>
            <a:picLocks noChangeAspect="1"/>
          </p:cNvPicPr>
          <p:nvPr/>
        </p:nvPicPr>
        <p:blipFill>
          <a:blip r:embed="rId3"/>
          <a:stretch>
            <a:fillRect/>
          </a:stretch>
        </p:blipFill>
        <p:spPr>
          <a:xfrm>
            <a:off x="1660389" y="2253850"/>
            <a:ext cx="3888000" cy="4422204"/>
          </a:xfrm>
          <a:prstGeom prst="rect">
            <a:avLst/>
          </a:prstGeom>
        </p:spPr>
      </p:pic>
      <p:pic>
        <p:nvPicPr>
          <p:cNvPr id="10" name="Picture 9">
            <a:extLst>
              <a:ext uri="{FF2B5EF4-FFF2-40B4-BE49-F238E27FC236}">
                <a16:creationId xmlns:a16="http://schemas.microsoft.com/office/drawing/2014/main" id="{9C377D7C-233B-4EA8-AA32-3F4547EA6A3D}"/>
              </a:ext>
            </a:extLst>
          </p:cNvPr>
          <p:cNvPicPr>
            <a:picLocks noChangeAspect="1"/>
          </p:cNvPicPr>
          <p:nvPr/>
        </p:nvPicPr>
        <p:blipFill>
          <a:blip r:embed="rId4"/>
          <a:stretch>
            <a:fillRect/>
          </a:stretch>
        </p:blipFill>
        <p:spPr>
          <a:xfrm>
            <a:off x="6636201" y="2116871"/>
            <a:ext cx="3907789" cy="4255793"/>
          </a:xfrm>
          <a:prstGeom prst="rect">
            <a:avLst/>
          </a:prstGeom>
        </p:spPr>
      </p:pic>
    </p:spTree>
    <p:extLst>
      <p:ext uri="{BB962C8B-B14F-4D97-AF65-F5344CB8AC3E}">
        <p14:creationId xmlns:p14="http://schemas.microsoft.com/office/powerpoint/2010/main" val="1097585706"/>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36">
            <a:extLst>
              <a:ext uri="{FF2B5EF4-FFF2-40B4-BE49-F238E27FC236}">
                <a16:creationId xmlns:a16="http://schemas.microsoft.com/office/drawing/2014/main" id="{CD4DF0BB-9444-4503-A5E4-46F5FED2120A}"/>
              </a:ext>
            </a:extLst>
          </p:cNvPr>
          <p:cNvPicPr>
            <a:picLocks noChangeAspect="1"/>
          </p:cNvPicPr>
          <p:nvPr/>
        </p:nvPicPr>
        <p:blipFill>
          <a:blip r:embed="rId2"/>
          <a:stretch>
            <a:fillRect/>
          </a:stretch>
        </p:blipFill>
        <p:spPr>
          <a:xfrm>
            <a:off x="6553200" y="1906022"/>
            <a:ext cx="5384168" cy="3190356"/>
          </a:xfrm>
          <a:prstGeom prst="rect">
            <a:avLst/>
          </a:prstGeom>
        </p:spPr>
      </p:pic>
      <p:grpSp>
        <p:nvGrpSpPr>
          <p:cNvPr id="19" name="Group 18" descr="Picture Placeholder">
            <a:extLst>
              <a:ext uri="{FF2B5EF4-FFF2-40B4-BE49-F238E27FC236}">
                <a16:creationId xmlns:a16="http://schemas.microsoft.com/office/drawing/2014/main" id="{BB6BAB5E-56A9-4E78-8778-39484DAF3BCE}"/>
              </a:ext>
            </a:extLst>
          </p:cNvPr>
          <p:cNvGrpSpPr/>
          <p:nvPr/>
        </p:nvGrpSpPr>
        <p:grpSpPr>
          <a:xfrm>
            <a:off x="323999" y="323998"/>
            <a:ext cx="4320000" cy="6120000"/>
            <a:chOff x="180000" y="180000"/>
            <a:chExt cx="4330700" cy="6292683"/>
          </a:xfrm>
        </p:grpSpPr>
        <p:sp>
          <p:nvSpPr>
            <p:cNvPr id="20" name="Rectangle 6">
              <a:extLst>
                <a:ext uri="{FF2B5EF4-FFF2-40B4-BE49-F238E27FC236}">
                  <a16:creationId xmlns:a16="http://schemas.microsoft.com/office/drawing/2014/main" id="{68477B4D-D607-4B29-84FD-3A057814D551}"/>
                </a:ext>
                <a:ext uri="{C183D7F6-B498-43B3-948B-1728B52AA6E4}">
                  <adec:decorative xmlns:adec="http://schemas.microsoft.com/office/drawing/2017/decorative" val="1"/>
                </a:ext>
              </a:extLst>
            </p:cNvPr>
            <p:cNvSpPr/>
            <p:nvPr/>
          </p:nvSpPr>
          <p:spPr>
            <a:xfrm>
              <a:off x="180000" y="6290249"/>
              <a:ext cx="4330700" cy="182434"/>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6">
              <a:extLst>
                <a:ext uri="{FF2B5EF4-FFF2-40B4-BE49-F238E27FC236}">
                  <a16:creationId xmlns:a16="http://schemas.microsoft.com/office/drawing/2014/main" id="{1F9BFE96-C2A2-4D45-A2B9-0D865A368628}"/>
                </a:ext>
                <a:ext uri="{C183D7F6-B498-43B3-948B-1728B52AA6E4}">
                  <adec:decorative xmlns:adec="http://schemas.microsoft.com/office/drawing/2017/decorative" val="1"/>
                </a:ext>
              </a:extLst>
            </p:cNvPr>
            <p:cNvSpPr/>
            <p:nvPr/>
          </p:nvSpPr>
          <p:spPr>
            <a:xfrm flipV="1">
              <a:off x="180000" y="180000"/>
              <a:ext cx="4330700" cy="182434"/>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Title 2">
            <a:extLst>
              <a:ext uri="{FF2B5EF4-FFF2-40B4-BE49-F238E27FC236}">
                <a16:creationId xmlns:a16="http://schemas.microsoft.com/office/drawing/2014/main" id="{A9D2A798-EAD7-4A9E-8E13-92C8A6523B45}"/>
              </a:ext>
            </a:extLst>
          </p:cNvPr>
          <p:cNvSpPr>
            <a:spLocks noGrp="1"/>
          </p:cNvSpPr>
          <p:nvPr>
            <p:ph type="title"/>
          </p:nvPr>
        </p:nvSpPr>
        <p:spPr>
          <a:xfrm>
            <a:off x="323999" y="232629"/>
            <a:ext cx="7392632" cy="432000"/>
          </a:xfrm>
        </p:spPr>
        <p:txBody>
          <a:bodyPr/>
          <a:lstStyle/>
          <a:p>
            <a:r>
              <a:rPr lang="en-US" b="1" dirty="0">
                <a:solidFill>
                  <a:schemeClr val="tx1"/>
                </a:solidFill>
                <a:latin typeface="Times New Roman" panose="02020603050405020304" pitchFamily="18" charset="0"/>
                <a:cs typeface="Times New Roman" panose="02020603050405020304" pitchFamily="18" charset="0"/>
              </a:rPr>
              <a:t>Local Practice</a:t>
            </a:r>
          </a:p>
        </p:txBody>
      </p:sp>
      <p:sp>
        <p:nvSpPr>
          <p:cNvPr id="12" name="Text Placeholder 11">
            <a:extLst>
              <a:ext uri="{FF2B5EF4-FFF2-40B4-BE49-F238E27FC236}">
                <a16:creationId xmlns:a16="http://schemas.microsoft.com/office/drawing/2014/main" id="{A067C501-D3C5-44F0-981A-33DA8BDEE478}"/>
              </a:ext>
            </a:extLst>
          </p:cNvPr>
          <p:cNvSpPr>
            <a:spLocks noGrp="1"/>
          </p:cNvSpPr>
          <p:nvPr>
            <p:ph type="body" sz="quarter" idx="32"/>
          </p:nvPr>
        </p:nvSpPr>
        <p:spPr>
          <a:xfrm>
            <a:off x="254632" y="755998"/>
            <a:ext cx="7126165" cy="5731999"/>
          </a:xfrm>
        </p:spPr>
        <p:txBody>
          <a:bodyPr/>
          <a:lstStyle/>
          <a:p>
            <a:pPr marL="285750" indent="-285750" algn="just">
              <a:buFont typeface="Courier New" panose="02070309020205020404" pitchFamily="49" charset="0"/>
              <a:buChar char="o"/>
            </a:pPr>
            <a:r>
              <a:rPr lang="en-US" sz="2200" dirty="0">
                <a:solidFill>
                  <a:schemeClr val="tx1"/>
                </a:solidFill>
                <a:latin typeface="Times New Roman" panose="02020603050405020304" pitchFamily="18" charset="0"/>
                <a:cs typeface="Times New Roman" panose="02020603050405020304" pitchFamily="18" charset="0"/>
              </a:rPr>
              <a:t>In regions where most of the terrain is sloped, such as the Palestinian city of Nablus, the parking floor is usually the basement floor (i.e. where soil excavation took place). </a:t>
            </a:r>
          </a:p>
          <a:p>
            <a:pPr marL="285750" indent="-285750" algn="just">
              <a:buFont typeface="Courier New" panose="02070309020205020404" pitchFamily="49" charset="0"/>
              <a:buChar char="o"/>
            </a:pPr>
            <a:r>
              <a:rPr lang="en-US" sz="2200" dirty="0">
                <a:solidFill>
                  <a:schemeClr val="tx1"/>
                </a:solidFill>
                <a:latin typeface="Times New Roman" panose="02020603050405020304" pitchFamily="18" charset="0"/>
                <a:cs typeface="Times New Roman" panose="02020603050405020304" pitchFamily="18" charset="0"/>
              </a:rPr>
              <a:t>Two schools of thought on how to approach this problem:</a:t>
            </a:r>
          </a:p>
          <a:p>
            <a:pPr marL="666750" lvl="1" indent="-400050" algn="just">
              <a:buFont typeface="+mj-lt"/>
              <a:buAutoNum type="romanUcPeriod"/>
            </a:pPr>
            <a:r>
              <a:rPr lang="en-US" sz="2200" dirty="0">
                <a:solidFill>
                  <a:schemeClr val="tx1"/>
                </a:solidFill>
                <a:latin typeface="Times New Roman" panose="02020603050405020304" pitchFamily="18" charset="0"/>
                <a:cs typeface="Times New Roman" panose="02020603050405020304" pitchFamily="18" charset="0"/>
              </a:rPr>
              <a:t>Use a retaining wall to increase the lateral stiffness of this floor while also using the same wall as a retaining wall to account for the soil pressure. The main problem here is the uncertainty of the retaining wall’s behavior under seismic conditions due to its interaction with soil.</a:t>
            </a:r>
          </a:p>
          <a:p>
            <a:pPr marL="666750" lvl="1" indent="-400050" algn="just">
              <a:buFont typeface="+mj-lt"/>
              <a:buAutoNum type="romanUcPeriod"/>
            </a:pPr>
            <a:r>
              <a:rPr lang="en-US" sz="2200" dirty="0">
                <a:solidFill>
                  <a:schemeClr val="tx1"/>
                </a:solidFill>
                <a:latin typeface="Times New Roman" panose="02020603050405020304" pitchFamily="18" charset="0"/>
                <a:cs typeface="Times New Roman" panose="02020603050405020304" pitchFamily="18" charset="0"/>
              </a:rPr>
              <a:t>Use a retaining wall for its sole purpose and using some sort of material that will act as an isolator. The main problem here is solving the soft story problem.</a:t>
            </a:r>
          </a:p>
          <a:p>
            <a:pPr marL="400050" indent="-400050" algn="just">
              <a:buFont typeface="Courier New" panose="02070309020205020404" pitchFamily="49" charset="0"/>
              <a:buChar char="o"/>
            </a:pPr>
            <a:r>
              <a:rPr lang="en-US" sz="2200" dirty="0">
                <a:solidFill>
                  <a:schemeClr val="tx1"/>
                </a:solidFill>
                <a:latin typeface="Times New Roman" panose="02020603050405020304" pitchFamily="18" charset="0"/>
                <a:cs typeface="Times New Roman" panose="02020603050405020304" pitchFamily="18" charset="0"/>
              </a:rPr>
              <a:t>Since this project’s scope is to study the soft story problem, the second option is the one followed.</a:t>
            </a:r>
          </a:p>
          <a:p>
            <a:pPr marL="285750" indent="-285750" algn="just">
              <a:buFont typeface="Courier New" panose="02070309020205020404" pitchFamily="49" charset="0"/>
              <a:buChar char="o"/>
            </a:pPr>
            <a:r>
              <a:rPr lang="en-US" sz="2200" dirty="0">
                <a:solidFill>
                  <a:schemeClr val="tx1"/>
                </a:solidFill>
                <a:latin typeface="Times New Roman" panose="02020603050405020304" pitchFamily="18" charset="0"/>
                <a:cs typeface="Times New Roman" panose="02020603050405020304" pitchFamily="18" charset="0"/>
              </a:rPr>
              <a:t>The main reason for the soft story occurring in local buildings, is using  stone exterior walls on the building’s fronts. This layer of concrete increases the lateral stiffness of a story dramatically.</a:t>
            </a:r>
            <a:endParaRPr lang="en-US" sz="2200" noProof="1">
              <a:solidFill>
                <a:schemeClr val="tx1"/>
              </a:solidFill>
              <a:latin typeface="Times New Roman" panose="02020603050405020304" pitchFamily="18"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9DEFFB02-E0E1-473C-8DFD-6147A44007A5}"/>
              </a:ext>
            </a:extLst>
          </p:cNvPr>
          <p:cNvSpPr>
            <a:spLocks noGrp="1"/>
          </p:cNvSpPr>
          <p:nvPr>
            <p:ph type="ftr" sz="quarter" idx="10"/>
          </p:nvPr>
        </p:nvSpPr>
        <p:spPr/>
        <p:txBody>
          <a:bodyPr/>
          <a:lstStyle/>
          <a:p>
            <a:r>
              <a:rPr lang="en-US" dirty="0"/>
              <a:t>Add a footer</a:t>
            </a:r>
          </a:p>
        </p:txBody>
      </p:sp>
      <p:sp>
        <p:nvSpPr>
          <p:cNvPr id="5" name="Slide Number Placeholder 4">
            <a:extLst>
              <a:ext uri="{FF2B5EF4-FFF2-40B4-BE49-F238E27FC236}">
                <a16:creationId xmlns:a16="http://schemas.microsoft.com/office/drawing/2014/main" id="{12CB0BC8-0F62-4186-A6C6-0B88B01D736F}"/>
              </a:ext>
            </a:extLst>
          </p:cNvPr>
          <p:cNvSpPr>
            <a:spLocks noGrp="1"/>
          </p:cNvSpPr>
          <p:nvPr>
            <p:ph type="sldNum" sz="quarter" idx="11"/>
          </p:nvPr>
        </p:nvSpPr>
        <p:spPr/>
        <p:txBody>
          <a:bodyPr/>
          <a:lstStyle/>
          <a:p>
            <a:fld id="{19B51A1E-902D-48AF-9020-955120F399B6}" type="slidenum">
              <a:rPr lang="en-US" smtClean="0"/>
              <a:pPr/>
              <a:t>3</a:t>
            </a:fld>
            <a:endParaRPr lang="en-US" dirty="0"/>
          </a:p>
        </p:txBody>
      </p:sp>
      <p:pic>
        <p:nvPicPr>
          <p:cNvPr id="35" name="Picture 34">
            <a:extLst>
              <a:ext uri="{FF2B5EF4-FFF2-40B4-BE49-F238E27FC236}">
                <a16:creationId xmlns:a16="http://schemas.microsoft.com/office/drawing/2014/main" id="{2778384D-5DDF-4F43-9446-958E2AACEEB6}"/>
              </a:ext>
            </a:extLst>
          </p:cNvPr>
          <p:cNvPicPr>
            <a:picLocks noChangeAspect="1"/>
          </p:cNvPicPr>
          <p:nvPr/>
        </p:nvPicPr>
        <p:blipFill>
          <a:blip r:embed="rId2"/>
          <a:stretch>
            <a:fillRect/>
          </a:stretch>
        </p:blipFill>
        <p:spPr>
          <a:xfrm>
            <a:off x="8678071" y="5839114"/>
            <a:ext cx="2629032" cy="933756"/>
          </a:xfrm>
          <a:prstGeom prst="rect">
            <a:avLst/>
          </a:prstGeom>
        </p:spPr>
      </p:pic>
      <p:pic>
        <p:nvPicPr>
          <p:cNvPr id="53" name="Picture Placeholder 52">
            <a:extLst>
              <a:ext uri="{FF2B5EF4-FFF2-40B4-BE49-F238E27FC236}">
                <a16:creationId xmlns:a16="http://schemas.microsoft.com/office/drawing/2014/main" id="{7D9A7BCE-5893-436D-9CE5-A96E33855280}"/>
              </a:ext>
            </a:extLst>
          </p:cNvPr>
          <p:cNvPicPr>
            <a:picLocks noGrp="1" noChangeAspect="1"/>
          </p:cNvPicPr>
          <p:nvPr>
            <p:ph type="pic" sz="quarter" idx="13"/>
          </p:nvPr>
        </p:nvPicPr>
        <p:blipFill>
          <a:blip r:embed="rId3"/>
          <a:stretch>
            <a:fillRect/>
          </a:stretch>
        </p:blipFill>
        <p:spPr>
          <a:xfrm>
            <a:off x="7716631" y="935800"/>
            <a:ext cx="4320000" cy="4986400"/>
          </a:xfrm>
          <a:prstGeom prst="rect">
            <a:avLst/>
          </a:prstGeom>
        </p:spPr>
      </p:pic>
      <p:sp>
        <p:nvSpPr>
          <p:cNvPr id="55" name="Rectangle 6">
            <a:extLst>
              <a:ext uri="{FF2B5EF4-FFF2-40B4-BE49-F238E27FC236}">
                <a16:creationId xmlns:a16="http://schemas.microsoft.com/office/drawing/2014/main" id="{72BA57E4-E01B-4FB2-8997-04DD56B456DD}"/>
              </a:ext>
              <a:ext uri="{C183D7F6-B498-43B3-948B-1728B52AA6E4}">
                <adec:decorative xmlns:adec="http://schemas.microsoft.com/office/drawing/2017/decorative" val="1"/>
              </a:ext>
            </a:extLst>
          </p:cNvPr>
          <p:cNvSpPr/>
          <p:nvPr/>
        </p:nvSpPr>
        <p:spPr>
          <a:xfrm flipV="1">
            <a:off x="7639049" y="794968"/>
            <a:ext cx="4467225" cy="108802"/>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Rectangle 6">
            <a:extLst>
              <a:ext uri="{FF2B5EF4-FFF2-40B4-BE49-F238E27FC236}">
                <a16:creationId xmlns:a16="http://schemas.microsoft.com/office/drawing/2014/main" id="{9394C089-9036-4B71-B005-BA0421E90D7C}"/>
              </a:ext>
              <a:ext uri="{C183D7F6-B498-43B3-948B-1728B52AA6E4}">
                <adec:decorative xmlns:adec="http://schemas.microsoft.com/office/drawing/2017/decorative" val="1"/>
              </a:ext>
            </a:extLst>
          </p:cNvPr>
          <p:cNvSpPr/>
          <p:nvPr/>
        </p:nvSpPr>
        <p:spPr>
          <a:xfrm rot="10800000" flipV="1">
            <a:off x="7639049" y="5953426"/>
            <a:ext cx="4467225" cy="108802"/>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409125519"/>
      </p:ext>
    </p:extLst>
  </p:cSld>
  <p:clrMapOvr>
    <a:masterClrMapping/>
  </p:clrMapOvr>
  <p:transition spd="slow">
    <p:push dir="u"/>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30</a:t>
            </a:fld>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a:xfrm>
            <a:off x="232613" y="188448"/>
            <a:ext cx="11539386" cy="432000"/>
          </a:xfrm>
        </p:spPr>
        <p:txBody>
          <a:bodyPr/>
          <a:lstStyle/>
          <a:p>
            <a:r>
              <a:rPr lang="en-US" sz="4000" b="1" dirty="0">
                <a:solidFill>
                  <a:schemeClr val="tx1"/>
                </a:solidFill>
                <a:latin typeface="Times New Roman" panose="02020603050405020304" pitchFamily="18" charset="0"/>
                <a:cs typeface="Times New Roman" panose="02020603050405020304" pitchFamily="18" charset="0"/>
              </a:rPr>
              <a:t>Verification of Structural Analysis</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850246" y="6036890"/>
            <a:ext cx="1457125" cy="718586"/>
          </a:xfrm>
          <a:prstGeom prst="rect">
            <a:avLst/>
          </a:prstGeom>
        </p:spPr>
      </p:pic>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232613" y="803327"/>
            <a:ext cx="11726773" cy="5569337"/>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Font typeface="Courier New" panose="02070309020205020404" pitchFamily="49" charset="0"/>
              <a:buChar char="o"/>
            </a:pPr>
            <a:r>
              <a:rPr lang="en-US" sz="2000" dirty="0">
                <a:solidFill>
                  <a:schemeClr val="tx1"/>
                </a:solidFill>
                <a:latin typeface="Times New Roman" panose="02020603050405020304" pitchFamily="18" charset="0"/>
                <a:cs typeface="Times New Roman" panose="02020603050405020304" pitchFamily="18" charset="0"/>
              </a:rPr>
              <a:t>Verification of Equilibrium</a:t>
            </a:r>
            <a:r>
              <a:rPr lang="en-US" sz="2000" dirty="0">
                <a:latin typeface="Times New Roman" panose="02020603050405020304" pitchFamily="18" charset="0"/>
                <a:cs typeface="Times New Roman" panose="02020603050405020304" pitchFamily="18" charset="0"/>
              </a:rPr>
              <a:t>:</a:t>
            </a:r>
          </a:p>
          <a:p>
            <a:pPr lvl="1">
              <a:lnSpc>
                <a:spcPct val="150000"/>
              </a:lnSpc>
            </a:pPr>
            <a:r>
              <a:rPr lang="en-US" sz="2000" dirty="0">
                <a:solidFill>
                  <a:schemeClr val="tx1"/>
                </a:solidFill>
                <a:latin typeface="Times New Roman" panose="02020603050405020304" pitchFamily="18" charset="0"/>
                <a:cs typeface="Times New Roman" panose="02020603050405020304" pitchFamily="18" charset="0"/>
              </a:rPr>
              <a:t>Gravity Loads:</a:t>
            </a: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p:txBody>
      </p:sp>
      <p:graphicFrame>
        <p:nvGraphicFramePr>
          <p:cNvPr id="3" name="Table 5">
            <a:extLst>
              <a:ext uri="{FF2B5EF4-FFF2-40B4-BE49-F238E27FC236}">
                <a16:creationId xmlns:a16="http://schemas.microsoft.com/office/drawing/2014/main" id="{29DB3A15-1CAA-4A06-A6F7-CFEE310EAB9A}"/>
              </a:ext>
            </a:extLst>
          </p:cNvPr>
          <p:cNvGraphicFramePr>
            <a:graphicFrameLocks noGrp="1"/>
          </p:cNvGraphicFramePr>
          <p:nvPr>
            <p:extLst>
              <p:ext uri="{D42A27DB-BD31-4B8C-83A1-F6EECF244321}">
                <p14:modId xmlns:p14="http://schemas.microsoft.com/office/powerpoint/2010/main" val="2965719578"/>
              </p:ext>
            </p:extLst>
          </p:nvPr>
        </p:nvGraphicFramePr>
        <p:xfrm>
          <a:off x="492370" y="2095415"/>
          <a:ext cx="10815002" cy="4223716"/>
        </p:xfrm>
        <a:graphic>
          <a:graphicData uri="http://schemas.openxmlformats.org/drawingml/2006/table">
            <a:tbl>
              <a:tblPr firstRow="1" bandRow="1">
                <a:tableStyleId>{E8B1032C-EA38-4F05-BA0D-38AFFFC7BED3}</a:tableStyleId>
              </a:tblPr>
              <a:tblGrid>
                <a:gridCol w="2394054">
                  <a:extLst>
                    <a:ext uri="{9D8B030D-6E8A-4147-A177-3AD203B41FA5}">
                      <a16:colId xmlns:a16="http://schemas.microsoft.com/office/drawing/2014/main" val="160883296"/>
                    </a:ext>
                  </a:extLst>
                </a:gridCol>
                <a:gridCol w="2881216">
                  <a:extLst>
                    <a:ext uri="{9D8B030D-6E8A-4147-A177-3AD203B41FA5}">
                      <a16:colId xmlns:a16="http://schemas.microsoft.com/office/drawing/2014/main" val="3636518862"/>
                    </a:ext>
                  </a:extLst>
                </a:gridCol>
                <a:gridCol w="1572838">
                  <a:extLst>
                    <a:ext uri="{9D8B030D-6E8A-4147-A177-3AD203B41FA5}">
                      <a16:colId xmlns:a16="http://schemas.microsoft.com/office/drawing/2014/main" val="228622931"/>
                    </a:ext>
                  </a:extLst>
                </a:gridCol>
                <a:gridCol w="1358485">
                  <a:extLst>
                    <a:ext uri="{9D8B030D-6E8A-4147-A177-3AD203B41FA5}">
                      <a16:colId xmlns:a16="http://schemas.microsoft.com/office/drawing/2014/main" val="3155727663"/>
                    </a:ext>
                  </a:extLst>
                </a:gridCol>
                <a:gridCol w="2608409">
                  <a:extLst>
                    <a:ext uri="{9D8B030D-6E8A-4147-A177-3AD203B41FA5}">
                      <a16:colId xmlns:a16="http://schemas.microsoft.com/office/drawing/2014/main" val="45911636"/>
                    </a:ext>
                  </a:extLst>
                </a:gridCol>
              </a:tblGrid>
              <a:tr h="473234">
                <a:tc>
                  <a:txBody>
                    <a:bodyPr/>
                    <a:lstStyle/>
                    <a:p>
                      <a:pPr algn="ctr"/>
                      <a:r>
                        <a:rPr lang="en-US" sz="1800" dirty="0">
                          <a:latin typeface="Times New Roman" panose="02020603050405020304" pitchFamily="18" charset="0"/>
                          <a:cs typeface="Times New Roman" panose="02020603050405020304" pitchFamily="18" charset="0"/>
                        </a:rPr>
                        <a:t>Load type</a:t>
                      </a:r>
                    </a:p>
                  </a:txBody>
                  <a:tcPr anchor="ctr"/>
                </a:tc>
                <a:tc>
                  <a:txBody>
                    <a:bodyPr/>
                    <a:lstStyle/>
                    <a:p>
                      <a:pPr algn="ctr"/>
                      <a:r>
                        <a:rPr lang="en-US" sz="1800" dirty="0">
                          <a:latin typeface="Times New Roman" panose="02020603050405020304" pitchFamily="18" charset="0"/>
                          <a:cs typeface="Times New Roman" panose="02020603050405020304" pitchFamily="18" charset="0"/>
                        </a:rPr>
                        <a:t>Manual (kN)</a:t>
                      </a:r>
                    </a:p>
                  </a:txBody>
                  <a:tcPr anchor="ctr"/>
                </a:tc>
                <a:tc>
                  <a:txBody>
                    <a:bodyPr/>
                    <a:lstStyle/>
                    <a:p>
                      <a:pPr algn="ctr"/>
                      <a:r>
                        <a:rPr lang="en-US" sz="1800" dirty="0">
                          <a:latin typeface="Times New Roman" panose="02020603050405020304" pitchFamily="18" charset="0"/>
                          <a:cs typeface="Times New Roman" panose="02020603050405020304" pitchFamily="18" charset="0"/>
                        </a:rPr>
                        <a:t>ETABS (kN)</a:t>
                      </a:r>
                    </a:p>
                  </a:txBody>
                  <a:tcPr anchor="ctr"/>
                </a:tc>
                <a:tc>
                  <a:txBody>
                    <a:bodyPr/>
                    <a:lstStyle/>
                    <a:p>
                      <a:pPr algn="ctr"/>
                      <a:r>
                        <a:rPr lang="en-US" sz="1800" dirty="0">
                          <a:latin typeface="Times New Roman" panose="02020603050405020304" pitchFamily="18" charset="0"/>
                          <a:cs typeface="Times New Roman" panose="02020603050405020304" pitchFamily="18" charset="0"/>
                        </a:rPr>
                        <a:t>%Error</a:t>
                      </a:r>
                    </a:p>
                  </a:txBody>
                  <a:tcPr anchor="ctr"/>
                </a:tc>
                <a:tc>
                  <a:txBody>
                    <a:bodyPr/>
                    <a:lstStyle/>
                    <a:p>
                      <a:pPr algn="ctr"/>
                      <a:r>
                        <a:rPr lang="en-US" sz="1800" dirty="0">
                          <a:latin typeface="Times New Roman" panose="02020603050405020304" pitchFamily="18" charset="0"/>
                          <a:cs typeface="Times New Roman" panose="02020603050405020304" pitchFamily="18" charset="0"/>
                        </a:rPr>
                        <a:t>Comment</a:t>
                      </a:r>
                    </a:p>
                  </a:txBody>
                  <a:tcPr anchor="ctr"/>
                </a:tc>
                <a:extLst>
                  <a:ext uri="{0D108BD9-81ED-4DB2-BD59-A6C34878D82A}">
                    <a16:rowId xmlns:a16="http://schemas.microsoft.com/office/drawing/2014/main" val="1734249479"/>
                  </a:ext>
                </a:extLst>
              </a:tr>
              <a:tr h="2466914">
                <a:tc>
                  <a:txBody>
                    <a:bodyPr/>
                    <a:lstStyle/>
                    <a:p>
                      <a:pPr algn="ctr"/>
                      <a:r>
                        <a:rPr lang="en-US" sz="1800" b="0" dirty="0">
                          <a:latin typeface="Times New Roman" panose="02020603050405020304" pitchFamily="18" charset="0"/>
                          <a:cs typeface="Times New Roman" panose="02020603050405020304" pitchFamily="18" charset="0"/>
                        </a:rPr>
                        <a:t>Dead load</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latin typeface="Times New Roman" panose="02020603050405020304" pitchFamily="18" charset="0"/>
                          <a:cs typeface="Times New Roman" panose="02020603050405020304" pitchFamily="18" charset="0"/>
                        </a:rPr>
                        <a:t>Slabs = </a:t>
                      </a:r>
                      <a:r>
                        <a:rPr lang="en-US" sz="1800" b="0" i="0" u="none" strike="noStrike" kern="1200" baseline="0" dirty="0">
                          <a:solidFill>
                            <a:schemeClr val="tx1"/>
                          </a:solidFill>
                          <a:latin typeface="Times New Roman" panose="02020603050405020304" pitchFamily="18" charset="0"/>
                          <a:ea typeface="+mn-ea"/>
                          <a:cs typeface="Times New Roman" panose="02020603050405020304" pitchFamily="18" charset="0"/>
                        </a:rPr>
                        <a:t>4758.95 </a:t>
                      </a:r>
                      <a:endParaRPr lang="en-US" sz="1800" dirty="0">
                        <a:latin typeface="Times New Roman" panose="02020603050405020304" pitchFamily="18" charset="0"/>
                        <a:cs typeface="Times New Roman" panose="02020603050405020304"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latin typeface="Times New Roman" panose="02020603050405020304" pitchFamily="18" charset="0"/>
                          <a:cs typeface="Times New Roman" panose="02020603050405020304" pitchFamily="18" charset="0"/>
                        </a:rPr>
                        <a:t>Beams = </a:t>
                      </a:r>
                      <a:r>
                        <a:rPr lang="en-US" sz="1800" b="0" i="0" u="none" strike="noStrike" kern="1200" baseline="0" dirty="0">
                          <a:solidFill>
                            <a:schemeClr val="tx1"/>
                          </a:solidFill>
                          <a:latin typeface="Times New Roman" panose="02020603050405020304" pitchFamily="18" charset="0"/>
                          <a:ea typeface="+mn-ea"/>
                          <a:cs typeface="Times New Roman" panose="02020603050405020304" pitchFamily="18" charset="0"/>
                        </a:rPr>
                        <a:t>3340.77 </a:t>
                      </a:r>
                      <a:endParaRPr lang="en-US" sz="1800" dirty="0">
                        <a:latin typeface="Times New Roman" panose="02020603050405020304" pitchFamily="18" charset="0"/>
                        <a:cs typeface="Times New Roman" panose="02020603050405020304"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latin typeface="Times New Roman" panose="02020603050405020304" pitchFamily="18" charset="0"/>
                          <a:cs typeface="Times New Roman" panose="02020603050405020304" pitchFamily="18" charset="0"/>
                        </a:rPr>
                        <a:t>Columns = </a:t>
                      </a:r>
                      <a:r>
                        <a:rPr lang="en-US" sz="1800" b="0" i="0" u="none" strike="noStrike" kern="1200" baseline="0" dirty="0">
                          <a:solidFill>
                            <a:schemeClr val="tx1"/>
                          </a:solidFill>
                          <a:latin typeface="Times New Roman" panose="02020603050405020304" pitchFamily="18" charset="0"/>
                          <a:ea typeface="+mn-ea"/>
                          <a:cs typeface="Times New Roman" panose="02020603050405020304" pitchFamily="18" charset="0"/>
                        </a:rPr>
                        <a:t>1383.98 </a:t>
                      </a:r>
                      <a:endParaRPr lang="en-US" sz="1800" dirty="0">
                        <a:latin typeface="Times New Roman" panose="02020603050405020304" pitchFamily="18" charset="0"/>
                        <a:cs typeface="Times New Roman" panose="02020603050405020304"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latin typeface="Times New Roman" panose="02020603050405020304" pitchFamily="18" charset="0"/>
                          <a:cs typeface="Times New Roman" panose="02020603050405020304" pitchFamily="18" charset="0"/>
                        </a:rPr>
                        <a:t>Walls = </a:t>
                      </a:r>
                      <a:r>
                        <a:rPr lang="en-US" sz="1800" b="0" i="0" u="none" strike="noStrike" kern="1200" baseline="0" dirty="0">
                          <a:solidFill>
                            <a:schemeClr val="tx1"/>
                          </a:solidFill>
                          <a:latin typeface="Times New Roman" panose="02020603050405020304" pitchFamily="18" charset="0"/>
                          <a:ea typeface="+mn-ea"/>
                          <a:cs typeface="Times New Roman" panose="02020603050405020304" pitchFamily="18" charset="0"/>
                        </a:rPr>
                        <a:t>2697.15 </a:t>
                      </a:r>
                      <a:endParaRPr lang="en-US" sz="1800" dirty="0">
                        <a:latin typeface="Times New Roman" panose="02020603050405020304" pitchFamily="18" charset="0"/>
                        <a:cs typeface="Times New Roman" panose="02020603050405020304" pitchFamily="18" charset="0"/>
                      </a:endParaRPr>
                    </a:p>
                    <a:p>
                      <a:pPr algn="ctr"/>
                      <a:r>
                        <a:rPr lang="en-US" sz="1800" dirty="0">
                          <a:latin typeface="Times New Roman" panose="02020603050405020304" pitchFamily="18" charset="0"/>
                          <a:cs typeface="Times New Roman" panose="02020603050405020304" pitchFamily="18" charset="0"/>
                        </a:rPr>
                        <a:t>  Total = 12180.83</a:t>
                      </a:r>
                    </a:p>
                  </a:txBody>
                  <a:tcPr anchor="ctr"/>
                </a:tc>
                <a:tc>
                  <a:txBody>
                    <a:bodyPr/>
                    <a:lstStyle/>
                    <a:p>
                      <a:pPr algn="ctr"/>
                      <a:r>
                        <a:rPr lang="en-US" sz="1800" dirty="0">
                          <a:latin typeface="Times New Roman" panose="02020603050405020304" pitchFamily="18" charset="0"/>
                          <a:cs typeface="Times New Roman" panose="02020603050405020304" pitchFamily="18" charset="0"/>
                        </a:rPr>
                        <a:t>12013.24</a:t>
                      </a:r>
                    </a:p>
                  </a:txBody>
                  <a:tcPr anchor="ctr"/>
                </a:tc>
                <a:tc>
                  <a:txBody>
                    <a:bodyPr/>
                    <a:lstStyle/>
                    <a:p>
                      <a:pPr algn="ctr"/>
                      <a:r>
                        <a:rPr lang="en-US" sz="1800" b="0" i="0" u="none" strike="noStrike" kern="1200" baseline="0" dirty="0">
                          <a:solidFill>
                            <a:schemeClr val="tx1"/>
                          </a:solidFill>
                          <a:latin typeface="Times New Roman" panose="02020603050405020304" pitchFamily="18" charset="0"/>
                          <a:ea typeface="+mn-ea"/>
                          <a:cs typeface="Times New Roman" panose="02020603050405020304" pitchFamily="18" charset="0"/>
                        </a:rPr>
                        <a:t>1.375% </a:t>
                      </a:r>
                      <a:endParaRPr lang="en-US" sz="1800" dirty="0">
                        <a:latin typeface="Times New Roman" panose="02020603050405020304" pitchFamily="18" charset="0"/>
                        <a:cs typeface="Times New Roman" panose="02020603050405020304" pitchFamily="18" charset="0"/>
                      </a:endParaRPr>
                    </a:p>
                  </a:txBody>
                  <a:tcPr anchor="ctr"/>
                </a:tc>
                <a:tc>
                  <a:txBody>
                    <a:bodyPr/>
                    <a:lstStyle/>
                    <a:p>
                      <a:pPr algn="ctr"/>
                      <a:r>
                        <a:rPr lang="en-US" sz="1800" dirty="0">
                          <a:latin typeface="Times New Roman" panose="02020603050405020304" pitchFamily="18" charset="0"/>
                          <a:cs typeface="Times New Roman" panose="02020603050405020304" pitchFamily="18" charset="0"/>
                        </a:rPr>
                        <a:t>Ok</a:t>
                      </a:r>
                    </a:p>
                  </a:txBody>
                  <a:tcPr anchor="ctr"/>
                </a:tc>
                <a:extLst>
                  <a:ext uri="{0D108BD9-81ED-4DB2-BD59-A6C34878D82A}">
                    <a16:rowId xmlns:a16="http://schemas.microsoft.com/office/drawing/2014/main" val="2317520754"/>
                  </a:ext>
                </a:extLst>
              </a:tr>
              <a:tr h="816816">
                <a:tc>
                  <a:txBody>
                    <a:bodyPr/>
                    <a:lstStyle/>
                    <a:p>
                      <a:pPr algn="ctr"/>
                      <a:r>
                        <a:rPr lang="en-US" sz="1800" b="0" dirty="0">
                          <a:latin typeface="Times New Roman" panose="02020603050405020304" pitchFamily="18" charset="0"/>
                          <a:cs typeface="Times New Roman" panose="02020603050405020304" pitchFamily="18" charset="0"/>
                        </a:rPr>
                        <a:t>Superimposed dead load</a:t>
                      </a:r>
                    </a:p>
                  </a:txBody>
                  <a:tcPr anchor="ctr"/>
                </a:tc>
                <a:tc>
                  <a:txBody>
                    <a:bodyPr/>
                    <a:lstStyle/>
                    <a:p>
                      <a:pPr algn="ctr"/>
                      <a:r>
                        <a:rPr lang="en-US" sz="1800" b="0" i="0" u="none" strike="noStrike" kern="1200" baseline="0" dirty="0">
                          <a:solidFill>
                            <a:schemeClr val="tx1"/>
                          </a:solidFill>
                          <a:latin typeface="Times New Roman" panose="02020603050405020304" pitchFamily="18" charset="0"/>
                          <a:ea typeface="+mn-ea"/>
                          <a:cs typeface="Times New Roman" panose="02020603050405020304" pitchFamily="18" charset="0"/>
                        </a:rPr>
                        <a:t>14318.65</a:t>
                      </a:r>
                      <a:endParaRPr lang="en-US" sz="1800" dirty="0">
                        <a:latin typeface="Times New Roman" panose="02020603050405020304" pitchFamily="18" charset="0"/>
                        <a:cs typeface="Times New Roman" panose="02020603050405020304" pitchFamily="18" charset="0"/>
                      </a:endParaRPr>
                    </a:p>
                  </a:txBody>
                  <a:tcPr anchor="ctr"/>
                </a:tc>
                <a:tc>
                  <a:txBody>
                    <a:bodyPr/>
                    <a:lstStyle/>
                    <a:p>
                      <a:pPr algn="ctr"/>
                      <a:r>
                        <a:rPr lang="en-US" sz="1800" b="0" i="0" u="none" strike="noStrike" kern="1200" baseline="0" dirty="0">
                          <a:solidFill>
                            <a:schemeClr val="tx1"/>
                          </a:solidFill>
                          <a:latin typeface="Times New Roman" panose="02020603050405020304" pitchFamily="18" charset="0"/>
                          <a:ea typeface="+mn-ea"/>
                          <a:cs typeface="Times New Roman" panose="02020603050405020304" pitchFamily="18" charset="0"/>
                        </a:rPr>
                        <a:t>14278.88</a:t>
                      </a:r>
                      <a:endParaRPr lang="en-US" sz="1800" dirty="0">
                        <a:latin typeface="Times New Roman" panose="02020603050405020304" pitchFamily="18" charset="0"/>
                        <a:cs typeface="Times New Roman" panose="02020603050405020304" pitchFamily="18" charset="0"/>
                      </a:endParaRPr>
                    </a:p>
                  </a:txBody>
                  <a:tcPr anchor="ctr"/>
                </a:tc>
                <a:tc>
                  <a:txBody>
                    <a:bodyPr/>
                    <a:lstStyle/>
                    <a:p>
                      <a:pPr algn="ctr"/>
                      <a:r>
                        <a:rPr lang="en-US" sz="1800" b="0" i="0" u="none" strike="noStrike" kern="1200" baseline="0" dirty="0">
                          <a:solidFill>
                            <a:schemeClr val="tx1"/>
                          </a:solidFill>
                          <a:latin typeface="Times New Roman" panose="02020603050405020304" pitchFamily="18" charset="0"/>
                          <a:ea typeface="+mn-ea"/>
                          <a:cs typeface="Times New Roman" panose="02020603050405020304" pitchFamily="18" charset="0"/>
                        </a:rPr>
                        <a:t>0.277% </a:t>
                      </a:r>
                      <a:endParaRPr lang="en-US" sz="1800" dirty="0">
                        <a:latin typeface="Times New Roman" panose="02020603050405020304" pitchFamily="18" charset="0"/>
                        <a:cs typeface="Times New Roman" panose="02020603050405020304" pitchFamily="18" charset="0"/>
                      </a:endParaRPr>
                    </a:p>
                  </a:txBody>
                  <a:tcPr anchor="ctr"/>
                </a:tc>
                <a:tc>
                  <a:txBody>
                    <a:bodyPr/>
                    <a:lstStyle/>
                    <a:p>
                      <a:pPr algn="ctr"/>
                      <a:r>
                        <a:rPr lang="en-US" sz="1800" dirty="0">
                          <a:latin typeface="Times New Roman" panose="02020603050405020304" pitchFamily="18" charset="0"/>
                          <a:cs typeface="Times New Roman" panose="02020603050405020304" pitchFamily="18" charset="0"/>
                        </a:rPr>
                        <a:t>Ok</a:t>
                      </a:r>
                    </a:p>
                  </a:txBody>
                  <a:tcPr anchor="ctr"/>
                </a:tc>
                <a:extLst>
                  <a:ext uri="{0D108BD9-81ED-4DB2-BD59-A6C34878D82A}">
                    <a16:rowId xmlns:a16="http://schemas.microsoft.com/office/drawing/2014/main" val="1222853875"/>
                  </a:ext>
                </a:extLst>
              </a:tr>
              <a:tr h="466752">
                <a:tc>
                  <a:txBody>
                    <a:bodyPr/>
                    <a:lstStyle/>
                    <a:p>
                      <a:pPr algn="ctr"/>
                      <a:r>
                        <a:rPr lang="en-US" sz="1800" b="0" dirty="0">
                          <a:latin typeface="Times New Roman" panose="02020603050405020304" pitchFamily="18" charset="0"/>
                          <a:cs typeface="Times New Roman" panose="02020603050405020304" pitchFamily="18" charset="0"/>
                        </a:rPr>
                        <a:t>Live load</a:t>
                      </a:r>
                    </a:p>
                  </a:txBody>
                  <a:tcPr anchor="ctr"/>
                </a:tc>
                <a:tc>
                  <a:txBody>
                    <a:bodyPr/>
                    <a:lstStyle/>
                    <a:p>
                      <a:pPr algn="ctr"/>
                      <a:r>
                        <a:rPr lang="en-US" sz="1800" b="0" i="0" u="none" strike="noStrike" kern="1200" baseline="0" dirty="0">
                          <a:solidFill>
                            <a:schemeClr val="tx1"/>
                          </a:solidFill>
                          <a:latin typeface="Times New Roman" panose="02020603050405020304" pitchFamily="18" charset="0"/>
                          <a:ea typeface="+mn-ea"/>
                          <a:cs typeface="Times New Roman" panose="02020603050405020304" pitchFamily="18" charset="0"/>
                        </a:rPr>
                        <a:t>6967.42</a:t>
                      </a:r>
                      <a:endParaRPr lang="en-US" sz="1800" dirty="0">
                        <a:latin typeface="Times New Roman" panose="02020603050405020304" pitchFamily="18" charset="0"/>
                        <a:cs typeface="Times New Roman" panose="02020603050405020304" pitchFamily="18" charset="0"/>
                      </a:endParaRPr>
                    </a:p>
                  </a:txBody>
                  <a:tcPr anchor="ctr"/>
                </a:tc>
                <a:tc>
                  <a:txBody>
                    <a:bodyPr/>
                    <a:lstStyle/>
                    <a:p>
                      <a:pPr algn="ctr"/>
                      <a:r>
                        <a:rPr lang="en-US" sz="1800" b="0" i="0" u="none" strike="noStrike" kern="1200" baseline="0" dirty="0">
                          <a:solidFill>
                            <a:schemeClr val="tx1"/>
                          </a:solidFill>
                          <a:latin typeface="Times New Roman" panose="02020603050405020304" pitchFamily="18" charset="0"/>
                          <a:ea typeface="+mn-ea"/>
                          <a:cs typeface="Times New Roman" panose="02020603050405020304" pitchFamily="18" charset="0"/>
                        </a:rPr>
                        <a:t>6973.83</a:t>
                      </a:r>
                      <a:endParaRPr lang="en-US" sz="1800" dirty="0">
                        <a:latin typeface="Times New Roman" panose="02020603050405020304" pitchFamily="18" charset="0"/>
                        <a:cs typeface="Times New Roman" panose="02020603050405020304" pitchFamily="18" charset="0"/>
                      </a:endParaRPr>
                    </a:p>
                  </a:txBody>
                  <a:tcPr anchor="ctr"/>
                </a:tc>
                <a:tc>
                  <a:txBody>
                    <a:bodyPr/>
                    <a:lstStyle/>
                    <a:p>
                      <a:pPr algn="ctr"/>
                      <a:r>
                        <a:rPr lang="en-US" sz="1800" b="0" i="0" u="none" strike="noStrike" kern="1200" baseline="0" dirty="0">
                          <a:solidFill>
                            <a:schemeClr val="tx1"/>
                          </a:solidFill>
                          <a:latin typeface="Times New Roman" panose="02020603050405020304" pitchFamily="18" charset="0"/>
                          <a:ea typeface="+mn-ea"/>
                          <a:cs typeface="Times New Roman" panose="02020603050405020304" pitchFamily="18" charset="0"/>
                        </a:rPr>
                        <a:t>−0.092% </a:t>
                      </a:r>
                      <a:endParaRPr lang="en-US" sz="1800" dirty="0">
                        <a:latin typeface="Times New Roman" panose="02020603050405020304" pitchFamily="18" charset="0"/>
                        <a:cs typeface="Times New Roman" panose="02020603050405020304" pitchFamily="18" charset="0"/>
                      </a:endParaRPr>
                    </a:p>
                  </a:txBody>
                  <a:tcPr anchor="ctr"/>
                </a:tc>
                <a:tc>
                  <a:txBody>
                    <a:bodyPr/>
                    <a:lstStyle/>
                    <a:p>
                      <a:pPr algn="ctr"/>
                      <a:r>
                        <a:rPr lang="en-US" sz="1800" dirty="0">
                          <a:latin typeface="Times New Roman" panose="02020603050405020304" pitchFamily="18" charset="0"/>
                          <a:cs typeface="Times New Roman" panose="02020603050405020304" pitchFamily="18" charset="0"/>
                        </a:rPr>
                        <a:t>Ok</a:t>
                      </a:r>
                    </a:p>
                  </a:txBody>
                  <a:tcPr anchor="ctr"/>
                </a:tc>
                <a:extLst>
                  <a:ext uri="{0D108BD9-81ED-4DB2-BD59-A6C34878D82A}">
                    <a16:rowId xmlns:a16="http://schemas.microsoft.com/office/drawing/2014/main" val="4061230444"/>
                  </a:ext>
                </a:extLst>
              </a:tr>
            </a:tbl>
          </a:graphicData>
        </a:graphic>
      </p:graphicFrame>
    </p:spTree>
    <p:extLst>
      <p:ext uri="{BB962C8B-B14F-4D97-AF65-F5344CB8AC3E}">
        <p14:creationId xmlns:p14="http://schemas.microsoft.com/office/powerpoint/2010/main" val="2150252218"/>
      </p:ext>
    </p:extLst>
  </p:cSld>
  <p:clrMapOvr>
    <a:masterClrMapping/>
  </p:clrMapOvr>
  <p:transition spd="slow">
    <p:push dir="u"/>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31</a:t>
            </a:fld>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a:xfrm>
            <a:off x="232613" y="188448"/>
            <a:ext cx="11539386" cy="432000"/>
          </a:xfrm>
        </p:spPr>
        <p:txBody>
          <a:bodyPr/>
          <a:lstStyle/>
          <a:p>
            <a:r>
              <a:rPr lang="en-US" sz="4000" b="1" dirty="0">
                <a:solidFill>
                  <a:schemeClr val="tx1"/>
                </a:solidFill>
                <a:latin typeface="Times New Roman" panose="02020603050405020304" pitchFamily="18" charset="0"/>
                <a:cs typeface="Times New Roman" panose="02020603050405020304" pitchFamily="18" charset="0"/>
              </a:rPr>
              <a:t>Verification of Structural Analysis</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850246" y="6036890"/>
            <a:ext cx="1457125" cy="718586"/>
          </a:xfrm>
          <a:prstGeom prst="rect">
            <a:avLst/>
          </a:prstGeom>
        </p:spPr>
      </p:pic>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232613" y="803327"/>
            <a:ext cx="11726773" cy="5952149"/>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Font typeface="Courier New" panose="02070309020205020404" pitchFamily="49" charset="0"/>
              <a:buChar char="o"/>
            </a:pPr>
            <a:r>
              <a:rPr lang="en-US" sz="2000" dirty="0">
                <a:solidFill>
                  <a:schemeClr val="tx1"/>
                </a:solidFill>
                <a:latin typeface="Times New Roman" panose="02020603050405020304" pitchFamily="18" charset="0"/>
                <a:cs typeface="Times New Roman" panose="02020603050405020304" pitchFamily="18" charset="0"/>
              </a:rPr>
              <a:t>Verification of Equilibrium:</a:t>
            </a:r>
          </a:p>
          <a:p>
            <a:pPr lvl="1">
              <a:lnSpc>
                <a:spcPct val="150000"/>
              </a:lnSpc>
            </a:pPr>
            <a:r>
              <a:rPr lang="en-US" sz="2000" dirty="0">
                <a:solidFill>
                  <a:schemeClr val="tx1"/>
                </a:solidFill>
                <a:latin typeface="Times New Roman" panose="02020603050405020304" pitchFamily="18" charset="0"/>
                <a:cs typeface="Times New Roman" panose="02020603050405020304" pitchFamily="18" charset="0"/>
              </a:rPr>
              <a:t>Lateral loads: (ELF)</a:t>
            </a: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p:txBody>
      </p:sp>
      <p:graphicFrame>
        <p:nvGraphicFramePr>
          <p:cNvPr id="2" name="Table 1">
            <a:extLst>
              <a:ext uri="{FF2B5EF4-FFF2-40B4-BE49-F238E27FC236}">
                <a16:creationId xmlns:a16="http://schemas.microsoft.com/office/drawing/2014/main" id="{FDCC02BA-2AD3-4277-8DCF-274333183A95}"/>
              </a:ext>
            </a:extLst>
          </p:cNvPr>
          <p:cNvGraphicFramePr>
            <a:graphicFrameLocks noGrp="1"/>
          </p:cNvGraphicFramePr>
          <p:nvPr>
            <p:extLst>
              <p:ext uri="{D42A27DB-BD31-4B8C-83A1-F6EECF244321}">
                <p14:modId xmlns:p14="http://schemas.microsoft.com/office/powerpoint/2010/main" val="2972486333"/>
              </p:ext>
            </p:extLst>
          </p:nvPr>
        </p:nvGraphicFramePr>
        <p:xfrm>
          <a:off x="492369" y="2498319"/>
          <a:ext cx="10815002" cy="1861361"/>
        </p:xfrm>
        <a:graphic>
          <a:graphicData uri="http://schemas.openxmlformats.org/drawingml/2006/table">
            <a:tbl>
              <a:tblPr firstRow="1" bandRow="1">
                <a:tableStyleId>{E8B1032C-EA38-4F05-BA0D-38AFFFC7BED3}</a:tableStyleId>
              </a:tblPr>
              <a:tblGrid>
                <a:gridCol w="2394054">
                  <a:extLst>
                    <a:ext uri="{9D8B030D-6E8A-4147-A177-3AD203B41FA5}">
                      <a16:colId xmlns:a16="http://schemas.microsoft.com/office/drawing/2014/main" val="4244184674"/>
                    </a:ext>
                  </a:extLst>
                </a:gridCol>
                <a:gridCol w="2881216">
                  <a:extLst>
                    <a:ext uri="{9D8B030D-6E8A-4147-A177-3AD203B41FA5}">
                      <a16:colId xmlns:a16="http://schemas.microsoft.com/office/drawing/2014/main" val="757565250"/>
                    </a:ext>
                  </a:extLst>
                </a:gridCol>
                <a:gridCol w="1572838">
                  <a:extLst>
                    <a:ext uri="{9D8B030D-6E8A-4147-A177-3AD203B41FA5}">
                      <a16:colId xmlns:a16="http://schemas.microsoft.com/office/drawing/2014/main" val="988260167"/>
                    </a:ext>
                  </a:extLst>
                </a:gridCol>
                <a:gridCol w="1358485">
                  <a:extLst>
                    <a:ext uri="{9D8B030D-6E8A-4147-A177-3AD203B41FA5}">
                      <a16:colId xmlns:a16="http://schemas.microsoft.com/office/drawing/2014/main" val="2187801041"/>
                    </a:ext>
                  </a:extLst>
                </a:gridCol>
                <a:gridCol w="2608409">
                  <a:extLst>
                    <a:ext uri="{9D8B030D-6E8A-4147-A177-3AD203B41FA5}">
                      <a16:colId xmlns:a16="http://schemas.microsoft.com/office/drawing/2014/main" val="2219206226"/>
                    </a:ext>
                  </a:extLst>
                </a:gridCol>
              </a:tblGrid>
              <a:tr h="612603">
                <a:tc>
                  <a:txBody>
                    <a:bodyPr/>
                    <a:lstStyle/>
                    <a:p>
                      <a:pPr algn="ctr"/>
                      <a:r>
                        <a:rPr lang="en-US" sz="1800" dirty="0">
                          <a:latin typeface="Times New Roman" panose="02020603050405020304" pitchFamily="18" charset="0"/>
                          <a:cs typeface="Times New Roman" panose="02020603050405020304" pitchFamily="18" charset="0"/>
                        </a:rPr>
                        <a:t>Load type</a:t>
                      </a:r>
                    </a:p>
                  </a:txBody>
                  <a:tcPr anchor="ctr"/>
                </a:tc>
                <a:tc>
                  <a:txBody>
                    <a:bodyPr/>
                    <a:lstStyle/>
                    <a:p>
                      <a:pPr algn="ctr"/>
                      <a:r>
                        <a:rPr lang="en-US" sz="1800" dirty="0">
                          <a:latin typeface="Times New Roman" panose="02020603050405020304" pitchFamily="18" charset="0"/>
                          <a:cs typeface="Times New Roman" panose="02020603050405020304" pitchFamily="18" charset="0"/>
                        </a:rPr>
                        <a:t>Manual (kN)</a:t>
                      </a:r>
                    </a:p>
                  </a:txBody>
                  <a:tcPr anchor="ctr"/>
                </a:tc>
                <a:tc>
                  <a:txBody>
                    <a:bodyPr/>
                    <a:lstStyle/>
                    <a:p>
                      <a:pPr algn="ctr"/>
                      <a:r>
                        <a:rPr lang="en-US" sz="1800" dirty="0">
                          <a:latin typeface="Times New Roman" panose="02020603050405020304" pitchFamily="18" charset="0"/>
                          <a:cs typeface="Times New Roman" panose="02020603050405020304" pitchFamily="18" charset="0"/>
                        </a:rPr>
                        <a:t>ETABS (kN)</a:t>
                      </a:r>
                    </a:p>
                  </a:txBody>
                  <a:tcPr anchor="ctr"/>
                </a:tc>
                <a:tc>
                  <a:txBody>
                    <a:bodyPr/>
                    <a:lstStyle/>
                    <a:p>
                      <a:pPr algn="ctr"/>
                      <a:r>
                        <a:rPr lang="en-US" sz="1800" dirty="0">
                          <a:latin typeface="Times New Roman" panose="02020603050405020304" pitchFamily="18" charset="0"/>
                          <a:cs typeface="Times New Roman" panose="02020603050405020304" pitchFamily="18" charset="0"/>
                        </a:rPr>
                        <a:t>%Error</a:t>
                      </a:r>
                    </a:p>
                  </a:txBody>
                  <a:tcPr anchor="ctr"/>
                </a:tc>
                <a:tc>
                  <a:txBody>
                    <a:bodyPr/>
                    <a:lstStyle/>
                    <a:p>
                      <a:pPr algn="ctr"/>
                      <a:r>
                        <a:rPr lang="en-US" sz="1800" dirty="0">
                          <a:latin typeface="Times New Roman" panose="02020603050405020304" pitchFamily="18" charset="0"/>
                          <a:cs typeface="Times New Roman" panose="02020603050405020304" pitchFamily="18" charset="0"/>
                        </a:rPr>
                        <a:t>Comment</a:t>
                      </a:r>
                    </a:p>
                  </a:txBody>
                  <a:tcPr anchor="ctr"/>
                </a:tc>
                <a:extLst>
                  <a:ext uri="{0D108BD9-81ED-4DB2-BD59-A6C34878D82A}">
                    <a16:rowId xmlns:a16="http://schemas.microsoft.com/office/drawing/2014/main" val="165305273"/>
                  </a:ext>
                </a:extLst>
              </a:tr>
              <a:tr h="644546">
                <a:tc>
                  <a:txBody>
                    <a:bodyPr/>
                    <a:lstStyle/>
                    <a:p>
                      <a:pPr algn="ctr"/>
                      <a:r>
                        <a:rPr lang="en-US" sz="1800" b="0" dirty="0">
                          <a:latin typeface="Times New Roman" panose="02020603050405020304" pitchFamily="18" charset="0"/>
                          <a:cs typeface="Times New Roman" panose="02020603050405020304" pitchFamily="18" charset="0"/>
                        </a:rPr>
                        <a:t>X-direction</a:t>
                      </a:r>
                    </a:p>
                  </a:txBody>
                  <a:tcPr anchor="ctr"/>
                </a:tc>
                <a:tc>
                  <a:txBody>
                    <a:bodyPr/>
                    <a:lstStyle/>
                    <a:p>
                      <a:pPr algn="ctr"/>
                      <a:r>
                        <a:rPr lang="en-US" sz="1800" b="0" i="0" u="none" strike="noStrike" kern="1200" baseline="0" dirty="0">
                          <a:solidFill>
                            <a:schemeClr val="tx1"/>
                          </a:solidFill>
                          <a:latin typeface="Times New Roman" panose="02020603050405020304" pitchFamily="18" charset="0"/>
                          <a:ea typeface="+mn-ea"/>
                          <a:cs typeface="Times New Roman" panose="02020603050405020304" pitchFamily="18" charset="0"/>
                        </a:rPr>
                        <a:t>661.5</a:t>
                      </a:r>
                      <a:endParaRPr lang="en-US" sz="1800" dirty="0">
                        <a:latin typeface="Times New Roman" panose="02020603050405020304" pitchFamily="18" charset="0"/>
                        <a:cs typeface="Times New Roman" panose="02020603050405020304" pitchFamily="18" charset="0"/>
                      </a:endParaRPr>
                    </a:p>
                  </a:txBody>
                  <a:tcPr anchor="ctr"/>
                </a:tc>
                <a:tc>
                  <a:txBody>
                    <a:bodyPr/>
                    <a:lstStyle/>
                    <a:p>
                      <a:pPr algn="ctr"/>
                      <a:r>
                        <a:rPr lang="en-US" sz="1800" b="0" i="0" u="none" strike="noStrike" kern="1200" baseline="0" dirty="0">
                          <a:solidFill>
                            <a:schemeClr val="tx1"/>
                          </a:solidFill>
                          <a:latin typeface="Times New Roman" panose="02020603050405020304" pitchFamily="18" charset="0"/>
                          <a:ea typeface="+mn-ea"/>
                          <a:cs typeface="Times New Roman" panose="02020603050405020304" pitchFamily="18" charset="0"/>
                        </a:rPr>
                        <a:t>661.8</a:t>
                      </a:r>
                      <a:endParaRPr lang="en-US" sz="1800" dirty="0">
                        <a:latin typeface="Times New Roman" panose="02020603050405020304" pitchFamily="18" charset="0"/>
                        <a:cs typeface="Times New Roman" panose="02020603050405020304" pitchFamily="18" charset="0"/>
                      </a:endParaRPr>
                    </a:p>
                  </a:txBody>
                  <a:tcPr anchor="ctr"/>
                </a:tc>
                <a:tc>
                  <a:txBody>
                    <a:bodyPr/>
                    <a:lstStyle/>
                    <a:p>
                      <a:pPr algn="ctr"/>
                      <a:r>
                        <a:rPr lang="en-US" sz="1800" b="0" i="0" u="none" strike="noStrike" kern="1200" baseline="0" dirty="0">
                          <a:solidFill>
                            <a:schemeClr val="tx1"/>
                          </a:solidFill>
                          <a:latin typeface="Times New Roman" panose="02020603050405020304" pitchFamily="18" charset="0"/>
                          <a:ea typeface="+mn-ea"/>
                          <a:cs typeface="Times New Roman" panose="02020603050405020304" pitchFamily="18" charset="0"/>
                        </a:rPr>
                        <a:t>0.04% </a:t>
                      </a:r>
                      <a:endParaRPr lang="en-US" sz="1800" dirty="0">
                        <a:latin typeface="Times New Roman" panose="02020603050405020304" pitchFamily="18" charset="0"/>
                        <a:cs typeface="Times New Roman" panose="02020603050405020304" pitchFamily="18" charset="0"/>
                      </a:endParaRPr>
                    </a:p>
                  </a:txBody>
                  <a:tcPr anchor="ctr"/>
                </a:tc>
                <a:tc>
                  <a:txBody>
                    <a:bodyPr/>
                    <a:lstStyle/>
                    <a:p>
                      <a:pPr algn="ctr"/>
                      <a:r>
                        <a:rPr lang="en-US" sz="1800" dirty="0">
                          <a:latin typeface="Times New Roman" panose="02020603050405020304" pitchFamily="18" charset="0"/>
                          <a:cs typeface="Times New Roman" panose="02020603050405020304" pitchFamily="18" charset="0"/>
                        </a:rPr>
                        <a:t>Ok</a:t>
                      </a:r>
                    </a:p>
                  </a:txBody>
                  <a:tcPr anchor="ctr"/>
                </a:tc>
                <a:extLst>
                  <a:ext uri="{0D108BD9-81ED-4DB2-BD59-A6C34878D82A}">
                    <a16:rowId xmlns:a16="http://schemas.microsoft.com/office/drawing/2014/main" val="1897113809"/>
                  </a:ext>
                </a:extLst>
              </a:tr>
              <a:tr h="604212">
                <a:tc>
                  <a:txBody>
                    <a:bodyPr/>
                    <a:lstStyle/>
                    <a:p>
                      <a:pPr algn="ctr"/>
                      <a:r>
                        <a:rPr lang="en-US" sz="1800" b="0" dirty="0">
                          <a:latin typeface="Times New Roman" panose="02020603050405020304" pitchFamily="18" charset="0"/>
                          <a:cs typeface="Times New Roman" panose="02020603050405020304" pitchFamily="18" charset="0"/>
                        </a:rPr>
                        <a:t>Y-direction </a:t>
                      </a:r>
                    </a:p>
                  </a:txBody>
                  <a:tcPr anchor="ctr"/>
                </a:tc>
                <a:tc>
                  <a:txBody>
                    <a:bodyPr/>
                    <a:lstStyle/>
                    <a:p>
                      <a:pPr algn="ctr"/>
                      <a:r>
                        <a:rPr lang="en-US" sz="1800" b="0" i="0" u="none" strike="noStrike" kern="1200" baseline="0" dirty="0">
                          <a:solidFill>
                            <a:schemeClr val="tx1"/>
                          </a:solidFill>
                          <a:latin typeface="Times New Roman" panose="02020603050405020304" pitchFamily="18" charset="0"/>
                          <a:ea typeface="+mn-ea"/>
                          <a:cs typeface="Times New Roman" panose="02020603050405020304" pitchFamily="18" charset="0"/>
                        </a:rPr>
                        <a:t>661.5</a:t>
                      </a:r>
                      <a:endParaRPr lang="en-US" sz="1800" dirty="0">
                        <a:latin typeface="Times New Roman" panose="02020603050405020304" pitchFamily="18" charset="0"/>
                        <a:cs typeface="Times New Roman" panose="02020603050405020304" pitchFamily="18" charset="0"/>
                      </a:endParaRPr>
                    </a:p>
                  </a:txBody>
                  <a:tcPr anchor="ctr"/>
                </a:tc>
                <a:tc>
                  <a:txBody>
                    <a:bodyPr/>
                    <a:lstStyle/>
                    <a:p>
                      <a:pPr algn="ctr"/>
                      <a:r>
                        <a:rPr lang="en-US" sz="1800" b="0" i="0" u="none" strike="noStrike" kern="1200" baseline="0" dirty="0">
                          <a:solidFill>
                            <a:schemeClr val="tx1"/>
                          </a:solidFill>
                          <a:latin typeface="Times New Roman" panose="02020603050405020304" pitchFamily="18" charset="0"/>
                          <a:ea typeface="+mn-ea"/>
                          <a:cs typeface="Times New Roman" panose="02020603050405020304" pitchFamily="18" charset="0"/>
                        </a:rPr>
                        <a:t>661.8</a:t>
                      </a:r>
                      <a:endParaRPr lang="en-US" sz="1800" dirty="0">
                        <a:latin typeface="Times New Roman" panose="02020603050405020304" pitchFamily="18" charset="0"/>
                        <a:cs typeface="Times New Roman" panose="02020603050405020304" pitchFamily="18" charset="0"/>
                      </a:endParaRPr>
                    </a:p>
                  </a:txBody>
                  <a:tcPr anchor="ctr"/>
                </a:tc>
                <a:tc>
                  <a:txBody>
                    <a:bodyPr/>
                    <a:lstStyle/>
                    <a:p>
                      <a:pPr algn="ctr"/>
                      <a:r>
                        <a:rPr lang="en-US" sz="1800" b="0" i="0" u="none" strike="noStrike" kern="1200" baseline="0" dirty="0">
                          <a:solidFill>
                            <a:schemeClr val="tx1"/>
                          </a:solidFill>
                          <a:latin typeface="Times New Roman" panose="02020603050405020304" pitchFamily="18" charset="0"/>
                          <a:ea typeface="+mn-ea"/>
                          <a:cs typeface="Times New Roman" panose="02020603050405020304" pitchFamily="18" charset="0"/>
                        </a:rPr>
                        <a:t>0.04% </a:t>
                      </a:r>
                      <a:endParaRPr lang="en-US" sz="1800" dirty="0">
                        <a:latin typeface="Times New Roman" panose="02020603050405020304" pitchFamily="18" charset="0"/>
                        <a:cs typeface="Times New Roman" panose="02020603050405020304" pitchFamily="18" charset="0"/>
                      </a:endParaRPr>
                    </a:p>
                  </a:txBody>
                  <a:tcPr anchor="ctr"/>
                </a:tc>
                <a:tc>
                  <a:txBody>
                    <a:bodyPr/>
                    <a:lstStyle/>
                    <a:p>
                      <a:pPr algn="ctr"/>
                      <a:r>
                        <a:rPr lang="en-US" sz="1800" dirty="0">
                          <a:latin typeface="Times New Roman" panose="02020603050405020304" pitchFamily="18" charset="0"/>
                          <a:cs typeface="Times New Roman" panose="02020603050405020304" pitchFamily="18" charset="0"/>
                        </a:rPr>
                        <a:t>Ok</a:t>
                      </a:r>
                    </a:p>
                  </a:txBody>
                  <a:tcPr anchor="ctr"/>
                </a:tc>
                <a:extLst>
                  <a:ext uri="{0D108BD9-81ED-4DB2-BD59-A6C34878D82A}">
                    <a16:rowId xmlns:a16="http://schemas.microsoft.com/office/drawing/2014/main" val="592733456"/>
                  </a:ext>
                </a:extLst>
              </a:tr>
            </a:tbl>
          </a:graphicData>
        </a:graphic>
      </p:graphicFrame>
    </p:spTree>
    <p:extLst>
      <p:ext uri="{BB962C8B-B14F-4D97-AF65-F5344CB8AC3E}">
        <p14:creationId xmlns:p14="http://schemas.microsoft.com/office/powerpoint/2010/main" val="1656825875"/>
      </p:ext>
    </p:extLst>
  </p:cSld>
  <p:clrMapOvr>
    <a:masterClrMapping/>
  </p:clrMapOvr>
  <p:transition spd="slow">
    <p:push dir="u"/>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32</a:t>
            </a:fld>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a:xfrm>
            <a:off x="232613" y="188448"/>
            <a:ext cx="11539386" cy="432000"/>
          </a:xfrm>
        </p:spPr>
        <p:txBody>
          <a:bodyPr/>
          <a:lstStyle/>
          <a:p>
            <a:r>
              <a:rPr lang="en-US" sz="4000" b="1" dirty="0">
                <a:solidFill>
                  <a:schemeClr val="tx1"/>
                </a:solidFill>
                <a:latin typeface="Times New Roman" panose="02020603050405020304" pitchFamily="18" charset="0"/>
                <a:cs typeface="Times New Roman" panose="02020603050405020304" pitchFamily="18" charset="0"/>
              </a:rPr>
              <a:t>Verification of Structural Analysis</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850246" y="6036890"/>
            <a:ext cx="1457125" cy="718586"/>
          </a:xfrm>
          <a:prstGeom prst="rect">
            <a:avLst/>
          </a:prstGeom>
        </p:spPr>
      </p:pic>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245307" y="793636"/>
            <a:ext cx="11726773" cy="5952149"/>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Font typeface="Courier New" panose="02070309020205020404" pitchFamily="49" charset="0"/>
              <a:buChar char="o"/>
            </a:pPr>
            <a:r>
              <a:rPr lang="en-US" sz="2000" dirty="0">
                <a:solidFill>
                  <a:schemeClr val="tx1"/>
                </a:solidFill>
                <a:latin typeface="Times New Roman" panose="02020603050405020304" pitchFamily="18" charset="0"/>
                <a:cs typeface="Times New Roman" panose="02020603050405020304" pitchFamily="18" charset="0"/>
              </a:rPr>
              <a:t>Verification of stress-strain relationship:</a:t>
            </a:r>
          </a:p>
          <a:p>
            <a:pPr lvl="1">
              <a:lnSpc>
                <a:spcPct val="150000"/>
              </a:lnSpc>
            </a:pPr>
            <a:r>
              <a:rPr lang="en-US" sz="2000" dirty="0">
                <a:solidFill>
                  <a:schemeClr val="tx1"/>
                </a:solidFill>
                <a:latin typeface="Times New Roman" panose="02020603050405020304" pitchFamily="18" charset="0"/>
                <a:cs typeface="Times New Roman" panose="02020603050405020304" pitchFamily="18" charset="0"/>
              </a:rPr>
              <a:t>Slab:</a:t>
            </a: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p:txBody>
      </p:sp>
      <p:pic>
        <p:nvPicPr>
          <p:cNvPr id="2" name="Picture 1">
            <a:extLst>
              <a:ext uri="{FF2B5EF4-FFF2-40B4-BE49-F238E27FC236}">
                <a16:creationId xmlns:a16="http://schemas.microsoft.com/office/drawing/2014/main" id="{DD50AD31-A90D-4B69-9298-D915AB5A17E7}"/>
              </a:ext>
            </a:extLst>
          </p:cNvPr>
          <p:cNvPicPr>
            <a:picLocks noChangeAspect="1"/>
          </p:cNvPicPr>
          <p:nvPr/>
        </p:nvPicPr>
        <p:blipFill>
          <a:blip r:embed="rId3"/>
          <a:stretch>
            <a:fillRect/>
          </a:stretch>
        </p:blipFill>
        <p:spPr>
          <a:xfrm>
            <a:off x="732516" y="1982412"/>
            <a:ext cx="10539580" cy="4596334"/>
          </a:xfrm>
          <a:prstGeom prst="rect">
            <a:avLst/>
          </a:prstGeom>
        </p:spPr>
      </p:pic>
    </p:spTree>
    <p:extLst>
      <p:ext uri="{BB962C8B-B14F-4D97-AF65-F5344CB8AC3E}">
        <p14:creationId xmlns:p14="http://schemas.microsoft.com/office/powerpoint/2010/main" val="4054942352"/>
      </p:ext>
    </p:extLst>
  </p:cSld>
  <p:clrMapOvr>
    <a:masterClrMapping/>
  </p:clrMapOvr>
  <p:transition spd="slow">
    <p:push dir="u"/>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33</a:t>
            </a:fld>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a:xfrm>
            <a:off x="232613" y="188448"/>
            <a:ext cx="11539386" cy="432000"/>
          </a:xfrm>
        </p:spPr>
        <p:txBody>
          <a:bodyPr/>
          <a:lstStyle/>
          <a:p>
            <a:r>
              <a:rPr lang="en-US" sz="4000" b="1" dirty="0">
                <a:solidFill>
                  <a:schemeClr val="tx1"/>
                </a:solidFill>
                <a:latin typeface="Times New Roman" panose="02020603050405020304" pitchFamily="18" charset="0"/>
                <a:cs typeface="Times New Roman" panose="02020603050405020304" pitchFamily="18" charset="0"/>
              </a:rPr>
              <a:t>Verification of Structural Analysis</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850246" y="6036890"/>
            <a:ext cx="1457125" cy="718586"/>
          </a:xfrm>
          <a:prstGeom prst="rect">
            <a:avLst/>
          </a:prstGeom>
        </p:spPr>
      </p:pic>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245307" y="793636"/>
            <a:ext cx="11726773" cy="5952149"/>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Font typeface="Courier New" panose="02070309020205020404" pitchFamily="49" charset="0"/>
              <a:buChar char="o"/>
            </a:pPr>
            <a:r>
              <a:rPr lang="en-US" sz="2000" dirty="0">
                <a:solidFill>
                  <a:schemeClr val="tx1"/>
                </a:solidFill>
                <a:latin typeface="Times New Roman" panose="02020603050405020304" pitchFamily="18" charset="0"/>
                <a:cs typeface="Times New Roman" panose="02020603050405020304" pitchFamily="18" charset="0"/>
              </a:rPr>
              <a:t>Verification of stress-strain relationship:</a:t>
            </a:r>
          </a:p>
          <a:p>
            <a:pPr lvl="1">
              <a:lnSpc>
                <a:spcPct val="150000"/>
              </a:lnSpc>
            </a:pPr>
            <a:r>
              <a:rPr lang="en-US" sz="2000" dirty="0">
                <a:solidFill>
                  <a:schemeClr val="tx1"/>
                </a:solidFill>
                <a:latin typeface="Times New Roman" panose="02020603050405020304" pitchFamily="18" charset="0"/>
                <a:cs typeface="Times New Roman" panose="02020603050405020304" pitchFamily="18" charset="0"/>
              </a:rPr>
              <a:t>Beam:</a:t>
            </a: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a16="http://schemas.microsoft.com/office/drawing/2014/main" id="{E53FF1C1-DAEB-4FD2-8387-1BB2EFA157B1}"/>
              </a:ext>
            </a:extLst>
          </p:cNvPr>
          <p:cNvPicPr>
            <a:picLocks noChangeAspect="1"/>
          </p:cNvPicPr>
          <p:nvPr/>
        </p:nvPicPr>
        <p:blipFill>
          <a:blip r:embed="rId3"/>
          <a:stretch>
            <a:fillRect/>
          </a:stretch>
        </p:blipFill>
        <p:spPr>
          <a:xfrm>
            <a:off x="548641" y="2071731"/>
            <a:ext cx="10603986" cy="4597821"/>
          </a:xfrm>
          <a:prstGeom prst="rect">
            <a:avLst/>
          </a:prstGeom>
        </p:spPr>
      </p:pic>
    </p:spTree>
    <p:extLst>
      <p:ext uri="{BB962C8B-B14F-4D97-AF65-F5344CB8AC3E}">
        <p14:creationId xmlns:p14="http://schemas.microsoft.com/office/powerpoint/2010/main" val="963081640"/>
      </p:ext>
    </p:extLst>
  </p:cSld>
  <p:clrMapOvr>
    <a:masterClrMapping/>
  </p:clrMapOvr>
  <p:transition spd="slow">
    <p:push dir="u"/>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34</a:t>
            </a:fld>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a:xfrm>
            <a:off x="232613" y="188448"/>
            <a:ext cx="11539386" cy="432000"/>
          </a:xfrm>
        </p:spPr>
        <p:txBody>
          <a:bodyPr/>
          <a:lstStyle/>
          <a:p>
            <a:r>
              <a:rPr lang="en-US" sz="4000" b="1" dirty="0">
                <a:solidFill>
                  <a:schemeClr val="tx1"/>
                </a:solidFill>
                <a:latin typeface="Times New Roman" panose="02020603050405020304" pitchFamily="18" charset="0"/>
                <a:cs typeface="Times New Roman" panose="02020603050405020304" pitchFamily="18" charset="0"/>
              </a:rPr>
              <a:t>Verification of Structural Analysis</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850246" y="6036890"/>
            <a:ext cx="1457125" cy="718586"/>
          </a:xfrm>
          <a:prstGeom prst="rect">
            <a:avLst/>
          </a:prstGeom>
        </p:spPr>
      </p:pic>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245307" y="793636"/>
            <a:ext cx="11726773" cy="5952149"/>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Font typeface="Courier New" panose="02070309020205020404" pitchFamily="49" charset="0"/>
              <a:buChar char="o"/>
            </a:pPr>
            <a:r>
              <a:rPr lang="en-US" sz="2000" dirty="0">
                <a:solidFill>
                  <a:schemeClr val="tx1"/>
                </a:solidFill>
                <a:latin typeface="Times New Roman" panose="02020603050405020304" pitchFamily="18" charset="0"/>
                <a:cs typeface="Times New Roman" panose="02020603050405020304" pitchFamily="18" charset="0"/>
              </a:rPr>
              <a:t>Verification of stress-strain relationship:</a:t>
            </a:r>
          </a:p>
          <a:p>
            <a:pPr lvl="1">
              <a:lnSpc>
                <a:spcPct val="150000"/>
              </a:lnSpc>
            </a:pPr>
            <a:r>
              <a:rPr lang="en-US" sz="2000" dirty="0">
                <a:solidFill>
                  <a:schemeClr val="tx1"/>
                </a:solidFill>
                <a:latin typeface="Times New Roman" panose="02020603050405020304" pitchFamily="18" charset="0"/>
                <a:cs typeface="Times New Roman" panose="02020603050405020304" pitchFamily="18" charset="0"/>
              </a:rPr>
              <a:t>Column:</a:t>
            </a: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p:txBody>
      </p:sp>
      <p:pic>
        <p:nvPicPr>
          <p:cNvPr id="29702" name="Picture 6">
            <a:extLst>
              <a:ext uri="{FF2B5EF4-FFF2-40B4-BE49-F238E27FC236}">
                <a16:creationId xmlns:a16="http://schemas.microsoft.com/office/drawing/2014/main" id="{1DAE0C63-BAFA-42CA-A7E6-93224E5229A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4207" y="1999769"/>
            <a:ext cx="10548000" cy="45789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9740131"/>
      </p:ext>
    </p:extLst>
  </p:cSld>
  <p:clrMapOvr>
    <a:masterClrMapping/>
  </p:clrMapOvr>
  <p:transition spd="slow">
    <p:push dir="u"/>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35</a:t>
            </a:fld>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a:xfrm>
            <a:off x="232613" y="188448"/>
            <a:ext cx="11539386" cy="432000"/>
          </a:xfrm>
        </p:spPr>
        <p:txBody>
          <a:bodyPr/>
          <a:lstStyle/>
          <a:p>
            <a:r>
              <a:rPr lang="en-US" sz="4000" b="1" dirty="0">
                <a:solidFill>
                  <a:schemeClr val="tx1"/>
                </a:solidFill>
                <a:latin typeface="Times New Roman" panose="02020603050405020304" pitchFamily="18" charset="0"/>
                <a:cs typeface="Times New Roman" panose="02020603050405020304" pitchFamily="18" charset="0"/>
              </a:rPr>
              <a:t>Verification of Structural Analysis</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850246" y="6036890"/>
            <a:ext cx="1457125" cy="718586"/>
          </a:xfrm>
          <a:prstGeom prst="rect">
            <a:avLst/>
          </a:prstGeom>
        </p:spPr>
      </p:pic>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245307" y="793636"/>
            <a:ext cx="11726773" cy="5952149"/>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Font typeface="Courier New" panose="02070309020205020404" pitchFamily="49" charset="0"/>
              <a:buChar char="o"/>
            </a:pPr>
            <a:r>
              <a:rPr lang="en-US" sz="2000" dirty="0">
                <a:solidFill>
                  <a:schemeClr val="tx1"/>
                </a:solidFill>
                <a:latin typeface="Times New Roman" panose="02020603050405020304" pitchFamily="18" charset="0"/>
                <a:cs typeface="Times New Roman" panose="02020603050405020304" pitchFamily="18" charset="0"/>
              </a:rPr>
              <a:t>Verification of stress-strain relationship:</a:t>
            </a:r>
          </a:p>
          <a:p>
            <a:pPr lvl="1">
              <a:lnSpc>
                <a:spcPct val="150000"/>
              </a:lnSpc>
            </a:pPr>
            <a:r>
              <a:rPr lang="en-US" sz="2000" dirty="0">
                <a:solidFill>
                  <a:schemeClr val="tx1"/>
                </a:solidFill>
                <a:latin typeface="Times New Roman" panose="02020603050405020304" pitchFamily="18" charset="0"/>
                <a:cs typeface="Times New Roman" panose="02020603050405020304" pitchFamily="18" charset="0"/>
              </a:rPr>
              <a:t>Wall:</a:t>
            </a: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p:txBody>
      </p:sp>
      <p:pic>
        <p:nvPicPr>
          <p:cNvPr id="29700" name="Picture 4">
            <a:extLst>
              <a:ext uri="{FF2B5EF4-FFF2-40B4-BE49-F238E27FC236}">
                <a16:creationId xmlns:a16="http://schemas.microsoft.com/office/drawing/2014/main" id="{DE2F20FB-1E5B-4956-ADFC-5681D71E7AA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9023" y="2091738"/>
            <a:ext cx="10551600" cy="45453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5983910"/>
      </p:ext>
    </p:extLst>
  </p:cSld>
  <p:clrMapOvr>
    <a:masterClrMapping/>
  </p:clrMapOvr>
  <p:transition spd="slow">
    <p:push dir="u"/>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36</a:t>
            </a:fld>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a:xfrm>
            <a:off x="232613" y="188448"/>
            <a:ext cx="11539386" cy="432000"/>
          </a:xfrm>
        </p:spPr>
        <p:txBody>
          <a:bodyPr/>
          <a:lstStyle/>
          <a:p>
            <a:r>
              <a:rPr lang="en-US" sz="4000" b="1" dirty="0">
                <a:solidFill>
                  <a:schemeClr val="tx1"/>
                </a:solidFill>
                <a:latin typeface="Times New Roman" panose="02020603050405020304" pitchFamily="18" charset="0"/>
                <a:cs typeface="Times New Roman" panose="02020603050405020304" pitchFamily="18" charset="0"/>
              </a:rPr>
              <a:t>Verification of Structural Analysis</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850246" y="6036890"/>
            <a:ext cx="1457125" cy="718586"/>
          </a:xfrm>
          <a:prstGeom prst="rect">
            <a:avLst/>
          </a:prstGeom>
        </p:spPr>
      </p:pic>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245307" y="793636"/>
            <a:ext cx="11726773" cy="5952149"/>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200000"/>
              </a:lnSpc>
              <a:buFont typeface="Courier New" panose="02070309020205020404" pitchFamily="49" charset="0"/>
              <a:buChar char="o"/>
            </a:pPr>
            <a:r>
              <a:rPr lang="en-US" sz="2000" dirty="0">
                <a:solidFill>
                  <a:schemeClr val="tx1"/>
                </a:solidFill>
                <a:latin typeface="Times New Roman" panose="02020603050405020304" pitchFamily="18" charset="0"/>
                <a:cs typeface="Times New Roman" panose="02020603050405020304" pitchFamily="18" charset="0"/>
              </a:rPr>
              <a:t>Verification of stress-strain relationship:</a:t>
            </a: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3" name="Table 4">
                <a:extLst>
                  <a:ext uri="{FF2B5EF4-FFF2-40B4-BE49-F238E27FC236}">
                    <a16:creationId xmlns:a16="http://schemas.microsoft.com/office/drawing/2014/main" id="{8E744866-C195-4106-BD83-7E5DA9B20A17}"/>
                  </a:ext>
                </a:extLst>
              </p:cNvPr>
              <p:cNvGraphicFramePr>
                <a:graphicFrameLocks noGrp="1"/>
              </p:cNvGraphicFramePr>
              <p:nvPr>
                <p:extLst>
                  <p:ext uri="{D42A27DB-BD31-4B8C-83A1-F6EECF244321}">
                    <p14:modId xmlns:p14="http://schemas.microsoft.com/office/powerpoint/2010/main" val="1794058022"/>
                  </p:ext>
                </p:extLst>
              </p:nvPr>
            </p:nvGraphicFramePr>
            <p:xfrm>
              <a:off x="422032" y="1996440"/>
              <a:ext cx="11349968" cy="3688680"/>
            </p:xfrm>
            <a:graphic>
              <a:graphicData uri="http://schemas.openxmlformats.org/drawingml/2006/table">
                <a:tbl>
                  <a:tblPr firstRow="1" bandRow="1">
                    <a:tableStyleId>{E8B1032C-EA38-4F05-BA0D-38AFFFC7BED3}</a:tableStyleId>
                  </a:tblPr>
                  <a:tblGrid>
                    <a:gridCol w="2804690">
                      <a:extLst>
                        <a:ext uri="{9D8B030D-6E8A-4147-A177-3AD203B41FA5}">
                          <a16:colId xmlns:a16="http://schemas.microsoft.com/office/drawing/2014/main" val="4264507574"/>
                        </a:ext>
                      </a:extLst>
                    </a:gridCol>
                    <a:gridCol w="2099416">
                      <a:extLst>
                        <a:ext uri="{9D8B030D-6E8A-4147-A177-3AD203B41FA5}">
                          <a16:colId xmlns:a16="http://schemas.microsoft.com/office/drawing/2014/main" val="500667452"/>
                        </a:ext>
                      </a:extLst>
                    </a:gridCol>
                    <a:gridCol w="1905876">
                      <a:extLst>
                        <a:ext uri="{9D8B030D-6E8A-4147-A177-3AD203B41FA5}">
                          <a16:colId xmlns:a16="http://schemas.microsoft.com/office/drawing/2014/main" val="3239136902"/>
                        </a:ext>
                      </a:extLst>
                    </a:gridCol>
                    <a:gridCol w="2269993">
                      <a:extLst>
                        <a:ext uri="{9D8B030D-6E8A-4147-A177-3AD203B41FA5}">
                          <a16:colId xmlns:a16="http://schemas.microsoft.com/office/drawing/2014/main" val="1569751281"/>
                        </a:ext>
                      </a:extLst>
                    </a:gridCol>
                    <a:gridCol w="2269993">
                      <a:extLst>
                        <a:ext uri="{9D8B030D-6E8A-4147-A177-3AD203B41FA5}">
                          <a16:colId xmlns:a16="http://schemas.microsoft.com/office/drawing/2014/main" val="3256719819"/>
                        </a:ext>
                      </a:extLst>
                    </a:gridCol>
                  </a:tblGrid>
                  <a:tr h="556410">
                    <a:tc>
                      <a:txBody>
                        <a:bodyPr/>
                        <a:lstStyle/>
                        <a:p>
                          <a:pPr algn="ctr"/>
                          <a:r>
                            <a:rPr lang="en-US" sz="2000" dirty="0">
                              <a:latin typeface="Times New Roman" panose="02020603050405020304" pitchFamily="18" charset="0"/>
                              <a:cs typeface="Times New Roman" panose="02020603050405020304" pitchFamily="18" charset="0"/>
                            </a:rPr>
                            <a:t>Structural element</a:t>
                          </a:r>
                        </a:p>
                      </a:txBody>
                      <a:tcPr anchor="ctr"/>
                    </a:tc>
                    <a:tc>
                      <a:txBody>
                        <a:bodyPr/>
                        <a:lstStyle/>
                        <a:p>
                          <a:pPr algn="ctr"/>
                          <a:r>
                            <a:rPr lang="en-US" sz="2000" dirty="0">
                              <a:latin typeface="Times New Roman" panose="02020603050405020304" pitchFamily="18" charset="0"/>
                              <a:cs typeface="Times New Roman" panose="02020603050405020304" pitchFamily="18" charset="0"/>
                            </a:rPr>
                            <a:t>Manual </a:t>
                          </a:r>
                        </a:p>
                      </a:txBody>
                      <a:tcPr anchor="ctr"/>
                    </a:tc>
                    <a:tc>
                      <a:txBody>
                        <a:bodyPr/>
                        <a:lstStyle/>
                        <a:p>
                          <a:pPr algn="ctr"/>
                          <a:r>
                            <a:rPr lang="en-US" sz="2000" dirty="0">
                              <a:latin typeface="Times New Roman" panose="02020603050405020304" pitchFamily="18" charset="0"/>
                              <a:cs typeface="Times New Roman" panose="02020603050405020304" pitchFamily="18" charset="0"/>
                            </a:rPr>
                            <a:t>ETABS</a:t>
                          </a:r>
                        </a:p>
                      </a:txBody>
                      <a:tcPr anchor="ctr"/>
                    </a:tc>
                    <a:tc>
                      <a:txBody>
                        <a:bodyPr/>
                        <a:lstStyle/>
                        <a:p>
                          <a:pPr algn="ctr"/>
                          <a:r>
                            <a:rPr lang="en-US" sz="2000" dirty="0">
                              <a:latin typeface="Times New Roman" panose="02020603050405020304" pitchFamily="18" charset="0"/>
                              <a:cs typeface="Times New Roman" panose="02020603050405020304" pitchFamily="18" charset="0"/>
                            </a:rPr>
                            <a:t>%Error</a:t>
                          </a:r>
                        </a:p>
                      </a:txBody>
                      <a:tcPr anchor="ctr"/>
                    </a:tc>
                    <a:tc>
                      <a:txBody>
                        <a:bodyPr/>
                        <a:lstStyle/>
                        <a:p>
                          <a:pPr algn="ctr"/>
                          <a:r>
                            <a:rPr lang="en-US" sz="2000" dirty="0">
                              <a:latin typeface="Times New Roman" panose="02020603050405020304" pitchFamily="18" charset="0"/>
                              <a:cs typeface="Times New Roman" panose="02020603050405020304" pitchFamily="18" charset="0"/>
                            </a:rPr>
                            <a:t>Acceptance</a:t>
                          </a:r>
                        </a:p>
                      </a:txBody>
                      <a:tcPr anchor="ctr"/>
                    </a:tc>
                    <a:extLst>
                      <a:ext uri="{0D108BD9-81ED-4DB2-BD59-A6C34878D82A}">
                        <a16:rowId xmlns:a16="http://schemas.microsoft.com/office/drawing/2014/main" val="1409119997"/>
                      </a:ext>
                    </a:extLst>
                  </a:tr>
                  <a:tr h="1334657">
                    <a:tc>
                      <a:txBody>
                        <a:bodyPr/>
                        <a:lstStyle/>
                        <a:p>
                          <a:pPr algn="ctr"/>
                          <a:r>
                            <a:rPr lang="en-US" sz="2000" b="0" dirty="0">
                              <a:solidFill>
                                <a:schemeClr val="tx1"/>
                              </a:solidFill>
                              <a:latin typeface="Times New Roman" panose="02020603050405020304" pitchFamily="18" charset="0"/>
                              <a:cs typeface="Times New Roman" panose="02020603050405020304" pitchFamily="18" charset="0"/>
                            </a:rPr>
                            <a:t>Slab</a:t>
                          </a:r>
                        </a:p>
                      </a:txBody>
                      <a:tcPr anchor="ctr"/>
                    </a:tc>
                    <a:tc>
                      <a:txBody>
                        <a:bodyPr/>
                        <a:lstStyle/>
                        <a:p>
                          <a:pPr algn="ctr">
                            <a:lnSpc>
                              <a:spcPct val="200000"/>
                            </a:lnSpc>
                          </a:pPr>
                          <a:r>
                            <a:rPr lang="en-US" dirty="0">
                              <a:solidFill>
                                <a:schemeClr val="tx1"/>
                              </a:solidFill>
                              <a:latin typeface="Times New Roman" panose="02020603050405020304" pitchFamily="18" charset="0"/>
                              <a:cs typeface="Times New Roman" panose="02020603050405020304" pitchFamily="18" charset="0"/>
                            </a:rPr>
                            <a:t>  </a:t>
                          </a:r>
                          <a14:m>
                            <m:oMath xmlns:m="http://schemas.openxmlformats.org/officeDocument/2006/math">
                              <m:sSub>
                                <m:sSubPr>
                                  <m:ctrlPr>
                                    <a:rPr lang="en-US"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𝑀</m:t>
                                  </m:r>
                                </m:e>
                                <m:sub>
                                  <m:r>
                                    <a:rPr lang="en-US" b="0" i="1" smtClean="0">
                                      <a:solidFill>
                                        <a:schemeClr val="tx1"/>
                                      </a:solidFill>
                                      <a:latin typeface="Cambria Math" panose="02040503050406030204" pitchFamily="18" charset="0"/>
                                    </a:rPr>
                                    <m:t>1 </m:t>
                                  </m:r>
                                </m:sub>
                              </m:sSub>
                              <m:r>
                                <a:rPr lang="en-US" b="0" i="0" smtClean="0">
                                  <a:solidFill>
                                    <a:schemeClr val="tx1"/>
                                  </a:solidFill>
                                  <a:latin typeface="Cambria Math" panose="02040503050406030204" pitchFamily="18" charset="0"/>
                                </a:rPr>
                                <m:t>=6.00</m:t>
                              </m:r>
                            </m:oMath>
                          </a14:m>
                          <a:r>
                            <a:rPr lang="en-US" dirty="0">
                              <a:solidFill>
                                <a:schemeClr val="tx1"/>
                              </a:solidFill>
                              <a:latin typeface="Times New Roman" panose="02020603050405020304" pitchFamily="18" charset="0"/>
                              <a:cs typeface="Times New Roman" panose="02020603050405020304" pitchFamily="18" charset="0"/>
                            </a:rPr>
                            <a:t> kN.m</a:t>
                          </a:r>
                        </a:p>
                        <a:p>
                          <a:pPr marL="0" marR="0" lvl="0" indent="0" algn="ctr" defTabSz="914400" rtl="0" eaLnBrk="1" fontAlgn="auto" latinLnBrk="0" hangingPunct="1">
                            <a:lnSpc>
                              <a:spcPct val="200000"/>
                            </a:lnSpc>
                            <a:spcBef>
                              <a:spcPts val="0"/>
                            </a:spcBef>
                            <a:spcAft>
                              <a:spcPts val="0"/>
                            </a:spcAft>
                            <a:buClrTx/>
                            <a:buSzTx/>
                            <a:buFontTx/>
                            <a:buNone/>
                            <a:tabLst/>
                            <a:defRPr/>
                          </a:pPr>
                          <a:r>
                            <a:rPr lang="en-US" dirty="0">
                              <a:solidFill>
                                <a:schemeClr val="tx1"/>
                              </a:solidFill>
                            </a:rPr>
                            <a:t>  </a:t>
                          </a:r>
                          <a14:m>
                            <m:oMath xmlns:m="http://schemas.openxmlformats.org/officeDocument/2006/math">
                              <m:sSub>
                                <m:sSubPr>
                                  <m:ctrlPr>
                                    <a:rPr lang="en-US"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𝑀</m:t>
                                  </m:r>
                                </m:e>
                                <m:sub>
                                  <m:r>
                                    <a:rPr lang="en-US" b="0" i="1" smtClean="0">
                                      <a:solidFill>
                                        <a:schemeClr val="tx1"/>
                                      </a:solidFill>
                                      <a:latin typeface="Cambria Math" panose="02040503050406030204" pitchFamily="18" charset="0"/>
                                    </a:rPr>
                                    <m:t>2 </m:t>
                                  </m:r>
                                </m:sub>
                              </m:sSub>
                              <m:r>
                                <a:rPr lang="en-US" b="0" i="1" smtClean="0">
                                  <a:solidFill>
                                    <a:schemeClr val="tx1"/>
                                  </a:solidFill>
                                  <a:latin typeface="Cambria Math" panose="02040503050406030204" pitchFamily="18" charset="0"/>
                                </a:rPr>
                                <m:t>=5.76 </m:t>
                              </m:r>
                            </m:oMath>
                          </a14:m>
                          <a:r>
                            <a:rPr lang="en-US" dirty="0">
                              <a:solidFill>
                                <a:schemeClr val="tx1"/>
                              </a:solidFill>
                              <a:latin typeface="Times New Roman" panose="02020603050405020304" pitchFamily="18" charset="0"/>
                              <a:cs typeface="Times New Roman" panose="02020603050405020304" pitchFamily="18" charset="0"/>
                            </a:rPr>
                            <a:t>kN.m</a:t>
                          </a:r>
                        </a:p>
                        <a:p>
                          <a:pPr algn="ctr"/>
                          <a:endParaRPr lang="en-US" dirty="0">
                            <a:solidFill>
                              <a:schemeClr val="tx1"/>
                            </a:solidFill>
                            <a:latin typeface="Times New Roman" panose="02020603050405020304" pitchFamily="18" charset="0"/>
                            <a:cs typeface="Times New Roman" panose="02020603050405020304" pitchFamily="18" charset="0"/>
                          </a:endParaRPr>
                        </a:p>
                      </a:txBody>
                      <a:tcPr anchor="ctr"/>
                    </a:tc>
                    <a:tc>
                      <a:txBody>
                        <a:bodyPr/>
                        <a:lstStyle/>
                        <a:p>
                          <a:pPr marL="0" marR="0" lvl="0" indent="0" algn="ctr" defTabSz="914400" rtl="0" eaLnBrk="1" fontAlgn="auto" latinLnBrk="0" hangingPunct="1">
                            <a:lnSpc>
                              <a:spcPct val="200000"/>
                            </a:lnSpc>
                            <a:spcBef>
                              <a:spcPts val="0"/>
                            </a:spcBef>
                            <a:spcAft>
                              <a:spcPts val="0"/>
                            </a:spcAft>
                            <a:buClrTx/>
                            <a:buSzTx/>
                            <a:buFontTx/>
                            <a:buNone/>
                            <a:tabLst/>
                            <a:defRPr/>
                          </a:pPr>
                          <a14:m>
                            <m:oMath xmlns:m="http://schemas.openxmlformats.org/officeDocument/2006/math">
                              <m:r>
                                <a:rPr lang="en-US" b="0" i="1" smtClean="0">
                                  <a:solidFill>
                                    <a:schemeClr val="tx1"/>
                                  </a:solidFill>
                                  <a:latin typeface="Cambria Math" panose="02040503050406030204" pitchFamily="18" charset="0"/>
                                </a:rPr>
                                <m:t> </m:t>
                              </m:r>
                              <m:sSub>
                                <m:sSubPr>
                                  <m:ctrlPr>
                                    <a:rPr lang="en-US"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 </m:t>
                                  </m:r>
                                  <m:r>
                                    <a:rPr lang="en-US" b="0" i="1" smtClean="0">
                                      <a:solidFill>
                                        <a:schemeClr val="tx1"/>
                                      </a:solidFill>
                                      <a:latin typeface="Cambria Math" panose="02040503050406030204" pitchFamily="18" charset="0"/>
                                    </a:rPr>
                                    <m:t>𝑀</m:t>
                                  </m:r>
                                </m:e>
                                <m:sub>
                                  <m:r>
                                    <a:rPr lang="en-US" b="0" i="1" smtClean="0">
                                      <a:solidFill>
                                        <a:schemeClr val="tx1"/>
                                      </a:solidFill>
                                      <a:latin typeface="Cambria Math" panose="02040503050406030204" pitchFamily="18" charset="0"/>
                                    </a:rPr>
                                    <m:t>1 </m:t>
                                  </m:r>
                                </m:sub>
                              </m:sSub>
                              <m:r>
                                <a:rPr lang="en-US" b="0" i="0" smtClean="0">
                                  <a:solidFill>
                                    <a:schemeClr val="tx1"/>
                                  </a:solidFill>
                                  <a:latin typeface="Cambria Math" panose="02040503050406030204" pitchFamily="18" charset="0"/>
                                </a:rPr>
                                <m:t>=6.00 </m:t>
                              </m:r>
                            </m:oMath>
                          </a14:m>
                          <a:r>
                            <a:rPr lang="en-US" dirty="0">
                              <a:solidFill>
                                <a:schemeClr val="tx1"/>
                              </a:solidFill>
                              <a:latin typeface="Times New Roman" panose="02020603050405020304" pitchFamily="18" charset="0"/>
                              <a:cs typeface="Times New Roman" panose="02020603050405020304" pitchFamily="18" charset="0"/>
                            </a:rPr>
                            <a:t>kN.m</a:t>
                          </a:r>
                        </a:p>
                        <a:p>
                          <a:pPr marL="0" marR="0" lvl="0" indent="0" algn="ctr" defTabSz="914400" rtl="0" eaLnBrk="1" fontAlgn="auto" latinLnBrk="0" hangingPunct="1">
                            <a:lnSpc>
                              <a:spcPct val="200000"/>
                            </a:lnSpc>
                            <a:spcBef>
                              <a:spcPts val="0"/>
                            </a:spcBef>
                            <a:spcAft>
                              <a:spcPts val="0"/>
                            </a:spcAft>
                            <a:buClrTx/>
                            <a:buSzTx/>
                            <a:buFontTx/>
                            <a:buNone/>
                            <a:tabLst/>
                            <a:defRPr/>
                          </a:pPr>
                          <a:r>
                            <a:rPr lang="en-US" dirty="0">
                              <a:solidFill>
                                <a:schemeClr val="tx1"/>
                              </a:solidFill>
                            </a:rPr>
                            <a:t> </a:t>
                          </a:r>
                          <a14:m>
                            <m:oMath xmlns:m="http://schemas.openxmlformats.org/officeDocument/2006/math">
                              <m:sSub>
                                <m:sSubPr>
                                  <m:ctrlPr>
                                    <a:rPr lang="en-US"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𝑀</m:t>
                                  </m:r>
                                </m:e>
                                <m:sub>
                                  <m:r>
                                    <a:rPr lang="en-US" b="0" i="1" smtClean="0">
                                      <a:solidFill>
                                        <a:schemeClr val="tx1"/>
                                      </a:solidFill>
                                      <a:latin typeface="Cambria Math" panose="02040503050406030204" pitchFamily="18" charset="0"/>
                                    </a:rPr>
                                    <m:t>2</m:t>
                                  </m:r>
                                </m:sub>
                              </m:sSub>
                              <m:r>
                                <a:rPr lang="en-US" b="0" i="1" smtClean="0">
                                  <a:solidFill>
                                    <a:schemeClr val="tx1"/>
                                  </a:solidFill>
                                  <a:latin typeface="Cambria Math" panose="02040503050406030204" pitchFamily="18" charset="0"/>
                                </a:rPr>
                                <m:t>=5.47</m:t>
                              </m:r>
                            </m:oMath>
                          </a14:m>
                          <a:r>
                            <a:rPr lang="en-US" dirty="0">
                              <a:solidFill>
                                <a:schemeClr val="tx1"/>
                              </a:solidFill>
                              <a:latin typeface="Times New Roman" panose="02020603050405020304" pitchFamily="18" charset="0"/>
                              <a:cs typeface="Times New Roman" panose="02020603050405020304" pitchFamily="18" charset="0"/>
                            </a:rPr>
                            <a:t> kN.m</a:t>
                          </a:r>
                        </a:p>
                        <a:p>
                          <a:pPr algn="ctr"/>
                          <a:endParaRPr lang="en-US" dirty="0">
                            <a:solidFill>
                              <a:schemeClr val="tx1"/>
                            </a:solidFill>
                            <a:latin typeface="Times New Roman" panose="02020603050405020304" pitchFamily="18" charset="0"/>
                            <a:cs typeface="Times New Roman" panose="02020603050405020304" pitchFamily="18" charset="0"/>
                          </a:endParaRPr>
                        </a:p>
                      </a:txBody>
                      <a:tcPr anchor="ctr"/>
                    </a:tc>
                    <a:tc>
                      <a:txBody>
                        <a:bodyPr/>
                        <a:lstStyle/>
                        <a:p>
                          <a:pPr algn="ctr">
                            <a:lnSpc>
                              <a:spcPct val="200000"/>
                            </a:lnSpc>
                          </a:pPr>
                          <a:r>
                            <a:rPr lang="en-US" dirty="0">
                              <a:solidFill>
                                <a:schemeClr val="tx1"/>
                              </a:solidFill>
                              <a:latin typeface="Times New Roman" panose="02020603050405020304" pitchFamily="18" charset="0"/>
                              <a:cs typeface="Times New Roman" panose="02020603050405020304" pitchFamily="18" charset="0"/>
                            </a:rPr>
                            <a:t>0.0%</a:t>
                          </a:r>
                        </a:p>
                        <a:p>
                          <a:pPr algn="ctr">
                            <a:lnSpc>
                              <a:spcPct val="200000"/>
                            </a:lnSpc>
                          </a:pPr>
                          <a:r>
                            <a:rPr lang="en-US" dirty="0">
                              <a:solidFill>
                                <a:schemeClr val="tx1"/>
                              </a:solidFill>
                              <a:latin typeface="Times New Roman" panose="02020603050405020304" pitchFamily="18" charset="0"/>
                              <a:cs typeface="Times New Roman" panose="02020603050405020304" pitchFamily="18" charset="0"/>
                            </a:rPr>
                            <a:t>5.03%</a:t>
                          </a:r>
                        </a:p>
                      </a:txBody>
                      <a:tcPr marB="396000" anchor="ctr"/>
                    </a:tc>
                    <a:tc>
                      <a:txBody>
                        <a:bodyPr/>
                        <a:lstStyle/>
                        <a:p>
                          <a:pPr algn="ctr">
                            <a:lnSpc>
                              <a:spcPct val="200000"/>
                            </a:lnSpc>
                          </a:pPr>
                          <a:r>
                            <a:rPr lang="en-US" dirty="0">
                              <a:solidFill>
                                <a:schemeClr val="tx1"/>
                              </a:solidFill>
                              <a:latin typeface="Times New Roman" panose="02020603050405020304" pitchFamily="18" charset="0"/>
                              <a:cs typeface="Times New Roman" panose="02020603050405020304" pitchFamily="18" charset="0"/>
                            </a:rPr>
                            <a:t>Ok</a:t>
                          </a:r>
                        </a:p>
                        <a:p>
                          <a:pPr algn="ctr">
                            <a:lnSpc>
                              <a:spcPct val="200000"/>
                            </a:lnSpc>
                          </a:pPr>
                          <a:r>
                            <a:rPr lang="en-US" dirty="0">
                              <a:solidFill>
                                <a:schemeClr val="tx1"/>
                              </a:solidFill>
                              <a:latin typeface="Times New Roman" panose="02020603050405020304" pitchFamily="18" charset="0"/>
                              <a:cs typeface="Times New Roman" panose="02020603050405020304" pitchFamily="18" charset="0"/>
                            </a:rPr>
                            <a:t>Ok</a:t>
                          </a:r>
                        </a:p>
                      </a:txBody>
                      <a:tcPr marB="360000" anchor="ctr"/>
                    </a:tc>
                    <a:extLst>
                      <a:ext uri="{0D108BD9-81ED-4DB2-BD59-A6C34878D82A}">
                        <a16:rowId xmlns:a16="http://schemas.microsoft.com/office/drawing/2014/main" val="3496237752"/>
                      </a:ext>
                    </a:extLst>
                  </a:tr>
                  <a:tr h="556410">
                    <a:tc>
                      <a:txBody>
                        <a:bodyPr/>
                        <a:lstStyle/>
                        <a:p>
                          <a:pPr algn="ctr"/>
                          <a:r>
                            <a:rPr lang="en-US" sz="2000" b="0" dirty="0">
                              <a:solidFill>
                                <a:schemeClr val="tx1"/>
                              </a:solidFill>
                              <a:latin typeface="Times New Roman" panose="02020603050405020304" pitchFamily="18" charset="0"/>
                              <a:cs typeface="Times New Roman" panose="02020603050405020304" pitchFamily="18" charset="0"/>
                            </a:rPr>
                            <a:t>Beam</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tx1"/>
                              </a:solidFill>
                              <a:latin typeface="Times New Roman" panose="02020603050405020304" pitchFamily="18" charset="0"/>
                              <a:ea typeface="+mn-ea"/>
                              <a:cs typeface="Times New Roman" panose="02020603050405020304" pitchFamily="18" charset="0"/>
                            </a:rPr>
                            <a:t>25.99 </a:t>
                          </a:r>
                          <a:r>
                            <a:rPr lang="en-US" dirty="0"/>
                            <a:t>kN.m</a:t>
                          </a:r>
                          <a:endParaRPr lang="en-US" dirty="0">
                            <a:latin typeface="Times New Roman" panose="02020603050405020304" pitchFamily="18" charset="0"/>
                            <a:cs typeface="Times New Roman" panose="02020603050405020304" pitchFamily="18"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tx1"/>
                              </a:solidFill>
                              <a:latin typeface="Times New Roman" panose="02020603050405020304" pitchFamily="18" charset="0"/>
                              <a:ea typeface="+mn-ea"/>
                              <a:cs typeface="Times New Roman" panose="02020603050405020304" pitchFamily="18" charset="0"/>
                            </a:rPr>
                            <a:t>23.65 </a:t>
                          </a:r>
                          <a:r>
                            <a:rPr lang="en-US" dirty="0"/>
                            <a:t>kN.m</a:t>
                          </a:r>
                          <a:endParaRPr lang="en-US" dirty="0">
                            <a:latin typeface="Times New Roman" panose="02020603050405020304" pitchFamily="18" charset="0"/>
                            <a:cs typeface="Times New Roman" panose="02020603050405020304" pitchFamily="18" charset="0"/>
                          </a:endParaRPr>
                        </a:p>
                      </a:txBody>
                      <a:tcPr anchor="ctr"/>
                    </a:tc>
                    <a:tc>
                      <a:txBody>
                        <a:bodyPr/>
                        <a:lstStyle/>
                        <a:p>
                          <a:pPr algn="ctr"/>
                          <a:r>
                            <a:rPr lang="en-US" sz="1800" b="0" i="0" u="none" strike="noStrike" kern="1200" baseline="0" dirty="0">
                              <a:solidFill>
                                <a:schemeClr val="tx1"/>
                              </a:solidFill>
                              <a:latin typeface="Times New Roman" panose="02020603050405020304" pitchFamily="18" charset="0"/>
                              <a:ea typeface="+mn-ea"/>
                              <a:cs typeface="Times New Roman" panose="02020603050405020304" pitchFamily="18" charset="0"/>
                            </a:rPr>
                            <a:t>9.00% </a:t>
                          </a:r>
                          <a:endParaRPr lang="en-US" dirty="0">
                            <a:solidFill>
                              <a:schemeClr val="tx1"/>
                            </a:solidFill>
                            <a:latin typeface="Times New Roman" panose="02020603050405020304" pitchFamily="18" charset="0"/>
                            <a:cs typeface="Times New Roman" panose="02020603050405020304" pitchFamily="18" charset="0"/>
                          </a:endParaRPr>
                        </a:p>
                      </a:txBody>
                      <a:tcPr anchor="ctr"/>
                    </a:tc>
                    <a:tc>
                      <a:txBody>
                        <a:bodyPr/>
                        <a:lstStyle/>
                        <a:p>
                          <a:pPr algn="ctr"/>
                          <a:r>
                            <a:rPr lang="en-US" dirty="0">
                              <a:solidFill>
                                <a:schemeClr val="tx1"/>
                              </a:solidFill>
                              <a:latin typeface="Times New Roman" panose="02020603050405020304" pitchFamily="18" charset="0"/>
                              <a:cs typeface="Times New Roman" panose="02020603050405020304" pitchFamily="18" charset="0"/>
                            </a:rPr>
                            <a:t>Ok</a:t>
                          </a:r>
                        </a:p>
                      </a:txBody>
                      <a:tcPr anchor="ctr"/>
                    </a:tc>
                    <a:extLst>
                      <a:ext uri="{0D108BD9-81ED-4DB2-BD59-A6C34878D82A}">
                        <a16:rowId xmlns:a16="http://schemas.microsoft.com/office/drawing/2014/main" val="2555466016"/>
                      </a:ext>
                    </a:extLst>
                  </a:tr>
                  <a:tr h="556410">
                    <a:tc>
                      <a:txBody>
                        <a:bodyPr/>
                        <a:lstStyle/>
                        <a:p>
                          <a:pPr algn="ctr"/>
                          <a:r>
                            <a:rPr lang="en-US" sz="2000" b="0" dirty="0">
                              <a:solidFill>
                                <a:schemeClr val="tx1"/>
                              </a:solidFill>
                              <a:latin typeface="Times New Roman" panose="02020603050405020304" pitchFamily="18" charset="0"/>
                              <a:cs typeface="Times New Roman" panose="02020603050405020304" pitchFamily="18" charset="0"/>
                            </a:rPr>
                            <a:t>Column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tx1"/>
                              </a:solidFill>
                              <a:latin typeface="Times New Roman" panose="02020603050405020304" pitchFamily="18" charset="0"/>
                              <a:ea typeface="+mn-ea"/>
                              <a:cs typeface="Times New Roman" panose="02020603050405020304" pitchFamily="18" charset="0"/>
                            </a:rPr>
                            <a:t>517.44 </a:t>
                          </a:r>
                          <a:r>
                            <a:rPr lang="en-US" dirty="0"/>
                            <a:t>kN</a:t>
                          </a:r>
                          <a:endParaRPr lang="en-US" dirty="0">
                            <a:latin typeface="Times New Roman" panose="02020603050405020304" pitchFamily="18" charset="0"/>
                            <a:cs typeface="Times New Roman" panose="02020603050405020304" pitchFamily="18"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tx1"/>
                              </a:solidFill>
                              <a:latin typeface="Times New Roman" panose="02020603050405020304" pitchFamily="18" charset="0"/>
                              <a:ea typeface="+mn-ea"/>
                              <a:cs typeface="Times New Roman" panose="02020603050405020304" pitchFamily="18" charset="0"/>
                            </a:rPr>
                            <a:t>541.92 </a:t>
                          </a:r>
                          <a:r>
                            <a:rPr lang="en-US" dirty="0"/>
                            <a:t>kN</a:t>
                          </a:r>
                          <a:endParaRPr lang="en-US" dirty="0">
                            <a:latin typeface="Times New Roman" panose="02020603050405020304" pitchFamily="18" charset="0"/>
                            <a:cs typeface="Times New Roman" panose="02020603050405020304" pitchFamily="18" charset="0"/>
                          </a:endParaRPr>
                        </a:p>
                      </a:txBody>
                      <a:tcPr anchor="ctr"/>
                    </a:tc>
                    <a:tc>
                      <a:txBody>
                        <a:bodyPr/>
                        <a:lstStyle/>
                        <a:p>
                          <a:pPr algn="ctr"/>
                          <a:r>
                            <a:rPr lang="en-US" sz="1800" b="0" i="0" u="none" strike="noStrike" kern="1200" baseline="0" dirty="0">
                              <a:solidFill>
                                <a:schemeClr val="tx1"/>
                              </a:solidFill>
                              <a:latin typeface="Times New Roman" panose="02020603050405020304" pitchFamily="18" charset="0"/>
                              <a:ea typeface="+mn-ea"/>
                              <a:cs typeface="Times New Roman" panose="02020603050405020304" pitchFamily="18" charset="0"/>
                            </a:rPr>
                            <a:t>−4.73% </a:t>
                          </a:r>
                          <a:endParaRPr lang="en-US" dirty="0">
                            <a:solidFill>
                              <a:schemeClr val="tx1"/>
                            </a:solidFill>
                            <a:latin typeface="Times New Roman" panose="02020603050405020304" pitchFamily="18" charset="0"/>
                            <a:cs typeface="Times New Roman" panose="02020603050405020304" pitchFamily="18" charset="0"/>
                          </a:endParaRPr>
                        </a:p>
                      </a:txBody>
                      <a:tcPr anchor="ctr"/>
                    </a:tc>
                    <a:tc>
                      <a:txBody>
                        <a:bodyPr/>
                        <a:lstStyle/>
                        <a:p>
                          <a:pPr algn="ctr"/>
                          <a:r>
                            <a:rPr lang="en-US" dirty="0">
                              <a:solidFill>
                                <a:schemeClr val="tx1"/>
                              </a:solidFill>
                              <a:latin typeface="Times New Roman" panose="02020603050405020304" pitchFamily="18" charset="0"/>
                              <a:cs typeface="Times New Roman" panose="02020603050405020304" pitchFamily="18" charset="0"/>
                            </a:rPr>
                            <a:t>Ok</a:t>
                          </a:r>
                        </a:p>
                      </a:txBody>
                      <a:tcPr anchor="ctr"/>
                    </a:tc>
                    <a:extLst>
                      <a:ext uri="{0D108BD9-81ED-4DB2-BD59-A6C34878D82A}">
                        <a16:rowId xmlns:a16="http://schemas.microsoft.com/office/drawing/2014/main" val="880454037"/>
                      </a:ext>
                    </a:extLst>
                  </a:tr>
                  <a:tr h="556410">
                    <a:tc>
                      <a:txBody>
                        <a:bodyPr/>
                        <a:lstStyle/>
                        <a:p>
                          <a:pPr algn="ctr"/>
                          <a:r>
                            <a:rPr lang="en-US" sz="2000" b="0" dirty="0">
                              <a:solidFill>
                                <a:schemeClr val="tx1"/>
                              </a:solidFill>
                              <a:latin typeface="Times New Roman" panose="02020603050405020304" pitchFamily="18" charset="0"/>
                              <a:cs typeface="Times New Roman" panose="02020603050405020304" pitchFamily="18" charset="0"/>
                            </a:rPr>
                            <a:t>Wall</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tx1"/>
                              </a:solidFill>
                              <a:latin typeface="Times New Roman" panose="02020603050405020304" pitchFamily="18" charset="0"/>
                              <a:ea typeface="+mn-ea"/>
                              <a:cs typeface="Times New Roman" panose="02020603050405020304" pitchFamily="18" charset="0"/>
                            </a:rPr>
                            <a:t>252.54 </a:t>
                          </a:r>
                          <a:r>
                            <a:rPr lang="en-US" dirty="0"/>
                            <a:t>kN</a:t>
                          </a:r>
                          <a:endParaRPr lang="en-US" dirty="0">
                            <a:latin typeface="Times New Roman" panose="02020603050405020304" pitchFamily="18" charset="0"/>
                            <a:cs typeface="Times New Roman" panose="02020603050405020304" pitchFamily="18"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tx1"/>
                              </a:solidFill>
                              <a:latin typeface="Times New Roman" panose="02020603050405020304" pitchFamily="18" charset="0"/>
                              <a:ea typeface="+mn-ea"/>
                              <a:cs typeface="Times New Roman" panose="02020603050405020304" pitchFamily="18" charset="0"/>
                            </a:rPr>
                            <a:t>237.17 </a:t>
                          </a:r>
                          <a:r>
                            <a:rPr lang="en-US" dirty="0"/>
                            <a:t>kN</a:t>
                          </a:r>
                          <a:endParaRPr lang="en-US" dirty="0">
                            <a:latin typeface="Times New Roman" panose="02020603050405020304" pitchFamily="18" charset="0"/>
                            <a:cs typeface="Times New Roman" panose="02020603050405020304" pitchFamily="18" charset="0"/>
                          </a:endParaRPr>
                        </a:p>
                      </a:txBody>
                      <a:tcPr anchor="ctr"/>
                    </a:tc>
                    <a:tc>
                      <a:txBody>
                        <a:bodyPr/>
                        <a:lstStyle/>
                        <a:p>
                          <a:pPr algn="ctr"/>
                          <a:r>
                            <a:rPr lang="en-US" sz="1800" b="0" i="0" u="none" strike="noStrike" kern="1200" baseline="0" dirty="0">
                              <a:solidFill>
                                <a:schemeClr val="tx1"/>
                              </a:solidFill>
                              <a:latin typeface="Times New Roman" panose="02020603050405020304" pitchFamily="18" charset="0"/>
                              <a:ea typeface="+mn-ea"/>
                              <a:cs typeface="Times New Roman" panose="02020603050405020304" pitchFamily="18" charset="0"/>
                            </a:rPr>
                            <a:t>6.09% </a:t>
                          </a:r>
                          <a:endParaRPr lang="en-US" dirty="0">
                            <a:solidFill>
                              <a:schemeClr val="tx1"/>
                            </a:solidFill>
                            <a:latin typeface="Times New Roman" panose="02020603050405020304" pitchFamily="18" charset="0"/>
                            <a:cs typeface="Times New Roman" panose="02020603050405020304" pitchFamily="18" charset="0"/>
                          </a:endParaRPr>
                        </a:p>
                      </a:txBody>
                      <a:tcPr anchor="ctr"/>
                    </a:tc>
                    <a:tc>
                      <a:txBody>
                        <a:bodyPr/>
                        <a:lstStyle/>
                        <a:p>
                          <a:pPr algn="ctr"/>
                          <a:r>
                            <a:rPr lang="en-US" dirty="0">
                              <a:solidFill>
                                <a:schemeClr val="tx1"/>
                              </a:solidFill>
                              <a:latin typeface="Times New Roman" panose="02020603050405020304" pitchFamily="18" charset="0"/>
                              <a:cs typeface="Times New Roman" panose="02020603050405020304" pitchFamily="18" charset="0"/>
                            </a:rPr>
                            <a:t>Ok</a:t>
                          </a:r>
                        </a:p>
                      </a:txBody>
                      <a:tcPr anchor="ctr"/>
                    </a:tc>
                    <a:extLst>
                      <a:ext uri="{0D108BD9-81ED-4DB2-BD59-A6C34878D82A}">
                        <a16:rowId xmlns:a16="http://schemas.microsoft.com/office/drawing/2014/main" val="1547240916"/>
                      </a:ext>
                    </a:extLst>
                  </a:tr>
                </a:tbl>
              </a:graphicData>
            </a:graphic>
          </p:graphicFrame>
        </mc:Choice>
        <mc:Fallback xmlns="">
          <p:graphicFrame>
            <p:nvGraphicFramePr>
              <p:cNvPr id="3" name="Table 4">
                <a:extLst>
                  <a:ext uri="{FF2B5EF4-FFF2-40B4-BE49-F238E27FC236}">
                    <a16:creationId xmlns:a16="http://schemas.microsoft.com/office/drawing/2014/main" id="{8E744866-C195-4106-BD83-7E5DA9B20A17}"/>
                  </a:ext>
                </a:extLst>
              </p:cNvPr>
              <p:cNvGraphicFramePr>
                <a:graphicFrameLocks noGrp="1"/>
              </p:cNvGraphicFramePr>
              <p:nvPr>
                <p:extLst>
                  <p:ext uri="{D42A27DB-BD31-4B8C-83A1-F6EECF244321}">
                    <p14:modId xmlns:p14="http://schemas.microsoft.com/office/powerpoint/2010/main" val="1794058022"/>
                  </p:ext>
                </p:extLst>
              </p:nvPr>
            </p:nvGraphicFramePr>
            <p:xfrm>
              <a:off x="422032" y="1996440"/>
              <a:ext cx="11349968" cy="3688680"/>
            </p:xfrm>
            <a:graphic>
              <a:graphicData uri="http://schemas.openxmlformats.org/drawingml/2006/table">
                <a:tbl>
                  <a:tblPr firstRow="1" bandRow="1">
                    <a:tableStyleId>{E8B1032C-EA38-4F05-BA0D-38AFFFC7BED3}</a:tableStyleId>
                  </a:tblPr>
                  <a:tblGrid>
                    <a:gridCol w="2804690">
                      <a:extLst>
                        <a:ext uri="{9D8B030D-6E8A-4147-A177-3AD203B41FA5}">
                          <a16:colId xmlns:a16="http://schemas.microsoft.com/office/drawing/2014/main" val="4264507574"/>
                        </a:ext>
                      </a:extLst>
                    </a:gridCol>
                    <a:gridCol w="2099416">
                      <a:extLst>
                        <a:ext uri="{9D8B030D-6E8A-4147-A177-3AD203B41FA5}">
                          <a16:colId xmlns:a16="http://schemas.microsoft.com/office/drawing/2014/main" val="500667452"/>
                        </a:ext>
                      </a:extLst>
                    </a:gridCol>
                    <a:gridCol w="1905876">
                      <a:extLst>
                        <a:ext uri="{9D8B030D-6E8A-4147-A177-3AD203B41FA5}">
                          <a16:colId xmlns:a16="http://schemas.microsoft.com/office/drawing/2014/main" val="3239136902"/>
                        </a:ext>
                      </a:extLst>
                    </a:gridCol>
                    <a:gridCol w="2269993">
                      <a:extLst>
                        <a:ext uri="{9D8B030D-6E8A-4147-A177-3AD203B41FA5}">
                          <a16:colId xmlns:a16="http://schemas.microsoft.com/office/drawing/2014/main" val="1569751281"/>
                        </a:ext>
                      </a:extLst>
                    </a:gridCol>
                    <a:gridCol w="2269993">
                      <a:extLst>
                        <a:ext uri="{9D8B030D-6E8A-4147-A177-3AD203B41FA5}">
                          <a16:colId xmlns:a16="http://schemas.microsoft.com/office/drawing/2014/main" val="3256719819"/>
                        </a:ext>
                      </a:extLst>
                    </a:gridCol>
                  </a:tblGrid>
                  <a:tr h="556410">
                    <a:tc>
                      <a:txBody>
                        <a:bodyPr/>
                        <a:lstStyle/>
                        <a:p>
                          <a:pPr algn="ctr"/>
                          <a:r>
                            <a:rPr lang="en-US" sz="2000" dirty="0">
                              <a:latin typeface="Times New Roman" panose="02020603050405020304" pitchFamily="18" charset="0"/>
                              <a:cs typeface="Times New Roman" panose="02020603050405020304" pitchFamily="18" charset="0"/>
                            </a:rPr>
                            <a:t>Structural element</a:t>
                          </a:r>
                        </a:p>
                      </a:txBody>
                      <a:tcPr anchor="ctr"/>
                    </a:tc>
                    <a:tc>
                      <a:txBody>
                        <a:bodyPr/>
                        <a:lstStyle/>
                        <a:p>
                          <a:pPr algn="ctr"/>
                          <a:r>
                            <a:rPr lang="en-US" sz="2000" dirty="0">
                              <a:latin typeface="Times New Roman" panose="02020603050405020304" pitchFamily="18" charset="0"/>
                              <a:cs typeface="Times New Roman" panose="02020603050405020304" pitchFamily="18" charset="0"/>
                            </a:rPr>
                            <a:t>Manual </a:t>
                          </a:r>
                        </a:p>
                      </a:txBody>
                      <a:tcPr anchor="ctr"/>
                    </a:tc>
                    <a:tc>
                      <a:txBody>
                        <a:bodyPr/>
                        <a:lstStyle/>
                        <a:p>
                          <a:pPr algn="ctr"/>
                          <a:r>
                            <a:rPr lang="en-US" sz="2000" dirty="0">
                              <a:latin typeface="Times New Roman" panose="02020603050405020304" pitchFamily="18" charset="0"/>
                              <a:cs typeface="Times New Roman" panose="02020603050405020304" pitchFamily="18" charset="0"/>
                            </a:rPr>
                            <a:t>ETABS</a:t>
                          </a:r>
                        </a:p>
                      </a:txBody>
                      <a:tcPr anchor="ctr"/>
                    </a:tc>
                    <a:tc>
                      <a:txBody>
                        <a:bodyPr/>
                        <a:lstStyle/>
                        <a:p>
                          <a:pPr algn="ctr"/>
                          <a:r>
                            <a:rPr lang="en-US" sz="2000" dirty="0">
                              <a:latin typeface="Times New Roman" panose="02020603050405020304" pitchFamily="18" charset="0"/>
                              <a:cs typeface="Times New Roman" panose="02020603050405020304" pitchFamily="18" charset="0"/>
                            </a:rPr>
                            <a:t>%Error</a:t>
                          </a:r>
                        </a:p>
                      </a:txBody>
                      <a:tcPr anchor="ctr"/>
                    </a:tc>
                    <a:tc>
                      <a:txBody>
                        <a:bodyPr/>
                        <a:lstStyle/>
                        <a:p>
                          <a:pPr algn="ctr"/>
                          <a:r>
                            <a:rPr lang="en-US" sz="2000" dirty="0">
                              <a:latin typeface="Times New Roman" panose="02020603050405020304" pitchFamily="18" charset="0"/>
                              <a:cs typeface="Times New Roman" panose="02020603050405020304" pitchFamily="18" charset="0"/>
                            </a:rPr>
                            <a:t>Acceptance</a:t>
                          </a:r>
                        </a:p>
                      </a:txBody>
                      <a:tcPr anchor="ctr"/>
                    </a:tc>
                    <a:extLst>
                      <a:ext uri="{0D108BD9-81ED-4DB2-BD59-A6C34878D82A}">
                        <a16:rowId xmlns:a16="http://schemas.microsoft.com/office/drawing/2014/main" val="1409119997"/>
                      </a:ext>
                    </a:extLst>
                  </a:tr>
                  <a:tr h="1463040">
                    <a:tc>
                      <a:txBody>
                        <a:bodyPr/>
                        <a:lstStyle/>
                        <a:p>
                          <a:pPr algn="ctr"/>
                          <a:r>
                            <a:rPr lang="en-US" sz="2000" b="0" dirty="0">
                              <a:solidFill>
                                <a:schemeClr val="tx1"/>
                              </a:solidFill>
                              <a:latin typeface="Times New Roman" panose="02020603050405020304" pitchFamily="18" charset="0"/>
                              <a:cs typeface="Times New Roman" panose="02020603050405020304" pitchFamily="18" charset="0"/>
                            </a:rPr>
                            <a:t>Slab</a:t>
                          </a:r>
                        </a:p>
                      </a:txBody>
                      <a:tcPr anchor="ctr"/>
                    </a:tc>
                    <a:tc>
                      <a:txBody>
                        <a:bodyPr/>
                        <a:lstStyle/>
                        <a:p>
                          <a:endParaRPr lang="en-US"/>
                        </a:p>
                      </a:txBody>
                      <a:tcPr anchor="ctr">
                        <a:blipFill>
                          <a:blip r:embed="rId3"/>
                          <a:stretch>
                            <a:fillRect l="-133623" t="-38174" r="-307536" b="-115353"/>
                          </a:stretch>
                        </a:blipFill>
                      </a:tcPr>
                    </a:tc>
                    <a:tc>
                      <a:txBody>
                        <a:bodyPr/>
                        <a:lstStyle/>
                        <a:p>
                          <a:endParaRPr lang="en-US"/>
                        </a:p>
                      </a:txBody>
                      <a:tcPr anchor="ctr">
                        <a:blipFill>
                          <a:blip r:embed="rId3"/>
                          <a:stretch>
                            <a:fillRect l="-257508" t="-38174" r="-238978" b="-115353"/>
                          </a:stretch>
                        </a:blipFill>
                      </a:tcPr>
                    </a:tc>
                    <a:tc>
                      <a:txBody>
                        <a:bodyPr/>
                        <a:lstStyle/>
                        <a:p>
                          <a:pPr algn="ctr">
                            <a:lnSpc>
                              <a:spcPct val="200000"/>
                            </a:lnSpc>
                          </a:pPr>
                          <a:r>
                            <a:rPr lang="en-US" dirty="0">
                              <a:solidFill>
                                <a:schemeClr val="tx1"/>
                              </a:solidFill>
                              <a:latin typeface="Times New Roman" panose="02020603050405020304" pitchFamily="18" charset="0"/>
                              <a:cs typeface="Times New Roman" panose="02020603050405020304" pitchFamily="18" charset="0"/>
                            </a:rPr>
                            <a:t>0.0%</a:t>
                          </a:r>
                        </a:p>
                        <a:p>
                          <a:pPr algn="ctr">
                            <a:lnSpc>
                              <a:spcPct val="200000"/>
                            </a:lnSpc>
                          </a:pPr>
                          <a:r>
                            <a:rPr lang="en-US" dirty="0">
                              <a:solidFill>
                                <a:schemeClr val="tx1"/>
                              </a:solidFill>
                              <a:latin typeface="Times New Roman" panose="02020603050405020304" pitchFamily="18" charset="0"/>
                              <a:cs typeface="Times New Roman" panose="02020603050405020304" pitchFamily="18" charset="0"/>
                            </a:rPr>
                            <a:t>5.03%</a:t>
                          </a:r>
                        </a:p>
                      </a:txBody>
                      <a:tcPr marB="396000" anchor="ctr"/>
                    </a:tc>
                    <a:tc>
                      <a:txBody>
                        <a:bodyPr/>
                        <a:lstStyle/>
                        <a:p>
                          <a:pPr algn="ctr">
                            <a:lnSpc>
                              <a:spcPct val="200000"/>
                            </a:lnSpc>
                          </a:pPr>
                          <a:r>
                            <a:rPr lang="en-US" dirty="0">
                              <a:solidFill>
                                <a:schemeClr val="tx1"/>
                              </a:solidFill>
                              <a:latin typeface="Times New Roman" panose="02020603050405020304" pitchFamily="18" charset="0"/>
                              <a:cs typeface="Times New Roman" panose="02020603050405020304" pitchFamily="18" charset="0"/>
                            </a:rPr>
                            <a:t>Ok</a:t>
                          </a:r>
                        </a:p>
                        <a:p>
                          <a:pPr algn="ctr">
                            <a:lnSpc>
                              <a:spcPct val="200000"/>
                            </a:lnSpc>
                          </a:pPr>
                          <a:r>
                            <a:rPr lang="en-US" dirty="0">
                              <a:solidFill>
                                <a:schemeClr val="tx1"/>
                              </a:solidFill>
                              <a:latin typeface="Times New Roman" panose="02020603050405020304" pitchFamily="18" charset="0"/>
                              <a:cs typeface="Times New Roman" panose="02020603050405020304" pitchFamily="18" charset="0"/>
                            </a:rPr>
                            <a:t>Ok</a:t>
                          </a:r>
                        </a:p>
                      </a:txBody>
                      <a:tcPr marB="360000" anchor="ctr"/>
                    </a:tc>
                    <a:extLst>
                      <a:ext uri="{0D108BD9-81ED-4DB2-BD59-A6C34878D82A}">
                        <a16:rowId xmlns:a16="http://schemas.microsoft.com/office/drawing/2014/main" val="3496237752"/>
                      </a:ext>
                    </a:extLst>
                  </a:tr>
                  <a:tr h="556410">
                    <a:tc>
                      <a:txBody>
                        <a:bodyPr/>
                        <a:lstStyle/>
                        <a:p>
                          <a:pPr algn="ctr"/>
                          <a:r>
                            <a:rPr lang="en-US" sz="2000" b="0" dirty="0">
                              <a:solidFill>
                                <a:schemeClr val="tx1"/>
                              </a:solidFill>
                              <a:latin typeface="Times New Roman" panose="02020603050405020304" pitchFamily="18" charset="0"/>
                              <a:cs typeface="Times New Roman" panose="02020603050405020304" pitchFamily="18" charset="0"/>
                            </a:rPr>
                            <a:t>Beam</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tx1"/>
                              </a:solidFill>
                              <a:latin typeface="Times New Roman" panose="02020603050405020304" pitchFamily="18" charset="0"/>
                              <a:ea typeface="+mn-ea"/>
                              <a:cs typeface="Times New Roman" panose="02020603050405020304" pitchFamily="18" charset="0"/>
                            </a:rPr>
                            <a:t>25.99 </a:t>
                          </a:r>
                          <a:r>
                            <a:rPr lang="en-US" dirty="0"/>
                            <a:t>kN.m</a:t>
                          </a:r>
                          <a:endParaRPr lang="en-US" dirty="0">
                            <a:latin typeface="Times New Roman" panose="02020603050405020304" pitchFamily="18" charset="0"/>
                            <a:cs typeface="Times New Roman" panose="02020603050405020304" pitchFamily="18"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tx1"/>
                              </a:solidFill>
                              <a:latin typeface="Times New Roman" panose="02020603050405020304" pitchFamily="18" charset="0"/>
                              <a:ea typeface="+mn-ea"/>
                              <a:cs typeface="Times New Roman" panose="02020603050405020304" pitchFamily="18" charset="0"/>
                            </a:rPr>
                            <a:t>23.65 </a:t>
                          </a:r>
                          <a:r>
                            <a:rPr lang="en-US" dirty="0"/>
                            <a:t>kN.m</a:t>
                          </a:r>
                          <a:endParaRPr lang="en-US" dirty="0">
                            <a:latin typeface="Times New Roman" panose="02020603050405020304" pitchFamily="18" charset="0"/>
                            <a:cs typeface="Times New Roman" panose="02020603050405020304" pitchFamily="18" charset="0"/>
                          </a:endParaRPr>
                        </a:p>
                      </a:txBody>
                      <a:tcPr anchor="ctr"/>
                    </a:tc>
                    <a:tc>
                      <a:txBody>
                        <a:bodyPr/>
                        <a:lstStyle/>
                        <a:p>
                          <a:pPr algn="ctr"/>
                          <a:r>
                            <a:rPr lang="en-US" sz="1800" b="0" i="0" u="none" strike="noStrike" kern="1200" baseline="0" dirty="0">
                              <a:solidFill>
                                <a:schemeClr val="tx1"/>
                              </a:solidFill>
                              <a:latin typeface="Times New Roman" panose="02020603050405020304" pitchFamily="18" charset="0"/>
                              <a:ea typeface="+mn-ea"/>
                              <a:cs typeface="Times New Roman" panose="02020603050405020304" pitchFamily="18" charset="0"/>
                            </a:rPr>
                            <a:t>9.00% </a:t>
                          </a:r>
                          <a:endParaRPr lang="en-US" dirty="0">
                            <a:solidFill>
                              <a:schemeClr val="tx1"/>
                            </a:solidFill>
                            <a:latin typeface="Times New Roman" panose="02020603050405020304" pitchFamily="18" charset="0"/>
                            <a:cs typeface="Times New Roman" panose="02020603050405020304" pitchFamily="18" charset="0"/>
                          </a:endParaRPr>
                        </a:p>
                      </a:txBody>
                      <a:tcPr anchor="ctr"/>
                    </a:tc>
                    <a:tc>
                      <a:txBody>
                        <a:bodyPr/>
                        <a:lstStyle/>
                        <a:p>
                          <a:pPr algn="ctr"/>
                          <a:r>
                            <a:rPr lang="en-US" dirty="0">
                              <a:solidFill>
                                <a:schemeClr val="tx1"/>
                              </a:solidFill>
                              <a:latin typeface="Times New Roman" panose="02020603050405020304" pitchFamily="18" charset="0"/>
                              <a:cs typeface="Times New Roman" panose="02020603050405020304" pitchFamily="18" charset="0"/>
                            </a:rPr>
                            <a:t>Ok</a:t>
                          </a:r>
                        </a:p>
                      </a:txBody>
                      <a:tcPr anchor="ctr"/>
                    </a:tc>
                    <a:extLst>
                      <a:ext uri="{0D108BD9-81ED-4DB2-BD59-A6C34878D82A}">
                        <a16:rowId xmlns:a16="http://schemas.microsoft.com/office/drawing/2014/main" val="2555466016"/>
                      </a:ext>
                    </a:extLst>
                  </a:tr>
                  <a:tr h="556410">
                    <a:tc>
                      <a:txBody>
                        <a:bodyPr/>
                        <a:lstStyle/>
                        <a:p>
                          <a:pPr algn="ctr"/>
                          <a:r>
                            <a:rPr lang="en-US" sz="2000" b="0" dirty="0">
                              <a:solidFill>
                                <a:schemeClr val="tx1"/>
                              </a:solidFill>
                              <a:latin typeface="Times New Roman" panose="02020603050405020304" pitchFamily="18" charset="0"/>
                              <a:cs typeface="Times New Roman" panose="02020603050405020304" pitchFamily="18" charset="0"/>
                            </a:rPr>
                            <a:t>Column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tx1"/>
                              </a:solidFill>
                              <a:latin typeface="Times New Roman" panose="02020603050405020304" pitchFamily="18" charset="0"/>
                              <a:ea typeface="+mn-ea"/>
                              <a:cs typeface="Times New Roman" panose="02020603050405020304" pitchFamily="18" charset="0"/>
                            </a:rPr>
                            <a:t>517.44 </a:t>
                          </a:r>
                          <a:r>
                            <a:rPr lang="en-US" dirty="0"/>
                            <a:t>kN</a:t>
                          </a:r>
                          <a:endParaRPr lang="en-US" dirty="0">
                            <a:latin typeface="Times New Roman" panose="02020603050405020304" pitchFamily="18" charset="0"/>
                            <a:cs typeface="Times New Roman" panose="02020603050405020304" pitchFamily="18"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tx1"/>
                              </a:solidFill>
                              <a:latin typeface="Times New Roman" panose="02020603050405020304" pitchFamily="18" charset="0"/>
                              <a:ea typeface="+mn-ea"/>
                              <a:cs typeface="Times New Roman" panose="02020603050405020304" pitchFamily="18" charset="0"/>
                            </a:rPr>
                            <a:t>541.92 </a:t>
                          </a:r>
                          <a:r>
                            <a:rPr lang="en-US" dirty="0"/>
                            <a:t>kN</a:t>
                          </a:r>
                          <a:endParaRPr lang="en-US" dirty="0">
                            <a:latin typeface="Times New Roman" panose="02020603050405020304" pitchFamily="18" charset="0"/>
                            <a:cs typeface="Times New Roman" panose="02020603050405020304" pitchFamily="18" charset="0"/>
                          </a:endParaRPr>
                        </a:p>
                      </a:txBody>
                      <a:tcPr anchor="ctr"/>
                    </a:tc>
                    <a:tc>
                      <a:txBody>
                        <a:bodyPr/>
                        <a:lstStyle/>
                        <a:p>
                          <a:pPr algn="ctr"/>
                          <a:r>
                            <a:rPr lang="en-US" sz="1800" b="0" i="0" u="none" strike="noStrike" kern="1200" baseline="0" dirty="0">
                              <a:solidFill>
                                <a:schemeClr val="tx1"/>
                              </a:solidFill>
                              <a:latin typeface="Times New Roman" panose="02020603050405020304" pitchFamily="18" charset="0"/>
                              <a:ea typeface="+mn-ea"/>
                              <a:cs typeface="Times New Roman" panose="02020603050405020304" pitchFamily="18" charset="0"/>
                            </a:rPr>
                            <a:t>−4.73% </a:t>
                          </a:r>
                          <a:endParaRPr lang="en-US" dirty="0">
                            <a:solidFill>
                              <a:schemeClr val="tx1"/>
                            </a:solidFill>
                            <a:latin typeface="Times New Roman" panose="02020603050405020304" pitchFamily="18" charset="0"/>
                            <a:cs typeface="Times New Roman" panose="02020603050405020304" pitchFamily="18" charset="0"/>
                          </a:endParaRPr>
                        </a:p>
                      </a:txBody>
                      <a:tcPr anchor="ctr"/>
                    </a:tc>
                    <a:tc>
                      <a:txBody>
                        <a:bodyPr/>
                        <a:lstStyle/>
                        <a:p>
                          <a:pPr algn="ctr"/>
                          <a:r>
                            <a:rPr lang="en-US" dirty="0">
                              <a:solidFill>
                                <a:schemeClr val="tx1"/>
                              </a:solidFill>
                              <a:latin typeface="Times New Roman" panose="02020603050405020304" pitchFamily="18" charset="0"/>
                              <a:cs typeface="Times New Roman" panose="02020603050405020304" pitchFamily="18" charset="0"/>
                            </a:rPr>
                            <a:t>Ok</a:t>
                          </a:r>
                        </a:p>
                      </a:txBody>
                      <a:tcPr anchor="ctr"/>
                    </a:tc>
                    <a:extLst>
                      <a:ext uri="{0D108BD9-81ED-4DB2-BD59-A6C34878D82A}">
                        <a16:rowId xmlns:a16="http://schemas.microsoft.com/office/drawing/2014/main" val="880454037"/>
                      </a:ext>
                    </a:extLst>
                  </a:tr>
                  <a:tr h="556410">
                    <a:tc>
                      <a:txBody>
                        <a:bodyPr/>
                        <a:lstStyle/>
                        <a:p>
                          <a:pPr algn="ctr"/>
                          <a:r>
                            <a:rPr lang="en-US" sz="2000" b="0" dirty="0">
                              <a:solidFill>
                                <a:schemeClr val="tx1"/>
                              </a:solidFill>
                              <a:latin typeface="Times New Roman" panose="02020603050405020304" pitchFamily="18" charset="0"/>
                              <a:cs typeface="Times New Roman" panose="02020603050405020304" pitchFamily="18" charset="0"/>
                            </a:rPr>
                            <a:t>Wall</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tx1"/>
                              </a:solidFill>
                              <a:latin typeface="Times New Roman" panose="02020603050405020304" pitchFamily="18" charset="0"/>
                              <a:ea typeface="+mn-ea"/>
                              <a:cs typeface="Times New Roman" panose="02020603050405020304" pitchFamily="18" charset="0"/>
                            </a:rPr>
                            <a:t>252.54 </a:t>
                          </a:r>
                          <a:r>
                            <a:rPr lang="en-US" dirty="0"/>
                            <a:t>kN</a:t>
                          </a:r>
                          <a:endParaRPr lang="en-US" dirty="0">
                            <a:latin typeface="Times New Roman" panose="02020603050405020304" pitchFamily="18" charset="0"/>
                            <a:cs typeface="Times New Roman" panose="02020603050405020304" pitchFamily="18"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tx1"/>
                              </a:solidFill>
                              <a:latin typeface="Times New Roman" panose="02020603050405020304" pitchFamily="18" charset="0"/>
                              <a:ea typeface="+mn-ea"/>
                              <a:cs typeface="Times New Roman" panose="02020603050405020304" pitchFamily="18" charset="0"/>
                            </a:rPr>
                            <a:t>237.17 </a:t>
                          </a:r>
                          <a:r>
                            <a:rPr lang="en-US" dirty="0"/>
                            <a:t>kN</a:t>
                          </a:r>
                          <a:endParaRPr lang="en-US" dirty="0">
                            <a:latin typeface="Times New Roman" panose="02020603050405020304" pitchFamily="18" charset="0"/>
                            <a:cs typeface="Times New Roman" panose="02020603050405020304" pitchFamily="18" charset="0"/>
                          </a:endParaRPr>
                        </a:p>
                      </a:txBody>
                      <a:tcPr anchor="ctr"/>
                    </a:tc>
                    <a:tc>
                      <a:txBody>
                        <a:bodyPr/>
                        <a:lstStyle/>
                        <a:p>
                          <a:pPr algn="ctr"/>
                          <a:r>
                            <a:rPr lang="en-US" sz="1800" b="0" i="0" u="none" strike="noStrike" kern="1200" baseline="0" dirty="0">
                              <a:solidFill>
                                <a:schemeClr val="tx1"/>
                              </a:solidFill>
                              <a:latin typeface="Times New Roman" panose="02020603050405020304" pitchFamily="18" charset="0"/>
                              <a:ea typeface="+mn-ea"/>
                              <a:cs typeface="Times New Roman" panose="02020603050405020304" pitchFamily="18" charset="0"/>
                            </a:rPr>
                            <a:t>6.09% </a:t>
                          </a:r>
                          <a:endParaRPr lang="en-US" dirty="0">
                            <a:solidFill>
                              <a:schemeClr val="tx1"/>
                            </a:solidFill>
                            <a:latin typeface="Times New Roman" panose="02020603050405020304" pitchFamily="18" charset="0"/>
                            <a:cs typeface="Times New Roman" panose="02020603050405020304" pitchFamily="18" charset="0"/>
                          </a:endParaRPr>
                        </a:p>
                      </a:txBody>
                      <a:tcPr anchor="ctr"/>
                    </a:tc>
                    <a:tc>
                      <a:txBody>
                        <a:bodyPr/>
                        <a:lstStyle/>
                        <a:p>
                          <a:pPr algn="ctr"/>
                          <a:r>
                            <a:rPr lang="en-US" dirty="0">
                              <a:solidFill>
                                <a:schemeClr val="tx1"/>
                              </a:solidFill>
                              <a:latin typeface="Times New Roman" panose="02020603050405020304" pitchFamily="18" charset="0"/>
                              <a:cs typeface="Times New Roman" panose="02020603050405020304" pitchFamily="18" charset="0"/>
                            </a:rPr>
                            <a:t>Ok</a:t>
                          </a:r>
                        </a:p>
                      </a:txBody>
                      <a:tcPr anchor="ctr"/>
                    </a:tc>
                    <a:extLst>
                      <a:ext uri="{0D108BD9-81ED-4DB2-BD59-A6C34878D82A}">
                        <a16:rowId xmlns:a16="http://schemas.microsoft.com/office/drawing/2014/main" val="1547240916"/>
                      </a:ext>
                    </a:extLst>
                  </a:tr>
                </a:tbl>
              </a:graphicData>
            </a:graphic>
          </p:graphicFrame>
        </mc:Fallback>
      </mc:AlternateContent>
    </p:spTree>
    <p:extLst>
      <p:ext uri="{BB962C8B-B14F-4D97-AF65-F5344CB8AC3E}">
        <p14:creationId xmlns:p14="http://schemas.microsoft.com/office/powerpoint/2010/main" val="3022832410"/>
      </p:ext>
    </p:extLst>
  </p:cSld>
  <p:clrMapOvr>
    <a:masterClrMapping/>
  </p:clrMapOvr>
  <p:transition spd="slow">
    <p:push dir="u"/>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37</a:t>
            </a:fld>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a:xfrm>
            <a:off x="232613" y="272856"/>
            <a:ext cx="11539386" cy="432000"/>
          </a:xfrm>
        </p:spPr>
        <p:txBody>
          <a:bodyPr/>
          <a:lstStyle/>
          <a:p>
            <a:r>
              <a:rPr lang="en-US" sz="4000" b="1" dirty="0">
                <a:solidFill>
                  <a:schemeClr val="tx1"/>
                </a:solidFill>
                <a:latin typeface="Times New Roman" panose="02020603050405020304" pitchFamily="18" charset="0"/>
                <a:cs typeface="Times New Roman" panose="02020603050405020304" pitchFamily="18" charset="0"/>
              </a:rPr>
              <a:t>Modeling of Equivalent Struts</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850246" y="6036890"/>
            <a:ext cx="1457125" cy="718586"/>
          </a:xfrm>
          <a:prstGeom prst="rect">
            <a:avLst/>
          </a:prstGeom>
        </p:spPr>
      </p:pic>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245307" y="944003"/>
            <a:ext cx="11726773" cy="5952149"/>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Font typeface="Courier New" panose="02070309020205020404" pitchFamily="49" charset="0"/>
              <a:buChar char="o"/>
            </a:pPr>
            <a:r>
              <a:rPr lang="en-US" sz="2800" dirty="0">
                <a:solidFill>
                  <a:schemeClr val="tx1"/>
                </a:solidFill>
                <a:latin typeface="Times New Roman" panose="02020603050405020304" pitchFamily="18" charset="0"/>
                <a:cs typeface="Times New Roman" panose="02020603050405020304" pitchFamily="18" charset="0"/>
              </a:rPr>
              <a:t>Techniques:</a:t>
            </a:r>
          </a:p>
          <a:p>
            <a:pPr lvl="1" algn="just">
              <a:lnSpc>
                <a:spcPct val="150000"/>
              </a:lnSpc>
            </a:pPr>
            <a:r>
              <a:rPr lang="en-US" sz="2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There are several techniques for modeling these masonry infill walls, which are classified into two categories, which are:</a:t>
            </a:r>
          </a:p>
          <a:p>
            <a:pPr marL="990600" lvl="2" indent="-457200" algn="just">
              <a:lnSpc>
                <a:spcPct val="150000"/>
              </a:lnSpc>
              <a:buFont typeface="+mj-lt"/>
              <a:buAutoNum type="arabicPeriod"/>
            </a:pPr>
            <a:r>
              <a:rPr lang="en-US" sz="2200" dirty="0">
                <a:solidFill>
                  <a:srgbClr val="000000"/>
                </a:solidFill>
                <a:latin typeface="Times New Roman" panose="02020603050405020304" pitchFamily="18" charset="0"/>
                <a:ea typeface="Calibri" panose="020F0502020204030204" pitchFamily="34" charset="0"/>
                <a:cs typeface="Arial" panose="020B0604020202020204" pitchFamily="34" charset="0"/>
              </a:rPr>
              <a:t>M</a:t>
            </a:r>
            <a:r>
              <a:rPr lang="en-US" sz="2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icro-modeling approach.</a:t>
            </a:r>
          </a:p>
          <a:p>
            <a:pPr marL="990600" lvl="2" indent="-457200" algn="just">
              <a:lnSpc>
                <a:spcPct val="150000"/>
              </a:lnSpc>
              <a:buFont typeface="+mj-lt"/>
              <a:buAutoNum type="arabicPeriod"/>
            </a:pPr>
            <a:r>
              <a:rPr lang="en-US" sz="2200" dirty="0">
                <a:solidFill>
                  <a:srgbClr val="000000"/>
                </a:solidFill>
                <a:latin typeface="Times New Roman" panose="02020603050405020304" pitchFamily="18" charset="0"/>
                <a:ea typeface="Calibri" panose="020F0502020204030204" pitchFamily="34" charset="0"/>
                <a:cs typeface="Arial" panose="020B0604020202020204" pitchFamily="34" charset="0"/>
              </a:rPr>
              <a:t>Ma</a:t>
            </a:r>
            <a:r>
              <a:rPr lang="en-US" sz="2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cro-modeling approach.</a:t>
            </a:r>
          </a:p>
          <a:p>
            <a:pPr lvl="1" algn="just">
              <a:lnSpc>
                <a:spcPct val="150000"/>
              </a:lnSpc>
            </a:pPr>
            <a:r>
              <a:rPr lang="en-US" sz="2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The most popular macro-modeling technique is the “Equivalent Strut Method”, which shall be used for this project.</a:t>
            </a:r>
          </a:p>
          <a:p>
            <a:pPr lvl="1" algn="just">
              <a:lnSpc>
                <a:spcPct val="150000"/>
              </a:lnSpc>
            </a:pPr>
            <a:r>
              <a:rPr lang="en-US" sz="2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The National Building Code of Canada (NBCC) is the adopted code for the modeling of the equivalent struts, as it is the closest to the local practice. </a:t>
            </a:r>
          </a:p>
          <a:p>
            <a:pPr marL="990600" lvl="2" indent="-457200" algn="just">
              <a:lnSpc>
                <a:spcPct val="150000"/>
              </a:lnSpc>
              <a:buFont typeface="+mj-lt"/>
              <a:buAutoNum type="arabicPeriod"/>
            </a:pPr>
            <a:endParaRPr lang="en-US" sz="2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marL="990600" lvl="2" indent="-457200" algn="just">
              <a:lnSpc>
                <a:spcPct val="150000"/>
              </a:lnSpc>
              <a:buFont typeface="+mj-lt"/>
              <a:buAutoNum type="arabicPeriod"/>
            </a:pPr>
            <a:endParaRPr lang="en-US" sz="2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lvl="1" algn="just">
              <a:lnSpc>
                <a:spcPct val="150000"/>
              </a:lnSpc>
            </a:pPr>
            <a:endParaRPr lang="en-US" sz="22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73860326"/>
      </p:ext>
    </p:extLst>
  </p:cSld>
  <p:clrMapOvr>
    <a:masterClrMapping/>
  </p:clrMapOvr>
  <p:transition spd="slow">
    <p:push dir="u"/>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38</a:t>
            </a:fld>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a:xfrm>
            <a:off x="232613" y="272856"/>
            <a:ext cx="11539386" cy="432000"/>
          </a:xfrm>
        </p:spPr>
        <p:txBody>
          <a:bodyPr/>
          <a:lstStyle/>
          <a:p>
            <a:r>
              <a:rPr lang="en-US" sz="4000" b="1" dirty="0">
                <a:solidFill>
                  <a:schemeClr val="tx1"/>
                </a:solidFill>
                <a:latin typeface="Times New Roman" panose="02020603050405020304" pitchFamily="18" charset="0"/>
                <a:cs typeface="Times New Roman" panose="02020603050405020304" pitchFamily="18" charset="0"/>
              </a:rPr>
              <a:t>Modeling of Equivalent Struts</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850246" y="6036890"/>
            <a:ext cx="1457125" cy="718586"/>
          </a:xfrm>
          <a:prstGeom prst="rect">
            <a:avLst/>
          </a:prstGeom>
        </p:spPr>
      </p:pic>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245307" y="944003"/>
            <a:ext cx="11726773" cy="5952149"/>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33400" lvl="2" indent="0" algn="just">
              <a:lnSpc>
                <a:spcPct val="150000"/>
              </a:lnSpc>
              <a:buNone/>
            </a:pPr>
            <a:endParaRPr lang="en-US" sz="2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marL="990600" lvl="2" indent="-457200" algn="just">
              <a:lnSpc>
                <a:spcPct val="150000"/>
              </a:lnSpc>
              <a:buFont typeface="+mj-lt"/>
              <a:buAutoNum type="arabicPeriod"/>
            </a:pPr>
            <a:endParaRPr lang="en-US" sz="2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lvl="1" algn="just">
              <a:lnSpc>
                <a:spcPct val="150000"/>
              </a:lnSpc>
            </a:pPr>
            <a:endParaRPr lang="en-US" sz="22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F9161AF6-6068-4069-82B3-806DE97E4826}"/>
              </a:ext>
            </a:extLst>
          </p:cNvPr>
          <p:cNvPicPr/>
          <p:nvPr/>
        </p:nvPicPr>
        <p:blipFill>
          <a:blip r:embed="rId3">
            <a:extLst>
              <a:ext uri="{28A0092B-C50C-407E-A947-70E740481C1C}">
                <a14:useLocalDpi xmlns:a14="http://schemas.microsoft.com/office/drawing/2010/main" val="0"/>
              </a:ext>
            </a:extLst>
          </a:blip>
          <a:stretch>
            <a:fillRect/>
          </a:stretch>
        </p:blipFill>
        <p:spPr>
          <a:xfrm>
            <a:off x="2827428" y="1240236"/>
            <a:ext cx="5874865" cy="5011927"/>
          </a:xfrm>
          <a:prstGeom prst="rect">
            <a:avLst/>
          </a:prstGeom>
        </p:spPr>
      </p:pic>
    </p:spTree>
    <p:extLst>
      <p:ext uri="{BB962C8B-B14F-4D97-AF65-F5344CB8AC3E}">
        <p14:creationId xmlns:p14="http://schemas.microsoft.com/office/powerpoint/2010/main" val="3655072850"/>
      </p:ext>
    </p:extLst>
  </p:cSld>
  <p:clrMapOvr>
    <a:masterClrMapping/>
  </p:clrMapOvr>
  <p:transition spd="slow">
    <p:push dir="u"/>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39</a:t>
            </a:fld>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a:xfrm>
            <a:off x="232613" y="272856"/>
            <a:ext cx="11539386" cy="432000"/>
          </a:xfrm>
        </p:spPr>
        <p:txBody>
          <a:bodyPr/>
          <a:lstStyle/>
          <a:p>
            <a:r>
              <a:rPr lang="en-US" sz="4000" b="1" dirty="0">
                <a:solidFill>
                  <a:schemeClr val="tx1"/>
                </a:solidFill>
                <a:latin typeface="Times New Roman" panose="02020603050405020304" pitchFamily="18" charset="0"/>
                <a:cs typeface="Times New Roman" panose="02020603050405020304" pitchFamily="18" charset="0"/>
              </a:rPr>
              <a:t>Modeling of Equivalent Struts</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850246" y="6036890"/>
            <a:ext cx="1457125" cy="718586"/>
          </a:xfrm>
          <a:prstGeom prst="rect">
            <a:avLst/>
          </a:prstGeom>
        </p:spPr>
      </p:pic>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245307" y="944003"/>
            <a:ext cx="11726773" cy="5952149"/>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Font typeface="Courier New" panose="02070309020205020404" pitchFamily="49" charset="0"/>
              <a:buChar char="o"/>
            </a:pPr>
            <a:r>
              <a:rPr lang="en-US" sz="2800" dirty="0">
                <a:solidFill>
                  <a:schemeClr val="tx1"/>
                </a:solidFill>
                <a:latin typeface="Times New Roman" panose="02020603050405020304" pitchFamily="18" charset="0"/>
                <a:cs typeface="Times New Roman" panose="02020603050405020304" pitchFamily="18" charset="0"/>
              </a:rPr>
              <a:t>Modeling:</a:t>
            </a:r>
          </a:p>
          <a:p>
            <a:pPr lvl="1" algn="just">
              <a:lnSpc>
                <a:spcPct val="150000"/>
              </a:lnSpc>
            </a:pPr>
            <a:r>
              <a:rPr lang="en-US" sz="2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Infill walls are usually modeled as pin-jointed diagonal struts of the same material of the original infill wall, with a thickness exactly the same to the infill. </a:t>
            </a:r>
          </a:p>
          <a:p>
            <a:pPr lvl="1" algn="just">
              <a:lnSpc>
                <a:spcPct val="150000"/>
              </a:lnSpc>
            </a:pPr>
            <a:r>
              <a:rPr lang="en-US" sz="2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The NBCC provides numerical expressions of the strut’s width, which can be seen below.</a:t>
            </a:r>
          </a:p>
          <a:p>
            <a:pPr marL="266700" lvl="1" indent="0" algn="just">
              <a:lnSpc>
                <a:spcPct val="150000"/>
              </a:lnSpc>
              <a:buNone/>
            </a:pPr>
            <a:endParaRPr lang="en-US" sz="2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marL="990600" lvl="2" indent="-457200" algn="just">
              <a:lnSpc>
                <a:spcPct val="150000"/>
              </a:lnSpc>
              <a:buFont typeface="+mj-lt"/>
              <a:buAutoNum type="arabicPeriod"/>
            </a:pPr>
            <a:endParaRPr lang="en-US" sz="2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lvl="1" algn="just">
              <a:lnSpc>
                <a:spcPct val="150000"/>
              </a:lnSpc>
            </a:pPr>
            <a:endParaRPr lang="en-US" sz="22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A4414E87-2EE2-4F7B-B02F-C6CD71D75417}"/>
              </a:ext>
            </a:extLst>
          </p:cNvPr>
          <p:cNvPicPr>
            <a:picLocks noChangeAspect="1"/>
          </p:cNvPicPr>
          <p:nvPr/>
        </p:nvPicPr>
        <p:blipFill>
          <a:blip r:embed="rId3"/>
          <a:stretch>
            <a:fillRect/>
          </a:stretch>
        </p:blipFill>
        <p:spPr>
          <a:xfrm>
            <a:off x="4070695" y="3312367"/>
            <a:ext cx="3602344" cy="2502256"/>
          </a:xfrm>
          <a:prstGeom prst="rect">
            <a:avLst/>
          </a:prstGeom>
        </p:spPr>
      </p:pic>
      <p:pic>
        <p:nvPicPr>
          <p:cNvPr id="8" name="Picture 7">
            <a:extLst>
              <a:ext uri="{FF2B5EF4-FFF2-40B4-BE49-F238E27FC236}">
                <a16:creationId xmlns:a16="http://schemas.microsoft.com/office/drawing/2014/main" id="{A9AD7AAB-916B-4DC5-B456-5BFF1FB90AF2}"/>
              </a:ext>
            </a:extLst>
          </p:cNvPr>
          <p:cNvPicPr>
            <a:picLocks noChangeAspect="1"/>
          </p:cNvPicPr>
          <p:nvPr/>
        </p:nvPicPr>
        <p:blipFill>
          <a:blip r:embed="rId4"/>
          <a:stretch>
            <a:fillRect/>
          </a:stretch>
        </p:blipFill>
        <p:spPr>
          <a:xfrm>
            <a:off x="4306001" y="5716293"/>
            <a:ext cx="3579998" cy="776677"/>
          </a:xfrm>
          <a:prstGeom prst="rect">
            <a:avLst/>
          </a:prstGeom>
        </p:spPr>
      </p:pic>
    </p:spTree>
    <p:extLst>
      <p:ext uri="{BB962C8B-B14F-4D97-AF65-F5344CB8AC3E}">
        <p14:creationId xmlns:p14="http://schemas.microsoft.com/office/powerpoint/2010/main" val="2452071508"/>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439BB32-12EC-49C4-98C1-B14DCB5B5F89}"/>
              </a:ext>
            </a:extLst>
          </p:cNvPr>
          <p:cNvSpPr txBox="1">
            <a:spLocks/>
          </p:cNvSpPr>
          <p:nvPr/>
        </p:nvSpPr>
        <p:spPr>
          <a:xfrm>
            <a:off x="420000" y="208273"/>
            <a:ext cx="11340000" cy="820025"/>
          </a:xfrm>
          <a:prstGeom prst="rect">
            <a:avLst/>
          </a:prstGeom>
        </p:spPr>
        <p:txBody>
          <a:bodyPr anchor="ctr"/>
          <a:lstStyle>
            <a:lvl1pPr algn="l" defTabSz="914400" rtl="0" eaLnBrk="1" latinLnBrk="0" hangingPunct="1">
              <a:lnSpc>
                <a:spcPct val="90000"/>
              </a:lnSpc>
              <a:spcBef>
                <a:spcPct val="0"/>
              </a:spcBef>
              <a:buNone/>
              <a:defRPr sz="3200" kern="1200" spc="-100" baseline="0">
                <a:solidFill>
                  <a:schemeClr val="tx1">
                    <a:lumMod val="75000"/>
                    <a:lumOff val="25000"/>
                  </a:schemeClr>
                </a:solidFill>
                <a:latin typeface="+mj-lt"/>
                <a:ea typeface="+mj-ea"/>
                <a:cs typeface="+mj-cs"/>
              </a:defRPr>
            </a:lvl1pPr>
          </a:lstStyle>
          <a:p>
            <a:r>
              <a:rPr lang="en-US" sz="4000" b="1" dirty="0">
                <a:solidFill>
                  <a:schemeClr val="tx1"/>
                </a:solidFill>
                <a:latin typeface="Times New Roman" panose="02020603050405020304" pitchFamily="18" charset="0"/>
                <a:cs typeface="Times New Roman" panose="02020603050405020304" pitchFamily="18" charset="0"/>
              </a:rPr>
              <a:t>Proposed solutions</a:t>
            </a:r>
          </a:p>
        </p:txBody>
      </p:sp>
      <p:pic>
        <p:nvPicPr>
          <p:cNvPr id="5" name="Picture 4">
            <a:extLst>
              <a:ext uri="{FF2B5EF4-FFF2-40B4-BE49-F238E27FC236}">
                <a16:creationId xmlns:a16="http://schemas.microsoft.com/office/drawing/2014/main" id="{D3D805D0-9AA9-4B9C-BCEA-9060F0C00AA4}"/>
              </a:ext>
            </a:extLst>
          </p:cNvPr>
          <p:cNvPicPr>
            <a:picLocks noChangeAspect="1"/>
          </p:cNvPicPr>
          <p:nvPr/>
        </p:nvPicPr>
        <p:blipFill>
          <a:blip r:embed="rId3"/>
          <a:stretch>
            <a:fillRect/>
          </a:stretch>
        </p:blipFill>
        <p:spPr>
          <a:xfrm>
            <a:off x="9551963" y="5992837"/>
            <a:ext cx="1753365" cy="656890"/>
          </a:xfrm>
          <a:prstGeom prst="rect">
            <a:avLst/>
          </a:prstGeom>
        </p:spPr>
      </p:pic>
      <p:sp>
        <p:nvSpPr>
          <p:cNvPr id="6" name="Title 1">
            <a:extLst>
              <a:ext uri="{FF2B5EF4-FFF2-40B4-BE49-F238E27FC236}">
                <a16:creationId xmlns:a16="http://schemas.microsoft.com/office/drawing/2014/main" id="{112B1393-8A92-44E6-9D27-E80D217695CA}"/>
              </a:ext>
            </a:extLst>
          </p:cNvPr>
          <p:cNvSpPr txBox="1">
            <a:spLocks/>
          </p:cNvSpPr>
          <p:nvPr/>
        </p:nvSpPr>
        <p:spPr>
          <a:xfrm>
            <a:off x="420000" y="1028298"/>
            <a:ext cx="11340000" cy="3487431"/>
          </a:xfrm>
          <a:prstGeom prst="rect">
            <a:avLst/>
          </a:prstGeom>
        </p:spPr>
        <p:txBody>
          <a:bodyPr anchor="ctr"/>
          <a:lstStyle>
            <a:lvl1pPr algn="l" defTabSz="914400" rtl="0" eaLnBrk="1" latinLnBrk="0" hangingPunct="1">
              <a:lnSpc>
                <a:spcPct val="90000"/>
              </a:lnSpc>
              <a:spcBef>
                <a:spcPct val="0"/>
              </a:spcBef>
              <a:buNone/>
              <a:defRPr sz="3200" kern="1200" spc="-100" baseline="0">
                <a:solidFill>
                  <a:schemeClr val="tx1">
                    <a:lumMod val="75000"/>
                    <a:lumOff val="25000"/>
                  </a:schemeClr>
                </a:solidFill>
                <a:latin typeface="+mj-lt"/>
                <a:ea typeface="+mj-ea"/>
                <a:cs typeface="+mj-cs"/>
              </a:defRPr>
            </a:lvl1pPr>
          </a:lstStyle>
          <a:p>
            <a:pPr marL="571500" lvl="0" indent="-571500">
              <a:lnSpc>
                <a:spcPct val="200000"/>
              </a:lnSpc>
              <a:buFont typeface="Courier New" panose="02070309020205020404" pitchFamily="49" charset="0"/>
              <a:buChar char="o"/>
            </a:pPr>
            <a:endParaRPr lang="en-US" dirty="0">
              <a:solidFill>
                <a:schemeClr val="tx1"/>
              </a:solidFill>
              <a:latin typeface="Times New Roman" panose="02020603050405020304" pitchFamily="18" charset="0"/>
              <a:cs typeface="Times New Roman" panose="02020603050405020304" pitchFamily="18" charset="0"/>
            </a:endParaRPr>
          </a:p>
          <a:p>
            <a:pPr marL="571500" lvl="0" indent="-571500">
              <a:lnSpc>
                <a:spcPct val="200000"/>
              </a:lnSpc>
              <a:buFont typeface="Courier New" panose="02070309020205020404" pitchFamily="49" charset="0"/>
              <a:buChar char="o"/>
            </a:pPr>
            <a:endParaRPr lang="en-US" dirty="0">
              <a:solidFill>
                <a:schemeClr val="tx1"/>
              </a:solidFill>
              <a:latin typeface="Times New Roman" panose="02020603050405020304" pitchFamily="18" charset="0"/>
              <a:cs typeface="Times New Roman" panose="02020603050405020304" pitchFamily="18" charset="0"/>
            </a:endParaRPr>
          </a:p>
          <a:p>
            <a:pPr marL="571500" lvl="0" indent="-571500">
              <a:lnSpc>
                <a:spcPct val="150000"/>
              </a:lnSpc>
              <a:buFont typeface="Courier New" panose="02070309020205020404" pitchFamily="49" charset="0"/>
              <a:buChar char="o"/>
            </a:pPr>
            <a:r>
              <a:rPr lang="en-US" sz="2400" dirty="0">
                <a:solidFill>
                  <a:schemeClr val="tx1"/>
                </a:solidFill>
                <a:latin typeface="Times New Roman" panose="02020603050405020304" pitchFamily="18" charset="0"/>
                <a:cs typeface="Times New Roman" panose="02020603050405020304" pitchFamily="18" charset="0"/>
              </a:rPr>
              <a:t>The addition of new columns and shear walls</a:t>
            </a:r>
          </a:p>
          <a:p>
            <a:pPr marL="571500" indent="-571500">
              <a:lnSpc>
                <a:spcPct val="150000"/>
              </a:lnSpc>
              <a:buFont typeface="Courier New" panose="02070309020205020404" pitchFamily="49" charset="0"/>
              <a:buChar char="o"/>
            </a:pPr>
            <a:r>
              <a:rPr lang="en-US" sz="2400" dirty="0">
                <a:solidFill>
                  <a:schemeClr val="tx1"/>
                </a:solidFill>
                <a:latin typeface="Times New Roman" panose="02020603050405020304" pitchFamily="18" charset="0"/>
                <a:cs typeface="Times New Roman" panose="02020603050405020304" pitchFamily="18" charset="0"/>
              </a:rPr>
              <a:t>The addition of supporting steel frames</a:t>
            </a:r>
          </a:p>
          <a:p>
            <a:pPr marL="571500" indent="-571500">
              <a:lnSpc>
                <a:spcPct val="150000"/>
              </a:lnSpc>
              <a:buFont typeface="Courier New" panose="02070309020205020404" pitchFamily="49" charset="0"/>
              <a:buChar char="o"/>
            </a:pPr>
            <a:r>
              <a:rPr lang="en-US" sz="2400" dirty="0">
                <a:solidFill>
                  <a:schemeClr val="tx1"/>
                </a:solidFill>
                <a:latin typeface="Times New Roman" panose="02020603050405020304" pitchFamily="18" charset="0"/>
                <a:cs typeface="Times New Roman" panose="02020603050405020304" pitchFamily="18" charset="0"/>
              </a:rPr>
              <a:t>The use of composite sections</a:t>
            </a:r>
          </a:p>
          <a:p>
            <a:pPr marL="571500" indent="-571500">
              <a:lnSpc>
                <a:spcPct val="150000"/>
              </a:lnSpc>
              <a:buFont typeface="Courier New" panose="02070309020205020404" pitchFamily="49" charset="0"/>
              <a:buChar char="o"/>
            </a:pPr>
            <a:r>
              <a:rPr lang="en-US" sz="2400" dirty="0">
                <a:solidFill>
                  <a:schemeClr val="tx1"/>
                </a:solidFill>
                <a:latin typeface="Times New Roman" panose="02020603050405020304" pitchFamily="18" charset="0"/>
                <a:cs typeface="Times New Roman" panose="02020603050405020304" pitchFamily="18" charset="0"/>
              </a:rPr>
              <a:t>Upgrading the grade of steel used and the type of concrete used</a:t>
            </a:r>
          </a:p>
          <a:p>
            <a:pPr>
              <a:lnSpc>
                <a:spcPct val="200000"/>
              </a:lnSpc>
            </a:pPr>
            <a:endParaRPr lang="en-US" dirty="0">
              <a:solidFill>
                <a:schemeClr val="tx1"/>
              </a:solidFill>
              <a:latin typeface="Times New Roman" panose="02020603050405020304" pitchFamily="18" charset="0"/>
              <a:cs typeface="Times New Roman" panose="02020603050405020304" pitchFamily="18" charset="0"/>
            </a:endParaRPr>
          </a:p>
          <a:p>
            <a:endParaRPr lang="en-US" sz="4000" dirty="0">
              <a:solidFill>
                <a:schemeClr val="tx1"/>
              </a:solidFill>
            </a:endParaRPr>
          </a:p>
          <a:p>
            <a:pPr lvl="0"/>
            <a:endParaRPr lang="en-US" sz="4000" dirty="0">
              <a:solidFill>
                <a:schemeClr val="tx1"/>
              </a:solidFill>
              <a:latin typeface="Times New Roman" panose="02020603050405020304" pitchFamily="18" charset="0"/>
              <a:cs typeface="Times New Roman" panose="02020603050405020304" pitchFamily="18" charset="0"/>
            </a:endParaRPr>
          </a:p>
          <a:p>
            <a:pPr lvl="0"/>
            <a:endParaRPr lang="en-US" sz="4000" dirty="0">
              <a:solidFill>
                <a:schemeClr val="tx1"/>
              </a:solidFill>
            </a:endParaRPr>
          </a:p>
        </p:txBody>
      </p:sp>
      <p:pic>
        <p:nvPicPr>
          <p:cNvPr id="7" name="Picture 6">
            <a:extLst>
              <a:ext uri="{FF2B5EF4-FFF2-40B4-BE49-F238E27FC236}">
                <a16:creationId xmlns:a16="http://schemas.microsoft.com/office/drawing/2014/main" id="{6AC7096D-513F-407A-AB60-A9C04A7EF072}"/>
              </a:ext>
            </a:extLst>
          </p:cNvPr>
          <p:cNvPicPr>
            <a:picLocks noChangeAspect="1"/>
          </p:cNvPicPr>
          <p:nvPr/>
        </p:nvPicPr>
        <p:blipFill>
          <a:blip r:embed="rId4"/>
          <a:stretch>
            <a:fillRect/>
          </a:stretch>
        </p:blipFill>
        <p:spPr>
          <a:xfrm>
            <a:off x="2061123" y="3814143"/>
            <a:ext cx="7490840" cy="2748885"/>
          </a:xfrm>
          <a:prstGeom prst="rect">
            <a:avLst/>
          </a:prstGeom>
        </p:spPr>
      </p:pic>
      <p:sp>
        <p:nvSpPr>
          <p:cNvPr id="8" name="Slide Number Placeholder 4">
            <a:extLst>
              <a:ext uri="{FF2B5EF4-FFF2-40B4-BE49-F238E27FC236}">
                <a16:creationId xmlns:a16="http://schemas.microsoft.com/office/drawing/2014/main" id="{EAD346E3-9AEF-4390-967B-D93D5A943ACD}"/>
              </a:ext>
            </a:extLst>
          </p:cNvPr>
          <p:cNvSpPr>
            <a:spLocks noGrp="1"/>
          </p:cNvSpPr>
          <p:nvPr>
            <p:ph type="sldNum" sz="quarter" idx="11"/>
          </p:nvPr>
        </p:nvSpPr>
        <p:spPr>
          <a:xfrm>
            <a:off x="11409431" y="6213621"/>
            <a:ext cx="537262" cy="365125"/>
          </a:xfrm>
        </p:spPr>
        <p:txBody>
          <a:bodyPr/>
          <a:lstStyle/>
          <a:p>
            <a:fld id="{19B51A1E-902D-48AF-9020-955120F399B6}" type="slidenum">
              <a:rPr lang="en-US" smtClean="0"/>
              <a:pPr/>
              <a:t>4</a:t>
            </a:fld>
            <a:endParaRPr lang="en-US" dirty="0"/>
          </a:p>
        </p:txBody>
      </p:sp>
    </p:spTree>
  </p:cSld>
  <p:clrMapOvr>
    <a:masterClrMapping/>
  </p:clrMapOvr>
  <p:transition spd="slow">
    <p:push dir="u"/>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40</a:t>
            </a:fld>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a:xfrm>
            <a:off x="232613" y="272856"/>
            <a:ext cx="11539386" cy="432000"/>
          </a:xfrm>
        </p:spPr>
        <p:txBody>
          <a:bodyPr/>
          <a:lstStyle/>
          <a:p>
            <a:r>
              <a:rPr lang="en-US" sz="4000" b="1" dirty="0">
                <a:solidFill>
                  <a:schemeClr val="tx1"/>
                </a:solidFill>
                <a:latin typeface="Times New Roman" panose="02020603050405020304" pitchFamily="18" charset="0"/>
                <a:cs typeface="Times New Roman" panose="02020603050405020304" pitchFamily="18" charset="0"/>
              </a:rPr>
              <a:t>Modeling of Equivalent Struts</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850246" y="6036890"/>
            <a:ext cx="1457125" cy="718586"/>
          </a:xfrm>
          <a:prstGeom prst="rect">
            <a:avLst/>
          </a:prstGeom>
        </p:spPr>
      </p:pic>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245307" y="944003"/>
            <a:ext cx="11726773" cy="5952149"/>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Font typeface="Courier New" panose="02070309020205020404" pitchFamily="49" charset="0"/>
              <a:buChar char="o"/>
            </a:pPr>
            <a:r>
              <a:rPr lang="en-US" sz="2800" dirty="0">
                <a:solidFill>
                  <a:schemeClr val="tx1"/>
                </a:solidFill>
                <a:latin typeface="Times New Roman" panose="02020603050405020304" pitchFamily="18" charset="0"/>
                <a:cs typeface="Times New Roman" panose="02020603050405020304" pitchFamily="18" charset="0"/>
              </a:rPr>
              <a:t>Effect of openings:</a:t>
            </a:r>
          </a:p>
          <a:p>
            <a:pPr lvl="1" algn="just">
              <a:lnSpc>
                <a:spcPct val="150000"/>
              </a:lnSpc>
            </a:pPr>
            <a:r>
              <a:rPr lang="en-US" sz="2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It is clear from the common local practice that openings (i.e., windows, doors, etc.) usually form a considerably large share of a given infill wall’s total area. </a:t>
            </a:r>
          </a:p>
          <a:p>
            <a:pPr lvl="1" algn="just">
              <a:lnSpc>
                <a:spcPct val="150000"/>
              </a:lnSpc>
            </a:pPr>
            <a:r>
              <a:rPr lang="en-US" sz="2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Observations of numerous studies confirmed that the presence of opening significantly reduces the initial lateral stiffness of infill walls. </a:t>
            </a:r>
          </a:p>
          <a:p>
            <a:pPr lvl="1" algn="just">
              <a:lnSpc>
                <a:spcPct val="150000"/>
              </a:lnSpc>
            </a:pPr>
            <a:r>
              <a:rPr lang="en-US" sz="2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Several empirical formulas were developed to consider the mentioned effect of openings on the lateral stiffness of a given infill wall. </a:t>
            </a:r>
            <a:r>
              <a:rPr lang="en-US" sz="2200" dirty="0">
                <a:solidFill>
                  <a:srgbClr val="000000"/>
                </a:solidFill>
                <a:latin typeface="Times New Roman" panose="02020603050405020304" pitchFamily="18" charset="0"/>
                <a:ea typeface="Calibri" panose="020F0502020204030204" pitchFamily="34" charset="0"/>
                <a:cs typeface="Arial" panose="020B0604020202020204" pitchFamily="34" charset="0"/>
              </a:rPr>
              <a:t>The one </a:t>
            </a:r>
            <a:r>
              <a:rPr lang="en-US" sz="2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which is used here, is seen below.</a:t>
            </a:r>
          </a:p>
          <a:p>
            <a:pPr lvl="1" algn="just">
              <a:lnSpc>
                <a:spcPct val="150000"/>
              </a:lnSpc>
            </a:pPr>
            <a:endParaRPr lang="en-US" sz="2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marL="990600" lvl="2" indent="-457200" algn="just">
              <a:lnSpc>
                <a:spcPct val="150000"/>
              </a:lnSpc>
              <a:buFont typeface="+mj-lt"/>
              <a:buAutoNum type="arabicPeriod"/>
            </a:pPr>
            <a:endParaRPr lang="en-US" sz="2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lvl="1" algn="just">
              <a:lnSpc>
                <a:spcPct val="150000"/>
              </a:lnSpc>
            </a:pPr>
            <a:endParaRPr lang="en-US" sz="22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a16="http://schemas.microsoft.com/office/drawing/2014/main" id="{012F49C9-1B56-417D-8F3B-75C6468E3F69}"/>
              </a:ext>
            </a:extLst>
          </p:cNvPr>
          <p:cNvPicPr>
            <a:picLocks noChangeAspect="1"/>
          </p:cNvPicPr>
          <p:nvPr/>
        </p:nvPicPr>
        <p:blipFill>
          <a:blip r:embed="rId3"/>
          <a:stretch>
            <a:fillRect/>
          </a:stretch>
        </p:blipFill>
        <p:spPr>
          <a:xfrm>
            <a:off x="3333479" y="5134697"/>
            <a:ext cx="5337654" cy="995515"/>
          </a:xfrm>
          <a:prstGeom prst="rect">
            <a:avLst/>
          </a:prstGeom>
        </p:spPr>
      </p:pic>
    </p:spTree>
    <p:extLst>
      <p:ext uri="{BB962C8B-B14F-4D97-AF65-F5344CB8AC3E}">
        <p14:creationId xmlns:p14="http://schemas.microsoft.com/office/powerpoint/2010/main" val="3800163882"/>
      </p:ext>
    </p:extLst>
  </p:cSld>
  <p:clrMapOvr>
    <a:masterClrMapping/>
  </p:clrMapOvr>
  <p:transition spd="slow">
    <p:push dir="u"/>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41</a:t>
            </a:fld>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a:xfrm>
            <a:off x="232613" y="272856"/>
            <a:ext cx="11539386" cy="432000"/>
          </a:xfrm>
        </p:spPr>
        <p:txBody>
          <a:bodyPr/>
          <a:lstStyle/>
          <a:p>
            <a:r>
              <a:rPr lang="en-US" sz="4000" b="1" dirty="0">
                <a:solidFill>
                  <a:schemeClr val="tx1"/>
                </a:solidFill>
                <a:latin typeface="Times New Roman" panose="02020603050405020304" pitchFamily="18" charset="0"/>
                <a:cs typeface="Times New Roman" panose="02020603050405020304" pitchFamily="18" charset="0"/>
              </a:rPr>
              <a:t>Modeling of Equivalent Struts</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850246" y="6036890"/>
            <a:ext cx="1457125" cy="718586"/>
          </a:xfrm>
          <a:prstGeom prst="rect">
            <a:avLst/>
          </a:prstGeom>
        </p:spPr>
      </p:pic>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245307" y="944003"/>
            <a:ext cx="11726773" cy="5952149"/>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Font typeface="Courier New" panose="02070309020205020404" pitchFamily="49" charset="0"/>
              <a:buChar char="o"/>
            </a:pPr>
            <a:r>
              <a:rPr lang="en-US" sz="2800" dirty="0">
                <a:solidFill>
                  <a:schemeClr val="tx1"/>
                </a:solidFill>
                <a:latin typeface="Times New Roman" panose="02020603050405020304" pitchFamily="18" charset="0"/>
                <a:cs typeface="Times New Roman" panose="02020603050405020304" pitchFamily="18" charset="0"/>
              </a:rPr>
              <a:t>Effect of openings:</a:t>
            </a:r>
          </a:p>
          <a:p>
            <a:pPr marL="266700" lvl="1" indent="0" algn="just">
              <a:lnSpc>
                <a:spcPct val="150000"/>
              </a:lnSpc>
              <a:buNone/>
            </a:pPr>
            <a:endParaRPr lang="en-US" sz="22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p:txBody>
      </p:sp>
      <p:pic>
        <p:nvPicPr>
          <p:cNvPr id="7" name="Picture 6">
            <a:extLst>
              <a:ext uri="{FF2B5EF4-FFF2-40B4-BE49-F238E27FC236}">
                <a16:creationId xmlns:a16="http://schemas.microsoft.com/office/drawing/2014/main" id="{D6771025-F8C2-44BA-B092-D40A6FCEA094}"/>
              </a:ext>
            </a:extLst>
          </p:cNvPr>
          <p:cNvPicPr/>
          <p:nvPr/>
        </p:nvPicPr>
        <p:blipFill>
          <a:blip r:embed="rId3">
            <a:extLst>
              <a:ext uri="{28A0092B-C50C-407E-A947-70E740481C1C}">
                <a14:useLocalDpi xmlns:a14="http://schemas.microsoft.com/office/drawing/2010/main" val="0"/>
              </a:ext>
            </a:extLst>
          </a:blip>
          <a:stretch>
            <a:fillRect/>
          </a:stretch>
        </p:blipFill>
        <p:spPr>
          <a:xfrm>
            <a:off x="3042420" y="1710666"/>
            <a:ext cx="6107160" cy="4783441"/>
          </a:xfrm>
          <a:prstGeom prst="rect">
            <a:avLst/>
          </a:prstGeom>
        </p:spPr>
      </p:pic>
    </p:spTree>
    <p:extLst>
      <p:ext uri="{BB962C8B-B14F-4D97-AF65-F5344CB8AC3E}">
        <p14:creationId xmlns:p14="http://schemas.microsoft.com/office/powerpoint/2010/main" val="2371247826"/>
      </p:ext>
    </p:extLst>
  </p:cSld>
  <p:clrMapOvr>
    <a:masterClrMapping/>
  </p:clrMapOvr>
  <p:transition spd="slow">
    <p:push dir="u"/>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42</a:t>
            </a:fld>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a:xfrm>
            <a:off x="232613" y="272856"/>
            <a:ext cx="11539386" cy="432000"/>
          </a:xfrm>
        </p:spPr>
        <p:txBody>
          <a:bodyPr/>
          <a:lstStyle/>
          <a:p>
            <a:r>
              <a:rPr lang="en-US" sz="4000" b="1" dirty="0">
                <a:solidFill>
                  <a:schemeClr val="tx1"/>
                </a:solidFill>
                <a:latin typeface="Times New Roman" panose="02020603050405020304" pitchFamily="18" charset="0"/>
                <a:cs typeface="Times New Roman" panose="02020603050405020304" pitchFamily="18" charset="0"/>
              </a:rPr>
              <a:t>Modeling of Equivalent Struts</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850246" y="6036890"/>
            <a:ext cx="1457125" cy="718586"/>
          </a:xfrm>
          <a:prstGeom prst="rect">
            <a:avLst/>
          </a:prstGeom>
        </p:spPr>
      </p:pic>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245307" y="944003"/>
            <a:ext cx="11726773" cy="5952149"/>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Font typeface="Courier New" panose="02070309020205020404" pitchFamily="49" charset="0"/>
              <a:buChar char="o"/>
            </a:pPr>
            <a:r>
              <a:rPr lang="en-US" sz="2800" dirty="0">
                <a:solidFill>
                  <a:schemeClr val="tx1"/>
                </a:solidFill>
                <a:latin typeface="Times New Roman" panose="02020603050405020304" pitchFamily="18" charset="0"/>
                <a:cs typeface="Times New Roman" panose="02020603050405020304" pitchFamily="18" charset="0"/>
              </a:rPr>
              <a:t>Infill walls &amp; cantilevers:</a:t>
            </a:r>
          </a:p>
          <a:p>
            <a:pPr lvl="1" algn="just">
              <a:lnSpc>
                <a:spcPct val="150000"/>
              </a:lnSpc>
            </a:pPr>
            <a:r>
              <a:rPr lang="en-US" sz="2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In this project, non-continuous infill walls are all situated on cantilevers. Also, cantilevers are not usually considered of as a part of the seismic force resisting system, and thus, any structural or non-structural elements supported by these cantilevers are considered ineligible to be a part of the seismic force resisting system.</a:t>
            </a:r>
          </a:p>
          <a:p>
            <a:pPr lvl="1" algn="just">
              <a:lnSpc>
                <a:spcPct val="150000"/>
              </a:lnSpc>
            </a:pPr>
            <a:r>
              <a:rPr lang="en-US" sz="2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This is recognized by the ACI 318-14 in Section 18.6, which states that cantilevers are not a part of the seismic force resisting system. Furthermore, the necessary equations mentioned earlier (i.e., Equations 7.1, 7.2 and 7.3), cannot be solved, as there are no frames to use for the variables in these equations.</a:t>
            </a:r>
          </a:p>
          <a:p>
            <a:pPr marL="990600" lvl="2" indent="-457200" algn="just">
              <a:lnSpc>
                <a:spcPct val="150000"/>
              </a:lnSpc>
              <a:buFont typeface="+mj-lt"/>
              <a:buAutoNum type="arabicPeriod"/>
            </a:pPr>
            <a:endParaRPr lang="en-US" sz="2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lvl="1" algn="just">
              <a:lnSpc>
                <a:spcPct val="150000"/>
              </a:lnSpc>
            </a:pPr>
            <a:endParaRPr lang="en-US" sz="22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21315999"/>
      </p:ext>
    </p:extLst>
  </p:cSld>
  <p:clrMapOvr>
    <a:masterClrMapping/>
  </p:clrMapOvr>
  <p:transition spd="slow">
    <p:push dir="u"/>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43</a:t>
            </a:fld>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a:xfrm>
            <a:off x="232613" y="329128"/>
            <a:ext cx="11539386" cy="432000"/>
          </a:xfrm>
        </p:spPr>
        <p:txBody>
          <a:bodyPr/>
          <a:lstStyle/>
          <a:p>
            <a:r>
              <a:rPr lang="en-US" sz="4000" b="1" dirty="0">
                <a:solidFill>
                  <a:schemeClr val="tx1"/>
                </a:solidFill>
                <a:latin typeface="Times New Roman" panose="02020603050405020304" pitchFamily="18" charset="0"/>
                <a:cs typeface="Times New Roman" panose="02020603050405020304" pitchFamily="18" charset="0"/>
              </a:rPr>
              <a:t>Design of Models</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850246" y="6036890"/>
            <a:ext cx="1457125" cy="718586"/>
          </a:xfrm>
          <a:prstGeom prst="rect">
            <a:avLst/>
          </a:prstGeom>
        </p:spPr>
      </p:pic>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245307" y="972143"/>
            <a:ext cx="11726773" cy="5952149"/>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Font typeface="Courier New" panose="02070309020205020404" pitchFamily="49" charset="0"/>
              <a:buChar char="o"/>
            </a:pPr>
            <a:r>
              <a:rPr lang="en-US" sz="2400" dirty="0">
                <a:solidFill>
                  <a:schemeClr val="tx1"/>
                </a:solidFill>
                <a:latin typeface="Times New Roman" panose="02020603050405020304" pitchFamily="18" charset="0"/>
                <a:cs typeface="Times New Roman" panose="02020603050405020304" pitchFamily="18" charset="0"/>
              </a:rPr>
              <a:t>Shear walls:</a:t>
            </a:r>
          </a:p>
          <a:p>
            <a:pPr>
              <a:lnSpc>
                <a:spcPct val="150000"/>
              </a:lnSpc>
              <a:buFont typeface="Courier New" panose="02070309020205020404" pitchFamily="49" charset="0"/>
              <a:buChar char="o"/>
            </a:pPr>
            <a:endParaRPr lang="en-US" sz="24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2" name="Table 1">
                <a:extLst>
                  <a:ext uri="{FF2B5EF4-FFF2-40B4-BE49-F238E27FC236}">
                    <a16:creationId xmlns:a16="http://schemas.microsoft.com/office/drawing/2014/main" id="{7E2C63C8-4CEA-43EB-9D54-BA68DCFC323B}"/>
                  </a:ext>
                </a:extLst>
              </p:cNvPr>
              <p:cNvGraphicFramePr>
                <a:graphicFrameLocks noGrp="1"/>
              </p:cNvGraphicFramePr>
              <p:nvPr>
                <p:extLst>
                  <p:ext uri="{D42A27DB-BD31-4B8C-83A1-F6EECF244321}">
                    <p14:modId xmlns:p14="http://schemas.microsoft.com/office/powerpoint/2010/main" val="625941285"/>
                  </p:ext>
                </p:extLst>
              </p:nvPr>
            </p:nvGraphicFramePr>
            <p:xfrm>
              <a:off x="2429683" y="1597919"/>
              <a:ext cx="7145245" cy="2465659"/>
            </p:xfrm>
            <a:graphic>
              <a:graphicData uri="http://schemas.openxmlformats.org/drawingml/2006/table">
                <a:tbl>
                  <a:tblPr firstRow="1" firstCol="1" bandRow="1">
                    <a:tableStyleId>{E8B1032C-EA38-4F05-BA0D-38AFFFC7BED3}</a:tableStyleId>
                  </a:tblPr>
                  <a:tblGrid>
                    <a:gridCol w="1537771">
                      <a:extLst>
                        <a:ext uri="{9D8B030D-6E8A-4147-A177-3AD203B41FA5}">
                          <a16:colId xmlns:a16="http://schemas.microsoft.com/office/drawing/2014/main" val="576598336"/>
                        </a:ext>
                      </a:extLst>
                    </a:gridCol>
                    <a:gridCol w="1537771">
                      <a:extLst>
                        <a:ext uri="{9D8B030D-6E8A-4147-A177-3AD203B41FA5}">
                          <a16:colId xmlns:a16="http://schemas.microsoft.com/office/drawing/2014/main" val="676771413"/>
                        </a:ext>
                      </a:extLst>
                    </a:gridCol>
                    <a:gridCol w="2040294">
                      <a:extLst>
                        <a:ext uri="{9D8B030D-6E8A-4147-A177-3AD203B41FA5}">
                          <a16:colId xmlns:a16="http://schemas.microsoft.com/office/drawing/2014/main" val="1312235955"/>
                        </a:ext>
                      </a:extLst>
                    </a:gridCol>
                    <a:gridCol w="2029409">
                      <a:extLst>
                        <a:ext uri="{9D8B030D-6E8A-4147-A177-3AD203B41FA5}">
                          <a16:colId xmlns:a16="http://schemas.microsoft.com/office/drawing/2014/main" val="1847212238"/>
                        </a:ext>
                      </a:extLst>
                    </a:gridCol>
                  </a:tblGrid>
                  <a:tr h="1015271">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Pier ID</a:t>
                          </a:r>
                          <a:endParaRPr lang="en-US" sz="1800" dirty="0">
                            <a:solidFill>
                              <a:srgbClr val="000000"/>
                            </a:solidFill>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Thickness </a:t>
                          </a:r>
                          <a14:m>
                            <m:oMath xmlns:m="http://schemas.openxmlformats.org/officeDocument/2006/math">
                              <m:r>
                                <a:rPr lang="en-US" sz="1800">
                                  <a:effectLst/>
                                  <a:latin typeface="Cambria Math" panose="02040503050406030204" pitchFamily="18" charset="0"/>
                                </a:rPr>
                                <m:t>(</m:t>
                              </m:r>
                              <m:r>
                                <a:rPr lang="en-US" sz="1800">
                                  <a:effectLst/>
                                  <a:latin typeface="Cambria Math" panose="02040503050406030204" pitchFamily="18" charset="0"/>
                                </a:rPr>
                                <m:t>𝐦𝐦</m:t>
                              </m:r>
                              <m:r>
                                <a:rPr lang="en-US" sz="1800">
                                  <a:effectLst/>
                                  <a:latin typeface="Cambria Math" panose="02040503050406030204" pitchFamily="18" charset="0"/>
                                </a:rPr>
                                <m:t>)</m:t>
                              </m:r>
                            </m:oMath>
                          </a14:m>
                          <a:r>
                            <a:rPr lang="en-US" sz="1800" dirty="0">
                              <a:effectLst/>
                              <a:latin typeface="Times New Roman" panose="02020603050405020304" pitchFamily="18" charset="0"/>
                              <a:cs typeface="Times New Roman" panose="02020603050405020304" pitchFamily="18" charset="0"/>
                            </a:rPr>
                            <a:t> </a:t>
                          </a:r>
                          <a:endParaRPr lang="en-US" sz="1800" dirty="0">
                            <a:solidFill>
                              <a:srgbClr val="000000"/>
                            </a:solidFill>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Longitudinal Reinforcement</a:t>
                          </a:r>
                          <a:endParaRPr lang="en-US" sz="1800" dirty="0">
                            <a:solidFill>
                              <a:srgbClr val="000000"/>
                            </a:solidFill>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Shear Reinforcement</a:t>
                          </a:r>
                          <a:endParaRPr lang="en-US" sz="1800" dirty="0">
                            <a:solidFill>
                              <a:srgbClr val="000000"/>
                            </a:solidFill>
                            <a:effectLst/>
                            <a:latin typeface="Times New Roman" panose="02020603050405020304" pitchFamily="18" charset="0"/>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val="2318570505"/>
                      </a:ext>
                    </a:extLst>
                  </a:tr>
                  <a:tr h="725194">
                    <a:tc>
                      <a:txBody>
                        <a:bodyPr/>
                        <a:lstStyle/>
                        <a:p>
                          <a:pPr marL="0" marR="0" algn="ctr">
                            <a:spcBef>
                              <a:spcPts val="0"/>
                            </a:spcBef>
                            <a:spcAft>
                              <a:spcPts val="600"/>
                            </a:spcAft>
                          </a:pPr>
                          <a:r>
                            <a:rPr lang="en-US" sz="1800" b="0" dirty="0">
                              <a:effectLst/>
                              <a:latin typeface="Times New Roman" panose="02020603050405020304" pitchFamily="18" charset="0"/>
                              <a:cs typeface="Times New Roman" panose="02020603050405020304" pitchFamily="18" charset="0"/>
                            </a:rPr>
                            <a:t>P1</a:t>
                          </a:r>
                          <a:endParaRPr lang="en-US" sz="18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250</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800">
                                    <a:effectLst/>
                                    <a:latin typeface="Cambria Math" panose="02040503050406030204" pitchFamily="18" charset="0"/>
                                  </a:rPr>
                                  <m:t>1∅12/200</m:t>
                                </m:r>
                                <m:r>
                                  <a:rPr lang="en-US" sz="1800">
                                    <a:effectLst/>
                                    <a:latin typeface="Cambria Math" panose="02040503050406030204" pitchFamily="18" charset="0"/>
                                  </a:rPr>
                                  <m:t>𝑚𝑚</m:t>
                                </m:r>
                              </m:oMath>
                            </m:oMathPara>
                          </a14:m>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800">
                                    <a:effectLst/>
                                    <a:latin typeface="Cambria Math" panose="02040503050406030204" pitchFamily="18" charset="0"/>
                                  </a:rPr>
                                  <m:t>1∅10/200</m:t>
                                </m:r>
                                <m:r>
                                  <a:rPr lang="en-US" sz="1800">
                                    <a:effectLst/>
                                    <a:latin typeface="Cambria Math" panose="02040503050406030204" pitchFamily="18" charset="0"/>
                                  </a:rPr>
                                  <m:t>𝑚𝑚</m:t>
                                </m:r>
                              </m:oMath>
                            </m:oMathPara>
                          </a14:m>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693329298"/>
                      </a:ext>
                    </a:extLst>
                  </a:tr>
                  <a:tr h="725194">
                    <a:tc>
                      <a:txBody>
                        <a:bodyPr/>
                        <a:lstStyle/>
                        <a:p>
                          <a:pPr marL="0" marR="0" algn="ctr">
                            <a:spcBef>
                              <a:spcPts val="0"/>
                            </a:spcBef>
                            <a:spcAft>
                              <a:spcPts val="600"/>
                            </a:spcAft>
                          </a:pPr>
                          <a:r>
                            <a:rPr lang="en-US" sz="1800" b="0" dirty="0">
                              <a:effectLst/>
                              <a:latin typeface="Times New Roman" panose="02020603050405020304" pitchFamily="18" charset="0"/>
                              <a:cs typeface="Times New Roman" panose="02020603050405020304" pitchFamily="18" charset="0"/>
                            </a:rPr>
                            <a:t>P2</a:t>
                          </a:r>
                          <a:endParaRPr lang="en-US" sz="18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800">
                              <a:effectLst/>
                              <a:latin typeface="Times New Roman" panose="02020603050405020304" pitchFamily="18" charset="0"/>
                              <a:cs typeface="Times New Roman" panose="02020603050405020304" pitchFamily="18" charset="0"/>
                            </a:rPr>
                            <a:t>250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800">
                                    <a:effectLst/>
                                    <a:latin typeface="Cambria Math" panose="02040503050406030204" pitchFamily="18" charset="0"/>
                                  </a:rPr>
                                  <m:t>1∅14/150</m:t>
                                </m:r>
                                <m:r>
                                  <a:rPr lang="en-US" sz="1800">
                                    <a:effectLst/>
                                    <a:latin typeface="Cambria Math" panose="02040503050406030204" pitchFamily="18" charset="0"/>
                                  </a:rPr>
                                  <m:t>𝑚𝑚</m:t>
                                </m:r>
                              </m:oMath>
                            </m:oMathPara>
                          </a14:m>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800">
                                    <a:effectLst/>
                                    <a:latin typeface="Cambria Math" panose="02040503050406030204" pitchFamily="18" charset="0"/>
                                  </a:rPr>
                                  <m:t>1∅10/200</m:t>
                                </m:r>
                                <m:r>
                                  <a:rPr lang="en-US" sz="1800">
                                    <a:effectLst/>
                                    <a:latin typeface="Cambria Math" panose="02040503050406030204" pitchFamily="18" charset="0"/>
                                  </a:rPr>
                                  <m:t>𝑚𝑚</m:t>
                                </m:r>
                              </m:oMath>
                            </m:oMathPara>
                          </a14:m>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189446676"/>
                      </a:ext>
                    </a:extLst>
                  </a:tr>
                </a:tbl>
              </a:graphicData>
            </a:graphic>
          </p:graphicFrame>
        </mc:Choice>
        <mc:Fallback xmlns="">
          <p:graphicFrame>
            <p:nvGraphicFramePr>
              <p:cNvPr id="2" name="Table 1">
                <a:extLst>
                  <a:ext uri="{FF2B5EF4-FFF2-40B4-BE49-F238E27FC236}">
                    <a16:creationId xmlns:a16="http://schemas.microsoft.com/office/drawing/2014/main" id="{7E2C63C8-4CEA-43EB-9D54-BA68DCFC323B}"/>
                  </a:ext>
                </a:extLst>
              </p:cNvPr>
              <p:cNvGraphicFramePr>
                <a:graphicFrameLocks noGrp="1"/>
              </p:cNvGraphicFramePr>
              <p:nvPr>
                <p:extLst>
                  <p:ext uri="{D42A27DB-BD31-4B8C-83A1-F6EECF244321}">
                    <p14:modId xmlns:p14="http://schemas.microsoft.com/office/powerpoint/2010/main" val="625941285"/>
                  </p:ext>
                </p:extLst>
              </p:nvPr>
            </p:nvGraphicFramePr>
            <p:xfrm>
              <a:off x="2429683" y="1597919"/>
              <a:ext cx="7145245" cy="2465659"/>
            </p:xfrm>
            <a:graphic>
              <a:graphicData uri="http://schemas.openxmlformats.org/drawingml/2006/table">
                <a:tbl>
                  <a:tblPr firstRow="1" firstCol="1" bandRow="1">
                    <a:tableStyleId>{E8B1032C-EA38-4F05-BA0D-38AFFFC7BED3}</a:tableStyleId>
                  </a:tblPr>
                  <a:tblGrid>
                    <a:gridCol w="1537771">
                      <a:extLst>
                        <a:ext uri="{9D8B030D-6E8A-4147-A177-3AD203B41FA5}">
                          <a16:colId xmlns:a16="http://schemas.microsoft.com/office/drawing/2014/main" val="576598336"/>
                        </a:ext>
                      </a:extLst>
                    </a:gridCol>
                    <a:gridCol w="1537771">
                      <a:extLst>
                        <a:ext uri="{9D8B030D-6E8A-4147-A177-3AD203B41FA5}">
                          <a16:colId xmlns:a16="http://schemas.microsoft.com/office/drawing/2014/main" val="676771413"/>
                        </a:ext>
                      </a:extLst>
                    </a:gridCol>
                    <a:gridCol w="2040294">
                      <a:extLst>
                        <a:ext uri="{9D8B030D-6E8A-4147-A177-3AD203B41FA5}">
                          <a16:colId xmlns:a16="http://schemas.microsoft.com/office/drawing/2014/main" val="1312235955"/>
                        </a:ext>
                      </a:extLst>
                    </a:gridCol>
                    <a:gridCol w="2029409">
                      <a:extLst>
                        <a:ext uri="{9D8B030D-6E8A-4147-A177-3AD203B41FA5}">
                          <a16:colId xmlns:a16="http://schemas.microsoft.com/office/drawing/2014/main" val="1847212238"/>
                        </a:ext>
                      </a:extLst>
                    </a:gridCol>
                  </a:tblGrid>
                  <a:tr h="1015271">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Pier ID</a:t>
                          </a:r>
                          <a:endParaRPr lang="en-US" sz="1800" dirty="0">
                            <a:solidFill>
                              <a:srgbClr val="000000"/>
                            </a:solidFill>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endParaRPr lang="en-US"/>
                        </a:p>
                      </a:txBody>
                      <a:tcPr marL="68580" marR="68580" marT="0" marB="0" anchor="ctr">
                        <a:blipFill>
                          <a:blip r:embed="rId3"/>
                          <a:stretch>
                            <a:fillRect l="-100000" t="-599" r="-265217" b="-143713"/>
                          </a:stretch>
                        </a:blipFill>
                      </a:tcPr>
                    </a:tc>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Longitudinal Reinforcement</a:t>
                          </a:r>
                          <a:endParaRPr lang="en-US" sz="1800" dirty="0">
                            <a:solidFill>
                              <a:srgbClr val="000000"/>
                            </a:solidFill>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Shear Reinforcement</a:t>
                          </a:r>
                          <a:endParaRPr lang="en-US" sz="1800" dirty="0">
                            <a:solidFill>
                              <a:srgbClr val="000000"/>
                            </a:solidFill>
                            <a:effectLst/>
                            <a:latin typeface="Times New Roman" panose="02020603050405020304" pitchFamily="18" charset="0"/>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val="2318570505"/>
                      </a:ext>
                    </a:extLst>
                  </a:tr>
                  <a:tr h="725194">
                    <a:tc>
                      <a:txBody>
                        <a:bodyPr/>
                        <a:lstStyle/>
                        <a:p>
                          <a:pPr marL="0" marR="0" algn="ctr">
                            <a:spcBef>
                              <a:spcPts val="0"/>
                            </a:spcBef>
                            <a:spcAft>
                              <a:spcPts val="600"/>
                            </a:spcAft>
                          </a:pPr>
                          <a:r>
                            <a:rPr lang="en-US" sz="1800" b="0" dirty="0">
                              <a:effectLst/>
                              <a:latin typeface="Times New Roman" panose="02020603050405020304" pitchFamily="18" charset="0"/>
                              <a:cs typeface="Times New Roman" panose="02020603050405020304" pitchFamily="18" charset="0"/>
                            </a:rPr>
                            <a:t>P1</a:t>
                          </a:r>
                          <a:endParaRPr lang="en-US" sz="18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250</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a:blip r:embed="rId3"/>
                          <a:stretch>
                            <a:fillRect l="-151045" t="-141176" r="-100299" b="-101681"/>
                          </a:stretch>
                        </a:blipFill>
                      </a:tcPr>
                    </a:tc>
                    <a:tc>
                      <a:txBody>
                        <a:bodyPr/>
                        <a:lstStyle/>
                        <a:p>
                          <a:endParaRPr lang="en-US"/>
                        </a:p>
                      </a:txBody>
                      <a:tcPr marL="68580" marR="68580" marT="0" marB="0" anchor="ctr">
                        <a:blipFill>
                          <a:blip r:embed="rId3"/>
                          <a:stretch>
                            <a:fillRect l="-252553" t="-141176" r="-901" b="-101681"/>
                          </a:stretch>
                        </a:blipFill>
                      </a:tcPr>
                    </a:tc>
                    <a:extLst>
                      <a:ext uri="{0D108BD9-81ED-4DB2-BD59-A6C34878D82A}">
                        <a16:rowId xmlns:a16="http://schemas.microsoft.com/office/drawing/2014/main" val="2693329298"/>
                      </a:ext>
                    </a:extLst>
                  </a:tr>
                  <a:tr h="725194">
                    <a:tc>
                      <a:txBody>
                        <a:bodyPr/>
                        <a:lstStyle/>
                        <a:p>
                          <a:pPr marL="0" marR="0" algn="ctr">
                            <a:spcBef>
                              <a:spcPts val="0"/>
                            </a:spcBef>
                            <a:spcAft>
                              <a:spcPts val="600"/>
                            </a:spcAft>
                          </a:pPr>
                          <a:r>
                            <a:rPr lang="en-US" sz="1800" b="0" dirty="0">
                              <a:effectLst/>
                              <a:latin typeface="Times New Roman" panose="02020603050405020304" pitchFamily="18" charset="0"/>
                              <a:cs typeface="Times New Roman" panose="02020603050405020304" pitchFamily="18" charset="0"/>
                            </a:rPr>
                            <a:t>P2</a:t>
                          </a:r>
                          <a:endParaRPr lang="en-US" sz="18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800">
                              <a:effectLst/>
                              <a:latin typeface="Times New Roman" panose="02020603050405020304" pitchFamily="18" charset="0"/>
                              <a:cs typeface="Times New Roman" panose="02020603050405020304" pitchFamily="18" charset="0"/>
                            </a:rPr>
                            <a:t>250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a:blip r:embed="rId3"/>
                          <a:stretch>
                            <a:fillRect l="-151045" t="-241176" r="-100299" b="-1681"/>
                          </a:stretch>
                        </a:blipFill>
                      </a:tcPr>
                    </a:tc>
                    <a:tc>
                      <a:txBody>
                        <a:bodyPr/>
                        <a:lstStyle/>
                        <a:p>
                          <a:endParaRPr lang="en-US"/>
                        </a:p>
                      </a:txBody>
                      <a:tcPr marL="68580" marR="68580" marT="0" marB="0" anchor="ctr">
                        <a:blipFill>
                          <a:blip r:embed="rId3"/>
                          <a:stretch>
                            <a:fillRect l="-252553" t="-241176" r="-901" b="-1681"/>
                          </a:stretch>
                        </a:blipFill>
                      </a:tcPr>
                    </a:tc>
                    <a:extLst>
                      <a:ext uri="{0D108BD9-81ED-4DB2-BD59-A6C34878D82A}">
                        <a16:rowId xmlns:a16="http://schemas.microsoft.com/office/drawing/2014/main" val="2189446676"/>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6" name="Table 5">
                <a:extLst>
                  <a:ext uri="{FF2B5EF4-FFF2-40B4-BE49-F238E27FC236}">
                    <a16:creationId xmlns:a16="http://schemas.microsoft.com/office/drawing/2014/main" id="{E0B7F4F5-AA6A-4770-BE62-61FF75A8D1C7}"/>
                  </a:ext>
                </a:extLst>
              </p:cNvPr>
              <p:cNvGraphicFramePr>
                <a:graphicFrameLocks noGrp="1"/>
              </p:cNvGraphicFramePr>
              <p:nvPr>
                <p:extLst>
                  <p:ext uri="{D42A27DB-BD31-4B8C-83A1-F6EECF244321}">
                    <p14:modId xmlns:p14="http://schemas.microsoft.com/office/powerpoint/2010/main" val="4017129746"/>
                  </p:ext>
                </p:extLst>
              </p:nvPr>
            </p:nvGraphicFramePr>
            <p:xfrm>
              <a:off x="2429683" y="4325247"/>
              <a:ext cx="7145244" cy="1888374"/>
            </p:xfrm>
            <a:graphic>
              <a:graphicData uri="http://schemas.openxmlformats.org/drawingml/2006/table">
                <a:tbl>
                  <a:tblPr firstRow="1" firstCol="1" bandRow="1">
                    <a:tableStyleId>{E8B1032C-EA38-4F05-BA0D-38AFFFC7BED3}</a:tableStyleId>
                  </a:tblPr>
                  <a:tblGrid>
                    <a:gridCol w="1535827">
                      <a:extLst>
                        <a:ext uri="{9D8B030D-6E8A-4147-A177-3AD203B41FA5}">
                          <a16:colId xmlns:a16="http://schemas.microsoft.com/office/drawing/2014/main" val="3197957617"/>
                        </a:ext>
                      </a:extLst>
                    </a:gridCol>
                    <a:gridCol w="1530221">
                      <a:extLst>
                        <a:ext uri="{9D8B030D-6E8A-4147-A177-3AD203B41FA5}">
                          <a16:colId xmlns:a16="http://schemas.microsoft.com/office/drawing/2014/main" val="2677462749"/>
                        </a:ext>
                      </a:extLst>
                    </a:gridCol>
                    <a:gridCol w="2052734">
                      <a:extLst>
                        <a:ext uri="{9D8B030D-6E8A-4147-A177-3AD203B41FA5}">
                          <a16:colId xmlns:a16="http://schemas.microsoft.com/office/drawing/2014/main" val="3167798184"/>
                        </a:ext>
                      </a:extLst>
                    </a:gridCol>
                    <a:gridCol w="2026462">
                      <a:extLst>
                        <a:ext uri="{9D8B030D-6E8A-4147-A177-3AD203B41FA5}">
                          <a16:colId xmlns:a16="http://schemas.microsoft.com/office/drawing/2014/main" val="2058776299"/>
                        </a:ext>
                      </a:extLst>
                    </a:gridCol>
                  </a:tblGrid>
                  <a:tr h="1138241">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Spandrel ID</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Thickness </a:t>
                          </a:r>
                          <a14:m>
                            <m:oMath xmlns:m="http://schemas.openxmlformats.org/officeDocument/2006/math">
                              <m:r>
                                <a:rPr lang="en-US" sz="1800">
                                  <a:effectLst/>
                                  <a:latin typeface="Cambria Math" panose="02040503050406030204" pitchFamily="18" charset="0"/>
                                </a:rPr>
                                <m:t>(</m:t>
                              </m:r>
                              <m:r>
                                <a:rPr lang="en-US" sz="1800">
                                  <a:effectLst/>
                                  <a:latin typeface="Cambria Math" panose="02040503050406030204" pitchFamily="18" charset="0"/>
                                </a:rPr>
                                <m:t>𝐦𝐦</m:t>
                              </m:r>
                              <m:r>
                                <a:rPr lang="en-US" sz="1800">
                                  <a:effectLst/>
                                  <a:latin typeface="Cambria Math" panose="02040503050406030204" pitchFamily="18" charset="0"/>
                                </a:rPr>
                                <m:t>)</m:t>
                              </m:r>
                            </m:oMath>
                          </a14:m>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Flexural Reinforcement</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Shear Reinforcement</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193468775"/>
                      </a:ext>
                    </a:extLst>
                  </a:tr>
                  <a:tr h="750133">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S1</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800">
                              <a:effectLst/>
                              <a:latin typeface="Times New Roman" panose="02020603050405020304" pitchFamily="18" charset="0"/>
                              <a:cs typeface="Times New Roman" panose="02020603050405020304" pitchFamily="18" charset="0"/>
                            </a:rPr>
                            <a:t>250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14:m>
                            <m:oMath xmlns:m="http://schemas.openxmlformats.org/officeDocument/2006/math">
                              <m:r>
                                <a:rPr lang="en-US" sz="1800">
                                  <a:effectLst/>
                                  <a:latin typeface="Cambria Math" panose="02040503050406030204" pitchFamily="18" charset="0"/>
                                </a:rPr>
                                <m:t>3∅16</m:t>
                              </m:r>
                            </m:oMath>
                          </a14:m>
                          <a:r>
                            <a:rPr lang="en-US" sz="1800" dirty="0">
                              <a:effectLst/>
                              <a:latin typeface="Times New Roman" panose="02020603050405020304" pitchFamily="18" charset="0"/>
                              <a:cs typeface="Times New Roman" panose="02020603050405020304" pitchFamily="18" charset="0"/>
                            </a:rPr>
                            <a:t> </a:t>
                          </a:r>
                          <a:r>
                            <a:rPr lang="en-US" sz="1800" baseline="30000" dirty="0">
                              <a:effectLst/>
                              <a:latin typeface="Times New Roman" panose="02020603050405020304" pitchFamily="18" charset="0"/>
                              <a:cs typeface="Times New Roman" panose="02020603050405020304" pitchFamily="18" charset="0"/>
                            </a:rPr>
                            <a:t>[2]</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800">
                                    <a:effectLst/>
                                    <a:latin typeface="Cambria Math" panose="02040503050406030204" pitchFamily="18" charset="0"/>
                                  </a:rPr>
                                  <m:t>1∅10/150</m:t>
                                </m:r>
                                <m:r>
                                  <a:rPr lang="en-US" sz="1800">
                                    <a:effectLst/>
                                    <a:latin typeface="Cambria Math" panose="02040503050406030204" pitchFamily="18" charset="0"/>
                                  </a:rPr>
                                  <m:t>𝑚𝑚</m:t>
                                </m:r>
                              </m:oMath>
                            </m:oMathPara>
                          </a14:m>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70971177"/>
                      </a:ext>
                    </a:extLst>
                  </a:tr>
                </a:tbl>
              </a:graphicData>
            </a:graphic>
          </p:graphicFrame>
        </mc:Choice>
        <mc:Fallback xmlns="">
          <p:graphicFrame>
            <p:nvGraphicFramePr>
              <p:cNvPr id="6" name="Table 5">
                <a:extLst>
                  <a:ext uri="{FF2B5EF4-FFF2-40B4-BE49-F238E27FC236}">
                    <a16:creationId xmlns:a16="http://schemas.microsoft.com/office/drawing/2014/main" id="{E0B7F4F5-AA6A-4770-BE62-61FF75A8D1C7}"/>
                  </a:ext>
                </a:extLst>
              </p:cNvPr>
              <p:cNvGraphicFramePr>
                <a:graphicFrameLocks noGrp="1"/>
              </p:cNvGraphicFramePr>
              <p:nvPr>
                <p:extLst>
                  <p:ext uri="{D42A27DB-BD31-4B8C-83A1-F6EECF244321}">
                    <p14:modId xmlns:p14="http://schemas.microsoft.com/office/powerpoint/2010/main" val="4017129746"/>
                  </p:ext>
                </p:extLst>
              </p:nvPr>
            </p:nvGraphicFramePr>
            <p:xfrm>
              <a:off x="2429683" y="4325247"/>
              <a:ext cx="7145244" cy="1888374"/>
            </p:xfrm>
            <a:graphic>
              <a:graphicData uri="http://schemas.openxmlformats.org/drawingml/2006/table">
                <a:tbl>
                  <a:tblPr firstRow="1" firstCol="1" bandRow="1">
                    <a:tableStyleId>{E8B1032C-EA38-4F05-BA0D-38AFFFC7BED3}</a:tableStyleId>
                  </a:tblPr>
                  <a:tblGrid>
                    <a:gridCol w="1535827">
                      <a:extLst>
                        <a:ext uri="{9D8B030D-6E8A-4147-A177-3AD203B41FA5}">
                          <a16:colId xmlns:a16="http://schemas.microsoft.com/office/drawing/2014/main" val="3197957617"/>
                        </a:ext>
                      </a:extLst>
                    </a:gridCol>
                    <a:gridCol w="1530221">
                      <a:extLst>
                        <a:ext uri="{9D8B030D-6E8A-4147-A177-3AD203B41FA5}">
                          <a16:colId xmlns:a16="http://schemas.microsoft.com/office/drawing/2014/main" val="2677462749"/>
                        </a:ext>
                      </a:extLst>
                    </a:gridCol>
                    <a:gridCol w="2052734">
                      <a:extLst>
                        <a:ext uri="{9D8B030D-6E8A-4147-A177-3AD203B41FA5}">
                          <a16:colId xmlns:a16="http://schemas.microsoft.com/office/drawing/2014/main" val="3167798184"/>
                        </a:ext>
                      </a:extLst>
                    </a:gridCol>
                    <a:gridCol w="2026462">
                      <a:extLst>
                        <a:ext uri="{9D8B030D-6E8A-4147-A177-3AD203B41FA5}">
                          <a16:colId xmlns:a16="http://schemas.microsoft.com/office/drawing/2014/main" val="2058776299"/>
                        </a:ext>
                      </a:extLst>
                    </a:gridCol>
                  </a:tblGrid>
                  <a:tr h="1138241">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Spandrel ID</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a:blip r:embed="rId4"/>
                          <a:stretch>
                            <a:fillRect l="-100797" t="-535" r="-268127" b="-67380"/>
                          </a:stretch>
                        </a:blipFill>
                      </a:tcPr>
                    </a:tc>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Flexural Reinforcement</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Shear Reinforcement</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193468775"/>
                      </a:ext>
                    </a:extLst>
                  </a:tr>
                  <a:tr h="750133">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S1</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800">
                              <a:effectLst/>
                              <a:latin typeface="Times New Roman" panose="02020603050405020304" pitchFamily="18" charset="0"/>
                              <a:cs typeface="Times New Roman" panose="02020603050405020304" pitchFamily="18" charset="0"/>
                            </a:rPr>
                            <a:t>250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a:blip r:embed="rId4"/>
                          <a:stretch>
                            <a:fillRect l="-149555" t="-151613" r="-99703" b="-1613"/>
                          </a:stretch>
                        </a:blipFill>
                      </a:tcPr>
                    </a:tc>
                    <a:tc>
                      <a:txBody>
                        <a:bodyPr/>
                        <a:lstStyle/>
                        <a:p>
                          <a:endParaRPr lang="en-US"/>
                        </a:p>
                      </a:txBody>
                      <a:tcPr marL="68580" marR="68580" marT="0" marB="0" anchor="ctr">
                        <a:blipFill>
                          <a:blip r:embed="rId4"/>
                          <a:stretch>
                            <a:fillRect l="-252553" t="-151613" r="-901" b="-1613"/>
                          </a:stretch>
                        </a:blipFill>
                      </a:tcPr>
                    </a:tc>
                    <a:extLst>
                      <a:ext uri="{0D108BD9-81ED-4DB2-BD59-A6C34878D82A}">
                        <a16:rowId xmlns:a16="http://schemas.microsoft.com/office/drawing/2014/main" val="1070971177"/>
                      </a:ext>
                    </a:extLst>
                  </a:tr>
                </a:tbl>
              </a:graphicData>
            </a:graphic>
          </p:graphicFrame>
        </mc:Fallback>
      </mc:AlternateContent>
    </p:spTree>
    <p:extLst>
      <p:ext uri="{BB962C8B-B14F-4D97-AF65-F5344CB8AC3E}">
        <p14:creationId xmlns:p14="http://schemas.microsoft.com/office/powerpoint/2010/main" val="547714195"/>
      </p:ext>
    </p:extLst>
  </p:cSld>
  <p:clrMapOvr>
    <a:masterClrMapping/>
  </p:clrMapOvr>
  <p:transition spd="slow">
    <p:push dir="u"/>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44</a:t>
            </a:fld>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a:xfrm>
            <a:off x="232613" y="329128"/>
            <a:ext cx="11539386" cy="432000"/>
          </a:xfrm>
        </p:spPr>
        <p:txBody>
          <a:bodyPr/>
          <a:lstStyle/>
          <a:p>
            <a:r>
              <a:rPr lang="en-US" sz="4000" b="1" dirty="0">
                <a:solidFill>
                  <a:schemeClr val="tx1"/>
                </a:solidFill>
                <a:latin typeface="Times New Roman" panose="02020603050405020304" pitchFamily="18" charset="0"/>
                <a:cs typeface="Times New Roman" panose="02020603050405020304" pitchFamily="18" charset="0"/>
              </a:rPr>
              <a:t>Design of Models</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850246" y="6036890"/>
            <a:ext cx="1457125" cy="718586"/>
          </a:xfrm>
          <a:prstGeom prst="rect">
            <a:avLst/>
          </a:prstGeom>
        </p:spPr>
      </p:pic>
      <p:pic>
        <p:nvPicPr>
          <p:cNvPr id="7" name="Picture 6">
            <a:extLst>
              <a:ext uri="{FF2B5EF4-FFF2-40B4-BE49-F238E27FC236}">
                <a16:creationId xmlns:a16="http://schemas.microsoft.com/office/drawing/2014/main" id="{D4C49C10-AF86-40A3-BE75-7D994FCECF54}"/>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1280635" y="1329632"/>
            <a:ext cx="9630729" cy="5071167"/>
          </a:xfrm>
          <a:prstGeom prst="rect">
            <a:avLst/>
          </a:prstGeom>
        </p:spPr>
      </p:pic>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245307" y="972143"/>
            <a:ext cx="11726773" cy="5952149"/>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Font typeface="Courier New" panose="02070309020205020404" pitchFamily="49" charset="0"/>
              <a:buChar char="o"/>
            </a:pPr>
            <a:r>
              <a:rPr lang="en-US" sz="2400" dirty="0">
                <a:solidFill>
                  <a:schemeClr val="tx1"/>
                </a:solidFill>
                <a:latin typeface="Times New Roman" panose="02020603050405020304" pitchFamily="18" charset="0"/>
                <a:cs typeface="Times New Roman" panose="02020603050405020304" pitchFamily="18" charset="0"/>
              </a:rPr>
              <a:t>Shear walls:</a:t>
            </a:r>
          </a:p>
          <a:p>
            <a:pPr>
              <a:lnSpc>
                <a:spcPct val="150000"/>
              </a:lnSpc>
              <a:buFont typeface="Courier New" panose="02070309020205020404" pitchFamily="49" charset="0"/>
              <a:buChar char="o"/>
            </a:pPr>
            <a:endParaRPr lang="en-US" sz="24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88447959"/>
      </p:ext>
    </p:extLst>
  </p:cSld>
  <p:clrMapOvr>
    <a:masterClrMapping/>
  </p:clrMapOvr>
  <p:transition spd="slow">
    <p:push dir="u"/>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45</a:t>
            </a:fld>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a:xfrm>
            <a:off x="232613" y="329128"/>
            <a:ext cx="11539386" cy="432000"/>
          </a:xfrm>
        </p:spPr>
        <p:txBody>
          <a:bodyPr/>
          <a:lstStyle/>
          <a:p>
            <a:r>
              <a:rPr lang="en-US" sz="4000" b="1" dirty="0">
                <a:solidFill>
                  <a:schemeClr val="tx1"/>
                </a:solidFill>
                <a:latin typeface="Times New Roman" panose="02020603050405020304" pitchFamily="18" charset="0"/>
                <a:cs typeface="Times New Roman" panose="02020603050405020304" pitchFamily="18" charset="0"/>
              </a:rPr>
              <a:t>Design of Models</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850246" y="6036890"/>
            <a:ext cx="1457125" cy="718586"/>
          </a:xfrm>
          <a:prstGeom prst="rect">
            <a:avLst/>
          </a:prstGeom>
        </p:spPr>
      </p:pic>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245307" y="972143"/>
            <a:ext cx="11726773" cy="5952149"/>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Font typeface="Courier New" panose="02070309020205020404" pitchFamily="49" charset="0"/>
              <a:buChar char="o"/>
            </a:pPr>
            <a:r>
              <a:rPr lang="en-US" sz="2400" dirty="0">
                <a:solidFill>
                  <a:schemeClr val="tx1"/>
                </a:solidFill>
                <a:latin typeface="Times New Roman" panose="02020603050405020304" pitchFamily="18" charset="0"/>
                <a:cs typeface="Times New Roman" panose="02020603050405020304" pitchFamily="18" charset="0"/>
              </a:rPr>
              <a:t>Columns:</a:t>
            </a:r>
          </a:p>
          <a:p>
            <a:pPr marL="0" indent="0">
              <a:lnSpc>
                <a:spcPct val="150000"/>
              </a:lnSpc>
              <a:buNone/>
            </a:pPr>
            <a:endParaRPr lang="en-US" sz="2400"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sz="2400"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sz="2400"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sz="2400" dirty="0">
              <a:solidFill>
                <a:schemeClr val="tx1"/>
              </a:solidFill>
              <a:latin typeface="Times New Roman" panose="02020603050405020304" pitchFamily="18" charset="0"/>
              <a:cs typeface="Times New Roman" panose="02020603050405020304" pitchFamily="18" charset="0"/>
            </a:endParaRPr>
          </a:p>
          <a:p>
            <a:pPr>
              <a:lnSpc>
                <a:spcPct val="150000"/>
              </a:lnSpc>
              <a:buFont typeface="Courier New" panose="02070309020205020404" pitchFamily="49" charset="0"/>
              <a:buChar char="o"/>
            </a:pPr>
            <a:endParaRPr lang="en-US" sz="24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07E8FE6A-3032-457C-96CA-ECC63A4FDBB3}"/>
                  </a:ext>
                </a:extLst>
              </p:cNvPr>
              <p:cNvGraphicFramePr>
                <a:graphicFrameLocks noGrp="1"/>
              </p:cNvGraphicFramePr>
              <p:nvPr>
                <p:extLst>
                  <p:ext uri="{D42A27DB-BD31-4B8C-83A1-F6EECF244321}">
                    <p14:modId xmlns:p14="http://schemas.microsoft.com/office/powerpoint/2010/main" val="3807653586"/>
                  </p:ext>
                </p:extLst>
              </p:nvPr>
            </p:nvGraphicFramePr>
            <p:xfrm>
              <a:off x="1259634" y="1727517"/>
              <a:ext cx="9750489" cy="3442896"/>
            </p:xfrm>
            <a:graphic>
              <a:graphicData uri="http://schemas.openxmlformats.org/drawingml/2006/table">
                <a:tbl>
                  <a:tblPr firstRow="1" firstCol="1" bandRow="1">
                    <a:tableStyleId>{E8B1032C-EA38-4F05-BA0D-38AFFFC7BED3}</a:tableStyleId>
                  </a:tblPr>
                  <a:tblGrid>
                    <a:gridCol w="1544238">
                      <a:extLst>
                        <a:ext uri="{9D8B030D-6E8A-4147-A177-3AD203B41FA5}">
                          <a16:colId xmlns:a16="http://schemas.microsoft.com/office/drawing/2014/main" val="3396590090"/>
                        </a:ext>
                      </a:extLst>
                    </a:gridCol>
                    <a:gridCol w="2177775">
                      <a:extLst>
                        <a:ext uri="{9D8B030D-6E8A-4147-A177-3AD203B41FA5}">
                          <a16:colId xmlns:a16="http://schemas.microsoft.com/office/drawing/2014/main" val="3248597351"/>
                        </a:ext>
                      </a:extLst>
                    </a:gridCol>
                    <a:gridCol w="2454946">
                      <a:extLst>
                        <a:ext uri="{9D8B030D-6E8A-4147-A177-3AD203B41FA5}">
                          <a16:colId xmlns:a16="http://schemas.microsoft.com/office/drawing/2014/main" val="814744187"/>
                        </a:ext>
                      </a:extLst>
                    </a:gridCol>
                    <a:gridCol w="1875358">
                      <a:extLst>
                        <a:ext uri="{9D8B030D-6E8A-4147-A177-3AD203B41FA5}">
                          <a16:colId xmlns:a16="http://schemas.microsoft.com/office/drawing/2014/main" val="1903126906"/>
                        </a:ext>
                      </a:extLst>
                    </a:gridCol>
                    <a:gridCol w="1698172">
                      <a:extLst>
                        <a:ext uri="{9D8B030D-6E8A-4147-A177-3AD203B41FA5}">
                          <a16:colId xmlns:a16="http://schemas.microsoft.com/office/drawing/2014/main" val="3472418326"/>
                        </a:ext>
                      </a:extLst>
                    </a:gridCol>
                  </a:tblGrid>
                  <a:tr h="1000908">
                    <a:tc rowSpan="2">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Column ID</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rowSpan="2">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Dimensions </a:t>
                          </a:r>
                          <a14:m>
                            <m:oMath xmlns:m="http://schemas.openxmlformats.org/officeDocument/2006/math">
                              <m:r>
                                <a:rPr lang="en-US" sz="1800">
                                  <a:effectLst/>
                                  <a:latin typeface="Cambria Math" panose="02040503050406030204" pitchFamily="18" charset="0"/>
                                </a:rPr>
                                <m:t>(</m:t>
                              </m:r>
                              <m:r>
                                <a:rPr lang="en-US" sz="1800">
                                  <a:effectLst/>
                                  <a:latin typeface="Cambria Math" panose="02040503050406030204" pitchFamily="18" charset="0"/>
                                </a:rPr>
                                <m:t>𝐜</m:t>
                              </m:r>
                              <m:sSup>
                                <m:sSupPr>
                                  <m:ctrlPr>
                                    <a:rPr lang="en-US" sz="1800" i="1">
                                      <a:effectLst/>
                                      <a:latin typeface="Cambria Math" panose="02040503050406030204" pitchFamily="18" charset="0"/>
                                    </a:rPr>
                                  </m:ctrlPr>
                                </m:sSupPr>
                                <m:e>
                                  <m:r>
                                    <a:rPr lang="en-US" sz="1800">
                                      <a:effectLst/>
                                      <a:latin typeface="Cambria Math" panose="02040503050406030204" pitchFamily="18" charset="0"/>
                                    </a:rPr>
                                    <m:t>𝐦</m:t>
                                  </m:r>
                                </m:e>
                                <m:sup>
                                  <m:r>
                                    <a:rPr lang="en-US" sz="1800">
                                      <a:effectLst/>
                                      <a:latin typeface="Cambria Math" panose="02040503050406030204" pitchFamily="18" charset="0"/>
                                    </a:rPr>
                                    <m:t>𝟐</m:t>
                                  </m:r>
                                </m:sup>
                              </m:sSup>
                              <m:r>
                                <a:rPr lang="en-US" sz="1800">
                                  <a:effectLst/>
                                  <a:latin typeface="Cambria Math" panose="02040503050406030204" pitchFamily="18" charset="0"/>
                                </a:rPr>
                                <m:t>)</m:t>
                              </m:r>
                            </m:oMath>
                          </a14:m>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rowSpan="2">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Longitudinal Reinforcement  </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gridSpan="2">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Shear Reinforcement  </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extLst>
                      <a:ext uri="{0D108BD9-81ED-4DB2-BD59-A6C34878D82A}">
                        <a16:rowId xmlns:a16="http://schemas.microsoft.com/office/drawing/2014/main" val="53319780"/>
                      </a:ext>
                    </a:extLst>
                  </a:tr>
                  <a:tr h="565281">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spcBef>
                              <a:spcPts val="0"/>
                            </a:spcBef>
                            <a:spcAft>
                              <a:spcPts val="600"/>
                            </a:spcAft>
                          </a:pPr>
                          <a:r>
                            <a:rPr lang="en-US" sz="1800" b="1" dirty="0">
                              <a:effectLst/>
                              <a:latin typeface="Times New Roman" panose="02020603050405020304" pitchFamily="18" charset="0"/>
                              <a:cs typeface="Times New Roman" panose="02020603050405020304" pitchFamily="18" charset="0"/>
                            </a:rPr>
                            <a:t>End-span</a:t>
                          </a:r>
                          <a:endParaRPr lang="en-US"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800" b="1" dirty="0">
                              <a:effectLst/>
                              <a:latin typeface="Times New Roman" panose="02020603050405020304" pitchFamily="18" charset="0"/>
                              <a:cs typeface="Times New Roman" panose="02020603050405020304" pitchFamily="18" charset="0"/>
                            </a:rPr>
                            <a:t>Mid-span </a:t>
                          </a:r>
                          <a:endParaRPr lang="en-US"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24326879"/>
                      </a:ext>
                    </a:extLst>
                  </a:tr>
                  <a:tr h="625569">
                    <a:tc>
                      <a:txBody>
                        <a:bodyPr/>
                        <a:lstStyle/>
                        <a:p>
                          <a:pPr marL="0" marR="0" algn="ctr">
                            <a:spcBef>
                              <a:spcPts val="0"/>
                            </a:spcBef>
                            <a:spcAft>
                              <a:spcPts val="600"/>
                            </a:spcAft>
                          </a:pPr>
                          <a:r>
                            <a:rPr lang="en-US" sz="1800" b="0" dirty="0">
                              <a:effectLst/>
                              <a:latin typeface="Times New Roman" panose="02020603050405020304" pitchFamily="18" charset="0"/>
                              <a:cs typeface="Times New Roman" panose="02020603050405020304" pitchFamily="18" charset="0"/>
                            </a:rPr>
                            <a:t>C1</a:t>
                          </a:r>
                          <a:endParaRPr lang="en-US" sz="18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30 </a:t>
                          </a:r>
                          <a14:m>
                            <m:oMath xmlns:m="http://schemas.openxmlformats.org/officeDocument/2006/math">
                              <m:r>
                                <a:rPr lang="en-US" sz="1800">
                                  <a:effectLst/>
                                  <a:latin typeface="Cambria Math" panose="02040503050406030204" pitchFamily="18" charset="0"/>
                                </a:rPr>
                                <m:t>×</m:t>
                              </m:r>
                            </m:oMath>
                          </a14:m>
                          <a:r>
                            <a:rPr lang="en-US" sz="1800" dirty="0">
                              <a:effectLst/>
                              <a:latin typeface="Times New Roman" panose="02020603050405020304" pitchFamily="18" charset="0"/>
                              <a:cs typeface="Times New Roman" panose="02020603050405020304" pitchFamily="18" charset="0"/>
                            </a:rPr>
                            <a:t> 30</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800">
                                    <a:effectLst/>
                                    <a:latin typeface="Cambria Math" panose="02040503050406030204" pitchFamily="18" charset="0"/>
                                  </a:rPr>
                                  <m:t>8∅12</m:t>
                                </m:r>
                              </m:oMath>
                            </m:oMathPara>
                          </a14:m>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800">
                                    <a:effectLst/>
                                    <a:latin typeface="Cambria Math" panose="02040503050406030204" pitchFamily="18" charset="0"/>
                                  </a:rPr>
                                  <m:t>1∅10/100</m:t>
                                </m:r>
                                <m:r>
                                  <a:rPr lang="en-US" sz="1800">
                                    <a:effectLst/>
                                    <a:latin typeface="Cambria Math" panose="02040503050406030204" pitchFamily="18" charset="0"/>
                                  </a:rPr>
                                  <m:t>𝑚𝑚</m:t>
                                </m:r>
                              </m:oMath>
                            </m:oMathPara>
                          </a14:m>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14:m>
                            <m:oMathPara xmlns:m="http://schemas.openxmlformats.org/officeDocument/2006/math">
                              <m:oMathParaPr>
                                <m:jc m:val="centerGroup"/>
                              </m:oMathParaPr>
                              <m:oMath xmlns:m="http://schemas.openxmlformats.org/officeDocument/2006/math">
                                <m:r>
                                  <a:rPr lang="en-US" sz="1800" smtClean="0">
                                    <a:effectLst/>
                                    <a:latin typeface="Cambria Math" panose="02040503050406030204" pitchFamily="18" charset="0"/>
                                  </a:rPr>
                                  <m:t>1∅10/150</m:t>
                                </m:r>
                                <m:r>
                                  <a:rPr lang="en-US" sz="1800" smtClean="0">
                                    <a:effectLst/>
                                    <a:latin typeface="Cambria Math" panose="02040503050406030204" pitchFamily="18" charset="0"/>
                                  </a:rPr>
                                  <m:t>𝑚𝑚</m:t>
                                </m:r>
                              </m:oMath>
                            </m:oMathPara>
                          </a14:m>
                          <a:endParaRPr lang="en-US" sz="2800">
                            <a:latin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915024561"/>
                      </a:ext>
                    </a:extLst>
                  </a:tr>
                  <a:tr h="625569">
                    <a:tc>
                      <a:txBody>
                        <a:bodyPr/>
                        <a:lstStyle/>
                        <a:p>
                          <a:pPr marL="0" marR="0" algn="ctr">
                            <a:spcBef>
                              <a:spcPts val="0"/>
                            </a:spcBef>
                            <a:spcAft>
                              <a:spcPts val="600"/>
                            </a:spcAft>
                          </a:pPr>
                          <a:r>
                            <a:rPr lang="en-US" sz="1800" b="0" dirty="0">
                              <a:effectLst/>
                              <a:latin typeface="Times New Roman" panose="02020603050405020304" pitchFamily="18" charset="0"/>
                              <a:cs typeface="Times New Roman" panose="02020603050405020304" pitchFamily="18" charset="0"/>
                            </a:rPr>
                            <a:t>C2</a:t>
                          </a:r>
                          <a:endParaRPr lang="en-US" sz="18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800">
                              <a:effectLst/>
                              <a:latin typeface="Times New Roman" panose="02020603050405020304" pitchFamily="18" charset="0"/>
                              <a:cs typeface="Times New Roman" panose="02020603050405020304" pitchFamily="18" charset="0"/>
                            </a:rPr>
                            <a:t>40 </a:t>
                          </a:r>
                          <a14:m>
                            <m:oMath xmlns:m="http://schemas.openxmlformats.org/officeDocument/2006/math">
                              <m:r>
                                <a:rPr lang="en-US" sz="1800">
                                  <a:effectLst/>
                                  <a:latin typeface="Cambria Math" panose="02040503050406030204" pitchFamily="18" charset="0"/>
                                </a:rPr>
                                <m:t>×</m:t>
                              </m:r>
                            </m:oMath>
                          </a14:m>
                          <a:r>
                            <a:rPr lang="en-US" sz="1800">
                              <a:effectLst/>
                              <a:latin typeface="Times New Roman" panose="02020603050405020304" pitchFamily="18" charset="0"/>
                              <a:cs typeface="Times New Roman" panose="02020603050405020304" pitchFamily="18" charset="0"/>
                            </a:rPr>
                            <a:t> 70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800">
                                    <a:effectLst/>
                                    <a:latin typeface="Cambria Math" panose="02040503050406030204" pitchFamily="18" charset="0"/>
                                  </a:rPr>
                                  <m:t>14∅16</m:t>
                                </m:r>
                              </m:oMath>
                            </m:oMathPara>
                          </a14:m>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800">
                                    <a:effectLst/>
                                    <a:latin typeface="Cambria Math" panose="02040503050406030204" pitchFamily="18" charset="0"/>
                                  </a:rPr>
                                  <m:t>2∅10/120</m:t>
                                </m:r>
                                <m:r>
                                  <a:rPr lang="en-US" sz="1800">
                                    <a:effectLst/>
                                    <a:latin typeface="Cambria Math" panose="02040503050406030204" pitchFamily="18" charset="0"/>
                                  </a:rPr>
                                  <m:t>𝑚𝑚</m:t>
                                </m:r>
                              </m:oMath>
                            </m:oMathPara>
                          </a14:m>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14:m>
                            <m:oMathPara xmlns:m="http://schemas.openxmlformats.org/officeDocument/2006/math">
                              <m:oMathParaPr>
                                <m:jc m:val="centerGroup"/>
                              </m:oMathParaPr>
                              <m:oMath xmlns:m="http://schemas.openxmlformats.org/officeDocument/2006/math">
                                <m:r>
                                  <a:rPr lang="en-US" sz="1800" smtClean="0">
                                    <a:effectLst/>
                                    <a:latin typeface="Cambria Math" panose="02040503050406030204" pitchFamily="18" charset="0"/>
                                  </a:rPr>
                                  <m:t>2∅10/180</m:t>
                                </m:r>
                                <m:r>
                                  <a:rPr lang="en-US" sz="1800" smtClean="0">
                                    <a:effectLst/>
                                    <a:latin typeface="Cambria Math" panose="02040503050406030204" pitchFamily="18" charset="0"/>
                                  </a:rPr>
                                  <m:t>𝑚𝑚</m:t>
                                </m:r>
                              </m:oMath>
                            </m:oMathPara>
                          </a14:m>
                          <a:endParaRPr lang="en-US" sz="2800">
                            <a:latin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265579580"/>
                      </a:ext>
                    </a:extLst>
                  </a:tr>
                  <a:tr h="625569">
                    <a:tc>
                      <a:txBody>
                        <a:bodyPr/>
                        <a:lstStyle/>
                        <a:p>
                          <a:pPr marL="0" marR="0" algn="ctr">
                            <a:spcBef>
                              <a:spcPts val="0"/>
                            </a:spcBef>
                            <a:spcAft>
                              <a:spcPts val="600"/>
                            </a:spcAft>
                          </a:pPr>
                          <a:r>
                            <a:rPr lang="en-US" sz="1800" b="0" dirty="0">
                              <a:effectLst/>
                              <a:latin typeface="Times New Roman" panose="02020603050405020304" pitchFamily="18" charset="0"/>
                              <a:cs typeface="Times New Roman" panose="02020603050405020304" pitchFamily="18" charset="0"/>
                            </a:rPr>
                            <a:t>C3</a:t>
                          </a:r>
                          <a:endParaRPr lang="en-US" sz="18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800">
                              <a:effectLst/>
                              <a:latin typeface="Times New Roman" panose="02020603050405020304" pitchFamily="18" charset="0"/>
                              <a:cs typeface="Times New Roman" panose="02020603050405020304" pitchFamily="18" charset="0"/>
                            </a:rPr>
                            <a:t>40 </a:t>
                          </a:r>
                          <a14:m>
                            <m:oMath xmlns:m="http://schemas.openxmlformats.org/officeDocument/2006/math">
                              <m:r>
                                <a:rPr lang="en-US" sz="1800">
                                  <a:effectLst/>
                                  <a:latin typeface="Cambria Math" panose="02040503050406030204" pitchFamily="18" charset="0"/>
                                </a:rPr>
                                <m:t>×</m:t>
                              </m:r>
                            </m:oMath>
                          </a14:m>
                          <a:r>
                            <a:rPr lang="en-US" sz="1800">
                              <a:effectLst/>
                              <a:latin typeface="Times New Roman" panose="02020603050405020304" pitchFamily="18" charset="0"/>
                              <a:cs typeface="Times New Roman" panose="02020603050405020304" pitchFamily="18" charset="0"/>
                            </a:rPr>
                            <a:t> 60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800">
                                    <a:effectLst/>
                                    <a:latin typeface="Cambria Math" panose="02040503050406030204" pitchFamily="18" charset="0"/>
                                  </a:rPr>
                                  <m:t>12∅16</m:t>
                                </m:r>
                              </m:oMath>
                            </m:oMathPara>
                          </a14:m>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800">
                                    <a:effectLst/>
                                    <a:latin typeface="Cambria Math" panose="02040503050406030204" pitchFamily="18" charset="0"/>
                                  </a:rPr>
                                  <m:t>2∅10/120</m:t>
                                </m:r>
                                <m:r>
                                  <a:rPr lang="en-US" sz="1800">
                                    <a:effectLst/>
                                    <a:latin typeface="Cambria Math" panose="02040503050406030204" pitchFamily="18" charset="0"/>
                                  </a:rPr>
                                  <m:t>𝑚𝑚</m:t>
                                </m:r>
                              </m:oMath>
                            </m:oMathPara>
                          </a14:m>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14:m>
                            <m:oMathPara xmlns:m="http://schemas.openxmlformats.org/officeDocument/2006/math">
                              <m:oMathParaPr>
                                <m:jc m:val="centerGroup"/>
                              </m:oMathParaPr>
                              <m:oMath xmlns:m="http://schemas.openxmlformats.org/officeDocument/2006/math">
                                <m:r>
                                  <a:rPr lang="en-US" sz="1800" smtClean="0">
                                    <a:effectLst/>
                                    <a:latin typeface="Cambria Math" panose="02040503050406030204" pitchFamily="18" charset="0"/>
                                  </a:rPr>
                                  <m:t>2∅10/180</m:t>
                                </m:r>
                                <m:r>
                                  <a:rPr lang="en-US" sz="1800" smtClean="0">
                                    <a:effectLst/>
                                    <a:latin typeface="Cambria Math" panose="02040503050406030204" pitchFamily="18" charset="0"/>
                                  </a:rPr>
                                  <m:t>𝑚𝑚</m:t>
                                </m:r>
                              </m:oMath>
                            </m:oMathPara>
                          </a14:m>
                          <a:endParaRPr lang="en-US" sz="2800" dirty="0">
                            <a:latin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45158208"/>
                      </a:ext>
                    </a:extLst>
                  </a:tr>
                </a:tbl>
              </a:graphicData>
            </a:graphic>
          </p:graphicFrame>
        </mc:Choice>
        <mc:Fallback xmlns="">
          <p:graphicFrame>
            <p:nvGraphicFramePr>
              <p:cNvPr id="8" name="Table 7">
                <a:extLst>
                  <a:ext uri="{FF2B5EF4-FFF2-40B4-BE49-F238E27FC236}">
                    <a16:creationId xmlns:a16="http://schemas.microsoft.com/office/drawing/2014/main" id="{07E8FE6A-3032-457C-96CA-ECC63A4FDBB3}"/>
                  </a:ext>
                </a:extLst>
              </p:cNvPr>
              <p:cNvGraphicFramePr>
                <a:graphicFrameLocks noGrp="1"/>
              </p:cNvGraphicFramePr>
              <p:nvPr>
                <p:extLst>
                  <p:ext uri="{D42A27DB-BD31-4B8C-83A1-F6EECF244321}">
                    <p14:modId xmlns:p14="http://schemas.microsoft.com/office/powerpoint/2010/main" val="3807653586"/>
                  </p:ext>
                </p:extLst>
              </p:nvPr>
            </p:nvGraphicFramePr>
            <p:xfrm>
              <a:off x="1259634" y="1727517"/>
              <a:ext cx="9750489" cy="3442896"/>
            </p:xfrm>
            <a:graphic>
              <a:graphicData uri="http://schemas.openxmlformats.org/drawingml/2006/table">
                <a:tbl>
                  <a:tblPr firstRow="1" firstCol="1" bandRow="1">
                    <a:tableStyleId>{E8B1032C-EA38-4F05-BA0D-38AFFFC7BED3}</a:tableStyleId>
                  </a:tblPr>
                  <a:tblGrid>
                    <a:gridCol w="1544238">
                      <a:extLst>
                        <a:ext uri="{9D8B030D-6E8A-4147-A177-3AD203B41FA5}">
                          <a16:colId xmlns:a16="http://schemas.microsoft.com/office/drawing/2014/main" val="3396590090"/>
                        </a:ext>
                      </a:extLst>
                    </a:gridCol>
                    <a:gridCol w="2177775">
                      <a:extLst>
                        <a:ext uri="{9D8B030D-6E8A-4147-A177-3AD203B41FA5}">
                          <a16:colId xmlns:a16="http://schemas.microsoft.com/office/drawing/2014/main" val="3248597351"/>
                        </a:ext>
                      </a:extLst>
                    </a:gridCol>
                    <a:gridCol w="2454946">
                      <a:extLst>
                        <a:ext uri="{9D8B030D-6E8A-4147-A177-3AD203B41FA5}">
                          <a16:colId xmlns:a16="http://schemas.microsoft.com/office/drawing/2014/main" val="814744187"/>
                        </a:ext>
                      </a:extLst>
                    </a:gridCol>
                    <a:gridCol w="1875358">
                      <a:extLst>
                        <a:ext uri="{9D8B030D-6E8A-4147-A177-3AD203B41FA5}">
                          <a16:colId xmlns:a16="http://schemas.microsoft.com/office/drawing/2014/main" val="1903126906"/>
                        </a:ext>
                      </a:extLst>
                    </a:gridCol>
                    <a:gridCol w="1698172">
                      <a:extLst>
                        <a:ext uri="{9D8B030D-6E8A-4147-A177-3AD203B41FA5}">
                          <a16:colId xmlns:a16="http://schemas.microsoft.com/office/drawing/2014/main" val="3472418326"/>
                        </a:ext>
                      </a:extLst>
                    </a:gridCol>
                  </a:tblGrid>
                  <a:tr h="1000908">
                    <a:tc rowSpan="2">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Column ID</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rowSpan="2">
                      <a:txBody>
                        <a:bodyPr/>
                        <a:lstStyle/>
                        <a:p>
                          <a:endParaRPr lang="en-US"/>
                        </a:p>
                      </a:txBody>
                      <a:tcPr marL="68580" marR="68580" marT="0" marB="0" anchor="ctr">
                        <a:blipFill>
                          <a:blip r:embed="rId3"/>
                          <a:stretch>
                            <a:fillRect l="-71429" t="-389" r="-278151" b="-121012"/>
                          </a:stretch>
                        </a:blipFill>
                      </a:tcPr>
                    </a:tc>
                    <a:tc rowSpan="2">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Longitudinal Reinforcement  </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gridSpan="2">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Shear Reinforcement  </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extLst>
                      <a:ext uri="{0D108BD9-81ED-4DB2-BD59-A6C34878D82A}">
                        <a16:rowId xmlns:a16="http://schemas.microsoft.com/office/drawing/2014/main" val="53319780"/>
                      </a:ext>
                    </a:extLst>
                  </a:tr>
                  <a:tr h="565281">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spcBef>
                              <a:spcPts val="0"/>
                            </a:spcBef>
                            <a:spcAft>
                              <a:spcPts val="600"/>
                            </a:spcAft>
                          </a:pPr>
                          <a:r>
                            <a:rPr lang="en-US" sz="1800" b="1" dirty="0">
                              <a:effectLst/>
                              <a:latin typeface="Times New Roman" panose="02020603050405020304" pitchFamily="18" charset="0"/>
                              <a:cs typeface="Times New Roman" panose="02020603050405020304" pitchFamily="18" charset="0"/>
                            </a:rPr>
                            <a:t>End-span</a:t>
                          </a:r>
                          <a:endParaRPr lang="en-US"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800" b="1" dirty="0">
                              <a:effectLst/>
                              <a:latin typeface="Times New Roman" panose="02020603050405020304" pitchFamily="18" charset="0"/>
                              <a:cs typeface="Times New Roman" panose="02020603050405020304" pitchFamily="18" charset="0"/>
                            </a:rPr>
                            <a:t>Mid-span </a:t>
                          </a:r>
                          <a:endParaRPr lang="en-US"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24326879"/>
                      </a:ext>
                    </a:extLst>
                  </a:tr>
                  <a:tr h="625569">
                    <a:tc>
                      <a:txBody>
                        <a:bodyPr/>
                        <a:lstStyle/>
                        <a:p>
                          <a:pPr marL="0" marR="0" algn="ctr">
                            <a:spcBef>
                              <a:spcPts val="0"/>
                            </a:spcBef>
                            <a:spcAft>
                              <a:spcPts val="600"/>
                            </a:spcAft>
                          </a:pPr>
                          <a:r>
                            <a:rPr lang="en-US" sz="1800" b="0" dirty="0">
                              <a:effectLst/>
                              <a:latin typeface="Times New Roman" panose="02020603050405020304" pitchFamily="18" charset="0"/>
                              <a:cs typeface="Times New Roman" panose="02020603050405020304" pitchFamily="18" charset="0"/>
                            </a:rPr>
                            <a:t>C1</a:t>
                          </a:r>
                          <a:endParaRPr lang="en-US" sz="18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a:blip r:embed="rId3"/>
                          <a:stretch>
                            <a:fillRect l="-71429" t="-250485" r="-278151" b="-201942"/>
                          </a:stretch>
                        </a:blipFill>
                      </a:tcPr>
                    </a:tc>
                    <a:tc>
                      <a:txBody>
                        <a:bodyPr/>
                        <a:lstStyle/>
                        <a:p>
                          <a:endParaRPr lang="en-US"/>
                        </a:p>
                      </a:txBody>
                      <a:tcPr marL="68580" marR="68580" marT="0" marB="0" anchor="ctr">
                        <a:blipFill>
                          <a:blip r:embed="rId3"/>
                          <a:stretch>
                            <a:fillRect l="-151861" t="-250485" r="-146402" b="-201942"/>
                          </a:stretch>
                        </a:blipFill>
                      </a:tcPr>
                    </a:tc>
                    <a:tc>
                      <a:txBody>
                        <a:bodyPr/>
                        <a:lstStyle/>
                        <a:p>
                          <a:endParaRPr lang="en-US"/>
                        </a:p>
                      </a:txBody>
                      <a:tcPr marL="68580" marR="68580" marT="0" marB="0" anchor="ctr">
                        <a:blipFill>
                          <a:blip r:embed="rId3"/>
                          <a:stretch>
                            <a:fillRect l="-329545" t="-250485" r="-91558" b="-201942"/>
                          </a:stretch>
                        </a:blipFill>
                      </a:tcPr>
                    </a:tc>
                    <a:tc>
                      <a:txBody>
                        <a:bodyPr/>
                        <a:lstStyle/>
                        <a:p>
                          <a:endParaRPr lang="en-US"/>
                        </a:p>
                      </a:txBody>
                      <a:tcPr marL="68580" marR="68580" marT="0" marB="0" anchor="ctr">
                        <a:blipFill>
                          <a:blip r:embed="rId3"/>
                          <a:stretch>
                            <a:fillRect l="-474194" t="-250485" r="-1075" b="-201942"/>
                          </a:stretch>
                        </a:blipFill>
                      </a:tcPr>
                    </a:tc>
                    <a:extLst>
                      <a:ext uri="{0D108BD9-81ED-4DB2-BD59-A6C34878D82A}">
                        <a16:rowId xmlns:a16="http://schemas.microsoft.com/office/drawing/2014/main" val="915024561"/>
                      </a:ext>
                    </a:extLst>
                  </a:tr>
                  <a:tr h="625569">
                    <a:tc>
                      <a:txBody>
                        <a:bodyPr/>
                        <a:lstStyle/>
                        <a:p>
                          <a:pPr marL="0" marR="0" algn="ctr">
                            <a:spcBef>
                              <a:spcPts val="0"/>
                            </a:spcBef>
                            <a:spcAft>
                              <a:spcPts val="600"/>
                            </a:spcAft>
                          </a:pPr>
                          <a:r>
                            <a:rPr lang="en-US" sz="1800" b="0" dirty="0">
                              <a:effectLst/>
                              <a:latin typeface="Times New Roman" panose="02020603050405020304" pitchFamily="18" charset="0"/>
                              <a:cs typeface="Times New Roman" panose="02020603050405020304" pitchFamily="18" charset="0"/>
                            </a:rPr>
                            <a:t>C2</a:t>
                          </a:r>
                          <a:endParaRPr lang="en-US" sz="18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a:blip r:embed="rId3"/>
                          <a:stretch>
                            <a:fillRect l="-71429" t="-350485" r="-278151" b="-101942"/>
                          </a:stretch>
                        </a:blipFill>
                      </a:tcPr>
                    </a:tc>
                    <a:tc>
                      <a:txBody>
                        <a:bodyPr/>
                        <a:lstStyle/>
                        <a:p>
                          <a:endParaRPr lang="en-US"/>
                        </a:p>
                      </a:txBody>
                      <a:tcPr marL="68580" marR="68580" marT="0" marB="0" anchor="ctr">
                        <a:blipFill>
                          <a:blip r:embed="rId3"/>
                          <a:stretch>
                            <a:fillRect l="-151861" t="-350485" r="-146402" b="-101942"/>
                          </a:stretch>
                        </a:blipFill>
                      </a:tcPr>
                    </a:tc>
                    <a:tc>
                      <a:txBody>
                        <a:bodyPr/>
                        <a:lstStyle/>
                        <a:p>
                          <a:endParaRPr lang="en-US"/>
                        </a:p>
                      </a:txBody>
                      <a:tcPr marL="68580" marR="68580" marT="0" marB="0" anchor="ctr">
                        <a:blipFill>
                          <a:blip r:embed="rId3"/>
                          <a:stretch>
                            <a:fillRect l="-329545" t="-350485" r="-91558" b="-101942"/>
                          </a:stretch>
                        </a:blipFill>
                      </a:tcPr>
                    </a:tc>
                    <a:tc>
                      <a:txBody>
                        <a:bodyPr/>
                        <a:lstStyle/>
                        <a:p>
                          <a:endParaRPr lang="en-US"/>
                        </a:p>
                      </a:txBody>
                      <a:tcPr marL="68580" marR="68580" marT="0" marB="0" anchor="ctr">
                        <a:blipFill>
                          <a:blip r:embed="rId3"/>
                          <a:stretch>
                            <a:fillRect l="-474194" t="-350485" r="-1075" b="-101942"/>
                          </a:stretch>
                        </a:blipFill>
                      </a:tcPr>
                    </a:tc>
                    <a:extLst>
                      <a:ext uri="{0D108BD9-81ED-4DB2-BD59-A6C34878D82A}">
                        <a16:rowId xmlns:a16="http://schemas.microsoft.com/office/drawing/2014/main" val="1265579580"/>
                      </a:ext>
                    </a:extLst>
                  </a:tr>
                  <a:tr h="625569">
                    <a:tc>
                      <a:txBody>
                        <a:bodyPr/>
                        <a:lstStyle/>
                        <a:p>
                          <a:pPr marL="0" marR="0" algn="ctr">
                            <a:spcBef>
                              <a:spcPts val="0"/>
                            </a:spcBef>
                            <a:spcAft>
                              <a:spcPts val="600"/>
                            </a:spcAft>
                          </a:pPr>
                          <a:r>
                            <a:rPr lang="en-US" sz="1800" b="0" dirty="0">
                              <a:effectLst/>
                              <a:latin typeface="Times New Roman" panose="02020603050405020304" pitchFamily="18" charset="0"/>
                              <a:cs typeface="Times New Roman" panose="02020603050405020304" pitchFamily="18" charset="0"/>
                            </a:rPr>
                            <a:t>C3</a:t>
                          </a:r>
                          <a:endParaRPr lang="en-US" sz="18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a:blip r:embed="rId3"/>
                          <a:stretch>
                            <a:fillRect l="-71429" t="-450485" r="-278151" b="-1942"/>
                          </a:stretch>
                        </a:blipFill>
                      </a:tcPr>
                    </a:tc>
                    <a:tc>
                      <a:txBody>
                        <a:bodyPr/>
                        <a:lstStyle/>
                        <a:p>
                          <a:endParaRPr lang="en-US"/>
                        </a:p>
                      </a:txBody>
                      <a:tcPr marL="68580" marR="68580" marT="0" marB="0" anchor="ctr">
                        <a:blipFill>
                          <a:blip r:embed="rId3"/>
                          <a:stretch>
                            <a:fillRect l="-151861" t="-450485" r="-146402" b="-1942"/>
                          </a:stretch>
                        </a:blipFill>
                      </a:tcPr>
                    </a:tc>
                    <a:tc>
                      <a:txBody>
                        <a:bodyPr/>
                        <a:lstStyle/>
                        <a:p>
                          <a:endParaRPr lang="en-US"/>
                        </a:p>
                      </a:txBody>
                      <a:tcPr marL="68580" marR="68580" marT="0" marB="0" anchor="ctr">
                        <a:blipFill>
                          <a:blip r:embed="rId3"/>
                          <a:stretch>
                            <a:fillRect l="-329545" t="-450485" r="-91558" b="-1942"/>
                          </a:stretch>
                        </a:blipFill>
                      </a:tcPr>
                    </a:tc>
                    <a:tc>
                      <a:txBody>
                        <a:bodyPr/>
                        <a:lstStyle/>
                        <a:p>
                          <a:endParaRPr lang="en-US"/>
                        </a:p>
                      </a:txBody>
                      <a:tcPr marL="68580" marR="68580" marT="0" marB="0" anchor="ctr">
                        <a:blipFill>
                          <a:blip r:embed="rId3"/>
                          <a:stretch>
                            <a:fillRect l="-474194" t="-450485" r="-1075" b="-1942"/>
                          </a:stretch>
                        </a:blipFill>
                      </a:tcPr>
                    </a:tc>
                    <a:extLst>
                      <a:ext uri="{0D108BD9-81ED-4DB2-BD59-A6C34878D82A}">
                        <a16:rowId xmlns:a16="http://schemas.microsoft.com/office/drawing/2014/main" val="1045158208"/>
                      </a:ext>
                    </a:extLst>
                  </a:tr>
                </a:tbl>
              </a:graphicData>
            </a:graphic>
          </p:graphicFrame>
        </mc:Fallback>
      </mc:AlternateContent>
    </p:spTree>
    <p:extLst>
      <p:ext uri="{BB962C8B-B14F-4D97-AF65-F5344CB8AC3E}">
        <p14:creationId xmlns:p14="http://schemas.microsoft.com/office/powerpoint/2010/main" val="3320743163"/>
      </p:ext>
    </p:extLst>
  </p:cSld>
  <p:clrMapOvr>
    <a:masterClrMapping/>
  </p:clrMapOvr>
  <p:transition spd="slow">
    <p:push dir="u"/>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E5B7391D-DF05-4FB0-847A-F92B73FAAB7D}"/>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1308295" y="1959538"/>
            <a:ext cx="8646355" cy="4591715"/>
          </a:xfrm>
          <a:prstGeom prst="rect">
            <a:avLst/>
          </a:prstGeom>
        </p:spPr>
      </p:pic>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46</a:t>
            </a:fld>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a:xfrm>
            <a:off x="232613" y="329128"/>
            <a:ext cx="11539386" cy="432000"/>
          </a:xfrm>
        </p:spPr>
        <p:txBody>
          <a:bodyPr/>
          <a:lstStyle/>
          <a:p>
            <a:r>
              <a:rPr lang="en-US" sz="4000" b="1" dirty="0">
                <a:solidFill>
                  <a:schemeClr val="tx1"/>
                </a:solidFill>
                <a:latin typeface="Times New Roman" panose="02020603050405020304" pitchFamily="18" charset="0"/>
                <a:cs typeface="Times New Roman" panose="02020603050405020304" pitchFamily="18" charset="0"/>
              </a:rPr>
              <a:t>Design of Models</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3"/>
          <a:stretch>
            <a:fillRect/>
          </a:stretch>
        </p:blipFill>
        <p:spPr>
          <a:xfrm flipH="1">
            <a:off x="9847385" y="5885857"/>
            <a:ext cx="1474054" cy="869619"/>
          </a:xfrm>
          <a:prstGeom prst="rect">
            <a:avLst/>
          </a:prstGeom>
        </p:spPr>
      </p:pic>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245307" y="915871"/>
            <a:ext cx="11726773" cy="5952149"/>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Font typeface="Courier New" panose="02070309020205020404" pitchFamily="49" charset="0"/>
              <a:buChar char="o"/>
            </a:pPr>
            <a:r>
              <a:rPr lang="en-US" sz="2400" dirty="0">
                <a:solidFill>
                  <a:schemeClr val="tx1"/>
                </a:solidFill>
                <a:latin typeface="Times New Roman" panose="02020603050405020304" pitchFamily="18" charset="0"/>
                <a:cs typeface="Times New Roman" panose="02020603050405020304" pitchFamily="18" charset="0"/>
              </a:rPr>
              <a:t>Columns:</a:t>
            </a:r>
          </a:p>
          <a:p>
            <a:pPr marL="0" indent="0">
              <a:lnSpc>
                <a:spcPct val="150000"/>
              </a:lnSpc>
              <a:buNone/>
            </a:pPr>
            <a:endParaRPr lang="en-US" sz="24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p:txBody>
      </p:sp>
      <p:pic>
        <p:nvPicPr>
          <p:cNvPr id="10" name="Picture 9">
            <a:extLst>
              <a:ext uri="{FF2B5EF4-FFF2-40B4-BE49-F238E27FC236}">
                <a16:creationId xmlns:a16="http://schemas.microsoft.com/office/drawing/2014/main" id="{AAC7CE2D-F41B-473F-9A2C-9D44AB78F28F}"/>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280635" y="1329632"/>
            <a:ext cx="9630729" cy="5071167"/>
          </a:xfrm>
          <a:prstGeom prst="rect">
            <a:avLst/>
          </a:prstGeom>
        </p:spPr>
      </p:pic>
    </p:spTree>
    <p:extLst>
      <p:ext uri="{BB962C8B-B14F-4D97-AF65-F5344CB8AC3E}">
        <p14:creationId xmlns:p14="http://schemas.microsoft.com/office/powerpoint/2010/main" val="1887915769"/>
      </p:ext>
    </p:extLst>
  </p:cSld>
  <p:clrMapOvr>
    <a:masterClrMapping/>
  </p:clrMapOvr>
  <p:transition spd="slow">
    <p:push dir="u"/>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47</a:t>
            </a:fld>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a:xfrm>
            <a:off x="232613" y="272856"/>
            <a:ext cx="11539386" cy="432000"/>
          </a:xfrm>
        </p:spPr>
        <p:txBody>
          <a:bodyPr/>
          <a:lstStyle/>
          <a:p>
            <a:r>
              <a:rPr lang="en-US" sz="4000" b="1" dirty="0">
                <a:solidFill>
                  <a:schemeClr val="tx1"/>
                </a:solidFill>
                <a:latin typeface="Times New Roman" panose="02020603050405020304" pitchFamily="18" charset="0"/>
                <a:cs typeface="Times New Roman" panose="02020603050405020304" pitchFamily="18" charset="0"/>
              </a:rPr>
              <a:t>Design of Models</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850246" y="6036890"/>
            <a:ext cx="1457125" cy="718586"/>
          </a:xfrm>
          <a:prstGeom prst="rect">
            <a:avLst/>
          </a:prstGeom>
        </p:spPr>
      </p:pic>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245307" y="944003"/>
            <a:ext cx="11726773" cy="5952149"/>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Font typeface="Courier New" panose="02070309020205020404" pitchFamily="49" charset="0"/>
              <a:buChar char="o"/>
            </a:pPr>
            <a:r>
              <a:rPr lang="en-US" sz="2800" dirty="0">
                <a:solidFill>
                  <a:schemeClr val="tx1"/>
                </a:solidFill>
                <a:latin typeface="Times New Roman" panose="02020603050405020304" pitchFamily="18" charset="0"/>
                <a:cs typeface="Times New Roman" panose="02020603050405020304" pitchFamily="18" charset="0"/>
              </a:rPr>
              <a:t>Slabs:</a:t>
            </a:r>
          </a:p>
          <a:p>
            <a:pPr lvl="1" algn="just">
              <a:lnSpc>
                <a:spcPct val="150000"/>
              </a:lnSpc>
            </a:pPr>
            <a:r>
              <a:rPr lang="en-US" sz="2400" dirty="0">
                <a:solidFill>
                  <a:schemeClr val="tx1"/>
                </a:solidFill>
                <a:latin typeface="Times New Roman" panose="02020603050405020304" pitchFamily="18" charset="0"/>
                <a:cs typeface="Times New Roman" panose="02020603050405020304" pitchFamily="18" charset="0"/>
              </a:rPr>
              <a:t>After the design process, it was noted that the beams carrying the cantilevers in the ribbed slabs were subjected to extremely high shear and torsional loads and iterations of changing the cross-sectional dimensions of these beams have been made with no prevail.</a:t>
            </a:r>
          </a:p>
          <a:p>
            <a:pPr lvl="1" algn="just">
              <a:lnSpc>
                <a:spcPct val="150000"/>
              </a:lnSpc>
            </a:pPr>
            <a:r>
              <a:rPr lang="en-US" sz="2400" dirty="0">
                <a:solidFill>
                  <a:schemeClr val="tx1"/>
                </a:solidFill>
                <a:latin typeface="Times New Roman" panose="02020603050405020304" pitchFamily="18" charset="0"/>
                <a:cs typeface="Times New Roman" panose="02020603050405020304" pitchFamily="18" charset="0"/>
              </a:rPr>
              <a:t>So, replace this system with 32-centimeter one-way ribbed slab in the y-direction, where, the slab thickness has been increased due to the increase in the length of critical span.</a:t>
            </a:r>
          </a:p>
          <a:p>
            <a:pPr lvl="1" algn="just">
              <a:lnSpc>
                <a:spcPct val="150000"/>
              </a:lnSpc>
            </a:pPr>
            <a:r>
              <a:rPr lang="en-US" sz="2400" dirty="0">
                <a:solidFill>
                  <a:schemeClr val="tx1"/>
                </a:solidFill>
                <a:latin typeface="Times New Roman" panose="02020603050405020304" pitchFamily="18" charset="0"/>
                <a:cs typeface="Times New Roman" panose="02020603050405020304" pitchFamily="18" charset="0"/>
              </a:rPr>
              <a:t>Additionally, the 20-centimeter two-way solid slab used in the basement floor has been replaced by a 18-centimeter two-way solid slab for which the deflection values were satisfactory.</a:t>
            </a:r>
          </a:p>
          <a:p>
            <a:pPr>
              <a:lnSpc>
                <a:spcPct val="150000"/>
              </a:lnSpc>
              <a:buFont typeface="Courier New" panose="02070309020205020404" pitchFamily="49" charset="0"/>
              <a:buChar char="o"/>
            </a:pPr>
            <a:endParaRPr lang="en-US" sz="2400" dirty="0">
              <a:solidFill>
                <a:schemeClr val="tx1"/>
              </a:solidFill>
              <a:latin typeface="Times New Roman" panose="02020603050405020304" pitchFamily="18" charset="0"/>
              <a:cs typeface="Times New Roman" panose="02020603050405020304" pitchFamily="18" charset="0"/>
            </a:endParaRPr>
          </a:p>
          <a:p>
            <a:pPr>
              <a:lnSpc>
                <a:spcPct val="150000"/>
              </a:lnSpc>
              <a:buFont typeface="Courier New" panose="02070309020205020404" pitchFamily="49" charset="0"/>
              <a:buChar char="o"/>
            </a:pPr>
            <a:endParaRPr lang="en-US" sz="24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9818201"/>
      </p:ext>
    </p:extLst>
  </p:cSld>
  <p:clrMapOvr>
    <a:masterClrMapping/>
  </p:clrMapOvr>
  <p:transition spd="slow">
    <p:push dir="u"/>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48</a:t>
            </a:fld>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a:xfrm>
            <a:off x="232613" y="329128"/>
            <a:ext cx="11539386" cy="432000"/>
          </a:xfrm>
        </p:spPr>
        <p:txBody>
          <a:bodyPr/>
          <a:lstStyle/>
          <a:p>
            <a:r>
              <a:rPr lang="en-US" sz="4000" b="1" dirty="0">
                <a:solidFill>
                  <a:schemeClr val="tx1"/>
                </a:solidFill>
                <a:latin typeface="Times New Roman" panose="02020603050405020304" pitchFamily="18" charset="0"/>
                <a:cs typeface="Times New Roman" panose="02020603050405020304" pitchFamily="18" charset="0"/>
              </a:rPr>
              <a:t>Design of Models</a:t>
            </a:r>
          </a:p>
        </p:txBody>
      </p:sp>
      <p:pic>
        <p:nvPicPr>
          <p:cNvPr id="8" name="Picture 7">
            <a:extLst>
              <a:ext uri="{FF2B5EF4-FFF2-40B4-BE49-F238E27FC236}">
                <a16:creationId xmlns:a16="http://schemas.microsoft.com/office/drawing/2014/main" id="{94B53F4B-219A-481C-BB26-4BD5E6040BA7}"/>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1993569" y="1258422"/>
            <a:ext cx="9313802" cy="5320324"/>
          </a:xfrm>
          <a:prstGeom prst="rect">
            <a:avLst/>
          </a:prstGeom>
        </p:spPr>
      </p:pic>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3"/>
          <a:stretch>
            <a:fillRect/>
          </a:stretch>
        </p:blipFill>
        <p:spPr>
          <a:xfrm flipH="1">
            <a:off x="9850246" y="6036890"/>
            <a:ext cx="1457125" cy="718586"/>
          </a:xfrm>
          <a:prstGeom prst="rect">
            <a:avLst/>
          </a:prstGeom>
        </p:spPr>
      </p:pic>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245307" y="972143"/>
            <a:ext cx="11726773" cy="5952149"/>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Font typeface="Courier New" panose="02070309020205020404" pitchFamily="49" charset="0"/>
              <a:buChar char="o"/>
            </a:pPr>
            <a:r>
              <a:rPr lang="en-US" sz="2400" dirty="0">
                <a:solidFill>
                  <a:schemeClr val="tx1"/>
                </a:solidFill>
                <a:latin typeface="Times New Roman" panose="02020603050405020304" pitchFamily="18" charset="0"/>
                <a:cs typeface="Times New Roman" panose="02020603050405020304" pitchFamily="18" charset="0"/>
              </a:rPr>
              <a:t>New ribbed slab:</a:t>
            </a:r>
          </a:p>
          <a:p>
            <a:pPr>
              <a:lnSpc>
                <a:spcPct val="150000"/>
              </a:lnSpc>
              <a:buFont typeface="Courier New" panose="02070309020205020404" pitchFamily="49" charset="0"/>
              <a:buChar char="o"/>
            </a:pPr>
            <a:endParaRPr lang="en-US" sz="24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79407453"/>
      </p:ext>
    </p:extLst>
  </p:cSld>
  <p:clrMapOvr>
    <a:masterClrMapping/>
  </p:clrMapOvr>
  <p:transition spd="slow">
    <p:push dir="u"/>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49</a:t>
            </a:fld>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a:xfrm>
            <a:off x="232613" y="160312"/>
            <a:ext cx="11539386" cy="432000"/>
          </a:xfrm>
        </p:spPr>
        <p:txBody>
          <a:bodyPr/>
          <a:lstStyle/>
          <a:p>
            <a:r>
              <a:rPr lang="en-US" sz="4000" b="1" dirty="0">
                <a:solidFill>
                  <a:schemeClr val="tx1"/>
                </a:solidFill>
                <a:latin typeface="Times New Roman" panose="02020603050405020304" pitchFamily="18" charset="0"/>
                <a:cs typeface="Times New Roman" panose="02020603050405020304" pitchFamily="18" charset="0"/>
              </a:rPr>
              <a:t>Design of Models</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850246" y="6036890"/>
            <a:ext cx="1457125" cy="718586"/>
          </a:xfrm>
          <a:prstGeom prst="rect">
            <a:avLst/>
          </a:prstGeom>
        </p:spPr>
      </p:pic>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245307" y="704852"/>
            <a:ext cx="11726773" cy="5952149"/>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buFont typeface="Courier New" panose="02070309020205020404" pitchFamily="49" charset="0"/>
              <a:buChar char="o"/>
            </a:pPr>
            <a:r>
              <a:rPr lang="en-US" sz="2800" dirty="0">
                <a:solidFill>
                  <a:schemeClr val="tx1"/>
                </a:solidFill>
                <a:latin typeface="Times New Roman" panose="02020603050405020304" pitchFamily="18" charset="0"/>
                <a:cs typeface="Times New Roman" panose="02020603050405020304" pitchFamily="18" charset="0"/>
              </a:rPr>
              <a:t>Beams:</a:t>
            </a:r>
          </a:p>
          <a:p>
            <a:pPr marL="0" indent="0">
              <a:lnSpc>
                <a:spcPct val="10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2" name="Table 1">
                <a:extLst>
                  <a:ext uri="{FF2B5EF4-FFF2-40B4-BE49-F238E27FC236}">
                    <a16:creationId xmlns:a16="http://schemas.microsoft.com/office/drawing/2014/main" id="{92ECD9BF-6663-411E-A80A-8B345913125A}"/>
                  </a:ext>
                </a:extLst>
              </p:cNvPr>
              <p:cNvGraphicFramePr>
                <a:graphicFrameLocks noGrp="1"/>
              </p:cNvGraphicFramePr>
              <p:nvPr>
                <p:extLst>
                  <p:ext uri="{D42A27DB-BD31-4B8C-83A1-F6EECF244321}">
                    <p14:modId xmlns:p14="http://schemas.microsoft.com/office/powerpoint/2010/main" val="1746018971"/>
                  </p:ext>
                </p:extLst>
              </p:nvPr>
            </p:nvGraphicFramePr>
            <p:xfrm>
              <a:off x="1398036" y="1210989"/>
              <a:ext cx="9395927" cy="5185194"/>
            </p:xfrm>
            <a:graphic>
              <a:graphicData uri="http://schemas.openxmlformats.org/drawingml/2006/table">
                <a:tbl>
                  <a:tblPr firstRow="1" firstCol="1" bandRow="1">
                    <a:tableStyleId>{E8B1032C-EA38-4F05-BA0D-38AFFFC7BED3}</a:tableStyleId>
                  </a:tblPr>
                  <a:tblGrid>
                    <a:gridCol w="1514610">
                      <a:extLst>
                        <a:ext uri="{9D8B030D-6E8A-4147-A177-3AD203B41FA5}">
                          <a16:colId xmlns:a16="http://schemas.microsoft.com/office/drawing/2014/main" val="2531843759"/>
                        </a:ext>
                      </a:extLst>
                    </a:gridCol>
                    <a:gridCol w="1279203">
                      <a:extLst>
                        <a:ext uri="{9D8B030D-6E8A-4147-A177-3AD203B41FA5}">
                          <a16:colId xmlns:a16="http://schemas.microsoft.com/office/drawing/2014/main" val="4280824631"/>
                        </a:ext>
                      </a:extLst>
                    </a:gridCol>
                    <a:gridCol w="1603447">
                      <a:extLst>
                        <a:ext uri="{9D8B030D-6E8A-4147-A177-3AD203B41FA5}">
                          <a16:colId xmlns:a16="http://schemas.microsoft.com/office/drawing/2014/main" val="61508687"/>
                        </a:ext>
                      </a:extLst>
                    </a:gridCol>
                    <a:gridCol w="1665629">
                      <a:extLst>
                        <a:ext uri="{9D8B030D-6E8A-4147-A177-3AD203B41FA5}">
                          <a16:colId xmlns:a16="http://schemas.microsoft.com/office/drawing/2014/main" val="460709335"/>
                        </a:ext>
                      </a:extLst>
                    </a:gridCol>
                    <a:gridCol w="1666519">
                      <a:extLst>
                        <a:ext uri="{9D8B030D-6E8A-4147-A177-3AD203B41FA5}">
                          <a16:colId xmlns:a16="http://schemas.microsoft.com/office/drawing/2014/main" val="3058276050"/>
                        </a:ext>
                      </a:extLst>
                    </a:gridCol>
                    <a:gridCol w="1666519">
                      <a:extLst>
                        <a:ext uri="{9D8B030D-6E8A-4147-A177-3AD203B41FA5}">
                          <a16:colId xmlns:a16="http://schemas.microsoft.com/office/drawing/2014/main" val="3578228913"/>
                        </a:ext>
                      </a:extLst>
                    </a:gridCol>
                  </a:tblGrid>
                  <a:tr h="370371">
                    <a:tc rowSpan="2">
                      <a:txBody>
                        <a:bodyPr/>
                        <a:lstStyle/>
                        <a:p>
                          <a:pPr marL="0" marR="0" algn="ctr">
                            <a:spcBef>
                              <a:spcPts val="0"/>
                            </a:spcBef>
                            <a:spcAft>
                              <a:spcPts val="600"/>
                            </a:spcAft>
                          </a:pPr>
                          <a:r>
                            <a:rPr lang="en-US" sz="1400" dirty="0">
                              <a:effectLst/>
                              <a:latin typeface="Times New Roman" panose="02020603050405020304" pitchFamily="18" charset="0"/>
                              <a:cs typeface="Times New Roman" panose="02020603050405020304" pitchFamily="18" charset="0"/>
                            </a:rPr>
                            <a:t>Beam ID</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rowSpan="2">
                      <a:txBody>
                        <a:bodyPr/>
                        <a:lstStyle/>
                        <a:p>
                          <a:pPr marL="0" marR="0" algn="ctr">
                            <a:spcBef>
                              <a:spcPts val="0"/>
                            </a:spcBef>
                            <a:spcAft>
                              <a:spcPts val="600"/>
                            </a:spcAft>
                          </a:pPr>
                          <a:r>
                            <a:rPr lang="en-US" sz="1400" dirty="0">
                              <a:effectLst/>
                              <a:latin typeface="Times New Roman" panose="02020603050405020304" pitchFamily="18" charset="0"/>
                              <a:cs typeface="Times New Roman" panose="02020603050405020304" pitchFamily="18" charset="0"/>
                            </a:rPr>
                            <a:t>Dimensions</a:t>
                          </a:r>
                          <a14:m>
                            <m:oMath xmlns:m="http://schemas.openxmlformats.org/officeDocument/2006/math">
                              <m:r>
                                <a:rPr lang="en-US" sz="1400">
                                  <a:effectLst/>
                                  <a:latin typeface="Cambria Math" panose="02040503050406030204" pitchFamily="18" charset="0"/>
                                </a:rPr>
                                <m:t>(</m:t>
                              </m:r>
                              <m:r>
                                <a:rPr lang="en-US" sz="1400">
                                  <a:effectLst/>
                                  <a:latin typeface="Cambria Math" panose="02040503050406030204" pitchFamily="18" charset="0"/>
                                </a:rPr>
                                <m:t>𝐜</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𝐦</m:t>
                                  </m:r>
                                </m:e>
                                <m:sup>
                                  <m:r>
                                    <a:rPr lang="en-US" sz="1400">
                                      <a:effectLst/>
                                      <a:latin typeface="Cambria Math" panose="02040503050406030204" pitchFamily="18" charset="0"/>
                                    </a:rPr>
                                    <m:t>𝟐</m:t>
                                  </m:r>
                                </m:sup>
                              </m:sSup>
                              <m:r>
                                <a:rPr lang="en-US" sz="1400">
                                  <a:effectLst/>
                                  <a:latin typeface="Cambria Math" panose="02040503050406030204" pitchFamily="18" charset="0"/>
                                </a:rPr>
                                <m:t>)</m:t>
                              </m:r>
                            </m:oMath>
                          </a14:m>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gridSpan="2">
                      <a:txBody>
                        <a:bodyPr/>
                        <a:lstStyle/>
                        <a:p>
                          <a:pPr marL="0" marR="0" algn="ctr">
                            <a:spcBef>
                              <a:spcPts val="0"/>
                            </a:spcBef>
                            <a:spcAft>
                              <a:spcPts val="600"/>
                            </a:spcAft>
                          </a:pPr>
                          <a:r>
                            <a:rPr lang="en-US" sz="1400" dirty="0">
                              <a:effectLst/>
                              <a:latin typeface="Times New Roman" panose="02020603050405020304" pitchFamily="18" charset="0"/>
                              <a:cs typeface="Times New Roman" panose="02020603050405020304" pitchFamily="18" charset="0"/>
                            </a:rPr>
                            <a:t>Flexural Reinforcement  </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hMerge="1">
                      <a:txBody>
                        <a:bodyPr/>
                        <a:lstStyle/>
                        <a:p>
                          <a:endParaRPr lang="en-US"/>
                        </a:p>
                      </a:txBody>
                      <a:tcPr/>
                    </a:tc>
                    <a:tc gridSpan="2">
                      <a:txBody>
                        <a:bodyPr/>
                        <a:lstStyle/>
                        <a:p>
                          <a:pPr marL="0" marR="0" algn="ctr">
                            <a:spcBef>
                              <a:spcPts val="0"/>
                            </a:spcBef>
                            <a:spcAft>
                              <a:spcPts val="600"/>
                            </a:spcAft>
                          </a:pPr>
                          <a:r>
                            <a:rPr lang="en-US" sz="1400" dirty="0">
                              <a:effectLst/>
                              <a:latin typeface="Times New Roman" panose="02020603050405020304" pitchFamily="18" charset="0"/>
                              <a:cs typeface="Times New Roman" panose="02020603050405020304" pitchFamily="18" charset="0"/>
                            </a:rPr>
                            <a:t>Shear Reinforcement  </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hMerge="1">
                      <a:txBody>
                        <a:bodyPr/>
                        <a:lstStyle/>
                        <a:p>
                          <a:endParaRPr lang="en-US"/>
                        </a:p>
                      </a:txBody>
                      <a:tcPr/>
                    </a:tc>
                    <a:extLst>
                      <a:ext uri="{0D108BD9-81ED-4DB2-BD59-A6C34878D82A}">
                        <a16:rowId xmlns:a16="http://schemas.microsoft.com/office/drawing/2014/main" val="963248030"/>
                      </a:ext>
                    </a:extLst>
                  </a:tr>
                  <a:tr h="370371">
                    <a:tc vMerge="1">
                      <a:txBody>
                        <a:bodyPr/>
                        <a:lstStyle/>
                        <a:p>
                          <a:endParaRPr lang="en-US"/>
                        </a:p>
                      </a:txBody>
                      <a:tcPr/>
                    </a:tc>
                    <a:tc vMerge="1">
                      <a:txBody>
                        <a:bodyPr/>
                        <a:lstStyle/>
                        <a:p>
                          <a:endParaRPr lang="en-US"/>
                        </a:p>
                      </a:txBody>
                      <a:tcPr/>
                    </a:tc>
                    <a:tc>
                      <a:txBody>
                        <a:bodyPr/>
                        <a:lstStyle/>
                        <a:p>
                          <a:pPr marL="0" marR="0" algn="ctr">
                            <a:spcBef>
                              <a:spcPts val="0"/>
                            </a:spcBef>
                            <a:spcAft>
                              <a:spcPts val="600"/>
                            </a:spcAft>
                          </a:pPr>
                          <a:r>
                            <a:rPr lang="en-US" sz="1400" b="1" dirty="0">
                              <a:effectLst/>
                              <a:latin typeface="Times New Roman" panose="02020603050405020304" pitchFamily="18" charset="0"/>
                              <a:cs typeface="Times New Roman" panose="02020603050405020304" pitchFamily="18" charset="0"/>
                            </a:rPr>
                            <a:t>Top</a:t>
                          </a:r>
                          <a:endParaRPr lang="en-US" sz="1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r>
                            <a:rPr lang="en-US" sz="1400" b="1" dirty="0">
                              <a:effectLst/>
                              <a:latin typeface="Times New Roman" panose="02020603050405020304" pitchFamily="18" charset="0"/>
                              <a:cs typeface="Times New Roman" panose="02020603050405020304" pitchFamily="18" charset="0"/>
                            </a:rPr>
                            <a:t>Bottom</a:t>
                          </a:r>
                          <a:endParaRPr lang="en-US" sz="1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r>
                            <a:rPr lang="en-US" sz="1400" b="1" dirty="0">
                              <a:effectLst/>
                              <a:latin typeface="Times New Roman" panose="02020603050405020304" pitchFamily="18" charset="0"/>
                              <a:cs typeface="Times New Roman" panose="02020603050405020304" pitchFamily="18" charset="0"/>
                            </a:rPr>
                            <a:t>End-span</a:t>
                          </a:r>
                          <a:endParaRPr lang="en-US" sz="1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r>
                            <a:rPr lang="en-US" sz="1400" b="1" dirty="0">
                              <a:effectLst/>
                              <a:latin typeface="Times New Roman" panose="02020603050405020304" pitchFamily="18" charset="0"/>
                              <a:cs typeface="Times New Roman" panose="02020603050405020304" pitchFamily="18" charset="0"/>
                            </a:rPr>
                            <a:t>Mid-span </a:t>
                          </a:r>
                          <a:endParaRPr lang="en-US" sz="1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extLst>
                      <a:ext uri="{0D108BD9-81ED-4DB2-BD59-A6C34878D82A}">
                        <a16:rowId xmlns:a16="http://schemas.microsoft.com/office/drawing/2014/main" val="2160359621"/>
                      </a:ext>
                    </a:extLst>
                  </a:tr>
                  <a:tr h="370371">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B1</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30 </a:t>
                          </a:r>
                          <a14:m>
                            <m:oMath xmlns:m="http://schemas.openxmlformats.org/officeDocument/2006/math">
                              <m:r>
                                <a:rPr lang="en-US" sz="1400">
                                  <a:effectLst/>
                                  <a:latin typeface="Cambria Math" panose="02040503050406030204" pitchFamily="18" charset="0"/>
                                </a:rPr>
                                <m:t>×</m:t>
                              </m:r>
                            </m:oMath>
                          </a14:m>
                          <a:r>
                            <a:rPr lang="en-US" sz="1400">
                              <a:effectLst/>
                              <a:latin typeface="Times New Roman" panose="02020603050405020304" pitchFamily="18" charset="0"/>
                              <a:cs typeface="Times New Roman" panose="02020603050405020304" pitchFamily="18" charset="0"/>
                            </a:rPr>
                            <a:t> 40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5∅12</m:t>
                                </m:r>
                              </m:oMath>
                            </m:oMathPara>
                          </a14:m>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4∅12</m:t>
                                </m:r>
                              </m:oMath>
                            </m:oMathPara>
                          </a14:m>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1∅10/80</m:t>
                                </m:r>
                                <m:r>
                                  <a:rPr lang="en-US" sz="1400">
                                    <a:effectLst/>
                                    <a:latin typeface="Cambria Math" panose="02040503050406030204" pitchFamily="18" charset="0"/>
                                  </a:rPr>
                                  <m:t>𝑚𝑚</m:t>
                                </m:r>
                              </m:oMath>
                            </m:oMathPara>
                          </a14:m>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1∅10/160</m:t>
                                </m:r>
                                <m:r>
                                  <a:rPr lang="en-US" sz="1400">
                                    <a:effectLst/>
                                    <a:latin typeface="Cambria Math" panose="02040503050406030204" pitchFamily="18" charset="0"/>
                                  </a:rPr>
                                  <m:t>𝑚𝑚</m:t>
                                </m:r>
                              </m:oMath>
                            </m:oMathPara>
                          </a14:m>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extLst>
                      <a:ext uri="{0D108BD9-81ED-4DB2-BD59-A6C34878D82A}">
                        <a16:rowId xmlns:a16="http://schemas.microsoft.com/office/drawing/2014/main" val="134155100"/>
                      </a:ext>
                    </a:extLst>
                  </a:tr>
                  <a:tr h="370371">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B2</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30 </a:t>
                          </a:r>
                          <a14:m>
                            <m:oMath xmlns:m="http://schemas.openxmlformats.org/officeDocument/2006/math">
                              <m:r>
                                <a:rPr lang="en-US" sz="1400">
                                  <a:effectLst/>
                                  <a:latin typeface="Cambria Math" panose="02040503050406030204" pitchFamily="18" charset="0"/>
                                </a:rPr>
                                <m:t>×</m:t>
                              </m:r>
                            </m:oMath>
                          </a14:m>
                          <a:r>
                            <a:rPr lang="en-US" sz="1400">
                              <a:effectLst/>
                              <a:latin typeface="Times New Roman" panose="02020603050405020304" pitchFamily="18" charset="0"/>
                              <a:cs typeface="Times New Roman" panose="02020603050405020304" pitchFamily="18" charset="0"/>
                            </a:rPr>
                            <a:t> 40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6∅18</m:t>
                                </m:r>
                              </m:oMath>
                            </m:oMathPara>
                          </a14:m>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5∅12</m:t>
                                </m:r>
                              </m:oMath>
                            </m:oMathPara>
                          </a14:m>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1∅10/80</m:t>
                                </m:r>
                                <m:r>
                                  <a:rPr lang="en-US" sz="1400">
                                    <a:effectLst/>
                                    <a:latin typeface="Cambria Math" panose="02040503050406030204" pitchFamily="18" charset="0"/>
                                  </a:rPr>
                                  <m:t>𝑚𝑚</m:t>
                                </m:r>
                              </m:oMath>
                            </m:oMathPara>
                          </a14:m>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1∅10/160</m:t>
                                </m:r>
                                <m:r>
                                  <a:rPr lang="en-US" sz="1400">
                                    <a:effectLst/>
                                    <a:latin typeface="Cambria Math" panose="02040503050406030204" pitchFamily="18" charset="0"/>
                                  </a:rPr>
                                  <m:t>𝑚𝑚</m:t>
                                </m:r>
                              </m:oMath>
                            </m:oMathPara>
                          </a14:m>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extLst>
                      <a:ext uri="{0D108BD9-81ED-4DB2-BD59-A6C34878D82A}">
                        <a16:rowId xmlns:a16="http://schemas.microsoft.com/office/drawing/2014/main" val="2676557669"/>
                      </a:ext>
                    </a:extLst>
                  </a:tr>
                  <a:tr h="370371">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B3</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30 </a:t>
                          </a:r>
                          <a14:m>
                            <m:oMath xmlns:m="http://schemas.openxmlformats.org/officeDocument/2006/math">
                              <m:r>
                                <a:rPr lang="en-US" sz="1400">
                                  <a:effectLst/>
                                  <a:latin typeface="Cambria Math" panose="02040503050406030204" pitchFamily="18" charset="0"/>
                                </a:rPr>
                                <m:t>×</m:t>
                              </m:r>
                            </m:oMath>
                          </a14:m>
                          <a:r>
                            <a:rPr lang="en-US" sz="1400">
                              <a:effectLst/>
                              <a:latin typeface="Times New Roman" panose="02020603050405020304" pitchFamily="18" charset="0"/>
                              <a:cs typeface="Times New Roman" panose="02020603050405020304" pitchFamily="18" charset="0"/>
                            </a:rPr>
                            <a:t> 30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5∅12</m:t>
                                </m:r>
                              </m:oMath>
                            </m:oMathPara>
                          </a14:m>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4∅12</m:t>
                                </m:r>
                              </m:oMath>
                            </m:oMathPara>
                          </a14:m>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1∅10/120</m:t>
                                </m:r>
                                <m:r>
                                  <a:rPr lang="en-US" sz="1400">
                                    <a:effectLst/>
                                    <a:latin typeface="Cambria Math" panose="02040503050406030204" pitchFamily="18" charset="0"/>
                                  </a:rPr>
                                  <m:t>𝑚𝑚</m:t>
                                </m:r>
                              </m:oMath>
                            </m:oMathPara>
                          </a14:m>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1∅10/120</m:t>
                                </m:r>
                                <m:r>
                                  <a:rPr lang="en-US" sz="1400">
                                    <a:effectLst/>
                                    <a:latin typeface="Cambria Math" panose="02040503050406030204" pitchFamily="18" charset="0"/>
                                  </a:rPr>
                                  <m:t>𝑚𝑚</m:t>
                                </m:r>
                              </m:oMath>
                            </m:oMathPara>
                          </a14:m>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extLst>
                      <a:ext uri="{0D108BD9-81ED-4DB2-BD59-A6C34878D82A}">
                        <a16:rowId xmlns:a16="http://schemas.microsoft.com/office/drawing/2014/main" val="2235183942"/>
                      </a:ext>
                    </a:extLst>
                  </a:tr>
                  <a:tr h="370371">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B4</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30 </a:t>
                          </a:r>
                          <a14:m>
                            <m:oMath xmlns:m="http://schemas.openxmlformats.org/officeDocument/2006/math">
                              <m:r>
                                <a:rPr lang="en-US" sz="1400">
                                  <a:effectLst/>
                                  <a:latin typeface="Cambria Math" panose="02040503050406030204" pitchFamily="18" charset="0"/>
                                </a:rPr>
                                <m:t>×</m:t>
                              </m:r>
                            </m:oMath>
                          </a14:m>
                          <a:r>
                            <a:rPr lang="en-US" sz="1400">
                              <a:effectLst/>
                              <a:latin typeface="Times New Roman" panose="02020603050405020304" pitchFamily="18" charset="0"/>
                              <a:cs typeface="Times New Roman" panose="02020603050405020304" pitchFamily="18" charset="0"/>
                            </a:rPr>
                            <a:t> 60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14:m>
                            <m:oMath xmlns:m="http://schemas.openxmlformats.org/officeDocument/2006/math">
                              <m:r>
                                <a:rPr lang="en-US" sz="1400">
                                  <a:effectLst/>
                                  <a:latin typeface="Cambria Math" panose="02040503050406030204" pitchFamily="18" charset="0"/>
                                </a:rPr>
                                <m:t>8∅20</m:t>
                              </m:r>
                            </m:oMath>
                          </a14:m>
                          <a:r>
                            <a:rPr lang="en-US" sz="1400">
                              <a:effectLst/>
                              <a:latin typeface="Times New Roman" panose="02020603050405020304" pitchFamily="18" charset="0"/>
                              <a:cs typeface="Times New Roman" panose="02020603050405020304" pitchFamily="18" charset="0"/>
                            </a:rPr>
                            <a:t> </a:t>
                          </a:r>
                          <a:r>
                            <a:rPr lang="en-US" sz="1400" baseline="30000">
                              <a:effectLst/>
                              <a:latin typeface="Times New Roman" panose="02020603050405020304" pitchFamily="18" charset="0"/>
                              <a:cs typeface="Times New Roman" panose="02020603050405020304" pitchFamily="18" charset="0"/>
                            </a:rPr>
                            <a:t>[1]</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5∅16</m:t>
                                </m:r>
                              </m:oMath>
                            </m:oMathPara>
                          </a14:m>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1∅10/140</m:t>
                                </m:r>
                                <m:r>
                                  <a:rPr lang="en-US" sz="1400">
                                    <a:effectLst/>
                                    <a:latin typeface="Cambria Math" panose="02040503050406030204" pitchFamily="18" charset="0"/>
                                  </a:rPr>
                                  <m:t>𝑚𝑚</m:t>
                                </m:r>
                              </m:oMath>
                            </m:oMathPara>
                          </a14:m>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1∅10/280</m:t>
                                </m:r>
                                <m:r>
                                  <a:rPr lang="en-US" sz="1400">
                                    <a:effectLst/>
                                    <a:latin typeface="Cambria Math" panose="02040503050406030204" pitchFamily="18" charset="0"/>
                                  </a:rPr>
                                  <m:t>𝑚𝑚</m:t>
                                </m:r>
                              </m:oMath>
                            </m:oMathPara>
                          </a14:m>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extLst>
                      <a:ext uri="{0D108BD9-81ED-4DB2-BD59-A6C34878D82A}">
                        <a16:rowId xmlns:a16="http://schemas.microsoft.com/office/drawing/2014/main" val="2875159846"/>
                      </a:ext>
                    </a:extLst>
                  </a:tr>
                  <a:tr h="370371">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B5</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60 </a:t>
                          </a:r>
                          <a14:m>
                            <m:oMath xmlns:m="http://schemas.openxmlformats.org/officeDocument/2006/math">
                              <m:r>
                                <a:rPr lang="en-US" sz="1400">
                                  <a:effectLst/>
                                  <a:latin typeface="Cambria Math" panose="02040503050406030204" pitchFamily="18" charset="0"/>
                                </a:rPr>
                                <m:t>×</m:t>
                              </m:r>
                            </m:oMath>
                          </a14:m>
                          <a:r>
                            <a:rPr lang="en-US" sz="1400">
                              <a:effectLst/>
                              <a:latin typeface="Times New Roman" panose="02020603050405020304" pitchFamily="18" charset="0"/>
                              <a:cs typeface="Times New Roman" panose="02020603050405020304" pitchFamily="18" charset="0"/>
                            </a:rPr>
                            <a:t> 32</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8∅16</m:t>
                                </m:r>
                              </m:oMath>
                            </m:oMathPara>
                          </a14:m>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8∅14</m:t>
                                </m:r>
                              </m:oMath>
                            </m:oMathPara>
                          </a14:m>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2∅10/70</m:t>
                                </m:r>
                                <m:r>
                                  <a:rPr lang="en-US" sz="1400">
                                    <a:effectLst/>
                                    <a:latin typeface="Cambria Math" panose="02040503050406030204" pitchFamily="18" charset="0"/>
                                  </a:rPr>
                                  <m:t>𝑚𝑚</m:t>
                                </m:r>
                              </m:oMath>
                            </m:oMathPara>
                          </a14:m>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2∅10/140</m:t>
                                </m:r>
                                <m:r>
                                  <a:rPr lang="en-US" sz="1400">
                                    <a:effectLst/>
                                    <a:latin typeface="Cambria Math" panose="02040503050406030204" pitchFamily="18" charset="0"/>
                                  </a:rPr>
                                  <m:t>𝑚𝑚</m:t>
                                </m:r>
                              </m:oMath>
                            </m:oMathPara>
                          </a14:m>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extLst>
                      <a:ext uri="{0D108BD9-81ED-4DB2-BD59-A6C34878D82A}">
                        <a16:rowId xmlns:a16="http://schemas.microsoft.com/office/drawing/2014/main" val="3890356656"/>
                      </a:ext>
                    </a:extLst>
                  </a:tr>
                  <a:tr h="370371">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B6</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60 </a:t>
                          </a:r>
                          <a14:m>
                            <m:oMath xmlns:m="http://schemas.openxmlformats.org/officeDocument/2006/math">
                              <m:r>
                                <a:rPr lang="en-US" sz="1400">
                                  <a:effectLst/>
                                  <a:latin typeface="Cambria Math" panose="02040503050406030204" pitchFamily="18" charset="0"/>
                                </a:rPr>
                                <m:t>×</m:t>
                              </m:r>
                            </m:oMath>
                          </a14:m>
                          <a:r>
                            <a:rPr lang="en-US" sz="1400">
                              <a:effectLst/>
                              <a:latin typeface="Times New Roman" panose="02020603050405020304" pitchFamily="18" charset="0"/>
                              <a:cs typeface="Times New Roman" panose="02020603050405020304" pitchFamily="18" charset="0"/>
                            </a:rPr>
                            <a:t> 32</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8∅14</m:t>
                                </m:r>
                              </m:oMath>
                            </m:oMathPara>
                          </a14:m>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5∅12</m:t>
                                </m:r>
                              </m:oMath>
                            </m:oMathPara>
                          </a14:m>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2∅10/70</m:t>
                                </m:r>
                                <m:r>
                                  <a:rPr lang="en-US" sz="1400">
                                    <a:effectLst/>
                                    <a:latin typeface="Cambria Math" panose="02040503050406030204" pitchFamily="18" charset="0"/>
                                  </a:rPr>
                                  <m:t>𝑚𝑚</m:t>
                                </m:r>
                              </m:oMath>
                            </m:oMathPara>
                          </a14:m>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2∅10/140</m:t>
                                </m:r>
                                <m:r>
                                  <a:rPr lang="en-US" sz="1400">
                                    <a:effectLst/>
                                    <a:latin typeface="Cambria Math" panose="02040503050406030204" pitchFamily="18" charset="0"/>
                                  </a:rPr>
                                  <m:t>𝑚𝑚</m:t>
                                </m:r>
                              </m:oMath>
                            </m:oMathPara>
                          </a14:m>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extLst>
                      <a:ext uri="{0D108BD9-81ED-4DB2-BD59-A6C34878D82A}">
                        <a16:rowId xmlns:a16="http://schemas.microsoft.com/office/drawing/2014/main" val="1121890425"/>
                      </a:ext>
                    </a:extLst>
                  </a:tr>
                  <a:tr h="370371">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B7</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50 </a:t>
                          </a:r>
                          <a14:m>
                            <m:oMath xmlns:m="http://schemas.openxmlformats.org/officeDocument/2006/math">
                              <m:r>
                                <a:rPr lang="en-US" sz="1400">
                                  <a:effectLst/>
                                  <a:latin typeface="Cambria Math" panose="02040503050406030204" pitchFamily="18" charset="0"/>
                                </a:rPr>
                                <m:t>×</m:t>
                              </m:r>
                            </m:oMath>
                          </a14:m>
                          <a:r>
                            <a:rPr lang="en-US" sz="1400">
                              <a:effectLst/>
                              <a:latin typeface="Times New Roman" panose="02020603050405020304" pitchFamily="18" charset="0"/>
                              <a:cs typeface="Times New Roman" panose="02020603050405020304" pitchFamily="18" charset="0"/>
                            </a:rPr>
                            <a:t> 32</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14:m>
                            <m:oMath xmlns:m="http://schemas.openxmlformats.org/officeDocument/2006/math">
                              <m:r>
                                <a:rPr lang="en-US" sz="1400">
                                  <a:effectLst/>
                                  <a:latin typeface="Cambria Math" panose="02040503050406030204" pitchFamily="18" charset="0"/>
                                </a:rPr>
                                <m:t>6∅18</m:t>
                              </m:r>
                            </m:oMath>
                          </a14:m>
                          <a:r>
                            <a:rPr lang="en-US" sz="1400">
                              <a:effectLst/>
                              <a:latin typeface="Times New Roman" panose="02020603050405020304" pitchFamily="18" charset="0"/>
                              <a:cs typeface="Times New Roman" panose="02020603050405020304" pitchFamily="18" charset="0"/>
                            </a:rPr>
                            <a:t> </a:t>
                          </a:r>
                          <a:r>
                            <a:rPr lang="en-US" sz="1400" baseline="30000">
                              <a:effectLst/>
                              <a:latin typeface="Times New Roman" panose="02020603050405020304" pitchFamily="18" charset="0"/>
                              <a:cs typeface="Times New Roman" panose="02020603050405020304" pitchFamily="18" charset="0"/>
                            </a:rPr>
                            <a:t>[2]</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5∅12</m:t>
                                </m:r>
                              </m:oMath>
                            </m:oMathPara>
                          </a14:m>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1∅10/70</m:t>
                                </m:r>
                                <m:r>
                                  <a:rPr lang="en-US" sz="1400">
                                    <a:effectLst/>
                                    <a:latin typeface="Cambria Math" panose="02040503050406030204" pitchFamily="18" charset="0"/>
                                  </a:rPr>
                                  <m:t>𝑚𝑚</m:t>
                                </m:r>
                              </m:oMath>
                            </m:oMathPara>
                          </a14:m>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1∅10/140</m:t>
                                </m:r>
                                <m:r>
                                  <a:rPr lang="en-US" sz="1400">
                                    <a:effectLst/>
                                    <a:latin typeface="Cambria Math" panose="02040503050406030204" pitchFamily="18" charset="0"/>
                                  </a:rPr>
                                  <m:t>𝑚𝑚</m:t>
                                </m:r>
                              </m:oMath>
                            </m:oMathPara>
                          </a14:m>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extLst>
                      <a:ext uri="{0D108BD9-81ED-4DB2-BD59-A6C34878D82A}">
                        <a16:rowId xmlns:a16="http://schemas.microsoft.com/office/drawing/2014/main" val="2719717336"/>
                      </a:ext>
                    </a:extLst>
                  </a:tr>
                  <a:tr h="370371">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B8</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40 </a:t>
                          </a:r>
                          <a14:m>
                            <m:oMath xmlns:m="http://schemas.openxmlformats.org/officeDocument/2006/math">
                              <m:r>
                                <a:rPr lang="en-US" sz="1400">
                                  <a:effectLst/>
                                  <a:latin typeface="Cambria Math" panose="02040503050406030204" pitchFamily="18" charset="0"/>
                                </a:rPr>
                                <m:t>×</m:t>
                              </m:r>
                            </m:oMath>
                          </a14:m>
                          <a:r>
                            <a:rPr lang="en-US" sz="1400">
                              <a:effectLst/>
                              <a:latin typeface="Times New Roman" panose="02020603050405020304" pitchFamily="18" charset="0"/>
                              <a:cs typeface="Times New Roman" panose="02020603050405020304" pitchFamily="18" charset="0"/>
                            </a:rPr>
                            <a:t> 32</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14:m>
                            <m:oMath xmlns:m="http://schemas.openxmlformats.org/officeDocument/2006/math">
                              <m:r>
                                <a:rPr lang="en-US" sz="1400">
                                  <a:effectLst/>
                                  <a:latin typeface="Cambria Math" panose="02040503050406030204" pitchFamily="18" charset="0"/>
                                </a:rPr>
                                <m:t>4∅12</m:t>
                              </m:r>
                            </m:oMath>
                          </a14:m>
                          <a:r>
                            <a:rPr lang="en-US" sz="1400">
                              <a:effectLst/>
                              <a:latin typeface="Times New Roman" panose="02020603050405020304" pitchFamily="18" charset="0"/>
                              <a:cs typeface="Times New Roman" panose="02020603050405020304" pitchFamily="18" charset="0"/>
                            </a:rPr>
                            <a:t> </a:t>
                          </a:r>
                          <a:r>
                            <a:rPr lang="en-US" sz="1400" baseline="30000">
                              <a:effectLst/>
                              <a:latin typeface="Times New Roman" panose="02020603050405020304" pitchFamily="18" charset="0"/>
                              <a:cs typeface="Times New Roman" panose="02020603050405020304" pitchFamily="18" charset="0"/>
                            </a:rPr>
                            <a:t>[3]</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4∅12</m:t>
                                </m:r>
                              </m:oMath>
                            </m:oMathPara>
                          </a14:m>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1∅10/140</m:t>
                                </m:r>
                                <m:r>
                                  <a:rPr lang="en-US" sz="1400">
                                    <a:effectLst/>
                                    <a:latin typeface="Cambria Math" panose="02040503050406030204" pitchFamily="18" charset="0"/>
                                  </a:rPr>
                                  <m:t>𝑚𝑚</m:t>
                                </m:r>
                              </m:oMath>
                            </m:oMathPara>
                          </a14:m>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1∅10/140</m:t>
                                </m:r>
                                <m:r>
                                  <a:rPr lang="en-US" sz="1400">
                                    <a:effectLst/>
                                    <a:latin typeface="Cambria Math" panose="02040503050406030204" pitchFamily="18" charset="0"/>
                                  </a:rPr>
                                  <m:t>𝑚𝑚</m:t>
                                </m:r>
                              </m:oMath>
                            </m:oMathPara>
                          </a14:m>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extLst>
                      <a:ext uri="{0D108BD9-81ED-4DB2-BD59-A6C34878D82A}">
                        <a16:rowId xmlns:a16="http://schemas.microsoft.com/office/drawing/2014/main" val="2851321711"/>
                      </a:ext>
                    </a:extLst>
                  </a:tr>
                  <a:tr h="370371">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B9</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80 </a:t>
                          </a:r>
                          <a14:m>
                            <m:oMath xmlns:m="http://schemas.openxmlformats.org/officeDocument/2006/math">
                              <m:r>
                                <a:rPr lang="en-US" sz="1400">
                                  <a:effectLst/>
                                  <a:latin typeface="Cambria Math" panose="02040503050406030204" pitchFamily="18" charset="0"/>
                                </a:rPr>
                                <m:t>×</m:t>
                              </m:r>
                            </m:oMath>
                          </a14:m>
                          <a:r>
                            <a:rPr lang="en-US" sz="1400">
                              <a:effectLst/>
                              <a:latin typeface="Times New Roman" panose="02020603050405020304" pitchFamily="18" charset="0"/>
                              <a:cs typeface="Times New Roman" panose="02020603050405020304" pitchFamily="18" charset="0"/>
                            </a:rPr>
                            <a:t> 32</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8∅18</m:t>
                                </m:r>
                              </m:oMath>
                            </m:oMathPara>
                          </a14:m>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8∅16</m:t>
                                </m:r>
                              </m:oMath>
                            </m:oMathPara>
                          </a14:m>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2∅10/70</m:t>
                                </m:r>
                                <m:r>
                                  <a:rPr lang="en-US" sz="1400">
                                    <a:effectLst/>
                                    <a:latin typeface="Cambria Math" panose="02040503050406030204" pitchFamily="18" charset="0"/>
                                  </a:rPr>
                                  <m:t>𝑚𝑚</m:t>
                                </m:r>
                              </m:oMath>
                            </m:oMathPara>
                          </a14:m>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2∅10/140</m:t>
                                </m:r>
                                <m:r>
                                  <a:rPr lang="en-US" sz="1400">
                                    <a:effectLst/>
                                    <a:latin typeface="Cambria Math" panose="02040503050406030204" pitchFamily="18" charset="0"/>
                                  </a:rPr>
                                  <m:t>𝑚𝑚</m:t>
                                </m:r>
                              </m:oMath>
                            </m:oMathPara>
                          </a14:m>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extLst>
                      <a:ext uri="{0D108BD9-81ED-4DB2-BD59-A6C34878D82A}">
                        <a16:rowId xmlns:a16="http://schemas.microsoft.com/office/drawing/2014/main" val="4124381376"/>
                      </a:ext>
                    </a:extLst>
                  </a:tr>
                  <a:tr h="370371">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B10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80 </a:t>
                          </a:r>
                          <a14:m>
                            <m:oMath xmlns:m="http://schemas.openxmlformats.org/officeDocument/2006/math">
                              <m:r>
                                <a:rPr lang="en-US" sz="1400">
                                  <a:effectLst/>
                                  <a:latin typeface="Cambria Math" panose="02040503050406030204" pitchFamily="18" charset="0"/>
                                </a:rPr>
                                <m:t>×</m:t>
                              </m:r>
                            </m:oMath>
                          </a14:m>
                          <a:r>
                            <a:rPr lang="en-US" sz="1400">
                              <a:effectLst/>
                              <a:latin typeface="Times New Roman" panose="02020603050405020304" pitchFamily="18" charset="0"/>
                              <a:cs typeface="Times New Roman" panose="02020603050405020304" pitchFamily="18" charset="0"/>
                            </a:rPr>
                            <a:t> 32</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8∅16</m:t>
                                </m:r>
                              </m:oMath>
                            </m:oMathPara>
                          </a14:m>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6∅14</m:t>
                                </m:r>
                              </m:oMath>
                            </m:oMathPara>
                          </a14:m>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2∅10/70</m:t>
                                </m:r>
                                <m:r>
                                  <a:rPr lang="en-US" sz="1400">
                                    <a:effectLst/>
                                    <a:latin typeface="Cambria Math" panose="02040503050406030204" pitchFamily="18" charset="0"/>
                                  </a:rPr>
                                  <m:t>𝑚𝑚</m:t>
                                </m:r>
                              </m:oMath>
                            </m:oMathPara>
                          </a14:m>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2∅10/140</m:t>
                                </m:r>
                                <m:r>
                                  <a:rPr lang="en-US" sz="1400">
                                    <a:effectLst/>
                                    <a:latin typeface="Cambria Math" panose="02040503050406030204" pitchFamily="18" charset="0"/>
                                  </a:rPr>
                                  <m:t>𝑚𝑚</m:t>
                                </m:r>
                              </m:oMath>
                            </m:oMathPara>
                          </a14:m>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extLst>
                      <a:ext uri="{0D108BD9-81ED-4DB2-BD59-A6C34878D82A}">
                        <a16:rowId xmlns:a16="http://schemas.microsoft.com/office/drawing/2014/main" val="1074451056"/>
                      </a:ext>
                    </a:extLst>
                  </a:tr>
                  <a:tr h="370371">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B11</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50 </a:t>
                          </a:r>
                          <a14:m>
                            <m:oMath xmlns:m="http://schemas.openxmlformats.org/officeDocument/2006/math">
                              <m:r>
                                <a:rPr lang="en-US" sz="1400">
                                  <a:effectLst/>
                                  <a:latin typeface="Cambria Math" panose="02040503050406030204" pitchFamily="18" charset="0"/>
                                </a:rPr>
                                <m:t>×</m:t>
                              </m:r>
                            </m:oMath>
                          </a14:m>
                          <a:r>
                            <a:rPr lang="en-US" sz="1400">
                              <a:effectLst/>
                              <a:latin typeface="Times New Roman" panose="02020603050405020304" pitchFamily="18" charset="0"/>
                              <a:cs typeface="Times New Roman" panose="02020603050405020304" pitchFamily="18" charset="0"/>
                            </a:rPr>
                            <a:t> 32</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14:m>
                            <m:oMath xmlns:m="http://schemas.openxmlformats.org/officeDocument/2006/math">
                              <m:r>
                                <a:rPr lang="en-US" sz="1400">
                                  <a:effectLst/>
                                  <a:latin typeface="Cambria Math" panose="02040503050406030204" pitchFamily="18" charset="0"/>
                                </a:rPr>
                                <m:t>5∅18</m:t>
                              </m:r>
                            </m:oMath>
                          </a14:m>
                          <a:r>
                            <a:rPr lang="en-US" sz="1400">
                              <a:effectLst/>
                              <a:latin typeface="Times New Roman" panose="02020603050405020304" pitchFamily="18" charset="0"/>
                              <a:cs typeface="Times New Roman" panose="02020603050405020304" pitchFamily="18" charset="0"/>
                            </a:rPr>
                            <a:t> </a:t>
                          </a:r>
                          <a:r>
                            <a:rPr lang="en-US" sz="1400" baseline="30000">
                              <a:effectLst/>
                              <a:latin typeface="Times New Roman" panose="02020603050405020304" pitchFamily="18" charset="0"/>
                              <a:cs typeface="Times New Roman" panose="02020603050405020304" pitchFamily="18" charset="0"/>
                            </a:rPr>
                            <a:t>[4]</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5∅12</m:t>
                                </m:r>
                              </m:oMath>
                            </m:oMathPara>
                          </a14:m>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1∅10/70</m:t>
                                </m:r>
                                <m:r>
                                  <a:rPr lang="en-US" sz="1400">
                                    <a:effectLst/>
                                    <a:latin typeface="Cambria Math" panose="02040503050406030204" pitchFamily="18" charset="0"/>
                                  </a:rPr>
                                  <m:t>𝑚𝑚</m:t>
                                </m:r>
                              </m:oMath>
                            </m:oMathPara>
                          </a14:m>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1∅10/140</m:t>
                                </m:r>
                                <m:r>
                                  <a:rPr lang="en-US" sz="1400">
                                    <a:effectLst/>
                                    <a:latin typeface="Cambria Math" panose="02040503050406030204" pitchFamily="18" charset="0"/>
                                  </a:rPr>
                                  <m:t>𝑚𝑚</m:t>
                                </m:r>
                              </m:oMath>
                            </m:oMathPara>
                          </a14:m>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extLst>
                      <a:ext uri="{0D108BD9-81ED-4DB2-BD59-A6C34878D82A}">
                        <a16:rowId xmlns:a16="http://schemas.microsoft.com/office/drawing/2014/main" val="874246815"/>
                      </a:ext>
                    </a:extLst>
                  </a:tr>
                  <a:tr h="370371">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B12</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40 </a:t>
                          </a:r>
                          <a14:m>
                            <m:oMath xmlns:m="http://schemas.openxmlformats.org/officeDocument/2006/math">
                              <m:r>
                                <a:rPr lang="en-US" sz="1400">
                                  <a:effectLst/>
                                  <a:latin typeface="Cambria Math" panose="02040503050406030204" pitchFamily="18" charset="0"/>
                                </a:rPr>
                                <m:t>×</m:t>
                              </m:r>
                            </m:oMath>
                          </a14:m>
                          <a:r>
                            <a:rPr lang="en-US" sz="1400">
                              <a:effectLst/>
                              <a:latin typeface="Times New Roman" panose="02020603050405020304" pitchFamily="18" charset="0"/>
                              <a:cs typeface="Times New Roman" panose="02020603050405020304" pitchFamily="18" charset="0"/>
                            </a:rPr>
                            <a:t> 32</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14:m>
                            <m:oMath xmlns:m="http://schemas.openxmlformats.org/officeDocument/2006/math">
                              <m:r>
                                <a:rPr lang="en-US" sz="1400">
                                  <a:effectLst/>
                                  <a:latin typeface="Cambria Math" panose="02040503050406030204" pitchFamily="18" charset="0"/>
                                </a:rPr>
                                <m:t>4∅12</m:t>
                              </m:r>
                            </m:oMath>
                          </a14:m>
                          <a:r>
                            <a:rPr lang="en-US" sz="1400">
                              <a:effectLst/>
                              <a:latin typeface="Times New Roman" panose="02020603050405020304" pitchFamily="18" charset="0"/>
                              <a:cs typeface="Times New Roman" panose="02020603050405020304" pitchFamily="18" charset="0"/>
                            </a:rPr>
                            <a:t> </a:t>
                          </a:r>
                          <a:r>
                            <a:rPr lang="en-US" sz="1400" baseline="30000">
                              <a:effectLst/>
                              <a:latin typeface="Times New Roman" panose="02020603050405020304" pitchFamily="18" charset="0"/>
                              <a:cs typeface="Times New Roman" panose="02020603050405020304" pitchFamily="18" charset="0"/>
                            </a:rPr>
                            <a:t>[5]</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4∅12</m:t>
                                </m:r>
                              </m:oMath>
                            </m:oMathPara>
                          </a14:m>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1∅10/140</m:t>
                                </m:r>
                                <m:r>
                                  <a:rPr lang="en-US" sz="1400">
                                    <a:effectLst/>
                                    <a:latin typeface="Cambria Math" panose="02040503050406030204" pitchFamily="18" charset="0"/>
                                  </a:rPr>
                                  <m:t>𝑚𝑚</m:t>
                                </m:r>
                              </m:oMath>
                            </m:oMathPara>
                          </a14:m>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1∅10/140</m:t>
                                </m:r>
                                <m:r>
                                  <a:rPr lang="en-US" sz="1400">
                                    <a:effectLst/>
                                    <a:latin typeface="Cambria Math" panose="02040503050406030204" pitchFamily="18" charset="0"/>
                                  </a:rPr>
                                  <m:t>𝑚𝑚</m:t>
                                </m:r>
                              </m:oMath>
                            </m:oMathPara>
                          </a14:m>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extLst>
                      <a:ext uri="{0D108BD9-81ED-4DB2-BD59-A6C34878D82A}">
                        <a16:rowId xmlns:a16="http://schemas.microsoft.com/office/drawing/2014/main" val="700033725"/>
                      </a:ext>
                    </a:extLst>
                  </a:tr>
                </a:tbl>
              </a:graphicData>
            </a:graphic>
          </p:graphicFrame>
        </mc:Choice>
        <mc:Fallback xmlns="">
          <p:graphicFrame>
            <p:nvGraphicFramePr>
              <p:cNvPr id="2" name="Table 1">
                <a:extLst>
                  <a:ext uri="{FF2B5EF4-FFF2-40B4-BE49-F238E27FC236}">
                    <a16:creationId xmlns:a16="http://schemas.microsoft.com/office/drawing/2014/main" id="{92ECD9BF-6663-411E-A80A-8B345913125A}"/>
                  </a:ext>
                </a:extLst>
              </p:cNvPr>
              <p:cNvGraphicFramePr>
                <a:graphicFrameLocks noGrp="1"/>
              </p:cNvGraphicFramePr>
              <p:nvPr>
                <p:extLst>
                  <p:ext uri="{D42A27DB-BD31-4B8C-83A1-F6EECF244321}">
                    <p14:modId xmlns:p14="http://schemas.microsoft.com/office/powerpoint/2010/main" val="1746018971"/>
                  </p:ext>
                </p:extLst>
              </p:nvPr>
            </p:nvGraphicFramePr>
            <p:xfrm>
              <a:off x="1398036" y="1210989"/>
              <a:ext cx="9395927" cy="5185194"/>
            </p:xfrm>
            <a:graphic>
              <a:graphicData uri="http://schemas.openxmlformats.org/drawingml/2006/table">
                <a:tbl>
                  <a:tblPr firstRow="1" firstCol="1" bandRow="1">
                    <a:tableStyleId>{E8B1032C-EA38-4F05-BA0D-38AFFFC7BED3}</a:tableStyleId>
                  </a:tblPr>
                  <a:tblGrid>
                    <a:gridCol w="1514610">
                      <a:extLst>
                        <a:ext uri="{9D8B030D-6E8A-4147-A177-3AD203B41FA5}">
                          <a16:colId xmlns:a16="http://schemas.microsoft.com/office/drawing/2014/main" val="2531843759"/>
                        </a:ext>
                      </a:extLst>
                    </a:gridCol>
                    <a:gridCol w="1279203">
                      <a:extLst>
                        <a:ext uri="{9D8B030D-6E8A-4147-A177-3AD203B41FA5}">
                          <a16:colId xmlns:a16="http://schemas.microsoft.com/office/drawing/2014/main" val="4280824631"/>
                        </a:ext>
                      </a:extLst>
                    </a:gridCol>
                    <a:gridCol w="1603447">
                      <a:extLst>
                        <a:ext uri="{9D8B030D-6E8A-4147-A177-3AD203B41FA5}">
                          <a16:colId xmlns:a16="http://schemas.microsoft.com/office/drawing/2014/main" val="61508687"/>
                        </a:ext>
                      </a:extLst>
                    </a:gridCol>
                    <a:gridCol w="1665629">
                      <a:extLst>
                        <a:ext uri="{9D8B030D-6E8A-4147-A177-3AD203B41FA5}">
                          <a16:colId xmlns:a16="http://schemas.microsoft.com/office/drawing/2014/main" val="460709335"/>
                        </a:ext>
                      </a:extLst>
                    </a:gridCol>
                    <a:gridCol w="1666519">
                      <a:extLst>
                        <a:ext uri="{9D8B030D-6E8A-4147-A177-3AD203B41FA5}">
                          <a16:colId xmlns:a16="http://schemas.microsoft.com/office/drawing/2014/main" val="3058276050"/>
                        </a:ext>
                      </a:extLst>
                    </a:gridCol>
                    <a:gridCol w="1666519">
                      <a:extLst>
                        <a:ext uri="{9D8B030D-6E8A-4147-A177-3AD203B41FA5}">
                          <a16:colId xmlns:a16="http://schemas.microsoft.com/office/drawing/2014/main" val="3578228913"/>
                        </a:ext>
                      </a:extLst>
                    </a:gridCol>
                  </a:tblGrid>
                  <a:tr h="370371">
                    <a:tc rowSpan="2">
                      <a:txBody>
                        <a:bodyPr/>
                        <a:lstStyle/>
                        <a:p>
                          <a:pPr marL="0" marR="0" algn="ctr">
                            <a:spcBef>
                              <a:spcPts val="0"/>
                            </a:spcBef>
                            <a:spcAft>
                              <a:spcPts val="600"/>
                            </a:spcAft>
                          </a:pPr>
                          <a:r>
                            <a:rPr lang="en-US" sz="1400" dirty="0">
                              <a:effectLst/>
                              <a:latin typeface="Times New Roman" panose="02020603050405020304" pitchFamily="18" charset="0"/>
                              <a:cs typeface="Times New Roman" panose="02020603050405020304" pitchFamily="18" charset="0"/>
                            </a:rPr>
                            <a:t>Beam ID</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rowSpan="2">
                      <a:txBody>
                        <a:bodyPr/>
                        <a:lstStyle/>
                        <a:p>
                          <a:endParaRPr lang="en-US"/>
                        </a:p>
                      </a:txBody>
                      <a:tcPr marL="49938" marR="49938" marT="0" marB="0" anchor="ctr">
                        <a:blipFill>
                          <a:blip r:embed="rId3"/>
                          <a:stretch>
                            <a:fillRect l="-119048" t="-820" r="-517143" b="-601639"/>
                          </a:stretch>
                        </a:blipFill>
                      </a:tcPr>
                    </a:tc>
                    <a:tc gridSpan="2">
                      <a:txBody>
                        <a:bodyPr/>
                        <a:lstStyle/>
                        <a:p>
                          <a:pPr marL="0" marR="0" algn="ctr">
                            <a:spcBef>
                              <a:spcPts val="0"/>
                            </a:spcBef>
                            <a:spcAft>
                              <a:spcPts val="600"/>
                            </a:spcAft>
                          </a:pPr>
                          <a:r>
                            <a:rPr lang="en-US" sz="1400" dirty="0">
                              <a:effectLst/>
                              <a:latin typeface="Times New Roman" panose="02020603050405020304" pitchFamily="18" charset="0"/>
                              <a:cs typeface="Times New Roman" panose="02020603050405020304" pitchFamily="18" charset="0"/>
                            </a:rPr>
                            <a:t>Flexural Reinforcement  </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hMerge="1">
                      <a:txBody>
                        <a:bodyPr/>
                        <a:lstStyle/>
                        <a:p>
                          <a:endParaRPr lang="en-US"/>
                        </a:p>
                      </a:txBody>
                      <a:tcPr/>
                    </a:tc>
                    <a:tc gridSpan="2">
                      <a:txBody>
                        <a:bodyPr/>
                        <a:lstStyle/>
                        <a:p>
                          <a:pPr marL="0" marR="0" algn="ctr">
                            <a:spcBef>
                              <a:spcPts val="0"/>
                            </a:spcBef>
                            <a:spcAft>
                              <a:spcPts val="600"/>
                            </a:spcAft>
                          </a:pPr>
                          <a:r>
                            <a:rPr lang="en-US" sz="1400" dirty="0">
                              <a:effectLst/>
                              <a:latin typeface="Times New Roman" panose="02020603050405020304" pitchFamily="18" charset="0"/>
                              <a:cs typeface="Times New Roman" panose="02020603050405020304" pitchFamily="18" charset="0"/>
                            </a:rPr>
                            <a:t>Shear Reinforcement  </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hMerge="1">
                      <a:txBody>
                        <a:bodyPr/>
                        <a:lstStyle/>
                        <a:p>
                          <a:endParaRPr lang="en-US"/>
                        </a:p>
                      </a:txBody>
                      <a:tcPr/>
                    </a:tc>
                    <a:extLst>
                      <a:ext uri="{0D108BD9-81ED-4DB2-BD59-A6C34878D82A}">
                        <a16:rowId xmlns:a16="http://schemas.microsoft.com/office/drawing/2014/main" val="963248030"/>
                      </a:ext>
                    </a:extLst>
                  </a:tr>
                  <a:tr h="370371">
                    <a:tc vMerge="1">
                      <a:txBody>
                        <a:bodyPr/>
                        <a:lstStyle/>
                        <a:p>
                          <a:endParaRPr lang="en-US"/>
                        </a:p>
                      </a:txBody>
                      <a:tcPr/>
                    </a:tc>
                    <a:tc vMerge="1">
                      <a:txBody>
                        <a:bodyPr/>
                        <a:lstStyle/>
                        <a:p>
                          <a:endParaRPr lang="en-US"/>
                        </a:p>
                      </a:txBody>
                      <a:tcPr/>
                    </a:tc>
                    <a:tc>
                      <a:txBody>
                        <a:bodyPr/>
                        <a:lstStyle/>
                        <a:p>
                          <a:pPr marL="0" marR="0" algn="ctr">
                            <a:spcBef>
                              <a:spcPts val="0"/>
                            </a:spcBef>
                            <a:spcAft>
                              <a:spcPts val="600"/>
                            </a:spcAft>
                          </a:pPr>
                          <a:r>
                            <a:rPr lang="en-US" sz="1400" b="1" dirty="0">
                              <a:effectLst/>
                              <a:latin typeface="Times New Roman" panose="02020603050405020304" pitchFamily="18" charset="0"/>
                              <a:cs typeface="Times New Roman" panose="02020603050405020304" pitchFamily="18" charset="0"/>
                            </a:rPr>
                            <a:t>Top</a:t>
                          </a:r>
                          <a:endParaRPr lang="en-US" sz="1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r>
                            <a:rPr lang="en-US" sz="1400" b="1" dirty="0">
                              <a:effectLst/>
                              <a:latin typeface="Times New Roman" panose="02020603050405020304" pitchFamily="18" charset="0"/>
                              <a:cs typeface="Times New Roman" panose="02020603050405020304" pitchFamily="18" charset="0"/>
                            </a:rPr>
                            <a:t>Bottom</a:t>
                          </a:r>
                          <a:endParaRPr lang="en-US" sz="1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r>
                            <a:rPr lang="en-US" sz="1400" b="1" dirty="0">
                              <a:effectLst/>
                              <a:latin typeface="Times New Roman" panose="02020603050405020304" pitchFamily="18" charset="0"/>
                              <a:cs typeface="Times New Roman" panose="02020603050405020304" pitchFamily="18" charset="0"/>
                            </a:rPr>
                            <a:t>End-span</a:t>
                          </a:r>
                          <a:endParaRPr lang="en-US" sz="1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pPr marL="0" marR="0" algn="ctr">
                            <a:spcBef>
                              <a:spcPts val="0"/>
                            </a:spcBef>
                            <a:spcAft>
                              <a:spcPts val="600"/>
                            </a:spcAft>
                          </a:pPr>
                          <a:r>
                            <a:rPr lang="en-US" sz="1400" b="1" dirty="0">
                              <a:effectLst/>
                              <a:latin typeface="Times New Roman" panose="02020603050405020304" pitchFamily="18" charset="0"/>
                              <a:cs typeface="Times New Roman" panose="02020603050405020304" pitchFamily="18" charset="0"/>
                            </a:rPr>
                            <a:t>Mid-span </a:t>
                          </a:r>
                          <a:endParaRPr lang="en-US" sz="1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extLst>
                      <a:ext uri="{0D108BD9-81ED-4DB2-BD59-A6C34878D82A}">
                        <a16:rowId xmlns:a16="http://schemas.microsoft.com/office/drawing/2014/main" val="2160359621"/>
                      </a:ext>
                    </a:extLst>
                  </a:tr>
                  <a:tr h="370371">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B1</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endParaRPr lang="en-US"/>
                        </a:p>
                      </a:txBody>
                      <a:tcPr marL="49938" marR="49938" marT="0" marB="0" anchor="ctr">
                        <a:blipFill>
                          <a:blip r:embed="rId3"/>
                          <a:stretch>
                            <a:fillRect l="-119048" t="-201639" r="-517143" b="-1103279"/>
                          </a:stretch>
                        </a:blipFill>
                      </a:tcPr>
                    </a:tc>
                    <a:tc>
                      <a:txBody>
                        <a:bodyPr/>
                        <a:lstStyle/>
                        <a:p>
                          <a:endParaRPr lang="en-US"/>
                        </a:p>
                      </a:txBody>
                      <a:tcPr marL="49938" marR="49938" marT="0" marB="0" anchor="ctr">
                        <a:blipFill>
                          <a:blip r:embed="rId3"/>
                          <a:stretch>
                            <a:fillRect l="-174905" t="-201639" r="-312928" b="-1103279"/>
                          </a:stretch>
                        </a:blipFill>
                      </a:tcPr>
                    </a:tc>
                    <a:tc>
                      <a:txBody>
                        <a:bodyPr/>
                        <a:lstStyle/>
                        <a:p>
                          <a:endParaRPr lang="en-US"/>
                        </a:p>
                      </a:txBody>
                      <a:tcPr marL="49938" marR="49938" marT="0" marB="0" anchor="ctr">
                        <a:blipFill>
                          <a:blip r:embed="rId3"/>
                          <a:stretch>
                            <a:fillRect l="-264835" t="-201639" r="-201465" b="-1103279"/>
                          </a:stretch>
                        </a:blipFill>
                      </a:tcPr>
                    </a:tc>
                    <a:tc>
                      <a:txBody>
                        <a:bodyPr/>
                        <a:lstStyle/>
                        <a:p>
                          <a:endParaRPr lang="en-US"/>
                        </a:p>
                      </a:txBody>
                      <a:tcPr marL="49938" marR="49938" marT="0" marB="0" anchor="ctr">
                        <a:blipFill>
                          <a:blip r:embed="rId3"/>
                          <a:stretch>
                            <a:fillRect l="-363504" t="-201639" r="-100730" b="-1103279"/>
                          </a:stretch>
                        </a:blipFill>
                      </a:tcPr>
                    </a:tc>
                    <a:tc>
                      <a:txBody>
                        <a:bodyPr/>
                        <a:lstStyle/>
                        <a:p>
                          <a:endParaRPr lang="en-US"/>
                        </a:p>
                      </a:txBody>
                      <a:tcPr marL="49938" marR="49938" marT="0" marB="0" anchor="ctr">
                        <a:blipFill>
                          <a:blip r:embed="rId3"/>
                          <a:stretch>
                            <a:fillRect l="-465201" t="-201639" r="-1099" b="-1103279"/>
                          </a:stretch>
                        </a:blipFill>
                      </a:tcPr>
                    </a:tc>
                    <a:extLst>
                      <a:ext uri="{0D108BD9-81ED-4DB2-BD59-A6C34878D82A}">
                        <a16:rowId xmlns:a16="http://schemas.microsoft.com/office/drawing/2014/main" val="134155100"/>
                      </a:ext>
                    </a:extLst>
                  </a:tr>
                  <a:tr h="370371">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B2</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endParaRPr lang="en-US"/>
                        </a:p>
                      </a:txBody>
                      <a:tcPr marL="49938" marR="49938" marT="0" marB="0" anchor="ctr">
                        <a:blipFill>
                          <a:blip r:embed="rId3"/>
                          <a:stretch>
                            <a:fillRect l="-119048" t="-306667" r="-517143" b="-1021667"/>
                          </a:stretch>
                        </a:blipFill>
                      </a:tcPr>
                    </a:tc>
                    <a:tc>
                      <a:txBody>
                        <a:bodyPr/>
                        <a:lstStyle/>
                        <a:p>
                          <a:endParaRPr lang="en-US"/>
                        </a:p>
                      </a:txBody>
                      <a:tcPr marL="49938" marR="49938" marT="0" marB="0" anchor="ctr">
                        <a:blipFill>
                          <a:blip r:embed="rId3"/>
                          <a:stretch>
                            <a:fillRect l="-174905" t="-306667" r="-312928" b="-1021667"/>
                          </a:stretch>
                        </a:blipFill>
                      </a:tcPr>
                    </a:tc>
                    <a:tc>
                      <a:txBody>
                        <a:bodyPr/>
                        <a:lstStyle/>
                        <a:p>
                          <a:endParaRPr lang="en-US"/>
                        </a:p>
                      </a:txBody>
                      <a:tcPr marL="49938" marR="49938" marT="0" marB="0" anchor="ctr">
                        <a:blipFill>
                          <a:blip r:embed="rId3"/>
                          <a:stretch>
                            <a:fillRect l="-264835" t="-306667" r="-201465" b="-1021667"/>
                          </a:stretch>
                        </a:blipFill>
                      </a:tcPr>
                    </a:tc>
                    <a:tc>
                      <a:txBody>
                        <a:bodyPr/>
                        <a:lstStyle/>
                        <a:p>
                          <a:endParaRPr lang="en-US"/>
                        </a:p>
                      </a:txBody>
                      <a:tcPr marL="49938" marR="49938" marT="0" marB="0" anchor="ctr">
                        <a:blipFill>
                          <a:blip r:embed="rId3"/>
                          <a:stretch>
                            <a:fillRect l="-363504" t="-306667" r="-100730" b="-1021667"/>
                          </a:stretch>
                        </a:blipFill>
                      </a:tcPr>
                    </a:tc>
                    <a:tc>
                      <a:txBody>
                        <a:bodyPr/>
                        <a:lstStyle/>
                        <a:p>
                          <a:endParaRPr lang="en-US"/>
                        </a:p>
                      </a:txBody>
                      <a:tcPr marL="49938" marR="49938" marT="0" marB="0" anchor="ctr">
                        <a:blipFill>
                          <a:blip r:embed="rId3"/>
                          <a:stretch>
                            <a:fillRect l="-465201" t="-306667" r="-1099" b="-1021667"/>
                          </a:stretch>
                        </a:blipFill>
                      </a:tcPr>
                    </a:tc>
                    <a:extLst>
                      <a:ext uri="{0D108BD9-81ED-4DB2-BD59-A6C34878D82A}">
                        <a16:rowId xmlns:a16="http://schemas.microsoft.com/office/drawing/2014/main" val="2676557669"/>
                      </a:ext>
                    </a:extLst>
                  </a:tr>
                  <a:tr h="370371">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B3</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endParaRPr lang="en-US"/>
                        </a:p>
                      </a:txBody>
                      <a:tcPr marL="49938" marR="49938" marT="0" marB="0" anchor="ctr">
                        <a:blipFill>
                          <a:blip r:embed="rId3"/>
                          <a:stretch>
                            <a:fillRect l="-119048" t="-400000" r="-517143" b="-904918"/>
                          </a:stretch>
                        </a:blipFill>
                      </a:tcPr>
                    </a:tc>
                    <a:tc>
                      <a:txBody>
                        <a:bodyPr/>
                        <a:lstStyle/>
                        <a:p>
                          <a:endParaRPr lang="en-US"/>
                        </a:p>
                      </a:txBody>
                      <a:tcPr marL="49938" marR="49938" marT="0" marB="0" anchor="ctr">
                        <a:blipFill>
                          <a:blip r:embed="rId3"/>
                          <a:stretch>
                            <a:fillRect l="-174905" t="-400000" r="-312928" b="-904918"/>
                          </a:stretch>
                        </a:blipFill>
                      </a:tcPr>
                    </a:tc>
                    <a:tc>
                      <a:txBody>
                        <a:bodyPr/>
                        <a:lstStyle/>
                        <a:p>
                          <a:endParaRPr lang="en-US"/>
                        </a:p>
                      </a:txBody>
                      <a:tcPr marL="49938" marR="49938" marT="0" marB="0" anchor="ctr">
                        <a:blipFill>
                          <a:blip r:embed="rId3"/>
                          <a:stretch>
                            <a:fillRect l="-264835" t="-400000" r="-201465" b="-904918"/>
                          </a:stretch>
                        </a:blipFill>
                      </a:tcPr>
                    </a:tc>
                    <a:tc>
                      <a:txBody>
                        <a:bodyPr/>
                        <a:lstStyle/>
                        <a:p>
                          <a:endParaRPr lang="en-US"/>
                        </a:p>
                      </a:txBody>
                      <a:tcPr marL="49938" marR="49938" marT="0" marB="0" anchor="ctr">
                        <a:blipFill>
                          <a:blip r:embed="rId3"/>
                          <a:stretch>
                            <a:fillRect l="-363504" t="-400000" r="-100730" b="-904918"/>
                          </a:stretch>
                        </a:blipFill>
                      </a:tcPr>
                    </a:tc>
                    <a:tc>
                      <a:txBody>
                        <a:bodyPr/>
                        <a:lstStyle/>
                        <a:p>
                          <a:endParaRPr lang="en-US"/>
                        </a:p>
                      </a:txBody>
                      <a:tcPr marL="49938" marR="49938" marT="0" marB="0" anchor="ctr">
                        <a:blipFill>
                          <a:blip r:embed="rId3"/>
                          <a:stretch>
                            <a:fillRect l="-465201" t="-400000" r="-1099" b="-904918"/>
                          </a:stretch>
                        </a:blipFill>
                      </a:tcPr>
                    </a:tc>
                    <a:extLst>
                      <a:ext uri="{0D108BD9-81ED-4DB2-BD59-A6C34878D82A}">
                        <a16:rowId xmlns:a16="http://schemas.microsoft.com/office/drawing/2014/main" val="2235183942"/>
                      </a:ext>
                    </a:extLst>
                  </a:tr>
                  <a:tr h="370371">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B4</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endParaRPr lang="en-US"/>
                        </a:p>
                      </a:txBody>
                      <a:tcPr marL="49938" marR="49938" marT="0" marB="0" anchor="ctr">
                        <a:blipFill>
                          <a:blip r:embed="rId3"/>
                          <a:stretch>
                            <a:fillRect l="-119048" t="-500000" r="-517143" b="-804918"/>
                          </a:stretch>
                        </a:blipFill>
                      </a:tcPr>
                    </a:tc>
                    <a:tc>
                      <a:txBody>
                        <a:bodyPr/>
                        <a:lstStyle/>
                        <a:p>
                          <a:endParaRPr lang="en-US"/>
                        </a:p>
                      </a:txBody>
                      <a:tcPr marL="49938" marR="49938" marT="0" marB="0" anchor="ctr">
                        <a:blipFill>
                          <a:blip r:embed="rId3"/>
                          <a:stretch>
                            <a:fillRect l="-174905" t="-500000" r="-312928" b="-804918"/>
                          </a:stretch>
                        </a:blipFill>
                      </a:tcPr>
                    </a:tc>
                    <a:tc>
                      <a:txBody>
                        <a:bodyPr/>
                        <a:lstStyle/>
                        <a:p>
                          <a:endParaRPr lang="en-US"/>
                        </a:p>
                      </a:txBody>
                      <a:tcPr marL="49938" marR="49938" marT="0" marB="0" anchor="ctr">
                        <a:blipFill>
                          <a:blip r:embed="rId3"/>
                          <a:stretch>
                            <a:fillRect l="-264835" t="-500000" r="-201465" b="-804918"/>
                          </a:stretch>
                        </a:blipFill>
                      </a:tcPr>
                    </a:tc>
                    <a:tc>
                      <a:txBody>
                        <a:bodyPr/>
                        <a:lstStyle/>
                        <a:p>
                          <a:endParaRPr lang="en-US"/>
                        </a:p>
                      </a:txBody>
                      <a:tcPr marL="49938" marR="49938" marT="0" marB="0" anchor="ctr">
                        <a:blipFill>
                          <a:blip r:embed="rId3"/>
                          <a:stretch>
                            <a:fillRect l="-363504" t="-500000" r="-100730" b="-804918"/>
                          </a:stretch>
                        </a:blipFill>
                      </a:tcPr>
                    </a:tc>
                    <a:tc>
                      <a:txBody>
                        <a:bodyPr/>
                        <a:lstStyle/>
                        <a:p>
                          <a:endParaRPr lang="en-US"/>
                        </a:p>
                      </a:txBody>
                      <a:tcPr marL="49938" marR="49938" marT="0" marB="0" anchor="ctr">
                        <a:blipFill>
                          <a:blip r:embed="rId3"/>
                          <a:stretch>
                            <a:fillRect l="-465201" t="-500000" r="-1099" b="-804918"/>
                          </a:stretch>
                        </a:blipFill>
                      </a:tcPr>
                    </a:tc>
                    <a:extLst>
                      <a:ext uri="{0D108BD9-81ED-4DB2-BD59-A6C34878D82A}">
                        <a16:rowId xmlns:a16="http://schemas.microsoft.com/office/drawing/2014/main" val="2875159846"/>
                      </a:ext>
                    </a:extLst>
                  </a:tr>
                  <a:tr h="370371">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B5</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endParaRPr lang="en-US"/>
                        </a:p>
                      </a:txBody>
                      <a:tcPr marL="49938" marR="49938" marT="0" marB="0" anchor="ctr">
                        <a:blipFill>
                          <a:blip r:embed="rId3"/>
                          <a:stretch>
                            <a:fillRect l="-119048" t="-600000" r="-517143" b="-704918"/>
                          </a:stretch>
                        </a:blipFill>
                      </a:tcPr>
                    </a:tc>
                    <a:tc>
                      <a:txBody>
                        <a:bodyPr/>
                        <a:lstStyle/>
                        <a:p>
                          <a:endParaRPr lang="en-US"/>
                        </a:p>
                      </a:txBody>
                      <a:tcPr marL="49938" marR="49938" marT="0" marB="0" anchor="ctr">
                        <a:blipFill>
                          <a:blip r:embed="rId3"/>
                          <a:stretch>
                            <a:fillRect l="-174905" t="-600000" r="-312928" b="-704918"/>
                          </a:stretch>
                        </a:blipFill>
                      </a:tcPr>
                    </a:tc>
                    <a:tc>
                      <a:txBody>
                        <a:bodyPr/>
                        <a:lstStyle/>
                        <a:p>
                          <a:endParaRPr lang="en-US"/>
                        </a:p>
                      </a:txBody>
                      <a:tcPr marL="49938" marR="49938" marT="0" marB="0" anchor="ctr">
                        <a:blipFill>
                          <a:blip r:embed="rId3"/>
                          <a:stretch>
                            <a:fillRect l="-264835" t="-600000" r="-201465" b="-704918"/>
                          </a:stretch>
                        </a:blipFill>
                      </a:tcPr>
                    </a:tc>
                    <a:tc>
                      <a:txBody>
                        <a:bodyPr/>
                        <a:lstStyle/>
                        <a:p>
                          <a:endParaRPr lang="en-US"/>
                        </a:p>
                      </a:txBody>
                      <a:tcPr marL="49938" marR="49938" marT="0" marB="0" anchor="ctr">
                        <a:blipFill>
                          <a:blip r:embed="rId3"/>
                          <a:stretch>
                            <a:fillRect l="-363504" t="-600000" r="-100730" b="-704918"/>
                          </a:stretch>
                        </a:blipFill>
                      </a:tcPr>
                    </a:tc>
                    <a:tc>
                      <a:txBody>
                        <a:bodyPr/>
                        <a:lstStyle/>
                        <a:p>
                          <a:endParaRPr lang="en-US"/>
                        </a:p>
                      </a:txBody>
                      <a:tcPr marL="49938" marR="49938" marT="0" marB="0" anchor="ctr">
                        <a:blipFill>
                          <a:blip r:embed="rId3"/>
                          <a:stretch>
                            <a:fillRect l="-465201" t="-600000" r="-1099" b="-704918"/>
                          </a:stretch>
                        </a:blipFill>
                      </a:tcPr>
                    </a:tc>
                    <a:extLst>
                      <a:ext uri="{0D108BD9-81ED-4DB2-BD59-A6C34878D82A}">
                        <a16:rowId xmlns:a16="http://schemas.microsoft.com/office/drawing/2014/main" val="3890356656"/>
                      </a:ext>
                    </a:extLst>
                  </a:tr>
                  <a:tr h="370371">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B6</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endParaRPr lang="en-US"/>
                        </a:p>
                      </a:txBody>
                      <a:tcPr marL="49938" marR="49938" marT="0" marB="0" anchor="ctr">
                        <a:blipFill>
                          <a:blip r:embed="rId3"/>
                          <a:stretch>
                            <a:fillRect l="-119048" t="-700000" r="-517143" b="-604918"/>
                          </a:stretch>
                        </a:blipFill>
                      </a:tcPr>
                    </a:tc>
                    <a:tc>
                      <a:txBody>
                        <a:bodyPr/>
                        <a:lstStyle/>
                        <a:p>
                          <a:endParaRPr lang="en-US"/>
                        </a:p>
                      </a:txBody>
                      <a:tcPr marL="49938" marR="49938" marT="0" marB="0" anchor="ctr">
                        <a:blipFill>
                          <a:blip r:embed="rId3"/>
                          <a:stretch>
                            <a:fillRect l="-174905" t="-700000" r="-312928" b="-604918"/>
                          </a:stretch>
                        </a:blipFill>
                      </a:tcPr>
                    </a:tc>
                    <a:tc>
                      <a:txBody>
                        <a:bodyPr/>
                        <a:lstStyle/>
                        <a:p>
                          <a:endParaRPr lang="en-US"/>
                        </a:p>
                      </a:txBody>
                      <a:tcPr marL="49938" marR="49938" marT="0" marB="0" anchor="ctr">
                        <a:blipFill>
                          <a:blip r:embed="rId3"/>
                          <a:stretch>
                            <a:fillRect l="-264835" t="-700000" r="-201465" b="-604918"/>
                          </a:stretch>
                        </a:blipFill>
                      </a:tcPr>
                    </a:tc>
                    <a:tc>
                      <a:txBody>
                        <a:bodyPr/>
                        <a:lstStyle/>
                        <a:p>
                          <a:endParaRPr lang="en-US"/>
                        </a:p>
                      </a:txBody>
                      <a:tcPr marL="49938" marR="49938" marT="0" marB="0" anchor="ctr">
                        <a:blipFill>
                          <a:blip r:embed="rId3"/>
                          <a:stretch>
                            <a:fillRect l="-363504" t="-700000" r="-100730" b="-604918"/>
                          </a:stretch>
                        </a:blipFill>
                      </a:tcPr>
                    </a:tc>
                    <a:tc>
                      <a:txBody>
                        <a:bodyPr/>
                        <a:lstStyle/>
                        <a:p>
                          <a:endParaRPr lang="en-US"/>
                        </a:p>
                      </a:txBody>
                      <a:tcPr marL="49938" marR="49938" marT="0" marB="0" anchor="ctr">
                        <a:blipFill>
                          <a:blip r:embed="rId3"/>
                          <a:stretch>
                            <a:fillRect l="-465201" t="-700000" r="-1099" b="-604918"/>
                          </a:stretch>
                        </a:blipFill>
                      </a:tcPr>
                    </a:tc>
                    <a:extLst>
                      <a:ext uri="{0D108BD9-81ED-4DB2-BD59-A6C34878D82A}">
                        <a16:rowId xmlns:a16="http://schemas.microsoft.com/office/drawing/2014/main" val="1121890425"/>
                      </a:ext>
                    </a:extLst>
                  </a:tr>
                  <a:tr h="370371">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B7</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endParaRPr lang="en-US"/>
                        </a:p>
                      </a:txBody>
                      <a:tcPr marL="49938" marR="49938" marT="0" marB="0" anchor="ctr">
                        <a:blipFill>
                          <a:blip r:embed="rId3"/>
                          <a:stretch>
                            <a:fillRect l="-119048" t="-800000" r="-517143" b="-504918"/>
                          </a:stretch>
                        </a:blipFill>
                      </a:tcPr>
                    </a:tc>
                    <a:tc>
                      <a:txBody>
                        <a:bodyPr/>
                        <a:lstStyle/>
                        <a:p>
                          <a:endParaRPr lang="en-US"/>
                        </a:p>
                      </a:txBody>
                      <a:tcPr marL="49938" marR="49938" marT="0" marB="0" anchor="ctr">
                        <a:blipFill>
                          <a:blip r:embed="rId3"/>
                          <a:stretch>
                            <a:fillRect l="-174905" t="-800000" r="-312928" b="-504918"/>
                          </a:stretch>
                        </a:blipFill>
                      </a:tcPr>
                    </a:tc>
                    <a:tc>
                      <a:txBody>
                        <a:bodyPr/>
                        <a:lstStyle/>
                        <a:p>
                          <a:endParaRPr lang="en-US"/>
                        </a:p>
                      </a:txBody>
                      <a:tcPr marL="49938" marR="49938" marT="0" marB="0" anchor="ctr">
                        <a:blipFill>
                          <a:blip r:embed="rId3"/>
                          <a:stretch>
                            <a:fillRect l="-264835" t="-800000" r="-201465" b="-504918"/>
                          </a:stretch>
                        </a:blipFill>
                      </a:tcPr>
                    </a:tc>
                    <a:tc>
                      <a:txBody>
                        <a:bodyPr/>
                        <a:lstStyle/>
                        <a:p>
                          <a:endParaRPr lang="en-US"/>
                        </a:p>
                      </a:txBody>
                      <a:tcPr marL="49938" marR="49938" marT="0" marB="0" anchor="ctr">
                        <a:blipFill>
                          <a:blip r:embed="rId3"/>
                          <a:stretch>
                            <a:fillRect l="-363504" t="-800000" r="-100730" b="-504918"/>
                          </a:stretch>
                        </a:blipFill>
                      </a:tcPr>
                    </a:tc>
                    <a:tc>
                      <a:txBody>
                        <a:bodyPr/>
                        <a:lstStyle/>
                        <a:p>
                          <a:endParaRPr lang="en-US"/>
                        </a:p>
                      </a:txBody>
                      <a:tcPr marL="49938" marR="49938" marT="0" marB="0" anchor="ctr">
                        <a:blipFill>
                          <a:blip r:embed="rId3"/>
                          <a:stretch>
                            <a:fillRect l="-465201" t="-800000" r="-1099" b="-504918"/>
                          </a:stretch>
                        </a:blipFill>
                      </a:tcPr>
                    </a:tc>
                    <a:extLst>
                      <a:ext uri="{0D108BD9-81ED-4DB2-BD59-A6C34878D82A}">
                        <a16:rowId xmlns:a16="http://schemas.microsoft.com/office/drawing/2014/main" val="2719717336"/>
                      </a:ext>
                    </a:extLst>
                  </a:tr>
                  <a:tr h="370371">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B8</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endParaRPr lang="en-US"/>
                        </a:p>
                      </a:txBody>
                      <a:tcPr marL="49938" marR="49938" marT="0" marB="0" anchor="ctr">
                        <a:blipFill>
                          <a:blip r:embed="rId3"/>
                          <a:stretch>
                            <a:fillRect l="-119048" t="-900000" r="-517143" b="-404918"/>
                          </a:stretch>
                        </a:blipFill>
                      </a:tcPr>
                    </a:tc>
                    <a:tc>
                      <a:txBody>
                        <a:bodyPr/>
                        <a:lstStyle/>
                        <a:p>
                          <a:endParaRPr lang="en-US"/>
                        </a:p>
                      </a:txBody>
                      <a:tcPr marL="49938" marR="49938" marT="0" marB="0" anchor="ctr">
                        <a:blipFill>
                          <a:blip r:embed="rId3"/>
                          <a:stretch>
                            <a:fillRect l="-174905" t="-900000" r="-312928" b="-404918"/>
                          </a:stretch>
                        </a:blipFill>
                      </a:tcPr>
                    </a:tc>
                    <a:tc>
                      <a:txBody>
                        <a:bodyPr/>
                        <a:lstStyle/>
                        <a:p>
                          <a:endParaRPr lang="en-US"/>
                        </a:p>
                      </a:txBody>
                      <a:tcPr marL="49938" marR="49938" marT="0" marB="0" anchor="ctr">
                        <a:blipFill>
                          <a:blip r:embed="rId3"/>
                          <a:stretch>
                            <a:fillRect l="-264835" t="-900000" r="-201465" b="-404918"/>
                          </a:stretch>
                        </a:blipFill>
                      </a:tcPr>
                    </a:tc>
                    <a:tc>
                      <a:txBody>
                        <a:bodyPr/>
                        <a:lstStyle/>
                        <a:p>
                          <a:endParaRPr lang="en-US"/>
                        </a:p>
                      </a:txBody>
                      <a:tcPr marL="49938" marR="49938" marT="0" marB="0" anchor="ctr">
                        <a:blipFill>
                          <a:blip r:embed="rId3"/>
                          <a:stretch>
                            <a:fillRect l="-363504" t="-900000" r="-100730" b="-404918"/>
                          </a:stretch>
                        </a:blipFill>
                      </a:tcPr>
                    </a:tc>
                    <a:tc>
                      <a:txBody>
                        <a:bodyPr/>
                        <a:lstStyle/>
                        <a:p>
                          <a:endParaRPr lang="en-US"/>
                        </a:p>
                      </a:txBody>
                      <a:tcPr marL="49938" marR="49938" marT="0" marB="0" anchor="ctr">
                        <a:blipFill>
                          <a:blip r:embed="rId3"/>
                          <a:stretch>
                            <a:fillRect l="-465201" t="-900000" r="-1099" b="-404918"/>
                          </a:stretch>
                        </a:blipFill>
                      </a:tcPr>
                    </a:tc>
                    <a:extLst>
                      <a:ext uri="{0D108BD9-81ED-4DB2-BD59-A6C34878D82A}">
                        <a16:rowId xmlns:a16="http://schemas.microsoft.com/office/drawing/2014/main" val="2851321711"/>
                      </a:ext>
                    </a:extLst>
                  </a:tr>
                  <a:tr h="370371">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B9</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endParaRPr lang="en-US"/>
                        </a:p>
                      </a:txBody>
                      <a:tcPr marL="49938" marR="49938" marT="0" marB="0" anchor="ctr">
                        <a:blipFill>
                          <a:blip r:embed="rId3"/>
                          <a:stretch>
                            <a:fillRect l="-119048" t="-1016667" r="-517143" b="-311667"/>
                          </a:stretch>
                        </a:blipFill>
                      </a:tcPr>
                    </a:tc>
                    <a:tc>
                      <a:txBody>
                        <a:bodyPr/>
                        <a:lstStyle/>
                        <a:p>
                          <a:endParaRPr lang="en-US"/>
                        </a:p>
                      </a:txBody>
                      <a:tcPr marL="49938" marR="49938" marT="0" marB="0" anchor="ctr">
                        <a:blipFill>
                          <a:blip r:embed="rId3"/>
                          <a:stretch>
                            <a:fillRect l="-174905" t="-1016667" r="-312928" b="-311667"/>
                          </a:stretch>
                        </a:blipFill>
                      </a:tcPr>
                    </a:tc>
                    <a:tc>
                      <a:txBody>
                        <a:bodyPr/>
                        <a:lstStyle/>
                        <a:p>
                          <a:endParaRPr lang="en-US"/>
                        </a:p>
                      </a:txBody>
                      <a:tcPr marL="49938" marR="49938" marT="0" marB="0" anchor="ctr">
                        <a:blipFill>
                          <a:blip r:embed="rId3"/>
                          <a:stretch>
                            <a:fillRect l="-264835" t="-1016667" r="-201465" b="-311667"/>
                          </a:stretch>
                        </a:blipFill>
                      </a:tcPr>
                    </a:tc>
                    <a:tc>
                      <a:txBody>
                        <a:bodyPr/>
                        <a:lstStyle/>
                        <a:p>
                          <a:endParaRPr lang="en-US"/>
                        </a:p>
                      </a:txBody>
                      <a:tcPr marL="49938" marR="49938" marT="0" marB="0" anchor="ctr">
                        <a:blipFill>
                          <a:blip r:embed="rId3"/>
                          <a:stretch>
                            <a:fillRect l="-363504" t="-1016667" r="-100730" b="-311667"/>
                          </a:stretch>
                        </a:blipFill>
                      </a:tcPr>
                    </a:tc>
                    <a:tc>
                      <a:txBody>
                        <a:bodyPr/>
                        <a:lstStyle/>
                        <a:p>
                          <a:endParaRPr lang="en-US"/>
                        </a:p>
                      </a:txBody>
                      <a:tcPr marL="49938" marR="49938" marT="0" marB="0" anchor="ctr">
                        <a:blipFill>
                          <a:blip r:embed="rId3"/>
                          <a:stretch>
                            <a:fillRect l="-465201" t="-1016667" r="-1099" b="-311667"/>
                          </a:stretch>
                        </a:blipFill>
                      </a:tcPr>
                    </a:tc>
                    <a:extLst>
                      <a:ext uri="{0D108BD9-81ED-4DB2-BD59-A6C34878D82A}">
                        <a16:rowId xmlns:a16="http://schemas.microsoft.com/office/drawing/2014/main" val="4124381376"/>
                      </a:ext>
                    </a:extLst>
                  </a:tr>
                  <a:tr h="370371">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B10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endParaRPr lang="en-US"/>
                        </a:p>
                      </a:txBody>
                      <a:tcPr marL="49938" marR="49938" marT="0" marB="0" anchor="ctr">
                        <a:blipFill>
                          <a:blip r:embed="rId3"/>
                          <a:stretch>
                            <a:fillRect l="-119048" t="-1098361" r="-517143" b="-206557"/>
                          </a:stretch>
                        </a:blipFill>
                      </a:tcPr>
                    </a:tc>
                    <a:tc>
                      <a:txBody>
                        <a:bodyPr/>
                        <a:lstStyle/>
                        <a:p>
                          <a:endParaRPr lang="en-US"/>
                        </a:p>
                      </a:txBody>
                      <a:tcPr marL="49938" marR="49938" marT="0" marB="0" anchor="ctr">
                        <a:blipFill>
                          <a:blip r:embed="rId3"/>
                          <a:stretch>
                            <a:fillRect l="-174905" t="-1098361" r="-312928" b="-206557"/>
                          </a:stretch>
                        </a:blipFill>
                      </a:tcPr>
                    </a:tc>
                    <a:tc>
                      <a:txBody>
                        <a:bodyPr/>
                        <a:lstStyle/>
                        <a:p>
                          <a:endParaRPr lang="en-US"/>
                        </a:p>
                      </a:txBody>
                      <a:tcPr marL="49938" marR="49938" marT="0" marB="0" anchor="ctr">
                        <a:blipFill>
                          <a:blip r:embed="rId3"/>
                          <a:stretch>
                            <a:fillRect l="-264835" t="-1098361" r="-201465" b="-206557"/>
                          </a:stretch>
                        </a:blipFill>
                      </a:tcPr>
                    </a:tc>
                    <a:tc>
                      <a:txBody>
                        <a:bodyPr/>
                        <a:lstStyle/>
                        <a:p>
                          <a:endParaRPr lang="en-US"/>
                        </a:p>
                      </a:txBody>
                      <a:tcPr marL="49938" marR="49938" marT="0" marB="0" anchor="ctr">
                        <a:blipFill>
                          <a:blip r:embed="rId3"/>
                          <a:stretch>
                            <a:fillRect l="-363504" t="-1098361" r="-100730" b="-206557"/>
                          </a:stretch>
                        </a:blipFill>
                      </a:tcPr>
                    </a:tc>
                    <a:tc>
                      <a:txBody>
                        <a:bodyPr/>
                        <a:lstStyle/>
                        <a:p>
                          <a:endParaRPr lang="en-US"/>
                        </a:p>
                      </a:txBody>
                      <a:tcPr marL="49938" marR="49938" marT="0" marB="0" anchor="ctr">
                        <a:blipFill>
                          <a:blip r:embed="rId3"/>
                          <a:stretch>
                            <a:fillRect l="-465201" t="-1098361" r="-1099" b="-206557"/>
                          </a:stretch>
                        </a:blipFill>
                      </a:tcPr>
                    </a:tc>
                    <a:extLst>
                      <a:ext uri="{0D108BD9-81ED-4DB2-BD59-A6C34878D82A}">
                        <a16:rowId xmlns:a16="http://schemas.microsoft.com/office/drawing/2014/main" val="1074451056"/>
                      </a:ext>
                    </a:extLst>
                  </a:tr>
                  <a:tr h="370371">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B11</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endParaRPr lang="en-US"/>
                        </a:p>
                      </a:txBody>
                      <a:tcPr marL="49938" marR="49938" marT="0" marB="0" anchor="ctr">
                        <a:blipFill>
                          <a:blip r:embed="rId3"/>
                          <a:stretch>
                            <a:fillRect l="-119048" t="-1198361" r="-517143" b="-106557"/>
                          </a:stretch>
                        </a:blipFill>
                      </a:tcPr>
                    </a:tc>
                    <a:tc>
                      <a:txBody>
                        <a:bodyPr/>
                        <a:lstStyle/>
                        <a:p>
                          <a:endParaRPr lang="en-US"/>
                        </a:p>
                      </a:txBody>
                      <a:tcPr marL="49938" marR="49938" marT="0" marB="0" anchor="ctr">
                        <a:blipFill>
                          <a:blip r:embed="rId3"/>
                          <a:stretch>
                            <a:fillRect l="-174905" t="-1198361" r="-312928" b="-106557"/>
                          </a:stretch>
                        </a:blipFill>
                      </a:tcPr>
                    </a:tc>
                    <a:tc>
                      <a:txBody>
                        <a:bodyPr/>
                        <a:lstStyle/>
                        <a:p>
                          <a:endParaRPr lang="en-US"/>
                        </a:p>
                      </a:txBody>
                      <a:tcPr marL="49938" marR="49938" marT="0" marB="0" anchor="ctr">
                        <a:blipFill>
                          <a:blip r:embed="rId3"/>
                          <a:stretch>
                            <a:fillRect l="-264835" t="-1198361" r="-201465" b="-106557"/>
                          </a:stretch>
                        </a:blipFill>
                      </a:tcPr>
                    </a:tc>
                    <a:tc>
                      <a:txBody>
                        <a:bodyPr/>
                        <a:lstStyle/>
                        <a:p>
                          <a:endParaRPr lang="en-US"/>
                        </a:p>
                      </a:txBody>
                      <a:tcPr marL="49938" marR="49938" marT="0" marB="0" anchor="ctr">
                        <a:blipFill>
                          <a:blip r:embed="rId3"/>
                          <a:stretch>
                            <a:fillRect l="-363504" t="-1198361" r="-100730" b="-106557"/>
                          </a:stretch>
                        </a:blipFill>
                      </a:tcPr>
                    </a:tc>
                    <a:tc>
                      <a:txBody>
                        <a:bodyPr/>
                        <a:lstStyle/>
                        <a:p>
                          <a:endParaRPr lang="en-US"/>
                        </a:p>
                      </a:txBody>
                      <a:tcPr marL="49938" marR="49938" marT="0" marB="0" anchor="ctr">
                        <a:blipFill>
                          <a:blip r:embed="rId3"/>
                          <a:stretch>
                            <a:fillRect l="-465201" t="-1198361" r="-1099" b="-106557"/>
                          </a:stretch>
                        </a:blipFill>
                      </a:tcPr>
                    </a:tc>
                    <a:extLst>
                      <a:ext uri="{0D108BD9-81ED-4DB2-BD59-A6C34878D82A}">
                        <a16:rowId xmlns:a16="http://schemas.microsoft.com/office/drawing/2014/main" val="874246815"/>
                      </a:ext>
                    </a:extLst>
                  </a:tr>
                  <a:tr h="370371">
                    <a:tc>
                      <a:txBody>
                        <a:bodyPr/>
                        <a:lstStyle/>
                        <a:p>
                          <a:pPr marL="0" marR="0" algn="ctr">
                            <a:spcBef>
                              <a:spcPts val="0"/>
                            </a:spcBef>
                            <a:spcAft>
                              <a:spcPts val="600"/>
                            </a:spcAft>
                          </a:pPr>
                          <a:r>
                            <a:rPr lang="en-US" sz="1400">
                              <a:effectLst/>
                              <a:latin typeface="Times New Roman" panose="02020603050405020304" pitchFamily="18" charset="0"/>
                              <a:cs typeface="Times New Roman" panose="02020603050405020304" pitchFamily="18" charset="0"/>
                            </a:rPr>
                            <a:t>B12</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9938" marR="49938" marT="0" marB="0" anchor="ctr"/>
                    </a:tc>
                    <a:tc>
                      <a:txBody>
                        <a:bodyPr/>
                        <a:lstStyle/>
                        <a:p>
                          <a:endParaRPr lang="en-US"/>
                        </a:p>
                      </a:txBody>
                      <a:tcPr marL="49938" marR="49938" marT="0" marB="0" anchor="ctr">
                        <a:blipFill>
                          <a:blip r:embed="rId3"/>
                          <a:stretch>
                            <a:fillRect l="-119048" t="-1298361" r="-517143" b="-6557"/>
                          </a:stretch>
                        </a:blipFill>
                      </a:tcPr>
                    </a:tc>
                    <a:tc>
                      <a:txBody>
                        <a:bodyPr/>
                        <a:lstStyle/>
                        <a:p>
                          <a:endParaRPr lang="en-US"/>
                        </a:p>
                      </a:txBody>
                      <a:tcPr marL="49938" marR="49938" marT="0" marB="0" anchor="ctr">
                        <a:blipFill>
                          <a:blip r:embed="rId3"/>
                          <a:stretch>
                            <a:fillRect l="-174905" t="-1298361" r="-312928" b="-6557"/>
                          </a:stretch>
                        </a:blipFill>
                      </a:tcPr>
                    </a:tc>
                    <a:tc>
                      <a:txBody>
                        <a:bodyPr/>
                        <a:lstStyle/>
                        <a:p>
                          <a:endParaRPr lang="en-US"/>
                        </a:p>
                      </a:txBody>
                      <a:tcPr marL="49938" marR="49938" marT="0" marB="0" anchor="ctr">
                        <a:blipFill>
                          <a:blip r:embed="rId3"/>
                          <a:stretch>
                            <a:fillRect l="-264835" t="-1298361" r="-201465" b="-6557"/>
                          </a:stretch>
                        </a:blipFill>
                      </a:tcPr>
                    </a:tc>
                    <a:tc>
                      <a:txBody>
                        <a:bodyPr/>
                        <a:lstStyle/>
                        <a:p>
                          <a:endParaRPr lang="en-US"/>
                        </a:p>
                      </a:txBody>
                      <a:tcPr marL="49938" marR="49938" marT="0" marB="0" anchor="ctr">
                        <a:blipFill>
                          <a:blip r:embed="rId3"/>
                          <a:stretch>
                            <a:fillRect l="-363504" t="-1298361" r="-100730" b="-6557"/>
                          </a:stretch>
                        </a:blipFill>
                      </a:tcPr>
                    </a:tc>
                    <a:tc>
                      <a:txBody>
                        <a:bodyPr/>
                        <a:lstStyle/>
                        <a:p>
                          <a:endParaRPr lang="en-US"/>
                        </a:p>
                      </a:txBody>
                      <a:tcPr marL="49938" marR="49938" marT="0" marB="0" anchor="ctr">
                        <a:blipFill>
                          <a:blip r:embed="rId3"/>
                          <a:stretch>
                            <a:fillRect l="-465201" t="-1298361" r="-1099" b="-6557"/>
                          </a:stretch>
                        </a:blipFill>
                      </a:tcPr>
                    </a:tc>
                    <a:extLst>
                      <a:ext uri="{0D108BD9-81ED-4DB2-BD59-A6C34878D82A}">
                        <a16:rowId xmlns:a16="http://schemas.microsoft.com/office/drawing/2014/main" val="700033725"/>
                      </a:ext>
                    </a:extLst>
                  </a:tr>
                </a:tbl>
              </a:graphicData>
            </a:graphic>
          </p:graphicFrame>
        </mc:Fallback>
      </mc:AlternateContent>
    </p:spTree>
    <p:extLst>
      <p:ext uri="{BB962C8B-B14F-4D97-AF65-F5344CB8AC3E}">
        <p14:creationId xmlns:p14="http://schemas.microsoft.com/office/powerpoint/2010/main" val="3046265273"/>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439BB32-12EC-49C4-98C1-B14DCB5B5F89}"/>
              </a:ext>
            </a:extLst>
          </p:cNvPr>
          <p:cNvSpPr txBox="1">
            <a:spLocks/>
          </p:cNvSpPr>
          <p:nvPr/>
        </p:nvSpPr>
        <p:spPr>
          <a:xfrm>
            <a:off x="420000" y="208273"/>
            <a:ext cx="11340000" cy="820025"/>
          </a:xfrm>
          <a:prstGeom prst="rect">
            <a:avLst/>
          </a:prstGeom>
        </p:spPr>
        <p:txBody>
          <a:bodyPr anchor="ctr"/>
          <a:lstStyle>
            <a:lvl1pPr algn="l" defTabSz="914400" rtl="0" eaLnBrk="1" latinLnBrk="0" hangingPunct="1">
              <a:lnSpc>
                <a:spcPct val="90000"/>
              </a:lnSpc>
              <a:spcBef>
                <a:spcPct val="0"/>
              </a:spcBef>
              <a:buNone/>
              <a:defRPr sz="3200" kern="1200" spc="-100" baseline="0">
                <a:solidFill>
                  <a:schemeClr val="tx1">
                    <a:lumMod val="75000"/>
                    <a:lumOff val="25000"/>
                  </a:schemeClr>
                </a:solidFill>
                <a:latin typeface="+mj-lt"/>
                <a:ea typeface="+mj-ea"/>
                <a:cs typeface="+mj-cs"/>
              </a:defRPr>
            </a:lvl1pPr>
          </a:lstStyle>
          <a:p>
            <a:r>
              <a:rPr lang="en-US" sz="4000" b="1" dirty="0">
                <a:solidFill>
                  <a:schemeClr val="tx1"/>
                </a:solidFill>
                <a:latin typeface="Times New Roman" panose="02020603050405020304" pitchFamily="18" charset="0"/>
                <a:cs typeface="Times New Roman" panose="02020603050405020304" pitchFamily="18" charset="0"/>
              </a:rPr>
              <a:t>Project description </a:t>
            </a:r>
          </a:p>
        </p:txBody>
      </p:sp>
      <p:pic>
        <p:nvPicPr>
          <p:cNvPr id="5" name="Picture 4">
            <a:extLst>
              <a:ext uri="{FF2B5EF4-FFF2-40B4-BE49-F238E27FC236}">
                <a16:creationId xmlns:a16="http://schemas.microsoft.com/office/drawing/2014/main" id="{D3D805D0-9AA9-4B9C-BCEA-9060F0C00AA4}"/>
              </a:ext>
            </a:extLst>
          </p:cNvPr>
          <p:cNvPicPr>
            <a:picLocks noChangeAspect="1"/>
          </p:cNvPicPr>
          <p:nvPr/>
        </p:nvPicPr>
        <p:blipFill>
          <a:blip r:embed="rId3"/>
          <a:stretch>
            <a:fillRect/>
          </a:stretch>
        </p:blipFill>
        <p:spPr>
          <a:xfrm>
            <a:off x="9551963" y="5003794"/>
            <a:ext cx="1753365" cy="1645933"/>
          </a:xfrm>
          <a:prstGeom prst="rect">
            <a:avLst/>
          </a:prstGeom>
        </p:spPr>
      </p:pic>
      <p:sp>
        <p:nvSpPr>
          <p:cNvPr id="12" name="Content Placeholder 11">
            <a:extLst>
              <a:ext uri="{FF2B5EF4-FFF2-40B4-BE49-F238E27FC236}">
                <a16:creationId xmlns:a16="http://schemas.microsoft.com/office/drawing/2014/main" id="{A6DBB003-55D5-4230-8E3B-B49101357BB7}"/>
              </a:ext>
            </a:extLst>
          </p:cNvPr>
          <p:cNvSpPr>
            <a:spLocks noGrp="1"/>
          </p:cNvSpPr>
          <p:nvPr>
            <p:ph idx="1"/>
          </p:nvPr>
        </p:nvSpPr>
        <p:spPr>
          <a:xfrm>
            <a:off x="424369" y="1272207"/>
            <a:ext cx="11335631" cy="2425149"/>
          </a:xfrm>
        </p:spPr>
        <p:txBody>
          <a:bodyPr/>
          <a:lstStyle/>
          <a:p>
            <a:pPr algn="just">
              <a:lnSpc>
                <a:spcPct val="100000"/>
              </a:lnSpc>
              <a:buFont typeface="Courier New" panose="02070309020205020404" pitchFamily="49" charset="0"/>
              <a:buChar char="o"/>
            </a:pPr>
            <a:r>
              <a:rPr lang="en-US" sz="2400" dirty="0">
                <a:solidFill>
                  <a:schemeClr val="tx1"/>
                </a:solidFill>
                <a:latin typeface="Times New Roman" panose="02020603050405020304" pitchFamily="18" charset="0"/>
                <a:cs typeface="Times New Roman" panose="02020603050405020304" pitchFamily="18" charset="0"/>
              </a:rPr>
              <a:t>The building in question, is a residential building that lies on Mount Gerizim, which is located in the Palestinian city of Nablus. </a:t>
            </a:r>
          </a:p>
          <a:p>
            <a:pPr algn="just">
              <a:lnSpc>
                <a:spcPct val="100000"/>
              </a:lnSpc>
              <a:buFont typeface="Courier New" panose="02070309020205020404" pitchFamily="49" charset="0"/>
              <a:buChar char="o"/>
            </a:pPr>
            <a:r>
              <a:rPr lang="en-US" sz="2400" dirty="0">
                <a:solidFill>
                  <a:schemeClr val="tx1"/>
                </a:solidFill>
                <a:latin typeface="Times New Roman" panose="02020603050405020304" pitchFamily="18" charset="0"/>
                <a:cs typeface="Times New Roman" panose="02020603050405020304" pitchFamily="18" charset="0"/>
              </a:rPr>
              <a:t>The building consists of six stories, of which, four stories are identical and function as residential floors. The other two floors are two unique floors, first of which, is the ground floor which functions as a storage floor. The other one is the basement floor which functions mainly as a parking space for the residents’ cars.</a:t>
            </a:r>
          </a:p>
          <a:p>
            <a:pPr marL="0" indent="0">
              <a:buNone/>
            </a:pPr>
            <a:endParaRPr lang="en-US" dirty="0"/>
          </a:p>
        </p:txBody>
      </p:sp>
      <mc:AlternateContent xmlns:mc="http://schemas.openxmlformats.org/markup-compatibility/2006" xmlns:a14="http://schemas.microsoft.com/office/drawing/2010/main">
        <mc:Choice Requires="a14">
          <p:graphicFrame>
            <p:nvGraphicFramePr>
              <p:cNvPr id="15" name="Table 15">
                <a:extLst>
                  <a:ext uri="{FF2B5EF4-FFF2-40B4-BE49-F238E27FC236}">
                    <a16:creationId xmlns:a16="http://schemas.microsoft.com/office/drawing/2014/main" id="{3C8B3153-A07B-4915-92AD-45421B835E88}"/>
                  </a:ext>
                </a:extLst>
              </p:cNvPr>
              <p:cNvGraphicFramePr>
                <a:graphicFrameLocks noGrp="1"/>
              </p:cNvGraphicFramePr>
              <p:nvPr>
                <p:extLst>
                  <p:ext uri="{D42A27DB-BD31-4B8C-83A1-F6EECF244321}">
                    <p14:modId xmlns:p14="http://schemas.microsoft.com/office/powerpoint/2010/main" val="2538556365"/>
                  </p:ext>
                </p:extLst>
              </p:nvPr>
            </p:nvGraphicFramePr>
            <p:xfrm>
              <a:off x="702365" y="4125720"/>
              <a:ext cx="10602963" cy="1701040"/>
            </p:xfrm>
            <a:graphic>
              <a:graphicData uri="http://schemas.openxmlformats.org/drawingml/2006/table">
                <a:tbl>
                  <a:tblPr firstRow="1" bandRow="1">
                    <a:tableStyleId>{E8B1032C-EA38-4F05-BA0D-38AFFFC7BED3}</a:tableStyleId>
                  </a:tblPr>
                  <a:tblGrid>
                    <a:gridCol w="3534321">
                      <a:extLst>
                        <a:ext uri="{9D8B030D-6E8A-4147-A177-3AD203B41FA5}">
                          <a16:colId xmlns:a16="http://schemas.microsoft.com/office/drawing/2014/main" val="2444029106"/>
                        </a:ext>
                      </a:extLst>
                    </a:gridCol>
                    <a:gridCol w="3534321">
                      <a:extLst>
                        <a:ext uri="{9D8B030D-6E8A-4147-A177-3AD203B41FA5}">
                          <a16:colId xmlns:a16="http://schemas.microsoft.com/office/drawing/2014/main" val="1221341551"/>
                        </a:ext>
                      </a:extLst>
                    </a:gridCol>
                    <a:gridCol w="3534321">
                      <a:extLst>
                        <a:ext uri="{9D8B030D-6E8A-4147-A177-3AD203B41FA5}">
                          <a16:colId xmlns:a16="http://schemas.microsoft.com/office/drawing/2014/main" val="3242585508"/>
                        </a:ext>
                      </a:extLst>
                    </a:gridCol>
                  </a:tblGrid>
                  <a:tr h="425260">
                    <a:tc>
                      <a:txBody>
                        <a:bodyPr/>
                        <a:lstStyle/>
                        <a:p>
                          <a:pPr algn="ctr"/>
                          <a:r>
                            <a:rPr lang="en-US" b="1" dirty="0">
                              <a:latin typeface="Times New Roman" panose="02020603050405020304" pitchFamily="18" charset="0"/>
                              <a:cs typeface="Times New Roman" panose="02020603050405020304" pitchFamily="18" charset="0"/>
                            </a:rPr>
                            <a:t>Floor location</a:t>
                          </a:r>
                        </a:p>
                      </a:txBody>
                      <a:tcPr/>
                    </a:tc>
                    <a:tc>
                      <a:txBody>
                        <a:bodyPr/>
                        <a:lstStyle/>
                        <a:p>
                          <a:pPr algn="ctr"/>
                          <a:r>
                            <a:rPr lang="en-US" b="1" dirty="0">
                              <a:latin typeface="Times New Roman" panose="02020603050405020304" pitchFamily="18" charset="0"/>
                              <a:cs typeface="Times New Roman" panose="02020603050405020304" pitchFamily="18" charset="0"/>
                            </a:rPr>
                            <a:t>Total area (</a:t>
                          </a:r>
                          <a14:m>
                            <m:oMath xmlns:m="http://schemas.openxmlformats.org/officeDocument/2006/math">
                              <m:sSup>
                                <m:sSupPr>
                                  <m:ctrlPr>
                                    <a:rPr lang="en-US" b="1" i="1" smtClean="0">
                                      <a:latin typeface="Cambria Math" panose="02040503050406030204" pitchFamily="18" charset="0"/>
                                    </a:rPr>
                                  </m:ctrlPr>
                                </m:sSupPr>
                                <m:e>
                                  <m:r>
                                    <a:rPr lang="en-US" b="1" i="1" smtClean="0">
                                      <a:latin typeface="Cambria Math" panose="02040503050406030204" pitchFamily="18" charset="0"/>
                                    </a:rPr>
                                    <m:t>𝒎</m:t>
                                  </m:r>
                                </m:e>
                                <m:sup>
                                  <m:r>
                                    <a:rPr lang="en-US" b="1" i="1" smtClean="0">
                                      <a:latin typeface="Cambria Math" panose="02040503050406030204" pitchFamily="18" charset="0"/>
                                    </a:rPr>
                                    <m:t>𝟐</m:t>
                                  </m:r>
                                </m:sup>
                              </m:sSup>
                            </m:oMath>
                          </a14:m>
                          <a:r>
                            <a:rPr lang="en-US" b="1" dirty="0">
                              <a:latin typeface="Times New Roman" panose="02020603050405020304" pitchFamily="18" charset="0"/>
                              <a:cs typeface="Times New Roman" panose="02020603050405020304" pitchFamily="18" charset="0"/>
                            </a:rPr>
                            <a:t>)</a:t>
                          </a:r>
                        </a:p>
                      </a:txBody>
                      <a:tcPr/>
                    </a:tc>
                    <a:tc>
                      <a:txBody>
                        <a:bodyPr/>
                        <a:lstStyle/>
                        <a:p>
                          <a:pPr algn="ctr"/>
                          <a:r>
                            <a:rPr lang="en-US" b="1" dirty="0">
                              <a:latin typeface="Times New Roman" panose="02020603050405020304" pitchFamily="18" charset="0"/>
                              <a:cs typeface="Times New Roman" panose="02020603050405020304" pitchFamily="18" charset="0"/>
                            </a:rPr>
                            <a:t>Total height (</a:t>
                          </a:r>
                          <a14:m>
                            <m:oMath xmlns:m="http://schemas.openxmlformats.org/officeDocument/2006/math">
                              <m:r>
                                <a:rPr lang="en-US" b="1" i="1" smtClean="0">
                                  <a:latin typeface="Cambria Math" panose="02040503050406030204" pitchFamily="18" charset="0"/>
                                  <a:cs typeface="Times New Roman" panose="02020603050405020304" pitchFamily="18" charset="0"/>
                                </a:rPr>
                                <m:t>𝒎</m:t>
                              </m:r>
                            </m:oMath>
                          </a14:m>
                          <a:r>
                            <a:rPr lang="en-US" b="1" dirty="0">
                              <a:latin typeface="Times New Roman" panose="02020603050405020304" pitchFamily="18" charset="0"/>
                              <a:cs typeface="Times New Roman" panose="02020603050405020304" pitchFamily="18" charset="0"/>
                            </a:rPr>
                            <a:t>)</a:t>
                          </a:r>
                        </a:p>
                      </a:txBody>
                      <a:tcPr/>
                    </a:tc>
                    <a:extLst>
                      <a:ext uri="{0D108BD9-81ED-4DB2-BD59-A6C34878D82A}">
                        <a16:rowId xmlns:a16="http://schemas.microsoft.com/office/drawing/2014/main" val="2213742163"/>
                      </a:ext>
                    </a:extLst>
                  </a:tr>
                  <a:tr h="425260">
                    <a:tc>
                      <a:txBody>
                        <a:bodyPr/>
                        <a:lstStyle/>
                        <a:p>
                          <a:pPr algn="ctr"/>
                          <a:r>
                            <a:rPr lang="en-US" b="0" dirty="0">
                              <a:latin typeface="Times New Roman" panose="02020603050405020304" pitchFamily="18" charset="0"/>
                              <a:cs typeface="Times New Roman" panose="02020603050405020304" pitchFamily="18" charset="0"/>
                            </a:rPr>
                            <a:t>Basement floor</a:t>
                          </a:r>
                        </a:p>
                      </a:txBody>
                      <a:tcPr/>
                    </a:tc>
                    <a:tc>
                      <a:txBody>
                        <a:bodyPr/>
                        <a:lstStyle/>
                        <a:p>
                          <a:pPr algn="ctr"/>
                          <a:r>
                            <a:rPr lang="en-US" sz="1800" b="0" i="0" u="none" strike="noStrike" kern="1200" baseline="0" dirty="0">
                              <a:solidFill>
                                <a:schemeClr val="tx1"/>
                              </a:solidFill>
                              <a:latin typeface="Times New Roman" panose="02020603050405020304" pitchFamily="18" charset="0"/>
                              <a:ea typeface="+mn-ea"/>
                              <a:cs typeface="Times New Roman" panose="02020603050405020304" pitchFamily="18" charset="0"/>
                            </a:rPr>
                            <a:t>283 </a:t>
                          </a:r>
                          <a:endParaRPr lang="en-US" b="0" dirty="0">
                            <a:latin typeface="Times New Roman" panose="02020603050405020304" pitchFamily="18" charset="0"/>
                            <a:cs typeface="Times New Roman" panose="02020603050405020304" pitchFamily="18" charset="0"/>
                          </a:endParaRPr>
                        </a:p>
                      </a:txBody>
                      <a:tcPr/>
                    </a:tc>
                    <a:tc>
                      <a:txBody>
                        <a:bodyPr/>
                        <a:lstStyle/>
                        <a:p>
                          <a:pPr algn="ctr"/>
                          <a:r>
                            <a:rPr lang="en-US" b="0" dirty="0">
                              <a:latin typeface="Times New Roman" panose="02020603050405020304" pitchFamily="18" charset="0"/>
                              <a:cs typeface="Times New Roman" panose="02020603050405020304" pitchFamily="18" charset="0"/>
                            </a:rPr>
                            <a:t>2.8</a:t>
                          </a:r>
                        </a:p>
                      </a:txBody>
                      <a:tcPr/>
                    </a:tc>
                    <a:extLst>
                      <a:ext uri="{0D108BD9-81ED-4DB2-BD59-A6C34878D82A}">
                        <a16:rowId xmlns:a16="http://schemas.microsoft.com/office/drawing/2014/main" val="2056597159"/>
                      </a:ext>
                    </a:extLst>
                  </a:tr>
                  <a:tr h="425260">
                    <a:tc>
                      <a:txBody>
                        <a:bodyPr/>
                        <a:lstStyle/>
                        <a:p>
                          <a:pPr algn="ctr"/>
                          <a:r>
                            <a:rPr lang="en-US" b="0" dirty="0">
                              <a:latin typeface="Times New Roman" panose="02020603050405020304" pitchFamily="18" charset="0"/>
                              <a:cs typeface="Times New Roman" panose="02020603050405020304" pitchFamily="18" charset="0"/>
                            </a:rPr>
                            <a:t>Ground floor</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tx1"/>
                              </a:solidFill>
                              <a:latin typeface="Times New Roman" panose="02020603050405020304" pitchFamily="18" charset="0"/>
                              <a:ea typeface="+mn-ea"/>
                              <a:cs typeface="Times New Roman" panose="02020603050405020304" pitchFamily="18" charset="0"/>
                            </a:rPr>
                            <a:t>231 </a:t>
                          </a:r>
                          <a:endParaRPr lang="en-US" b="0" dirty="0">
                            <a:latin typeface="Times New Roman" panose="02020603050405020304" pitchFamily="18" charset="0"/>
                            <a:cs typeface="Times New Roman" panose="02020603050405020304" pitchFamily="18" charset="0"/>
                          </a:endParaRPr>
                        </a:p>
                      </a:txBody>
                      <a:tcPr/>
                    </a:tc>
                    <a:tc>
                      <a:txBody>
                        <a:bodyPr/>
                        <a:lstStyle/>
                        <a:p>
                          <a:pPr algn="ctr"/>
                          <a:r>
                            <a:rPr lang="en-US" sz="1800" b="0" i="0" u="none" strike="noStrike" kern="1200" baseline="0" dirty="0">
                              <a:solidFill>
                                <a:schemeClr val="tx1"/>
                              </a:solidFill>
                              <a:latin typeface="Times New Roman" panose="02020603050405020304" pitchFamily="18" charset="0"/>
                              <a:ea typeface="+mn-ea"/>
                              <a:cs typeface="Times New Roman" panose="02020603050405020304" pitchFamily="18" charset="0"/>
                            </a:rPr>
                            <a:t>4.75</a:t>
                          </a:r>
                          <a:endParaRPr lang="en-US" b="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735679398"/>
                      </a:ext>
                    </a:extLst>
                  </a:tr>
                  <a:tr h="425260">
                    <a:tc>
                      <a:txBody>
                        <a:bodyPr/>
                        <a:lstStyle/>
                        <a:p>
                          <a:pPr algn="ct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1</m:t>
                                  </m:r>
                                </m:e>
                                <m:sup>
                                  <m:r>
                                    <a:rPr lang="en-US" b="0" i="1" smtClean="0">
                                      <a:latin typeface="Cambria Math" panose="02040503050406030204" pitchFamily="18" charset="0"/>
                                    </a:rPr>
                                    <m:t>𝑠𝑡</m:t>
                                  </m:r>
                                </m:sup>
                              </m:sSup>
                            </m:oMath>
                          </a14:m>
                          <a:r>
                            <a:rPr lang="en-US" b="0" dirty="0">
                              <a:latin typeface="Times New Roman" panose="02020603050405020304" pitchFamily="18" charset="0"/>
                              <a:cs typeface="Times New Roman" panose="02020603050405020304" pitchFamily="18" charset="0"/>
                            </a:rPr>
                            <a:t>floor -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4</m:t>
                                  </m:r>
                                </m:e>
                                <m:sup>
                                  <m:r>
                                    <a:rPr lang="en-US" b="0" i="1" smtClean="0">
                                      <a:latin typeface="Cambria Math" panose="02040503050406030204" pitchFamily="18" charset="0"/>
                                    </a:rPr>
                                    <m:t>𝑡h</m:t>
                                  </m:r>
                                </m:sup>
                              </m:sSup>
                            </m:oMath>
                          </a14:m>
                          <a:r>
                            <a:rPr lang="en-US" b="0" dirty="0">
                              <a:latin typeface="Times New Roman" panose="02020603050405020304" pitchFamily="18" charset="0"/>
                              <a:cs typeface="Times New Roman" panose="02020603050405020304" pitchFamily="18" charset="0"/>
                            </a:rPr>
                            <a:t> floor</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tx1"/>
                              </a:solidFill>
                              <a:latin typeface="Times New Roman" panose="02020603050405020304" pitchFamily="18" charset="0"/>
                              <a:ea typeface="+mn-ea"/>
                              <a:cs typeface="Times New Roman" panose="02020603050405020304" pitchFamily="18" charset="0"/>
                            </a:rPr>
                            <a:t>231 </a:t>
                          </a:r>
                          <a:endParaRPr lang="en-US" b="0" dirty="0">
                            <a:latin typeface="Times New Roman" panose="02020603050405020304" pitchFamily="18" charset="0"/>
                            <a:cs typeface="Times New Roman" panose="02020603050405020304" pitchFamily="18" charset="0"/>
                          </a:endParaRPr>
                        </a:p>
                      </a:txBody>
                      <a:tcPr/>
                    </a:tc>
                    <a:tc>
                      <a:txBody>
                        <a:bodyPr/>
                        <a:lstStyle/>
                        <a:p>
                          <a:pPr algn="ctr"/>
                          <a:r>
                            <a:rPr lang="en-US" b="0" dirty="0">
                              <a:latin typeface="Times New Roman" panose="02020603050405020304" pitchFamily="18" charset="0"/>
                              <a:cs typeface="Times New Roman" panose="02020603050405020304" pitchFamily="18" charset="0"/>
                            </a:rPr>
                            <a:t>3.25</a:t>
                          </a:r>
                        </a:p>
                      </a:txBody>
                      <a:tcPr/>
                    </a:tc>
                    <a:extLst>
                      <a:ext uri="{0D108BD9-81ED-4DB2-BD59-A6C34878D82A}">
                        <a16:rowId xmlns:a16="http://schemas.microsoft.com/office/drawing/2014/main" val="3585803516"/>
                      </a:ext>
                    </a:extLst>
                  </a:tr>
                </a:tbl>
              </a:graphicData>
            </a:graphic>
          </p:graphicFrame>
        </mc:Choice>
        <mc:Fallback xmlns="">
          <p:graphicFrame>
            <p:nvGraphicFramePr>
              <p:cNvPr id="15" name="Table 15">
                <a:extLst>
                  <a:ext uri="{FF2B5EF4-FFF2-40B4-BE49-F238E27FC236}">
                    <a16:creationId xmlns:a16="http://schemas.microsoft.com/office/drawing/2014/main" id="{3C8B3153-A07B-4915-92AD-45421B835E88}"/>
                  </a:ext>
                </a:extLst>
              </p:cNvPr>
              <p:cNvGraphicFramePr>
                <a:graphicFrameLocks noGrp="1"/>
              </p:cNvGraphicFramePr>
              <p:nvPr>
                <p:extLst>
                  <p:ext uri="{D42A27DB-BD31-4B8C-83A1-F6EECF244321}">
                    <p14:modId xmlns:p14="http://schemas.microsoft.com/office/powerpoint/2010/main" val="2538556365"/>
                  </p:ext>
                </p:extLst>
              </p:nvPr>
            </p:nvGraphicFramePr>
            <p:xfrm>
              <a:off x="702365" y="4125720"/>
              <a:ext cx="10602963" cy="1701040"/>
            </p:xfrm>
            <a:graphic>
              <a:graphicData uri="http://schemas.openxmlformats.org/drawingml/2006/table">
                <a:tbl>
                  <a:tblPr firstRow="1" bandRow="1">
                    <a:tableStyleId>{E8B1032C-EA38-4F05-BA0D-38AFFFC7BED3}</a:tableStyleId>
                  </a:tblPr>
                  <a:tblGrid>
                    <a:gridCol w="3534321">
                      <a:extLst>
                        <a:ext uri="{9D8B030D-6E8A-4147-A177-3AD203B41FA5}">
                          <a16:colId xmlns:a16="http://schemas.microsoft.com/office/drawing/2014/main" val="2444029106"/>
                        </a:ext>
                      </a:extLst>
                    </a:gridCol>
                    <a:gridCol w="3534321">
                      <a:extLst>
                        <a:ext uri="{9D8B030D-6E8A-4147-A177-3AD203B41FA5}">
                          <a16:colId xmlns:a16="http://schemas.microsoft.com/office/drawing/2014/main" val="1221341551"/>
                        </a:ext>
                      </a:extLst>
                    </a:gridCol>
                    <a:gridCol w="3534321">
                      <a:extLst>
                        <a:ext uri="{9D8B030D-6E8A-4147-A177-3AD203B41FA5}">
                          <a16:colId xmlns:a16="http://schemas.microsoft.com/office/drawing/2014/main" val="3242585508"/>
                        </a:ext>
                      </a:extLst>
                    </a:gridCol>
                  </a:tblGrid>
                  <a:tr h="425260">
                    <a:tc>
                      <a:txBody>
                        <a:bodyPr/>
                        <a:lstStyle/>
                        <a:p>
                          <a:pPr algn="ctr"/>
                          <a:r>
                            <a:rPr lang="en-US" b="1" dirty="0">
                              <a:latin typeface="Times New Roman" panose="02020603050405020304" pitchFamily="18" charset="0"/>
                              <a:cs typeface="Times New Roman" panose="02020603050405020304" pitchFamily="18" charset="0"/>
                            </a:rPr>
                            <a:t>Floor location</a:t>
                          </a:r>
                        </a:p>
                      </a:txBody>
                      <a:tcPr/>
                    </a:tc>
                    <a:tc>
                      <a:txBody>
                        <a:bodyPr/>
                        <a:lstStyle/>
                        <a:p>
                          <a:endParaRPr lang="en-US"/>
                        </a:p>
                      </a:txBody>
                      <a:tcPr>
                        <a:blipFill>
                          <a:blip r:embed="rId4"/>
                          <a:stretch>
                            <a:fillRect l="-100172" t="-7143" r="-100517" b="-310000"/>
                          </a:stretch>
                        </a:blipFill>
                      </a:tcPr>
                    </a:tc>
                    <a:tc>
                      <a:txBody>
                        <a:bodyPr/>
                        <a:lstStyle/>
                        <a:p>
                          <a:endParaRPr lang="en-US"/>
                        </a:p>
                      </a:txBody>
                      <a:tcPr>
                        <a:blipFill>
                          <a:blip r:embed="rId4"/>
                          <a:stretch>
                            <a:fillRect l="-200172" t="-7143" r="-517" b="-310000"/>
                          </a:stretch>
                        </a:blipFill>
                      </a:tcPr>
                    </a:tc>
                    <a:extLst>
                      <a:ext uri="{0D108BD9-81ED-4DB2-BD59-A6C34878D82A}">
                        <a16:rowId xmlns:a16="http://schemas.microsoft.com/office/drawing/2014/main" val="2213742163"/>
                      </a:ext>
                    </a:extLst>
                  </a:tr>
                  <a:tr h="425260">
                    <a:tc>
                      <a:txBody>
                        <a:bodyPr/>
                        <a:lstStyle/>
                        <a:p>
                          <a:pPr algn="ctr"/>
                          <a:r>
                            <a:rPr lang="en-US" b="0" dirty="0">
                              <a:latin typeface="Times New Roman" panose="02020603050405020304" pitchFamily="18" charset="0"/>
                              <a:cs typeface="Times New Roman" panose="02020603050405020304" pitchFamily="18" charset="0"/>
                            </a:rPr>
                            <a:t>Basement floor</a:t>
                          </a:r>
                        </a:p>
                      </a:txBody>
                      <a:tcPr/>
                    </a:tc>
                    <a:tc>
                      <a:txBody>
                        <a:bodyPr/>
                        <a:lstStyle/>
                        <a:p>
                          <a:pPr algn="ctr"/>
                          <a:r>
                            <a:rPr lang="en-US" sz="1800" b="0" i="0" u="none" strike="noStrike" kern="1200" baseline="0" dirty="0">
                              <a:solidFill>
                                <a:schemeClr val="tx1"/>
                              </a:solidFill>
                              <a:latin typeface="Times New Roman" panose="02020603050405020304" pitchFamily="18" charset="0"/>
                              <a:ea typeface="+mn-ea"/>
                              <a:cs typeface="Times New Roman" panose="02020603050405020304" pitchFamily="18" charset="0"/>
                            </a:rPr>
                            <a:t>283 </a:t>
                          </a:r>
                          <a:endParaRPr lang="en-US" b="0" dirty="0">
                            <a:latin typeface="Times New Roman" panose="02020603050405020304" pitchFamily="18" charset="0"/>
                            <a:cs typeface="Times New Roman" panose="02020603050405020304" pitchFamily="18" charset="0"/>
                          </a:endParaRPr>
                        </a:p>
                      </a:txBody>
                      <a:tcPr/>
                    </a:tc>
                    <a:tc>
                      <a:txBody>
                        <a:bodyPr/>
                        <a:lstStyle/>
                        <a:p>
                          <a:pPr algn="ctr"/>
                          <a:r>
                            <a:rPr lang="en-US" b="0" dirty="0">
                              <a:latin typeface="Times New Roman" panose="02020603050405020304" pitchFamily="18" charset="0"/>
                              <a:cs typeface="Times New Roman" panose="02020603050405020304" pitchFamily="18" charset="0"/>
                            </a:rPr>
                            <a:t>2.8</a:t>
                          </a:r>
                        </a:p>
                      </a:txBody>
                      <a:tcPr/>
                    </a:tc>
                    <a:extLst>
                      <a:ext uri="{0D108BD9-81ED-4DB2-BD59-A6C34878D82A}">
                        <a16:rowId xmlns:a16="http://schemas.microsoft.com/office/drawing/2014/main" val="2056597159"/>
                      </a:ext>
                    </a:extLst>
                  </a:tr>
                  <a:tr h="425260">
                    <a:tc>
                      <a:txBody>
                        <a:bodyPr/>
                        <a:lstStyle/>
                        <a:p>
                          <a:pPr algn="ctr"/>
                          <a:r>
                            <a:rPr lang="en-US" b="0" dirty="0">
                              <a:latin typeface="Times New Roman" panose="02020603050405020304" pitchFamily="18" charset="0"/>
                              <a:cs typeface="Times New Roman" panose="02020603050405020304" pitchFamily="18" charset="0"/>
                            </a:rPr>
                            <a:t>Ground floor</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tx1"/>
                              </a:solidFill>
                              <a:latin typeface="Times New Roman" panose="02020603050405020304" pitchFamily="18" charset="0"/>
                              <a:ea typeface="+mn-ea"/>
                              <a:cs typeface="Times New Roman" panose="02020603050405020304" pitchFamily="18" charset="0"/>
                            </a:rPr>
                            <a:t>231 </a:t>
                          </a:r>
                          <a:endParaRPr lang="en-US" b="0" dirty="0">
                            <a:latin typeface="Times New Roman" panose="02020603050405020304" pitchFamily="18" charset="0"/>
                            <a:cs typeface="Times New Roman" panose="02020603050405020304" pitchFamily="18" charset="0"/>
                          </a:endParaRPr>
                        </a:p>
                      </a:txBody>
                      <a:tcPr/>
                    </a:tc>
                    <a:tc>
                      <a:txBody>
                        <a:bodyPr/>
                        <a:lstStyle/>
                        <a:p>
                          <a:pPr algn="ctr"/>
                          <a:r>
                            <a:rPr lang="en-US" sz="1800" b="0" i="0" u="none" strike="noStrike" kern="1200" baseline="0" dirty="0">
                              <a:solidFill>
                                <a:schemeClr val="tx1"/>
                              </a:solidFill>
                              <a:latin typeface="Times New Roman" panose="02020603050405020304" pitchFamily="18" charset="0"/>
                              <a:ea typeface="+mn-ea"/>
                              <a:cs typeface="Times New Roman" panose="02020603050405020304" pitchFamily="18" charset="0"/>
                            </a:rPr>
                            <a:t>4.75</a:t>
                          </a:r>
                          <a:endParaRPr lang="en-US" b="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735679398"/>
                      </a:ext>
                    </a:extLst>
                  </a:tr>
                  <a:tr h="425260">
                    <a:tc>
                      <a:txBody>
                        <a:bodyPr/>
                        <a:lstStyle/>
                        <a:p>
                          <a:endParaRPr lang="en-US"/>
                        </a:p>
                      </a:txBody>
                      <a:tcPr>
                        <a:blipFill>
                          <a:blip r:embed="rId4"/>
                          <a:stretch>
                            <a:fillRect l="-172" t="-307143" r="-200517" b="-10000"/>
                          </a:stretch>
                        </a:blip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tx1"/>
                              </a:solidFill>
                              <a:latin typeface="Times New Roman" panose="02020603050405020304" pitchFamily="18" charset="0"/>
                              <a:ea typeface="+mn-ea"/>
                              <a:cs typeface="Times New Roman" panose="02020603050405020304" pitchFamily="18" charset="0"/>
                            </a:rPr>
                            <a:t>231 </a:t>
                          </a:r>
                          <a:endParaRPr lang="en-US" b="0" dirty="0">
                            <a:latin typeface="Times New Roman" panose="02020603050405020304" pitchFamily="18" charset="0"/>
                            <a:cs typeface="Times New Roman" panose="02020603050405020304" pitchFamily="18" charset="0"/>
                          </a:endParaRPr>
                        </a:p>
                      </a:txBody>
                      <a:tcPr/>
                    </a:tc>
                    <a:tc>
                      <a:txBody>
                        <a:bodyPr/>
                        <a:lstStyle/>
                        <a:p>
                          <a:pPr algn="ctr"/>
                          <a:r>
                            <a:rPr lang="en-US" b="0" dirty="0">
                              <a:latin typeface="Times New Roman" panose="02020603050405020304" pitchFamily="18" charset="0"/>
                              <a:cs typeface="Times New Roman" panose="02020603050405020304" pitchFamily="18" charset="0"/>
                            </a:rPr>
                            <a:t>3.25</a:t>
                          </a:r>
                        </a:p>
                      </a:txBody>
                      <a:tcPr/>
                    </a:tc>
                    <a:extLst>
                      <a:ext uri="{0D108BD9-81ED-4DB2-BD59-A6C34878D82A}">
                        <a16:rowId xmlns:a16="http://schemas.microsoft.com/office/drawing/2014/main" val="3585803516"/>
                      </a:ext>
                    </a:extLst>
                  </a:tr>
                </a:tbl>
              </a:graphicData>
            </a:graphic>
          </p:graphicFrame>
        </mc:Fallback>
      </mc:AlternateContent>
      <p:sp>
        <p:nvSpPr>
          <p:cNvPr id="6" name="Slide Number Placeholder 4">
            <a:extLst>
              <a:ext uri="{FF2B5EF4-FFF2-40B4-BE49-F238E27FC236}">
                <a16:creationId xmlns:a16="http://schemas.microsoft.com/office/drawing/2014/main" id="{E3ADFF5D-E75C-490E-83DF-CE23847FA126}"/>
              </a:ext>
            </a:extLst>
          </p:cNvPr>
          <p:cNvSpPr>
            <a:spLocks noGrp="1"/>
          </p:cNvSpPr>
          <p:nvPr>
            <p:ph type="sldNum" sz="quarter" idx="11"/>
          </p:nvPr>
        </p:nvSpPr>
        <p:spPr>
          <a:xfrm>
            <a:off x="11409431" y="6213621"/>
            <a:ext cx="537262" cy="365125"/>
          </a:xfrm>
        </p:spPr>
        <p:txBody>
          <a:bodyPr/>
          <a:lstStyle/>
          <a:p>
            <a:fld id="{19B51A1E-902D-48AF-9020-955120F399B6}" type="slidenum">
              <a:rPr lang="en-US" smtClean="0"/>
              <a:pPr/>
              <a:t>5</a:t>
            </a:fld>
            <a:endParaRPr lang="en-US" dirty="0"/>
          </a:p>
        </p:txBody>
      </p:sp>
    </p:spTree>
    <p:extLst>
      <p:ext uri="{BB962C8B-B14F-4D97-AF65-F5344CB8AC3E}">
        <p14:creationId xmlns:p14="http://schemas.microsoft.com/office/powerpoint/2010/main" val="2907848628"/>
      </p:ext>
    </p:extLst>
  </p:cSld>
  <p:clrMapOvr>
    <a:masterClrMapping/>
  </p:clrMapOvr>
  <p:transition spd="slow">
    <p:push dir="u"/>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50</a:t>
            </a:fld>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a:xfrm>
            <a:off x="232613" y="160312"/>
            <a:ext cx="11539386" cy="432000"/>
          </a:xfrm>
        </p:spPr>
        <p:txBody>
          <a:bodyPr/>
          <a:lstStyle/>
          <a:p>
            <a:r>
              <a:rPr lang="en-US" sz="4000" b="1" dirty="0">
                <a:solidFill>
                  <a:schemeClr val="tx1"/>
                </a:solidFill>
                <a:latin typeface="Times New Roman" panose="02020603050405020304" pitchFamily="18" charset="0"/>
                <a:cs typeface="Times New Roman" panose="02020603050405020304" pitchFamily="18" charset="0"/>
              </a:rPr>
              <a:t>Design of Models</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850246" y="6036890"/>
            <a:ext cx="1457125" cy="718586"/>
          </a:xfrm>
          <a:prstGeom prst="rect">
            <a:avLst/>
          </a:prstGeom>
        </p:spPr>
      </p:pic>
      <p:pic>
        <p:nvPicPr>
          <p:cNvPr id="2" name="Picture 1">
            <a:extLst>
              <a:ext uri="{FF2B5EF4-FFF2-40B4-BE49-F238E27FC236}">
                <a16:creationId xmlns:a16="http://schemas.microsoft.com/office/drawing/2014/main" id="{99BBDF5A-CBFA-416E-8AA6-0A91BF1A005C}"/>
              </a:ext>
            </a:extLst>
          </p:cNvPr>
          <p:cNvPicPr>
            <a:picLocks noChangeAspect="1"/>
          </p:cNvPicPr>
          <p:nvPr/>
        </p:nvPicPr>
        <p:blipFill>
          <a:blip r:embed="rId3"/>
          <a:stretch>
            <a:fillRect/>
          </a:stretch>
        </p:blipFill>
        <p:spPr>
          <a:xfrm>
            <a:off x="2059621" y="1303134"/>
            <a:ext cx="8931840" cy="5093049"/>
          </a:xfrm>
          <a:prstGeom prst="rect">
            <a:avLst/>
          </a:prstGeom>
        </p:spPr>
      </p:pic>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245307" y="704852"/>
            <a:ext cx="11726773" cy="5952149"/>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Font typeface="Courier New" panose="02070309020205020404" pitchFamily="49" charset="0"/>
              <a:buChar char="o"/>
            </a:pPr>
            <a:r>
              <a:rPr lang="en-US" sz="2800" dirty="0">
                <a:solidFill>
                  <a:schemeClr val="tx1"/>
                </a:solidFill>
                <a:latin typeface="Times New Roman" panose="02020603050405020304" pitchFamily="18" charset="0"/>
                <a:cs typeface="Times New Roman" panose="02020603050405020304" pitchFamily="18" charset="0"/>
              </a:rPr>
              <a:t>Beams:</a:t>
            </a:r>
          </a:p>
          <a:p>
            <a:pPr lvl="1">
              <a:lnSpc>
                <a:spcPct val="150000"/>
              </a:lnSpc>
            </a:pPr>
            <a:r>
              <a:rPr lang="en-US" sz="2200" dirty="0">
                <a:solidFill>
                  <a:schemeClr val="tx1"/>
                </a:solidFill>
                <a:latin typeface="Times New Roman" panose="02020603050405020304" pitchFamily="18" charset="0"/>
                <a:cs typeface="Times New Roman" panose="02020603050405020304" pitchFamily="18" charset="0"/>
              </a:rPr>
              <a:t>Basement floor:</a:t>
            </a: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45719883"/>
      </p:ext>
    </p:extLst>
  </p:cSld>
  <p:clrMapOvr>
    <a:masterClrMapping/>
  </p:clrMapOvr>
  <p:transition spd="slow">
    <p:push dir="u"/>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51</a:t>
            </a:fld>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a:xfrm>
            <a:off x="232613" y="160312"/>
            <a:ext cx="11539386" cy="432000"/>
          </a:xfrm>
        </p:spPr>
        <p:txBody>
          <a:bodyPr/>
          <a:lstStyle/>
          <a:p>
            <a:r>
              <a:rPr lang="en-US" sz="4000" b="1" dirty="0">
                <a:solidFill>
                  <a:schemeClr val="tx1"/>
                </a:solidFill>
                <a:latin typeface="Times New Roman" panose="02020603050405020304" pitchFamily="18" charset="0"/>
                <a:cs typeface="Times New Roman" panose="02020603050405020304" pitchFamily="18" charset="0"/>
              </a:rPr>
              <a:t>Design of Models</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850246" y="6036890"/>
            <a:ext cx="1457125" cy="718586"/>
          </a:xfrm>
          <a:prstGeom prst="rect">
            <a:avLst/>
          </a:prstGeom>
        </p:spPr>
      </p:pic>
      <p:pic>
        <p:nvPicPr>
          <p:cNvPr id="7" name="Picture 6">
            <a:extLst>
              <a:ext uri="{FF2B5EF4-FFF2-40B4-BE49-F238E27FC236}">
                <a16:creationId xmlns:a16="http://schemas.microsoft.com/office/drawing/2014/main" id="{169E4656-25AF-4422-8E3E-FD835DDCAAE2}"/>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2471135" y="1296083"/>
            <a:ext cx="8548318" cy="5410155"/>
          </a:xfrm>
          <a:prstGeom prst="rect">
            <a:avLst/>
          </a:prstGeom>
        </p:spPr>
      </p:pic>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245307" y="704852"/>
            <a:ext cx="11726773" cy="5952149"/>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Font typeface="Courier New" panose="02070309020205020404" pitchFamily="49" charset="0"/>
              <a:buChar char="o"/>
            </a:pPr>
            <a:r>
              <a:rPr lang="en-US" sz="2800" dirty="0">
                <a:solidFill>
                  <a:schemeClr val="tx1"/>
                </a:solidFill>
                <a:latin typeface="Times New Roman" panose="02020603050405020304" pitchFamily="18" charset="0"/>
                <a:cs typeface="Times New Roman" panose="02020603050405020304" pitchFamily="18" charset="0"/>
              </a:rPr>
              <a:t>Beams:</a:t>
            </a:r>
          </a:p>
          <a:p>
            <a:pPr lvl="1">
              <a:lnSpc>
                <a:spcPct val="150000"/>
              </a:lnSpc>
            </a:pPr>
            <a:r>
              <a:rPr lang="en-US" sz="2200" dirty="0">
                <a:solidFill>
                  <a:schemeClr val="tx1"/>
                </a:solidFill>
                <a:latin typeface="Times New Roman" panose="02020603050405020304" pitchFamily="18" charset="0"/>
                <a:cs typeface="Times New Roman" panose="02020603050405020304" pitchFamily="18" charset="0"/>
              </a:rPr>
              <a:t>Residential floors:</a:t>
            </a: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37671347"/>
      </p:ext>
    </p:extLst>
  </p:cSld>
  <p:clrMapOvr>
    <a:masterClrMapping/>
  </p:clrMapOvr>
  <p:transition spd="slow">
    <p:push dir="u"/>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52</a:t>
            </a:fld>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a:xfrm>
            <a:off x="232613" y="160312"/>
            <a:ext cx="11539386" cy="432000"/>
          </a:xfrm>
        </p:spPr>
        <p:txBody>
          <a:bodyPr/>
          <a:lstStyle/>
          <a:p>
            <a:r>
              <a:rPr lang="en-US" sz="4000" b="1" dirty="0">
                <a:solidFill>
                  <a:schemeClr val="tx1"/>
                </a:solidFill>
                <a:latin typeface="Times New Roman" panose="02020603050405020304" pitchFamily="18" charset="0"/>
                <a:cs typeface="Times New Roman" panose="02020603050405020304" pitchFamily="18" charset="0"/>
              </a:rPr>
              <a:t>Design of Models</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850246" y="6036890"/>
            <a:ext cx="1457125" cy="718586"/>
          </a:xfrm>
          <a:prstGeom prst="rect">
            <a:avLst/>
          </a:prstGeom>
        </p:spPr>
      </p:pic>
      <p:pic>
        <p:nvPicPr>
          <p:cNvPr id="7" name="Picture 6">
            <a:extLst>
              <a:ext uri="{FF2B5EF4-FFF2-40B4-BE49-F238E27FC236}">
                <a16:creationId xmlns:a16="http://schemas.microsoft.com/office/drawing/2014/main" id="{A794271F-7E3F-4D66-892E-E2DDC764F084}"/>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1993569" y="1258422"/>
            <a:ext cx="9313802" cy="5320324"/>
          </a:xfrm>
          <a:prstGeom prst="rect">
            <a:avLst/>
          </a:prstGeom>
        </p:spPr>
      </p:pic>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245307" y="704852"/>
            <a:ext cx="11726773" cy="5952149"/>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Font typeface="Courier New" panose="02070309020205020404" pitchFamily="49" charset="0"/>
              <a:buChar char="o"/>
            </a:pPr>
            <a:r>
              <a:rPr lang="en-US" sz="2800" dirty="0">
                <a:solidFill>
                  <a:schemeClr val="tx1"/>
                </a:solidFill>
                <a:latin typeface="Times New Roman" panose="02020603050405020304" pitchFamily="18" charset="0"/>
                <a:cs typeface="Times New Roman" panose="02020603050405020304" pitchFamily="18" charset="0"/>
              </a:rPr>
              <a:t>Beams:</a:t>
            </a:r>
          </a:p>
          <a:p>
            <a:pPr lvl="1">
              <a:lnSpc>
                <a:spcPct val="150000"/>
              </a:lnSpc>
            </a:pPr>
            <a:r>
              <a:rPr lang="en-US" sz="2200" dirty="0">
                <a:solidFill>
                  <a:schemeClr val="tx1"/>
                </a:solidFill>
                <a:latin typeface="Times New Roman" panose="02020603050405020304" pitchFamily="18" charset="0"/>
                <a:cs typeface="Times New Roman" panose="02020603050405020304" pitchFamily="18" charset="0"/>
              </a:rPr>
              <a:t>Residential floors:</a:t>
            </a: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43998341"/>
      </p:ext>
    </p:extLst>
  </p:cSld>
  <p:clrMapOvr>
    <a:masterClrMapping/>
  </p:clrMapOvr>
  <p:transition spd="slow">
    <p:push dir="u"/>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53</a:t>
            </a:fld>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a:xfrm>
            <a:off x="232613" y="160312"/>
            <a:ext cx="11539386" cy="432000"/>
          </a:xfrm>
        </p:spPr>
        <p:txBody>
          <a:bodyPr/>
          <a:lstStyle/>
          <a:p>
            <a:r>
              <a:rPr lang="en-US" sz="4000" b="1" dirty="0">
                <a:solidFill>
                  <a:schemeClr val="tx1"/>
                </a:solidFill>
                <a:latin typeface="Times New Roman" panose="02020603050405020304" pitchFamily="18" charset="0"/>
                <a:cs typeface="Times New Roman" panose="02020603050405020304" pitchFamily="18" charset="0"/>
              </a:rPr>
              <a:t>Design of Models</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850246" y="6036890"/>
            <a:ext cx="1457125" cy="718586"/>
          </a:xfrm>
          <a:prstGeom prst="rect">
            <a:avLst/>
          </a:prstGeom>
        </p:spPr>
      </p:pic>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245307" y="704852"/>
            <a:ext cx="11726773" cy="5952149"/>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buFont typeface="Courier New" panose="02070309020205020404" pitchFamily="49" charset="0"/>
              <a:buChar char="o"/>
            </a:pPr>
            <a:r>
              <a:rPr lang="en-US" sz="2800" dirty="0">
                <a:solidFill>
                  <a:schemeClr val="tx1"/>
                </a:solidFill>
                <a:latin typeface="Times New Roman" panose="02020603050405020304" pitchFamily="18" charset="0"/>
                <a:cs typeface="Times New Roman" panose="02020603050405020304" pitchFamily="18" charset="0"/>
              </a:rPr>
              <a:t>Foundation:</a:t>
            </a:r>
          </a:p>
          <a:p>
            <a:pPr marL="0" indent="0">
              <a:lnSpc>
                <a:spcPct val="100000"/>
              </a:lnSpc>
              <a:buNone/>
            </a:pPr>
            <a:endParaRPr lang="en-US" sz="2800" dirty="0">
              <a:solidFill>
                <a:schemeClr val="tx1"/>
              </a:solidFill>
              <a:latin typeface="Times New Roman" panose="02020603050405020304" pitchFamily="18" charset="0"/>
              <a:cs typeface="Times New Roman" panose="02020603050405020304" pitchFamily="18" charset="0"/>
            </a:endParaRPr>
          </a:p>
          <a:p>
            <a:pPr marL="0" indent="0">
              <a:lnSpc>
                <a:spcPct val="10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D696205D-1A23-4918-B519-E55A33388CBA}"/>
                  </a:ext>
                </a:extLst>
              </p:cNvPr>
              <p:cNvGraphicFramePr>
                <a:graphicFrameLocks noGrp="1"/>
              </p:cNvGraphicFramePr>
              <p:nvPr>
                <p:extLst>
                  <p:ext uri="{D42A27DB-BD31-4B8C-83A1-F6EECF244321}">
                    <p14:modId xmlns:p14="http://schemas.microsoft.com/office/powerpoint/2010/main" val="3486284813"/>
                  </p:ext>
                </p:extLst>
              </p:nvPr>
            </p:nvGraphicFramePr>
            <p:xfrm>
              <a:off x="946713" y="1559084"/>
              <a:ext cx="10360656" cy="4263746"/>
            </p:xfrm>
            <a:graphic>
              <a:graphicData uri="http://schemas.openxmlformats.org/drawingml/2006/table">
                <a:tbl>
                  <a:tblPr firstRow="1" firstCol="1" bandRow="1">
                    <a:tableStyleId>{E8B1032C-EA38-4F05-BA0D-38AFFFC7BED3}</a:tableStyleId>
                  </a:tblPr>
                  <a:tblGrid>
                    <a:gridCol w="1485679">
                      <a:extLst>
                        <a:ext uri="{9D8B030D-6E8A-4147-A177-3AD203B41FA5}">
                          <a16:colId xmlns:a16="http://schemas.microsoft.com/office/drawing/2014/main" val="3023225065"/>
                        </a:ext>
                      </a:extLst>
                    </a:gridCol>
                    <a:gridCol w="1544324">
                      <a:extLst>
                        <a:ext uri="{9D8B030D-6E8A-4147-A177-3AD203B41FA5}">
                          <a16:colId xmlns:a16="http://schemas.microsoft.com/office/drawing/2014/main" val="1214099136"/>
                        </a:ext>
                      </a:extLst>
                    </a:gridCol>
                    <a:gridCol w="1427033">
                      <a:extLst>
                        <a:ext uri="{9D8B030D-6E8A-4147-A177-3AD203B41FA5}">
                          <a16:colId xmlns:a16="http://schemas.microsoft.com/office/drawing/2014/main" val="700714144"/>
                        </a:ext>
                      </a:extLst>
                    </a:gridCol>
                    <a:gridCol w="1485679">
                      <a:extLst>
                        <a:ext uri="{9D8B030D-6E8A-4147-A177-3AD203B41FA5}">
                          <a16:colId xmlns:a16="http://schemas.microsoft.com/office/drawing/2014/main" val="3003032891"/>
                        </a:ext>
                      </a:extLst>
                    </a:gridCol>
                    <a:gridCol w="1485679">
                      <a:extLst>
                        <a:ext uri="{9D8B030D-6E8A-4147-A177-3AD203B41FA5}">
                          <a16:colId xmlns:a16="http://schemas.microsoft.com/office/drawing/2014/main" val="1117778671"/>
                        </a:ext>
                      </a:extLst>
                    </a:gridCol>
                    <a:gridCol w="1466131">
                      <a:extLst>
                        <a:ext uri="{9D8B030D-6E8A-4147-A177-3AD203B41FA5}">
                          <a16:colId xmlns:a16="http://schemas.microsoft.com/office/drawing/2014/main" val="3246640803"/>
                        </a:ext>
                      </a:extLst>
                    </a:gridCol>
                    <a:gridCol w="1466131">
                      <a:extLst>
                        <a:ext uri="{9D8B030D-6E8A-4147-A177-3AD203B41FA5}">
                          <a16:colId xmlns:a16="http://schemas.microsoft.com/office/drawing/2014/main" val="3773549695"/>
                        </a:ext>
                      </a:extLst>
                    </a:gridCol>
                  </a:tblGrid>
                  <a:tr h="883474">
                    <a:tc rowSpan="2">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Footing ID</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rowSpan="2">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Dimensions</a:t>
                          </a:r>
                          <a14:m>
                            <m:oMath xmlns:m="http://schemas.openxmlformats.org/officeDocument/2006/math">
                              <m:r>
                                <a:rPr lang="en-US" sz="1800">
                                  <a:effectLst/>
                                  <a:latin typeface="Cambria Math" panose="02040503050406030204" pitchFamily="18" charset="0"/>
                                </a:rPr>
                                <m:t>(</m:t>
                              </m:r>
                              <m:sSup>
                                <m:sSupPr>
                                  <m:ctrlPr>
                                    <a:rPr lang="en-US" sz="1800" i="1">
                                      <a:effectLst/>
                                      <a:latin typeface="Cambria Math" panose="02040503050406030204" pitchFamily="18" charset="0"/>
                                    </a:rPr>
                                  </m:ctrlPr>
                                </m:sSupPr>
                                <m:e>
                                  <m:r>
                                    <a:rPr lang="en-US" sz="1800">
                                      <a:effectLst/>
                                      <a:latin typeface="Cambria Math" panose="02040503050406030204" pitchFamily="18" charset="0"/>
                                    </a:rPr>
                                    <m:t>𝐦</m:t>
                                  </m:r>
                                </m:e>
                                <m:sup>
                                  <m:r>
                                    <a:rPr lang="en-US" sz="1800">
                                      <a:effectLst/>
                                      <a:latin typeface="Cambria Math" panose="02040503050406030204" pitchFamily="18" charset="0"/>
                                    </a:rPr>
                                    <m:t>𝟐</m:t>
                                  </m:r>
                                </m:sup>
                              </m:sSup>
                              <m:r>
                                <a:rPr lang="en-US" sz="1800">
                                  <a:effectLst/>
                                  <a:latin typeface="Cambria Math" panose="02040503050406030204" pitchFamily="18" charset="0"/>
                                </a:rPr>
                                <m:t>)</m:t>
                              </m:r>
                            </m:oMath>
                          </a14:m>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rowSpan="2">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Thickness </a:t>
                          </a:r>
                          <a14:m>
                            <m:oMath xmlns:m="http://schemas.openxmlformats.org/officeDocument/2006/math">
                              <m:r>
                                <a:rPr lang="en-US" sz="1800">
                                  <a:effectLst/>
                                  <a:latin typeface="Cambria Math" panose="02040503050406030204" pitchFamily="18" charset="0"/>
                                </a:rPr>
                                <m:t>(</m:t>
                              </m:r>
                              <m:r>
                                <a:rPr lang="en-US" sz="1800">
                                  <a:effectLst/>
                                  <a:latin typeface="Cambria Math" panose="02040503050406030204" pitchFamily="18" charset="0"/>
                                </a:rPr>
                                <m:t>𝐦</m:t>
                              </m:r>
                              <m:r>
                                <a:rPr lang="en-US" sz="1800">
                                  <a:effectLst/>
                                  <a:latin typeface="Cambria Math" panose="02040503050406030204" pitchFamily="18" charset="0"/>
                                </a:rPr>
                                <m:t>)</m:t>
                              </m:r>
                            </m:oMath>
                          </a14:m>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gridSpan="2">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Top Reinforcement  </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gridSpan="2">
                      <a:txBody>
                        <a:bodyPr/>
                        <a:lstStyle/>
                        <a:p>
                          <a:pPr marL="0" marR="0" algn="ctr">
                            <a:spcBef>
                              <a:spcPts val="0"/>
                            </a:spcBef>
                            <a:spcAft>
                              <a:spcPts val="600"/>
                            </a:spcAft>
                          </a:pPr>
                          <a:r>
                            <a:rPr lang="en-US" sz="1800">
                              <a:effectLst/>
                              <a:latin typeface="Times New Roman" panose="02020603050405020304" pitchFamily="18" charset="0"/>
                              <a:cs typeface="Times New Roman" panose="02020603050405020304" pitchFamily="18" charset="0"/>
                            </a:rPr>
                            <a:t>Bottom Reinforcement  </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extLst>
                      <a:ext uri="{0D108BD9-81ED-4DB2-BD59-A6C34878D82A}">
                        <a16:rowId xmlns:a16="http://schemas.microsoft.com/office/drawing/2014/main" val="4229730287"/>
                      </a:ext>
                    </a:extLst>
                  </a:tr>
                  <a:tr h="72985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spcBef>
                              <a:spcPts val="0"/>
                            </a:spcBef>
                            <a:spcAft>
                              <a:spcPts val="600"/>
                            </a:spcAft>
                          </a:pPr>
                          <a:r>
                            <a:rPr lang="en-US" sz="1800" b="1" dirty="0">
                              <a:effectLst/>
                              <a:latin typeface="Times New Roman" panose="02020603050405020304" pitchFamily="18" charset="0"/>
                              <a:cs typeface="Times New Roman" panose="02020603050405020304" pitchFamily="18" charset="0"/>
                            </a:rPr>
                            <a:t>x-direction</a:t>
                          </a:r>
                          <a:endParaRPr lang="en-US"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800" b="1" dirty="0">
                              <a:effectLst/>
                              <a:latin typeface="Times New Roman" panose="02020603050405020304" pitchFamily="18" charset="0"/>
                              <a:cs typeface="Times New Roman" panose="02020603050405020304" pitchFamily="18" charset="0"/>
                            </a:rPr>
                            <a:t>y-direction</a:t>
                          </a:r>
                          <a:endParaRPr lang="en-US"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800" b="1" dirty="0">
                              <a:effectLst/>
                              <a:latin typeface="Times New Roman" panose="02020603050405020304" pitchFamily="18" charset="0"/>
                              <a:cs typeface="Times New Roman" panose="02020603050405020304" pitchFamily="18" charset="0"/>
                            </a:rPr>
                            <a:t>x-direction</a:t>
                          </a:r>
                          <a:endParaRPr lang="en-US"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800" b="1" dirty="0">
                              <a:effectLst/>
                              <a:latin typeface="Times New Roman" panose="02020603050405020304" pitchFamily="18" charset="0"/>
                              <a:cs typeface="Times New Roman" panose="02020603050405020304" pitchFamily="18" charset="0"/>
                            </a:rPr>
                            <a:t>y-direction</a:t>
                          </a:r>
                          <a:endParaRPr lang="en-US"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914583220"/>
                      </a:ext>
                    </a:extLst>
                  </a:tr>
                  <a:tr h="883474">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F1</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800">
                              <a:effectLst/>
                              <a:latin typeface="Times New Roman" panose="02020603050405020304" pitchFamily="18" charset="0"/>
                              <a:cs typeface="Times New Roman" panose="02020603050405020304" pitchFamily="18" charset="0"/>
                            </a:rPr>
                            <a:t>3.0 </a:t>
                          </a:r>
                          <a14:m>
                            <m:oMath xmlns:m="http://schemas.openxmlformats.org/officeDocument/2006/math">
                              <m:r>
                                <a:rPr lang="en-US" sz="1800">
                                  <a:effectLst/>
                                  <a:latin typeface="Cambria Math" panose="02040503050406030204" pitchFamily="18" charset="0"/>
                                </a:rPr>
                                <m:t>×</m:t>
                              </m:r>
                            </m:oMath>
                          </a14:m>
                          <a:r>
                            <a:rPr lang="en-US" sz="1800">
                              <a:effectLst/>
                              <a:latin typeface="Times New Roman" panose="02020603050405020304" pitchFamily="18" charset="0"/>
                              <a:cs typeface="Times New Roman" panose="02020603050405020304" pitchFamily="18" charset="0"/>
                            </a:rPr>
                            <a:t> 3.3</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0.70</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800">
                                    <a:effectLst/>
                                    <a:latin typeface="Cambria Math" panose="02040503050406030204" pitchFamily="18" charset="0"/>
                                  </a:rPr>
                                  <m:t>5∅12/</m:t>
                                </m:r>
                                <m:r>
                                  <a:rPr lang="en-US" sz="1800">
                                    <a:effectLst/>
                                    <a:latin typeface="Cambria Math" panose="02040503050406030204" pitchFamily="18" charset="0"/>
                                  </a:rPr>
                                  <m:t>𝑚</m:t>
                                </m:r>
                              </m:oMath>
                            </m:oMathPara>
                          </a14:m>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800">
                                    <a:effectLst/>
                                    <a:latin typeface="Cambria Math" panose="02040503050406030204" pitchFamily="18" charset="0"/>
                                  </a:rPr>
                                  <m:t>5∅12/</m:t>
                                </m:r>
                                <m:r>
                                  <a:rPr lang="en-US" sz="1800">
                                    <a:effectLst/>
                                    <a:latin typeface="Cambria Math" panose="02040503050406030204" pitchFamily="18" charset="0"/>
                                  </a:rPr>
                                  <m:t>𝑚</m:t>
                                </m:r>
                              </m:oMath>
                            </m:oMathPara>
                          </a14:m>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800">
                                    <a:effectLst/>
                                    <a:latin typeface="Cambria Math" panose="02040503050406030204" pitchFamily="18" charset="0"/>
                                  </a:rPr>
                                  <m:t>8∅18/</m:t>
                                </m:r>
                                <m:r>
                                  <a:rPr lang="en-US" sz="1800">
                                    <a:effectLst/>
                                    <a:latin typeface="Cambria Math" panose="02040503050406030204" pitchFamily="18" charset="0"/>
                                  </a:rPr>
                                  <m:t>𝑚</m:t>
                                </m:r>
                              </m:oMath>
                            </m:oMathPara>
                          </a14:m>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800">
                                    <a:effectLst/>
                                    <a:latin typeface="Cambria Math" panose="02040503050406030204" pitchFamily="18" charset="0"/>
                                  </a:rPr>
                                  <m:t>8∅18/</m:t>
                                </m:r>
                                <m:r>
                                  <a:rPr lang="en-US" sz="1800">
                                    <a:effectLst/>
                                    <a:latin typeface="Cambria Math" panose="02040503050406030204" pitchFamily="18" charset="0"/>
                                  </a:rPr>
                                  <m:t>𝑚</m:t>
                                </m:r>
                              </m:oMath>
                            </m:oMathPara>
                          </a14:m>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814916776"/>
                      </a:ext>
                    </a:extLst>
                  </a:tr>
                  <a:tr h="883474">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F2</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800">
                              <a:effectLst/>
                              <a:latin typeface="Times New Roman" panose="02020603050405020304" pitchFamily="18" charset="0"/>
                              <a:cs typeface="Times New Roman" panose="02020603050405020304" pitchFamily="18" charset="0"/>
                            </a:rPr>
                            <a:t>2.2 </a:t>
                          </a:r>
                          <a14:m>
                            <m:oMath xmlns:m="http://schemas.openxmlformats.org/officeDocument/2006/math">
                              <m:r>
                                <a:rPr lang="en-US" sz="1800">
                                  <a:effectLst/>
                                  <a:latin typeface="Cambria Math" panose="02040503050406030204" pitchFamily="18" charset="0"/>
                                </a:rPr>
                                <m:t>×</m:t>
                              </m:r>
                            </m:oMath>
                          </a14:m>
                          <a:r>
                            <a:rPr lang="en-US" sz="1800">
                              <a:effectLst/>
                              <a:latin typeface="Times New Roman" panose="02020603050405020304" pitchFamily="18" charset="0"/>
                              <a:cs typeface="Times New Roman" panose="02020603050405020304" pitchFamily="18" charset="0"/>
                            </a:rPr>
                            <a:t> 2.5</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800">
                              <a:effectLst/>
                              <a:latin typeface="Times New Roman" panose="02020603050405020304" pitchFamily="18" charset="0"/>
                              <a:cs typeface="Times New Roman" panose="02020603050405020304" pitchFamily="18" charset="0"/>
                            </a:rPr>
                            <a:t>0.60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800">
                                    <a:effectLst/>
                                    <a:latin typeface="Cambria Math" panose="02040503050406030204" pitchFamily="18" charset="0"/>
                                  </a:rPr>
                                  <m:t>5∅12/</m:t>
                                </m:r>
                                <m:r>
                                  <a:rPr lang="en-US" sz="1800">
                                    <a:effectLst/>
                                    <a:latin typeface="Cambria Math" panose="02040503050406030204" pitchFamily="18" charset="0"/>
                                  </a:rPr>
                                  <m:t>𝑚</m:t>
                                </m:r>
                              </m:oMath>
                            </m:oMathPara>
                          </a14:m>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800">
                                    <a:effectLst/>
                                    <a:latin typeface="Cambria Math" panose="02040503050406030204" pitchFamily="18" charset="0"/>
                                  </a:rPr>
                                  <m:t>5∅12/</m:t>
                                </m:r>
                                <m:r>
                                  <a:rPr lang="en-US" sz="1800">
                                    <a:effectLst/>
                                    <a:latin typeface="Cambria Math" panose="02040503050406030204" pitchFamily="18" charset="0"/>
                                  </a:rPr>
                                  <m:t>𝑚</m:t>
                                </m:r>
                              </m:oMath>
                            </m:oMathPara>
                          </a14:m>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800">
                                    <a:effectLst/>
                                    <a:latin typeface="Cambria Math" panose="02040503050406030204" pitchFamily="18" charset="0"/>
                                  </a:rPr>
                                  <m:t>8∅16/</m:t>
                                </m:r>
                                <m:r>
                                  <a:rPr lang="en-US" sz="1800">
                                    <a:effectLst/>
                                    <a:latin typeface="Cambria Math" panose="02040503050406030204" pitchFamily="18" charset="0"/>
                                  </a:rPr>
                                  <m:t>𝑚</m:t>
                                </m:r>
                              </m:oMath>
                            </m:oMathPara>
                          </a14:m>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800">
                                    <a:effectLst/>
                                    <a:latin typeface="Cambria Math" panose="02040503050406030204" pitchFamily="18" charset="0"/>
                                  </a:rPr>
                                  <m:t>8∅16/</m:t>
                                </m:r>
                                <m:r>
                                  <a:rPr lang="en-US" sz="1800">
                                    <a:effectLst/>
                                    <a:latin typeface="Cambria Math" panose="02040503050406030204" pitchFamily="18" charset="0"/>
                                  </a:rPr>
                                  <m:t>𝑚</m:t>
                                </m:r>
                              </m:oMath>
                            </m:oMathPara>
                          </a14:m>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29273700"/>
                      </a:ext>
                    </a:extLst>
                  </a:tr>
                  <a:tr h="883474">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F3</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800">
                              <a:effectLst/>
                              <a:latin typeface="Times New Roman" panose="02020603050405020304" pitchFamily="18" charset="0"/>
                              <a:cs typeface="Times New Roman" panose="02020603050405020304" pitchFamily="18" charset="0"/>
                            </a:rPr>
                            <a:t>2.0 </a:t>
                          </a:r>
                          <a14:m>
                            <m:oMath xmlns:m="http://schemas.openxmlformats.org/officeDocument/2006/math">
                              <m:r>
                                <a:rPr lang="en-US" sz="1800">
                                  <a:effectLst/>
                                  <a:latin typeface="Cambria Math" panose="02040503050406030204" pitchFamily="18" charset="0"/>
                                </a:rPr>
                                <m:t>×</m:t>
                              </m:r>
                            </m:oMath>
                          </a14:m>
                          <a:r>
                            <a:rPr lang="en-US" sz="1800">
                              <a:effectLst/>
                              <a:latin typeface="Times New Roman" panose="02020603050405020304" pitchFamily="18" charset="0"/>
                              <a:cs typeface="Times New Roman" panose="02020603050405020304" pitchFamily="18" charset="0"/>
                            </a:rPr>
                            <a:t> 4.5</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800">
                              <a:effectLst/>
                              <a:latin typeface="Times New Roman" panose="02020603050405020304" pitchFamily="18" charset="0"/>
                              <a:cs typeface="Times New Roman" panose="02020603050405020304" pitchFamily="18" charset="0"/>
                            </a:rPr>
                            <a:t>0.50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800">
                                    <a:effectLst/>
                                    <a:latin typeface="Cambria Math" panose="02040503050406030204" pitchFamily="18" charset="0"/>
                                  </a:rPr>
                                  <m:t>5∅12/</m:t>
                                </m:r>
                                <m:r>
                                  <a:rPr lang="en-US" sz="1800">
                                    <a:effectLst/>
                                    <a:latin typeface="Cambria Math" panose="02040503050406030204" pitchFamily="18" charset="0"/>
                                  </a:rPr>
                                  <m:t>𝑚</m:t>
                                </m:r>
                              </m:oMath>
                            </m:oMathPara>
                          </a14:m>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800">
                                    <a:effectLst/>
                                    <a:latin typeface="Cambria Math" panose="02040503050406030204" pitchFamily="18" charset="0"/>
                                  </a:rPr>
                                  <m:t>5∅12/</m:t>
                                </m:r>
                                <m:r>
                                  <a:rPr lang="en-US" sz="1800">
                                    <a:effectLst/>
                                    <a:latin typeface="Cambria Math" panose="02040503050406030204" pitchFamily="18" charset="0"/>
                                  </a:rPr>
                                  <m:t>𝑚</m:t>
                                </m:r>
                              </m:oMath>
                            </m:oMathPara>
                          </a14:m>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800">
                                    <a:effectLst/>
                                    <a:latin typeface="Cambria Math" panose="02040503050406030204" pitchFamily="18" charset="0"/>
                                  </a:rPr>
                                  <m:t>6∅14/</m:t>
                                </m:r>
                                <m:r>
                                  <a:rPr lang="en-US" sz="1800">
                                    <a:effectLst/>
                                    <a:latin typeface="Cambria Math" panose="02040503050406030204" pitchFamily="18" charset="0"/>
                                  </a:rPr>
                                  <m:t>𝑚</m:t>
                                </m:r>
                              </m:oMath>
                            </m:oMathPara>
                          </a14:m>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14:m>
                            <m:oMathPara xmlns:m="http://schemas.openxmlformats.org/officeDocument/2006/math">
                              <m:oMathParaPr>
                                <m:jc m:val="centerGroup"/>
                              </m:oMathParaPr>
                              <m:oMath xmlns:m="http://schemas.openxmlformats.org/officeDocument/2006/math">
                                <m:r>
                                  <a:rPr lang="en-US" sz="1800">
                                    <a:effectLst/>
                                    <a:latin typeface="Cambria Math" panose="02040503050406030204" pitchFamily="18" charset="0"/>
                                  </a:rPr>
                                  <m:t>6∅14/</m:t>
                                </m:r>
                                <m:r>
                                  <a:rPr lang="en-US" sz="1800">
                                    <a:effectLst/>
                                    <a:latin typeface="Cambria Math" panose="02040503050406030204" pitchFamily="18" charset="0"/>
                                  </a:rPr>
                                  <m:t>𝑚</m:t>
                                </m:r>
                              </m:oMath>
                            </m:oMathPara>
                          </a14:m>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573866292"/>
                      </a:ext>
                    </a:extLst>
                  </a:tr>
                </a:tbl>
              </a:graphicData>
            </a:graphic>
          </p:graphicFrame>
        </mc:Choice>
        <mc:Fallback xmlns="">
          <p:graphicFrame>
            <p:nvGraphicFramePr>
              <p:cNvPr id="3" name="Table 2">
                <a:extLst>
                  <a:ext uri="{FF2B5EF4-FFF2-40B4-BE49-F238E27FC236}">
                    <a16:creationId xmlns:a16="http://schemas.microsoft.com/office/drawing/2014/main" id="{D696205D-1A23-4918-B519-E55A33388CBA}"/>
                  </a:ext>
                </a:extLst>
              </p:cNvPr>
              <p:cNvGraphicFramePr>
                <a:graphicFrameLocks noGrp="1"/>
              </p:cNvGraphicFramePr>
              <p:nvPr>
                <p:extLst>
                  <p:ext uri="{D42A27DB-BD31-4B8C-83A1-F6EECF244321}">
                    <p14:modId xmlns:p14="http://schemas.microsoft.com/office/powerpoint/2010/main" val="3486284813"/>
                  </p:ext>
                </p:extLst>
              </p:nvPr>
            </p:nvGraphicFramePr>
            <p:xfrm>
              <a:off x="946713" y="1559084"/>
              <a:ext cx="10360656" cy="4263746"/>
            </p:xfrm>
            <a:graphic>
              <a:graphicData uri="http://schemas.openxmlformats.org/drawingml/2006/table">
                <a:tbl>
                  <a:tblPr firstRow="1" firstCol="1" bandRow="1">
                    <a:tableStyleId>{E8B1032C-EA38-4F05-BA0D-38AFFFC7BED3}</a:tableStyleId>
                  </a:tblPr>
                  <a:tblGrid>
                    <a:gridCol w="1485679">
                      <a:extLst>
                        <a:ext uri="{9D8B030D-6E8A-4147-A177-3AD203B41FA5}">
                          <a16:colId xmlns:a16="http://schemas.microsoft.com/office/drawing/2014/main" val="3023225065"/>
                        </a:ext>
                      </a:extLst>
                    </a:gridCol>
                    <a:gridCol w="1544324">
                      <a:extLst>
                        <a:ext uri="{9D8B030D-6E8A-4147-A177-3AD203B41FA5}">
                          <a16:colId xmlns:a16="http://schemas.microsoft.com/office/drawing/2014/main" val="1214099136"/>
                        </a:ext>
                      </a:extLst>
                    </a:gridCol>
                    <a:gridCol w="1427033">
                      <a:extLst>
                        <a:ext uri="{9D8B030D-6E8A-4147-A177-3AD203B41FA5}">
                          <a16:colId xmlns:a16="http://schemas.microsoft.com/office/drawing/2014/main" val="700714144"/>
                        </a:ext>
                      </a:extLst>
                    </a:gridCol>
                    <a:gridCol w="1485679">
                      <a:extLst>
                        <a:ext uri="{9D8B030D-6E8A-4147-A177-3AD203B41FA5}">
                          <a16:colId xmlns:a16="http://schemas.microsoft.com/office/drawing/2014/main" val="3003032891"/>
                        </a:ext>
                      </a:extLst>
                    </a:gridCol>
                    <a:gridCol w="1485679">
                      <a:extLst>
                        <a:ext uri="{9D8B030D-6E8A-4147-A177-3AD203B41FA5}">
                          <a16:colId xmlns:a16="http://schemas.microsoft.com/office/drawing/2014/main" val="1117778671"/>
                        </a:ext>
                      </a:extLst>
                    </a:gridCol>
                    <a:gridCol w="1466131">
                      <a:extLst>
                        <a:ext uri="{9D8B030D-6E8A-4147-A177-3AD203B41FA5}">
                          <a16:colId xmlns:a16="http://schemas.microsoft.com/office/drawing/2014/main" val="3246640803"/>
                        </a:ext>
                      </a:extLst>
                    </a:gridCol>
                    <a:gridCol w="1466131">
                      <a:extLst>
                        <a:ext uri="{9D8B030D-6E8A-4147-A177-3AD203B41FA5}">
                          <a16:colId xmlns:a16="http://schemas.microsoft.com/office/drawing/2014/main" val="3773549695"/>
                        </a:ext>
                      </a:extLst>
                    </a:gridCol>
                  </a:tblGrid>
                  <a:tr h="883474">
                    <a:tc rowSpan="2">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Footing ID</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rowSpan="2">
                      <a:txBody>
                        <a:bodyPr/>
                        <a:lstStyle/>
                        <a:p>
                          <a:endParaRPr lang="en-US"/>
                        </a:p>
                      </a:txBody>
                      <a:tcPr marL="68580" marR="68580" marT="0" marB="0" anchor="ctr">
                        <a:blipFill>
                          <a:blip r:embed="rId3"/>
                          <a:stretch>
                            <a:fillRect l="-96838" t="-377" r="-477075" b="-165283"/>
                          </a:stretch>
                        </a:blipFill>
                      </a:tcPr>
                    </a:tc>
                    <a:tc rowSpan="2">
                      <a:txBody>
                        <a:bodyPr/>
                        <a:lstStyle/>
                        <a:p>
                          <a:endParaRPr lang="en-US"/>
                        </a:p>
                      </a:txBody>
                      <a:tcPr marL="68580" marR="68580" marT="0" marB="0" anchor="ctr">
                        <a:blipFill>
                          <a:blip r:embed="rId3"/>
                          <a:stretch>
                            <a:fillRect l="-212821" t="-377" r="-415812" b="-165283"/>
                          </a:stretch>
                        </a:blipFill>
                      </a:tcPr>
                    </a:tc>
                    <a:tc gridSpan="2">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Top Reinforcement  </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gridSpan="2">
                      <a:txBody>
                        <a:bodyPr/>
                        <a:lstStyle/>
                        <a:p>
                          <a:pPr marL="0" marR="0" algn="ctr">
                            <a:spcBef>
                              <a:spcPts val="0"/>
                            </a:spcBef>
                            <a:spcAft>
                              <a:spcPts val="600"/>
                            </a:spcAft>
                          </a:pPr>
                          <a:r>
                            <a:rPr lang="en-US" sz="1800">
                              <a:effectLst/>
                              <a:latin typeface="Times New Roman" panose="02020603050405020304" pitchFamily="18" charset="0"/>
                              <a:cs typeface="Times New Roman" panose="02020603050405020304" pitchFamily="18" charset="0"/>
                            </a:rPr>
                            <a:t>Bottom Reinforcement  </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extLst>
                      <a:ext uri="{0D108BD9-81ED-4DB2-BD59-A6C34878D82A}">
                        <a16:rowId xmlns:a16="http://schemas.microsoft.com/office/drawing/2014/main" val="4229730287"/>
                      </a:ext>
                    </a:extLst>
                  </a:tr>
                  <a:tr h="72985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spcBef>
                              <a:spcPts val="0"/>
                            </a:spcBef>
                            <a:spcAft>
                              <a:spcPts val="600"/>
                            </a:spcAft>
                          </a:pPr>
                          <a:r>
                            <a:rPr lang="en-US" sz="1800" b="1" dirty="0">
                              <a:effectLst/>
                              <a:latin typeface="Times New Roman" panose="02020603050405020304" pitchFamily="18" charset="0"/>
                              <a:cs typeface="Times New Roman" panose="02020603050405020304" pitchFamily="18" charset="0"/>
                            </a:rPr>
                            <a:t>x-direction</a:t>
                          </a:r>
                          <a:endParaRPr lang="en-US"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800" b="1" dirty="0">
                              <a:effectLst/>
                              <a:latin typeface="Times New Roman" panose="02020603050405020304" pitchFamily="18" charset="0"/>
                              <a:cs typeface="Times New Roman" panose="02020603050405020304" pitchFamily="18" charset="0"/>
                            </a:rPr>
                            <a:t>y-direction</a:t>
                          </a:r>
                          <a:endParaRPr lang="en-US"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800" b="1" dirty="0">
                              <a:effectLst/>
                              <a:latin typeface="Times New Roman" panose="02020603050405020304" pitchFamily="18" charset="0"/>
                              <a:cs typeface="Times New Roman" panose="02020603050405020304" pitchFamily="18" charset="0"/>
                            </a:rPr>
                            <a:t>x-direction</a:t>
                          </a:r>
                          <a:endParaRPr lang="en-US"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600"/>
                            </a:spcAft>
                          </a:pPr>
                          <a:r>
                            <a:rPr lang="en-US" sz="1800" b="1" dirty="0">
                              <a:effectLst/>
                              <a:latin typeface="Times New Roman" panose="02020603050405020304" pitchFamily="18" charset="0"/>
                              <a:cs typeface="Times New Roman" panose="02020603050405020304" pitchFamily="18" charset="0"/>
                            </a:rPr>
                            <a:t>y-direction</a:t>
                          </a:r>
                          <a:endParaRPr lang="en-US"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914583220"/>
                      </a:ext>
                    </a:extLst>
                  </a:tr>
                  <a:tr h="883474">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F1</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a:blip r:embed="rId3"/>
                          <a:stretch>
                            <a:fillRect l="-96838" t="-183448" r="-477075" b="-202069"/>
                          </a:stretch>
                        </a:blipFill>
                      </a:tcPr>
                    </a:tc>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0.70</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a:blip r:embed="rId3"/>
                          <a:stretch>
                            <a:fillRect l="-300000" t="-183448" r="-298770" b="-202069"/>
                          </a:stretch>
                        </a:blipFill>
                      </a:tcPr>
                    </a:tc>
                    <a:tc>
                      <a:txBody>
                        <a:bodyPr/>
                        <a:lstStyle/>
                        <a:p>
                          <a:endParaRPr lang="en-US"/>
                        </a:p>
                      </a:txBody>
                      <a:tcPr marL="68580" marR="68580" marT="0" marB="0" anchor="ctr">
                        <a:blipFill>
                          <a:blip r:embed="rId3"/>
                          <a:stretch>
                            <a:fillRect l="-400000" t="-183448" r="-198770" b="-202069"/>
                          </a:stretch>
                        </a:blipFill>
                      </a:tcPr>
                    </a:tc>
                    <a:tc>
                      <a:txBody>
                        <a:bodyPr/>
                        <a:lstStyle/>
                        <a:p>
                          <a:endParaRPr lang="en-US"/>
                        </a:p>
                      </a:txBody>
                      <a:tcPr marL="68580" marR="68580" marT="0" marB="0" anchor="ctr">
                        <a:blipFill>
                          <a:blip r:embed="rId3"/>
                          <a:stretch>
                            <a:fillRect l="-508333" t="-183448" r="-102083" b="-202069"/>
                          </a:stretch>
                        </a:blipFill>
                      </a:tcPr>
                    </a:tc>
                    <a:tc>
                      <a:txBody>
                        <a:bodyPr/>
                        <a:lstStyle/>
                        <a:p>
                          <a:endParaRPr lang="en-US"/>
                        </a:p>
                      </a:txBody>
                      <a:tcPr marL="68580" marR="68580" marT="0" marB="0" anchor="ctr">
                        <a:blipFill>
                          <a:blip r:embed="rId3"/>
                          <a:stretch>
                            <a:fillRect l="-605809" t="-183448" r="-1660" b="-202069"/>
                          </a:stretch>
                        </a:blipFill>
                      </a:tcPr>
                    </a:tc>
                    <a:extLst>
                      <a:ext uri="{0D108BD9-81ED-4DB2-BD59-A6C34878D82A}">
                        <a16:rowId xmlns:a16="http://schemas.microsoft.com/office/drawing/2014/main" val="3814916776"/>
                      </a:ext>
                    </a:extLst>
                  </a:tr>
                  <a:tr h="883474">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F2</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a:blip r:embed="rId3"/>
                          <a:stretch>
                            <a:fillRect l="-96838" t="-281507" r="-477075" b="-100685"/>
                          </a:stretch>
                        </a:blipFill>
                      </a:tcPr>
                    </a:tc>
                    <a:tc>
                      <a:txBody>
                        <a:bodyPr/>
                        <a:lstStyle/>
                        <a:p>
                          <a:pPr marL="0" marR="0" algn="ctr">
                            <a:spcBef>
                              <a:spcPts val="0"/>
                            </a:spcBef>
                            <a:spcAft>
                              <a:spcPts val="600"/>
                            </a:spcAft>
                          </a:pPr>
                          <a:r>
                            <a:rPr lang="en-US" sz="1800">
                              <a:effectLst/>
                              <a:latin typeface="Times New Roman" panose="02020603050405020304" pitchFamily="18" charset="0"/>
                              <a:cs typeface="Times New Roman" panose="02020603050405020304" pitchFamily="18" charset="0"/>
                            </a:rPr>
                            <a:t>0.60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a:blip r:embed="rId3"/>
                          <a:stretch>
                            <a:fillRect l="-300000" t="-281507" r="-298770" b="-100685"/>
                          </a:stretch>
                        </a:blipFill>
                      </a:tcPr>
                    </a:tc>
                    <a:tc>
                      <a:txBody>
                        <a:bodyPr/>
                        <a:lstStyle/>
                        <a:p>
                          <a:endParaRPr lang="en-US"/>
                        </a:p>
                      </a:txBody>
                      <a:tcPr marL="68580" marR="68580" marT="0" marB="0" anchor="ctr">
                        <a:blipFill>
                          <a:blip r:embed="rId3"/>
                          <a:stretch>
                            <a:fillRect l="-400000" t="-281507" r="-198770" b="-100685"/>
                          </a:stretch>
                        </a:blipFill>
                      </a:tcPr>
                    </a:tc>
                    <a:tc>
                      <a:txBody>
                        <a:bodyPr/>
                        <a:lstStyle/>
                        <a:p>
                          <a:endParaRPr lang="en-US"/>
                        </a:p>
                      </a:txBody>
                      <a:tcPr marL="68580" marR="68580" marT="0" marB="0" anchor="ctr">
                        <a:blipFill>
                          <a:blip r:embed="rId3"/>
                          <a:stretch>
                            <a:fillRect l="-508333" t="-281507" r="-102083" b="-100685"/>
                          </a:stretch>
                        </a:blipFill>
                      </a:tcPr>
                    </a:tc>
                    <a:tc>
                      <a:txBody>
                        <a:bodyPr/>
                        <a:lstStyle/>
                        <a:p>
                          <a:endParaRPr lang="en-US"/>
                        </a:p>
                      </a:txBody>
                      <a:tcPr marL="68580" marR="68580" marT="0" marB="0" anchor="ctr">
                        <a:blipFill>
                          <a:blip r:embed="rId3"/>
                          <a:stretch>
                            <a:fillRect l="-605809" t="-281507" r="-1660" b="-100685"/>
                          </a:stretch>
                        </a:blipFill>
                      </a:tcPr>
                    </a:tc>
                    <a:extLst>
                      <a:ext uri="{0D108BD9-81ED-4DB2-BD59-A6C34878D82A}">
                        <a16:rowId xmlns:a16="http://schemas.microsoft.com/office/drawing/2014/main" val="329273700"/>
                      </a:ext>
                    </a:extLst>
                  </a:tr>
                  <a:tr h="883474">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F3</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a:blip r:embed="rId3"/>
                          <a:stretch>
                            <a:fillRect l="-96838" t="-384138" r="-477075" b="-1379"/>
                          </a:stretch>
                        </a:blipFill>
                      </a:tcPr>
                    </a:tc>
                    <a:tc>
                      <a:txBody>
                        <a:bodyPr/>
                        <a:lstStyle/>
                        <a:p>
                          <a:pPr marL="0" marR="0" algn="ctr">
                            <a:spcBef>
                              <a:spcPts val="0"/>
                            </a:spcBef>
                            <a:spcAft>
                              <a:spcPts val="600"/>
                            </a:spcAft>
                          </a:pPr>
                          <a:r>
                            <a:rPr lang="en-US" sz="1800">
                              <a:effectLst/>
                              <a:latin typeface="Times New Roman" panose="02020603050405020304" pitchFamily="18" charset="0"/>
                              <a:cs typeface="Times New Roman" panose="02020603050405020304" pitchFamily="18" charset="0"/>
                            </a:rPr>
                            <a:t>0.50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a:blip r:embed="rId3"/>
                          <a:stretch>
                            <a:fillRect l="-300000" t="-384138" r="-298770" b="-1379"/>
                          </a:stretch>
                        </a:blipFill>
                      </a:tcPr>
                    </a:tc>
                    <a:tc>
                      <a:txBody>
                        <a:bodyPr/>
                        <a:lstStyle/>
                        <a:p>
                          <a:endParaRPr lang="en-US"/>
                        </a:p>
                      </a:txBody>
                      <a:tcPr marL="68580" marR="68580" marT="0" marB="0" anchor="ctr">
                        <a:blipFill>
                          <a:blip r:embed="rId3"/>
                          <a:stretch>
                            <a:fillRect l="-400000" t="-384138" r="-198770" b="-1379"/>
                          </a:stretch>
                        </a:blipFill>
                      </a:tcPr>
                    </a:tc>
                    <a:tc>
                      <a:txBody>
                        <a:bodyPr/>
                        <a:lstStyle/>
                        <a:p>
                          <a:endParaRPr lang="en-US"/>
                        </a:p>
                      </a:txBody>
                      <a:tcPr marL="68580" marR="68580" marT="0" marB="0" anchor="ctr">
                        <a:blipFill>
                          <a:blip r:embed="rId3"/>
                          <a:stretch>
                            <a:fillRect l="-508333" t="-384138" r="-102083" b="-1379"/>
                          </a:stretch>
                        </a:blipFill>
                      </a:tcPr>
                    </a:tc>
                    <a:tc>
                      <a:txBody>
                        <a:bodyPr/>
                        <a:lstStyle/>
                        <a:p>
                          <a:endParaRPr lang="en-US"/>
                        </a:p>
                      </a:txBody>
                      <a:tcPr marL="68580" marR="68580" marT="0" marB="0" anchor="ctr">
                        <a:blipFill>
                          <a:blip r:embed="rId3"/>
                          <a:stretch>
                            <a:fillRect l="-605809" t="-384138" r="-1660" b="-1379"/>
                          </a:stretch>
                        </a:blipFill>
                      </a:tcPr>
                    </a:tc>
                    <a:extLst>
                      <a:ext uri="{0D108BD9-81ED-4DB2-BD59-A6C34878D82A}">
                        <a16:rowId xmlns:a16="http://schemas.microsoft.com/office/drawing/2014/main" val="2573866292"/>
                      </a:ext>
                    </a:extLst>
                  </a:tr>
                </a:tbl>
              </a:graphicData>
            </a:graphic>
          </p:graphicFrame>
        </mc:Fallback>
      </mc:AlternateContent>
    </p:spTree>
    <p:extLst>
      <p:ext uri="{BB962C8B-B14F-4D97-AF65-F5344CB8AC3E}">
        <p14:creationId xmlns:p14="http://schemas.microsoft.com/office/powerpoint/2010/main" val="2952212225"/>
      </p:ext>
    </p:extLst>
  </p:cSld>
  <p:clrMapOvr>
    <a:masterClrMapping/>
  </p:clrMapOvr>
  <p:transition spd="slow">
    <p:push dir="u"/>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54</a:t>
            </a:fld>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a:xfrm>
            <a:off x="232613" y="160312"/>
            <a:ext cx="11539386" cy="432000"/>
          </a:xfrm>
        </p:spPr>
        <p:txBody>
          <a:bodyPr/>
          <a:lstStyle/>
          <a:p>
            <a:r>
              <a:rPr lang="en-US" sz="4000" b="1" dirty="0">
                <a:solidFill>
                  <a:schemeClr val="tx1"/>
                </a:solidFill>
                <a:latin typeface="Times New Roman" panose="02020603050405020304" pitchFamily="18" charset="0"/>
                <a:cs typeface="Times New Roman" panose="02020603050405020304" pitchFamily="18" charset="0"/>
              </a:rPr>
              <a:t>Design of Models</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850246" y="6036890"/>
            <a:ext cx="1457125" cy="718586"/>
          </a:xfrm>
          <a:prstGeom prst="rect">
            <a:avLst/>
          </a:prstGeom>
        </p:spPr>
      </p:pic>
      <p:pic>
        <p:nvPicPr>
          <p:cNvPr id="7" name="Picture 6">
            <a:extLst>
              <a:ext uri="{FF2B5EF4-FFF2-40B4-BE49-F238E27FC236}">
                <a16:creationId xmlns:a16="http://schemas.microsoft.com/office/drawing/2014/main" id="{1531ECE1-AA29-43E9-903A-3A7F497F1C47}"/>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580675" y="1086593"/>
            <a:ext cx="10726696" cy="5426173"/>
          </a:xfrm>
          <a:prstGeom prst="rect">
            <a:avLst/>
          </a:prstGeom>
        </p:spPr>
      </p:pic>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245307" y="704852"/>
            <a:ext cx="11726773" cy="5952149"/>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Font typeface="Courier New" panose="02070309020205020404" pitchFamily="49" charset="0"/>
              <a:buChar char="o"/>
            </a:pPr>
            <a:r>
              <a:rPr lang="en-US" sz="2800" dirty="0">
                <a:solidFill>
                  <a:schemeClr val="tx1"/>
                </a:solidFill>
                <a:latin typeface="Times New Roman" panose="02020603050405020304" pitchFamily="18" charset="0"/>
                <a:cs typeface="Times New Roman" panose="02020603050405020304" pitchFamily="18" charset="0"/>
              </a:rPr>
              <a:t>Foundation:</a:t>
            </a: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57188349"/>
      </p:ext>
    </p:extLst>
  </p:cSld>
  <p:clrMapOvr>
    <a:masterClrMapping/>
  </p:clrMapOvr>
  <p:transition spd="slow">
    <p:push dir="u"/>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55</a:t>
            </a:fld>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a:xfrm>
            <a:off x="232613" y="160312"/>
            <a:ext cx="11539386" cy="432000"/>
          </a:xfrm>
        </p:spPr>
        <p:txBody>
          <a:bodyPr/>
          <a:lstStyle/>
          <a:p>
            <a:r>
              <a:rPr lang="en-US" sz="4000" b="1" dirty="0">
                <a:solidFill>
                  <a:schemeClr val="tx1"/>
                </a:solidFill>
                <a:latin typeface="Times New Roman" panose="02020603050405020304" pitchFamily="18" charset="0"/>
                <a:cs typeface="Times New Roman" panose="02020603050405020304" pitchFamily="18" charset="0"/>
              </a:rPr>
              <a:t>Design of Models</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850246" y="6036890"/>
            <a:ext cx="1457125" cy="718586"/>
          </a:xfrm>
          <a:prstGeom prst="rect">
            <a:avLst/>
          </a:prstGeom>
        </p:spPr>
      </p:pic>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245307" y="704852"/>
            <a:ext cx="11726773" cy="5952149"/>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Font typeface="Courier New" panose="02070309020205020404" pitchFamily="49" charset="0"/>
              <a:buChar char="o"/>
            </a:pPr>
            <a:r>
              <a:rPr lang="en-US" sz="2800" dirty="0">
                <a:solidFill>
                  <a:schemeClr val="tx1"/>
                </a:solidFill>
                <a:latin typeface="Times New Roman" panose="02020603050405020304" pitchFamily="18" charset="0"/>
                <a:cs typeface="Times New Roman" panose="02020603050405020304" pitchFamily="18" charset="0"/>
              </a:rPr>
              <a:t>Retaining wall:</a:t>
            </a:r>
          </a:p>
          <a:p>
            <a:pPr lvl="1" algn="just">
              <a:lnSpc>
                <a:spcPct val="150000"/>
              </a:lnSpc>
              <a:spcBef>
                <a:spcPts val="0"/>
              </a:spcBef>
              <a:spcAft>
                <a:spcPts val="600"/>
              </a:spcAft>
            </a:pPr>
            <a:r>
              <a:rPr lang="en-US" sz="2200" dirty="0">
                <a:solidFill>
                  <a:srgbClr val="000000"/>
                </a:solidFill>
                <a:latin typeface="Times New Roman" panose="02020603050405020304" pitchFamily="18" charset="0"/>
                <a:ea typeface="Calibri" panose="020F0502020204030204" pitchFamily="34" charset="0"/>
                <a:cs typeface="Arial" panose="020B0604020202020204" pitchFamily="34" charset="0"/>
              </a:rPr>
              <a:t>E</a:t>
            </a:r>
            <a:r>
              <a:rPr lang="en-US" sz="2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ven when considering the retaining wall as a standalone structural element, the seismic structural analysis procedure necessitates the determination and the study of numerous complex variables beyond the scope of this project. </a:t>
            </a:r>
          </a:p>
          <a:p>
            <a:pPr lvl="1" algn="just">
              <a:lnSpc>
                <a:spcPct val="150000"/>
              </a:lnSpc>
              <a:spcBef>
                <a:spcPts val="0"/>
              </a:spcBef>
              <a:spcAft>
                <a:spcPts val="600"/>
              </a:spcAft>
            </a:pPr>
            <a:r>
              <a:rPr lang="en-US" sz="2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The procedure tested for this project shall be Coulomb’s Active Earth Pressure for Seismic Conditions.</a:t>
            </a:r>
          </a:p>
          <a:p>
            <a:pPr lvl="1" algn="just">
              <a:lnSpc>
                <a:spcPct val="150000"/>
              </a:lnSpc>
              <a:spcBef>
                <a:spcPts val="0"/>
              </a:spcBef>
              <a:spcAft>
                <a:spcPts val="600"/>
              </a:spcAft>
            </a:pPr>
            <a:r>
              <a:rPr lang="en-US" sz="2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Unfortunately, applying Coulomb’s theorem for this project’s retaining wall yields relatively large dimensions which cannot be practically built. This is mainly because of the smallness of the land parcel designated for the structure. </a:t>
            </a:r>
          </a:p>
          <a:p>
            <a:pPr lvl="1">
              <a:lnSpc>
                <a:spcPct val="150000"/>
              </a:lnSpc>
            </a:pPr>
            <a:r>
              <a:rPr lang="en-US" sz="2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The design process under normal conditions (i.e., soil loads, dead loads and surcharge live loads) is assumed.</a:t>
            </a:r>
            <a:endParaRPr lang="en-US" sz="22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37244808"/>
      </p:ext>
    </p:extLst>
  </p:cSld>
  <p:clrMapOvr>
    <a:masterClrMapping/>
  </p:clrMapOvr>
  <p:transition spd="slow">
    <p:push dir="u"/>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56</a:t>
            </a:fld>
            <a:endParaRPr lang="en-US" noProof="0" dirty="0"/>
          </a:p>
        </p:txBody>
      </p:sp>
      <p:pic>
        <p:nvPicPr>
          <p:cNvPr id="8" name="Picture 7">
            <a:extLst>
              <a:ext uri="{FF2B5EF4-FFF2-40B4-BE49-F238E27FC236}">
                <a16:creationId xmlns:a16="http://schemas.microsoft.com/office/drawing/2014/main" id="{9308E5D3-6143-4EE1-AF32-FEA71902B4A6}"/>
              </a:ext>
            </a:extLst>
          </p:cNvPr>
          <p:cNvPicPr/>
          <p:nvPr/>
        </p:nvPicPr>
        <p:blipFill>
          <a:blip r:embed="rId2">
            <a:extLst>
              <a:ext uri="{28A0092B-C50C-407E-A947-70E740481C1C}">
                <a14:useLocalDpi xmlns:a14="http://schemas.microsoft.com/office/drawing/2010/main" val="0"/>
              </a:ext>
            </a:extLst>
          </a:blip>
          <a:stretch>
            <a:fillRect/>
          </a:stretch>
        </p:blipFill>
        <p:spPr>
          <a:xfrm>
            <a:off x="6018245" y="975825"/>
            <a:ext cx="5659817" cy="5143554"/>
          </a:xfrm>
          <a:prstGeom prst="rect">
            <a:avLst/>
          </a:prstGeom>
        </p:spPr>
      </p:pic>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a:xfrm>
            <a:off x="232613" y="160312"/>
            <a:ext cx="11539386" cy="432000"/>
          </a:xfrm>
        </p:spPr>
        <p:txBody>
          <a:bodyPr/>
          <a:lstStyle/>
          <a:p>
            <a:r>
              <a:rPr lang="en-US" sz="4000" b="1" dirty="0">
                <a:solidFill>
                  <a:schemeClr val="tx1"/>
                </a:solidFill>
                <a:latin typeface="Times New Roman" panose="02020603050405020304" pitchFamily="18" charset="0"/>
                <a:cs typeface="Times New Roman" panose="02020603050405020304" pitchFamily="18" charset="0"/>
              </a:rPr>
              <a:t>Design of Models</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3"/>
          <a:stretch>
            <a:fillRect/>
          </a:stretch>
        </p:blipFill>
        <p:spPr>
          <a:xfrm flipH="1">
            <a:off x="9850246" y="6036890"/>
            <a:ext cx="1457125" cy="718586"/>
          </a:xfrm>
          <a:prstGeom prst="rect">
            <a:avLst/>
          </a:prstGeom>
        </p:spPr>
      </p:pic>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245307" y="704852"/>
            <a:ext cx="11726773" cy="5952149"/>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Font typeface="Courier New" panose="02070309020205020404" pitchFamily="49" charset="0"/>
              <a:buChar char="o"/>
            </a:pPr>
            <a:r>
              <a:rPr lang="en-US" sz="2800" dirty="0">
                <a:solidFill>
                  <a:schemeClr val="tx1"/>
                </a:solidFill>
                <a:latin typeface="Times New Roman" panose="02020603050405020304" pitchFamily="18" charset="0"/>
                <a:cs typeface="Times New Roman" panose="02020603050405020304" pitchFamily="18" charset="0"/>
              </a:rPr>
              <a:t>Retaining wall:</a:t>
            </a: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p:txBody>
      </p:sp>
      <p:pic>
        <p:nvPicPr>
          <p:cNvPr id="10" name="Picture 9">
            <a:extLst>
              <a:ext uri="{FF2B5EF4-FFF2-40B4-BE49-F238E27FC236}">
                <a16:creationId xmlns:a16="http://schemas.microsoft.com/office/drawing/2014/main" id="{353F3E3B-7938-460A-A982-5CF33C0C3950}"/>
              </a:ext>
            </a:extLst>
          </p:cNvPr>
          <p:cNvPicPr/>
          <p:nvPr/>
        </p:nvPicPr>
        <p:blipFill>
          <a:blip r:embed="rId4">
            <a:extLst>
              <a:ext uri="{28A0092B-C50C-407E-A947-70E740481C1C}">
                <a14:useLocalDpi xmlns:a14="http://schemas.microsoft.com/office/drawing/2010/main" val="0"/>
              </a:ext>
            </a:extLst>
          </a:blip>
          <a:stretch>
            <a:fillRect/>
          </a:stretch>
        </p:blipFill>
        <p:spPr>
          <a:xfrm>
            <a:off x="219920" y="1491146"/>
            <a:ext cx="5659816" cy="4722475"/>
          </a:xfrm>
          <a:prstGeom prst="rect">
            <a:avLst/>
          </a:prstGeom>
        </p:spPr>
      </p:pic>
    </p:spTree>
    <p:extLst>
      <p:ext uri="{BB962C8B-B14F-4D97-AF65-F5344CB8AC3E}">
        <p14:creationId xmlns:p14="http://schemas.microsoft.com/office/powerpoint/2010/main" val="3813417597"/>
      </p:ext>
    </p:extLst>
  </p:cSld>
  <p:clrMapOvr>
    <a:masterClrMapping/>
  </p:clrMapOvr>
  <p:transition spd="slow">
    <p:push dir="u"/>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57</a:t>
            </a:fld>
            <a:endParaRPr lang="en-US" noProof="0" dirty="0"/>
          </a:p>
        </p:txBody>
      </p:sp>
      <p:pic>
        <p:nvPicPr>
          <p:cNvPr id="8" name="Picture 7">
            <a:extLst>
              <a:ext uri="{FF2B5EF4-FFF2-40B4-BE49-F238E27FC236}">
                <a16:creationId xmlns:a16="http://schemas.microsoft.com/office/drawing/2014/main" id="{9308E5D3-6143-4EE1-AF32-FEA71902B4A6}"/>
              </a:ext>
            </a:extLst>
          </p:cNvPr>
          <p:cNvPicPr/>
          <p:nvPr/>
        </p:nvPicPr>
        <p:blipFill>
          <a:blip r:embed="rId2"/>
          <a:srcRect/>
          <a:stretch/>
        </p:blipFill>
        <p:spPr>
          <a:xfrm>
            <a:off x="1659889" y="704852"/>
            <a:ext cx="8491816" cy="5834714"/>
          </a:xfrm>
          <a:prstGeom prst="rect">
            <a:avLst/>
          </a:prstGeom>
        </p:spPr>
      </p:pic>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a:xfrm>
            <a:off x="232613" y="160312"/>
            <a:ext cx="11539386" cy="432000"/>
          </a:xfrm>
        </p:spPr>
        <p:txBody>
          <a:bodyPr/>
          <a:lstStyle/>
          <a:p>
            <a:r>
              <a:rPr lang="en-US" sz="4000" b="1" dirty="0">
                <a:solidFill>
                  <a:schemeClr val="tx1"/>
                </a:solidFill>
                <a:latin typeface="Times New Roman" panose="02020603050405020304" pitchFamily="18" charset="0"/>
                <a:cs typeface="Times New Roman" panose="02020603050405020304" pitchFamily="18" charset="0"/>
              </a:rPr>
              <a:t>Design of Models</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3"/>
          <a:stretch>
            <a:fillRect/>
          </a:stretch>
        </p:blipFill>
        <p:spPr>
          <a:xfrm flipH="1">
            <a:off x="9850246" y="6036890"/>
            <a:ext cx="1457125" cy="718586"/>
          </a:xfrm>
          <a:prstGeom prst="rect">
            <a:avLst/>
          </a:prstGeom>
        </p:spPr>
      </p:pic>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245307" y="704852"/>
            <a:ext cx="11726773" cy="5952149"/>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Font typeface="Courier New" panose="02070309020205020404" pitchFamily="49" charset="0"/>
              <a:buChar char="o"/>
            </a:pPr>
            <a:r>
              <a:rPr lang="en-US" sz="2800" dirty="0">
                <a:solidFill>
                  <a:schemeClr val="tx1"/>
                </a:solidFill>
                <a:latin typeface="Times New Roman" panose="02020603050405020304" pitchFamily="18" charset="0"/>
                <a:cs typeface="Times New Roman" panose="02020603050405020304" pitchFamily="18" charset="0"/>
              </a:rPr>
              <a:t>Staircase:</a:t>
            </a: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11400567"/>
      </p:ext>
    </p:extLst>
  </p:cSld>
  <p:clrMapOvr>
    <a:masterClrMapping/>
  </p:clrMapOvr>
  <p:transition spd="slow">
    <p:push dir="u"/>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58</a:t>
            </a:fld>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a:xfrm>
            <a:off x="232613" y="315060"/>
            <a:ext cx="11539386" cy="432000"/>
          </a:xfrm>
        </p:spPr>
        <p:txBody>
          <a:bodyPr/>
          <a:lstStyle/>
          <a:p>
            <a:r>
              <a:rPr lang="en-US" sz="4000" b="1" dirty="0">
                <a:solidFill>
                  <a:schemeClr val="tx1"/>
                </a:solidFill>
                <a:latin typeface="Times New Roman" panose="02020603050405020304" pitchFamily="18" charset="0"/>
                <a:cs typeface="Times New Roman" panose="02020603050405020304" pitchFamily="18" charset="0"/>
              </a:rPr>
              <a:t>Verification of Design</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850246" y="6036890"/>
            <a:ext cx="1457125" cy="718586"/>
          </a:xfrm>
          <a:prstGeom prst="rect">
            <a:avLst/>
          </a:prstGeom>
        </p:spPr>
      </p:pic>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245307" y="986212"/>
            <a:ext cx="11726773" cy="5952149"/>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Font typeface="Courier New" panose="02070309020205020404" pitchFamily="49" charset="0"/>
              <a:buChar char="o"/>
            </a:pPr>
            <a:r>
              <a:rPr lang="en-US" sz="2400" dirty="0">
                <a:solidFill>
                  <a:schemeClr val="tx1"/>
                </a:solidFill>
                <a:latin typeface="Times New Roman" panose="02020603050405020304" pitchFamily="18" charset="0"/>
                <a:cs typeface="Times New Roman" panose="02020603050405020304" pitchFamily="18" charset="0"/>
              </a:rPr>
              <a:t>Verification of Modal Mass Participation Ratios:</a:t>
            </a:r>
          </a:p>
          <a:p>
            <a:pPr marL="0" indent="0">
              <a:lnSpc>
                <a:spcPct val="150000"/>
              </a:lnSpc>
              <a:buNone/>
            </a:pPr>
            <a:r>
              <a:rPr lang="en-US" sz="2000" dirty="0">
                <a:solidFill>
                  <a:schemeClr val="tx1"/>
                </a:solidFill>
                <a:latin typeface="Times New Roman" panose="02020603050405020304" pitchFamily="18" charset="0"/>
                <a:cs typeface="Times New Roman" panose="02020603050405020304" pitchFamily="18" charset="0"/>
              </a:rPr>
              <a:t> A number of 30 modes has been used in this project with a MMPR that is acceptable and very close to 100%.</a:t>
            </a:r>
          </a:p>
          <a:p>
            <a:pPr lvl="1">
              <a:lnSpc>
                <a:spcPct val="150000"/>
              </a:lnSpc>
            </a:pPr>
            <a:endParaRPr lang="en-US" sz="22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p:txBody>
      </p:sp>
      <p:pic>
        <p:nvPicPr>
          <p:cNvPr id="7" name="Picture 6">
            <a:extLst>
              <a:ext uri="{FF2B5EF4-FFF2-40B4-BE49-F238E27FC236}">
                <a16:creationId xmlns:a16="http://schemas.microsoft.com/office/drawing/2014/main" id="{98BFB87D-EDC5-45CC-A86C-16768D885FDF}"/>
              </a:ext>
            </a:extLst>
          </p:cNvPr>
          <p:cNvPicPr/>
          <p:nvPr/>
        </p:nvPicPr>
        <p:blipFill>
          <a:blip r:embed="rId3">
            <a:extLst>
              <a:ext uri="{28A0092B-C50C-407E-A947-70E740481C1C}">
                <a14:useLocalDpi xmlns:a14="http://schemas.microsoft.com/office/drawing/2010/main" val="0"/>
              </a:ext>
            </a:extLst>
          </a:blip>
          <a:stretch>
            <a:fillRect/>
          </a:stretch>
        </p:blipFill>
        <p:spPr>
          <a:xfrm>
            <a:off x="2110354" y="2364105"/>
            <a:ext cx="7783904" cy="4214641"/>
          </a:xfrm>
          <a:prstGeom prst="rect">
            <a:avLst/>
          </a:prstGeom>
        </p:spPr>
      </p:pic>
    </p:spTree>
    <p:extLst>
      <p:ext uri="{BB962C8B-B14F-4D97-AF65-F5344CB8AC3E}">
        <p14:creationId xmlns:p14="http://schemas.microsoft.com/office/powerpoint/2010/main" val="306411313"/>
      </p:ext>
    </p:extLst>
  </p:cSld>
  <p:clrMapOvr>
    <a:masterClrMapping/>
  </p:clrMapOvr>
  <p:transition spd="slow">
    <p:push dir="u"/>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59</a:t>
            </a:fld>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a:xfrm>
            <a:off x="232613" y="160312"/>
            <a:ext cx="11539386" cy="432000"/>
          </a:xfrm>
        </p:spPr>
        <p:txBody>
          <a:bodyPr/>
          <a:lstStyle/>
          <a:p>
            <a:r>
              <a:rPr lang="en-US" sz="4000" b="1" dirty="0">
                <a:solidFill>
                  <a:schemeClr val="tx1"/>
                </a:solidFill>
                <a:latin typeface="Times New Roman" panose="02020603050405020304" pitchFamily="18" charset="0"/>
                <a:cs typeface="Times New Roman" panose="02020603050405020304" pitchFamily="18" charset="0"/>
              </a:rPr>
              <a:t>Verification of Design</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850246" y="6036890"/>
            <a:ext cx="1457125" cy="718586"/>
          </a:xfrm>
          <a:prstGeom prst="rect">
            <a:avLst/>
          </a:prstGeom>
        </p:spPr>
      </p:pic>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245307" y="803328"/>
            <a:ext cx="11726773" cy="5952149"/>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Font typeface="Courier New" panose="02070309020205020404" pitchFamily="49" charset="0"/>
              <a:buChar char="o"/>
            </a:pPr>
            <a:r>
              <a:rPr lang="en-US" sz="2400" dirty="0">
                <a:solidFill>
                  <a:schemeClr val="tx1"/>
                </a:solidFill>
                <a:latin typeface="Times New Roman" panose="02020603050405020304" pitchFamily="18" charset="0"/>
                <a:cs typeface="Times New Roman" panose="02020603050405020304" pitchFamily="18" charset="0"/>
              </a:rPr>
              <a:t>Verification of Horizontal Irregularities:</a:t>
            </a:r>
          </a:p>
          <a:p>
            <a:pPr lvl="1">
              <a:lnSpc>
                <a:spcPct val="150000"/>
              </a:lnSpc>
            </a:pPr>
            <a:r>
              <a:rPr lang="en-US" sz="2400" dirty="0">
                <a:solidFill>
                  <a:schemeClr val="tx1"/>
                </a:solidFill>
                <a:latin typeface="Times New Roman" panose="02020603050405020304" pitchFamily="18" charset="0"/>
                <a:cs typeface="Times New Roman" panose="02020603050405020304" pitchFamily="18" charset="0"/>
              </a:rPr>
              <a:t>Torsional Irregularity and Extreme Torsional Irregularity.</a:t>
            </a:r>
          </a:p>
          <a:p>
            <a:pPr lvl="1">
              <a:lnSpc>
                <a:spcPct val="150000"/>
              </a:lnSpc>
            </a:pPr>
            <a:r>
              <a:rPr lang="en-US" sz="2400" dirty="0">
                <a:solidFill>
                  <a:schemeClr val="tx1"/>
                </a:solidFill>
                <a:latin typeface="Times New Roman" panose="02020603050405020304" pitchFamily="18" charset="0"/>
                <a:cs typeface="Times New Roman" panose="02020603050405020304" pitchFamily="18" charset="0"/>
              </a:rPr>
              <a:t>Reentrant Corner Irregularity.</a:t>
            </a:r>
          </a:p>
          <a:p>
            <a:pPr lvl="1">
              <a:lnSpc>
                <a:spcPct val="150000"/>
              </a:lnSpc>
            </a:pPr>
            <a:r>
              <a:rPr lang="en-US" sz="2400" dirty="0">
                <a:solidFill>
                  <a:schemeClr val="tx1"/>
                </a:solidFill>
                <a:latin typeface="Times New Roman" panose="02020603050405020304" pitchFamily="18" charset="0"/>
                <a:cs typeface="Times New Roman" panose="02020603050405020304" pitchFamily="18" charset="0"/>
              </a:rPr>
              <a:t>Out-of-Plane Offset Irregularity.</a:t>
            </a:r>
          </a:p>
          <a:p>
            <a:pPr lvl="1">
              <a:lnSpc>
                <a:spcPct val="150000"/>
              </a:lnSpc>
            </a:pPr>
            <a:r>
              <a:rPr lang="en-US" sz="2400" dirty="0">
                <a:solidFill>
                  <a:schemeClr val="tx1"/>
                </a:solidFill>
                <a:latin typeface="Times New Roman" panose="02020603050405020304" pitchFamily="18" charset="0"/>
                <a:cs typeface="Times New Roman" panose="02020603050405020304" pitchFamily="18" charset="0"/>
              </a:rPr>
              <a:t>Diaphragm Discontinuity Irregularity.</a:t>
            </a:r>
          </a:p>
          <a:p>
            <a:pPr lvl="1">
              <a:lnSpc>
                <a:spcPct val="150000"/>
              </a:lnSpc>
            </a:pPr>
            <a:r>
              <a:rPr lang="en-US" sz="2400" dirty="0">
                <a:solidFill>
                  <a:schemeClr val="tx1"/>
                </a:solidFill>
                <a:latin typeface="Times New Roman" panose="02020603050405020304" pitchFamily="18" charset="0"/>
                <a:cs typeface="Times New Roman" panose="02020603050405020304" pitchFamily="18" charset="0"/>
              </a:rPr>
              <a:t>Nonparallel System Irregularity.</a:t>
            </a:r>
          </a:p>
          <a:p>
            <a:pPr lvl="1">
              <a:lnSpc>
                <a:spcPct val="150000"/>
              </a:lnSpc>
            </a:pPr>
            <a:endParaRPr lang="en-US" sz="2400" dirty="0">
              <a:solidFill>
                <a:schemeClr val="tx1"/>
              </a:solidFill>
              <a:latin typeface="Times New Roman" panose="02020603050405020304" pitchFamily="18" charset="0"/>
              <a:cs typeface="Times New Roman" panose="02020603050405020304" pitchFamily="18" charset="0"/>
            </a:endParaRPr>
          </a:p>
          <a:p>
            <a:pPr lvl="1">
              <a:lnSpc>
                <a:spcPct val="150000"/>
              </a:lnSpc>
            </a:pPr>
            <a:endParaRPr lang="en-US" sz="2400" dirty="0">
              <a:solidFill>
                <a:schemeClr val="tx1"/>
              </a:solidFill>
              <a:latin typeface="Times New Roman" panose="02020603050405020304" pitchFamily="18" charset="0"/>
              <a:cs typeface="Times New Roman" panose="02020603050405020304" pitchFamily="18" charset="0"/>
            </a:endParaRPr>
          </a:p>
          <a:p>
            <a:pPr lvl="1">
              <a:lnSpc>
                <a:spcPct val="150000"/>
              </a:lnSpc>
            </a:pPr>
            <a:endParaRPr lang="en-US" sz="2000" dirty="0">
              <a:latin typeface="Times New Roman" panose="02020603050405020304" pitchFamily="18" charset="0"/>
              <a:cs typeface="Times New Roman" panose="02020603050405020304" pitchFamily="18" charset="0"/>
            </a:endParaRPr>
          </a:p>
          <a:p>
            <a:pPr marL="266700" lvl="1" indent="0">
              <a:lnSpc>
                <a:spcPct val="150000"/>
              </a:lnSpc>
              <a:buNone/>
            </a:pPr>
            <a:r>
              <a:rPr lang="en-US" sz="2000" dirty="0">
                <a:latin typeface="Times New Roman" panose="02020603050405020304" pitchFamily="18" charset="0"/>
                <a:cs typeface="Times New Roman" panose="02020603050405020304" pitchFamily="18" charset="0"/>
              </a:rPr>
              <a:t> </a:t>
            </a:r>
          </a:p>
          <a:p>
            <a:pPr lvl="1">
              <a:lnSpc>
                <a:spcPct val="150000"/>
              </a:lnSpc>
            </a:pPr>
            <a:endParaRPr lang="en-US" sz="18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83091775"/>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3D805D0-9AA9-4B9C-BCEA-9060F0C00AA4}"/>
              </a:ext>
            </a:extLst>
          </p:cNvPr>
          <p:cNvPicPr>
            <a:picLocks noChangeAspect="1"/>
          </p:cNvPicPr>
          <p:nvPr/>
        </p:nvPicPr>
        <p:blipFill>
          <a:blip r:embed="rId3"/>
          <a:stretch>
            <a:fillRect/>
          </a:stretch>
        </p:blipFill>
        <p:spPr>
          <a:xfrm>
            <a:off x="9551963" y="5003794"/>
            <a:ext cx="1753365" cy="1645933"/>
          </a:xfrm>
          <a:prstGeom prst="rect">
            <a:avLst/>
          </a:prstGeom>
        </p:spPr>
      </p:pic>
      <p:pic>
        <p:nvPicPr>
          <p:cNvPr id="21" name="Picture 20">
            <a:extLst>
              <a:ext uri="{FF2B5EF4-FFF2-40B4-BE49-F238E27FC236}">
                <a16:creationId xmlns:a16="http://schemas.microsoft.com/office/drawing/2014/main" id="{1D401F3A-3C7C-4A7F-9C79-E595417EAF29}"/>
              </a:ext>
            </a:extLst>
          </p:cNvPr>
          <p:cNvPicPr>
            <a:picLocks noChangeAspect="1"/>
          </p:cNvPicPr>
          <p:nvPr/>
        </p:nvPicPr>
        <p:blipFill>
          <a:blip r:embed="rId4"/>
          <a:stretch>
            <a:fillRect/>
          </a:stretch>
        </p:blipFill>
        <p:spPr>
          <a:xfrm>
            <a:off x="2006600" y="115685"/>
            <a:ext cx="10017721" cy="6605310"/>
          </a:xfrm>
          <a:prstGeom prst="rect">
            <a:avLst/>
          </a:prstGeom>
        </p:spPr>
      </p:pic>
      <p:pic>
        <p:nvPicPr>
          <p:cNvPr id="18" name="Picture 17">
            <a:extLst>
              <a:ext uri="{FF2B5EF4-FFF2-40B4-BE49-F238E27FC236}">
                <a16:creationId xmlns:a16="http://schemas.microsoft.com/office/drawing/2014/main" id="{B1B8487D-E098-426A-B2D4-AC76394E25D9}"/>
              </a:ext>
            </a:extLst>
          </p:cNvPr>
          <p:cNvPicPr>
            <a:picLocks noChangeAspect="1"/>
          </p:cNvPicPr>
          <p:nvPr/>
        </p:nvPicPr>
        <p:blipFill>
          <a:blip r:embed="rId3"/>
          <a:stretch>
            <a:fillRect/>
          </a:stretch>
        </p:blipFill>
        <p:spPr>
          <a:xfrm>
            <a:off x="10460089" y="65737"/>
            <a:ext cx="1564232" cy="730556"/>
          </a:xfrm>
          <a:prstGeom prst="rect">
            <a:avLst/>
          </a:prstGeom>
        </p:spPr>
      </p:pic>
      <p:sp>
        <p:nvSpPr>
          <p:cNvPr id="19" name="Title 1">
            <a:extLst>
              <a:ext uri="{FF2B5EF4-FFF2-40B4-BE49-F238E27FC236}">
                <a16:creationId xmlns:a16="http://schemas.microsoft.com/office/drawing/2014/main" id="{60C15ED7-4127-4FA2-AF79-A181F1CB829E}"/>
              </a:ext>
            </a:extLst>
          </p:cNvPr>
          <p:cNvSpPr txBox="1">
            <a:spLocks/>
          </p:cNvSpPr>
          <p:nvPr/>
        </p:nvSpPr>
        <p:spPr>
          <a:xfrm>
            <a:off x="167679" y="137005"/>
            <a:ext cx="11340000" cy="820025"/>
          </a:xfrm>
          <a:prstGeom prst="rect">
            <a:avLst/>
          </a:prstGeom>
        </p:spPr>
        <p:txBody>
          <a:bodyPr anchor="ctr"/>
          <a:lstStyle>
            <a:lvl1pPr algn="l" defTabSz="914400" rtl="0" eaLnBrk="1" latinLnBrk="0" hangingPunct="1">
              <a:lnSpc>
                <a:spcPct val="90000"/>
              </a:lnSpc>
              <a:spcBef>
                <a:spcPct val="0"/>
              </a:spcBef>
              <a:buNone/>
              <a:defRPr sz="3200" kern="1200" spc="-100" baseline="0">
                <a:solidFill>
                  <a:schemeClr val="tx1">
                    <a:lumMod val="75000"/>
                    <a:lumOff val="25000"/>
                  </a:schemeClr>
                </a:solidFill>
                <a:latin typeface="+mj-lt"/>
                <a:ea typeface="+mj-ea"/>
                <a:cs typeface="+mj-cs"/>
              </a:defRPr>
            </a:lvl1pPr>
          </a:lstStyle>
          <a:p>
            <a:r>
              <a:rPr lang="en-US" sz="3600" b="1" dirty="0">
                <a:solidFill>
                  <a:schemeClr val="tx1"/>
                </a:solidFill>
                <a:latin typeface="Times New Roman" panose="02020603050405020304" pitchFamily="18" charset="0"/>
                <a:cs typeface="Times New Roman" panose="02020603050405020304" pitchFamily="18" charset="0"/>
              </a:rPr>
              <a:t>Basement floor </a:t>
            </a:r>
          </a:p>
        </p:txBody>
      </p:sp>
      <p:pic>
        <p:nvPicPr>
          <p:cNvPr id="3" name="Picture 2">
            <a:extLst>
              <a:ext uri="{FF2B5EF4-FFF2-40B4-BE49-F238E27FC236}">
                <a16:creationId xmlns:a16="http://schemas.microsoft.com/office/drawing/2014/main" id="{216E9FEC-B2E1-456A-98FF-434C7DFE6DEA}"/>
              </a:ext>
            </a:extLst>
          </p:cNvPr>
          <p:cNvPicPr>
            <a:picLocks noChangeAspect="1"/>
          </p:cNvPicPr>
          <p:nvPr/>
        </p:nvPicPr>
        <p:blipFill>
          <a:blip r:embed="rId5"/>
          <a:stretch>
            <a:fillRect/>
          </a:stretch>
        </p:blipFill>
        <p:spPr>
          <a:xfrm>
            <a:off x="11409431" y="6129446"/>
            <a:ext cx="619211" cy="533474"/>
          </a:xfrm>
          <a:prstGeom prst="rect">
            <a:avLst/>
          </a:prstGeom>
        </p:spPr>
      </p:pic>
      <p:sp>
        <p:nvSpPr>
          <p:cNvPr id="6" name="Slide Number Placeholder 4">
            <a:extLst>
              <a:ext uri="{FF2B5EF4-FFF2-40B4-BE49-F238E27FC236}">
                <a16:creationId xmlns:a16="http://schemas.microsoft.com/office/drawing/2014/main" id="{AD01DF83-F2E4-471C-8869-17D2A375C9D1}"/>
              </a:ext>
            </a:extLst>
          </p:cNvPr>
          <p:cNvSpPr>
            <a:spLocks noGrp="1"/>
          </p:cNvSpPr>
          <p:nvPr>
            <p:ph type="sldNum" sz="quarter" idx="11"/>
          </p:nvPr>
        </p:nvSpPr>
        <p:spPr>
          <a:xfrm>
            <a:off x="11460231" y="6213621"/>
            <a:ext cx="537262" cy="365125"/>
          </a:xfrm>
        </p:spPr>
        <p:txBody>
          <a:bodyPr/>
          <a:lstStyle/>
          <a:p>
            <a:fld id="{19B51A1E-902D-48AF-9020-955120F399B6}" type="slidenum">
              <a:rPr lang="en-US" smtClean="0"/>
              <a:pPr/>
              <a:t>6</a:t>
            </a:fld>
            <a:endParaRPr lang="en-US" dirty="0"/>
          </a:p>
        </p:txBody>
      </p:sp>
    </p:spTree>
    <p:extLst>
      <p:ext uri="{BB962C8B-B14F-4D97-AF65-F5344CB8AC3E}">
        <p14:creationId xmlns:p14="http://schemas.microsoft.com/office/powerpoint/2010/main" val="836858115"/>
      </p:ext>
    </p:extLst>
  </p:cSld>
  <p:clrMapOvr>
    <a:masterClrMapping/>
  </p:clrMapOvr>
  <p:transition spd="slow">
    <p:push dir="u"/>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60</a:t>
            </a:fld>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a:xfrm>
            <a:off x="232613" y="132176"/>
            <a:ext cx="11539386" cy="432000"/>
          </a:xfrm>
        </p:spPr>
        <p:txBody>
          <a:bodyPr/>
          <a:lstStyle/>
          <a:p>
            <a:r>
              <a:rPr lang="en-US" sz="4000" b="1" dirty="0">
                <a:solidFill>
                  <a:schemeClr val="tx1"/>
                </a:solidFill>
                <a:latin typeface="Times New Roman" panose="02020603050405020304" pitchFamily="18" charset="0"/>
                <a:cs typeface="Times New Roman" panose="02020603050405020304" pitchFamily="18" charset="0"/>
              </a:rPr>
              <a:t>Verification of Design</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850246" y="6036890"/>
            <a:ext cx="1457125" cy="718586"/>
          </a:xfrm>
          <a:prstGeom prst="rect">
            <a:avLst/>
          </a:prstGeom>
        </p:spPr>
      </p:pic>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245308" y="662653"/>
            <a:ext cx="11164124" cy="5894360"/>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Font typeface="Courier New" panose="02070309020205020404" pitchFamily="49" charset="0"/>
              <a:buChar char="o"/>
            </a:pPr>
            <a:r>
              <a:rPr lang="en-US" sz="2400" dirty="0">
                <a:solidFill>
                  <a:schemeClr val="tx1"/>
                </a:solidFill>
                <a:latin typeface="Times New Roman" panose="02020603050405020304" pitchFamily="18" charset="0"/>
                <a:cs typeface="Times New Roman" panose="02020603050405020304" pitchFamily="18" charset="0"/>
              </a:rPr>
              <a:t>Verification of Vertical Irregularities in the First Model:</a:t>
            </a:r>
          </a:p>
          <a:p>
            <a:pPr lvl="1">
              <a:lnSpc>
                <a:spcPct val="150000"/>
              </a:lnSpc>
            </a:pPr>
            <a:r>
              <a:rPr lang="en-US" sz="2000" dirty="0">
                <a:solidFill>
                  <a:schemeClr val="tx1"/>
                </a:solidFill>
                <a:latin typeface="Times New Roman" panose="02020603050405020304" pitchFamily="18" charset="0"/>
                <a:cs typeface="Times New Roman" panose="02020603050405020304" pitchFamily="18" charset="0"/>
              </a:rPr>
              <a:t>Soft Story Irregularity:</a:t>
            </a:r>
          </a:p>
          <a:p>
            <a:pPr marL="933450" lvl="2" indent="-400050" algn="just">
              <a:lnSpc>
                <a:spcPct val="100000"/>
              </a:lnSpc>
              <a:buFont typeface="+mj-lt"/>
              <a:buAutoNum type="romanUcPeriod"/>
            </a:pPr>
            <a:r>
              <a:rPr lang="en-US" sz="2000" dirty="0">
                <a:solidFill>
                  <a:schemeClr val="tx1"/>
                </a:solidFill>
                <a:latin typeface="Times New Roman" panose="02020603050405020304" pitchFamily="18" charset="0"/>
                <a:cs typeface="Times New Roman" panose="02020603050405020304" pitchFamily="18" charset="0"/>
              </a:rPr>
              <a:t>Stories’ lateral stiffnesses should first be determined.</a:t>
            </a:r>
          </a:p>
          <a:p>
            <a:pPr marL="933450" lvl="2" indent="-400050" algn="just">
              <a:lnSpc>
                <a:spcPct val="100000"/>
              </a:lnSpc>
              <a:buFont typeface="+mj-lt"/>
              <a:buAutoNum type="romanUcPeriod"/>
            </a:pPr>
            <a:r>
              <a:rPr lang="en-US" sz="2000" dirty="0">
                <a:solidFill>
                  <a:schemeClr val="tx1"/>
                </a:solidFill>
                <a:latin typeface="Times New Roman" panose="02020603050405020304" pitchFamily="18" charset="0"/>
                <a:cs typeface="Times New Roman" panose="02020603050405020304" pitchFamily="18" charset="0"/>
              </a:rPr>
              <a:t>The story stiffnesses in both the x-direction and the y-direction for all stories as obtained from story response plots, are shown in Figures: </a:t>
            </a:r>
          </a:p>
          <a:p>
            <a:pPr lvl="1">
              <a:lnSpc>
                <a:spcPct val="150000"/>
              </a:lnSpc>
            </a:pPr>
            <a:endParaRPr lang="en-US" sz="2200" dirty="0">
              <a:solidFill>
                <a:schemeClr val="tx1"/>
              </a:solidFill>
              <a:latin typeface="Times New Roman" panose="02020603050405020304" pitchFamily="18" charset="0"/>
              <a:cs typeface="Times New Roman" panose="02020603050405020304" pitchFamily="18" charset="0"/>
            </a:endParaRPr>
          </a:p>
          <a:p>
            <a:pPr>
              <a:lnSpc>
                <a:spcPct val="150000"/>
              </a:lnSpc>
              <a:buFont typeface="Courier New" panose="02070309020205020404" pitchFamily="49" charset="0"/>
              <a:buChar char="o"/>
            </a:pPr>
            <a:endParaRPr lang="en-US" sz="24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r>
              <a:rPr lang="en-US" sz="2000" dirty="0">
                <a:solidFill>
                  <a:schemeClr val="tx1"/>
                </a:solidFill>
                <a:latin typeface="Times New Roman" panose="02020603050405020304" pitchFamily="18" charset="0"/>
                <a:cs typeface="Times New Roman" panose="02020603050405020304" pitchFamily="18" charset="0"/>
              </a:rPr>
              <a:t> </a:t>
            </a:r>
          </a:p>
          <a:p>
            <a:pPr lvl="1">
              <a:lnSpc>
                <a:spcPct val="150000"/>
              </a:lnSpc>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lvl="1">
              <a:lnSpc>
                <a:spcPct val="150000"/>
              </a:lnSpc>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r>
              <a:rPr lang="en-US" sz="2000" dirty="0">
                <a:solidFill>
                  <a:schemeClr val="tx1"/>
                </a:solidFill>
                <a:latin typeface="Times New Roman" panose="02020603050405020304" pitchFamily="18" charset="0"/>
                <a:cs typeface="Times New Roman" panose="02020603050405020304" pitchFamily="18" charset="0"/>
              </a:rPr>
              <a:t> </a:t>
            </a:r>
          </a:p>
          <a:p>
            <a:pPr marL="266700" lvl="1" indent="0">
              <a:lnSpc>
                <a:spcPct val="150000"/>
              </a:lnSpc>
              <a:buNone/>
            </a:pPr>
            <a:endParaRPr lang="en-US" sz="18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p:txBody>
      </p:sp>
      <p:pic>
        <p:nvPicPr>
          <p:cNvPr id="2" name="Picture 1">
            <a:extLst>
              <a:ext uri="{FF2B5EF4-FFF2-40B4-BE49-F238E27FC236}">
                <a16:creationId xmlns:a16="http://schemas.microsoft.com/office/drawing/2014/main" id="{E83016D3-2E5B-4C36-A2E5-108446AC5C4B}"/>
              </a:ext>
            </a:extLst>
          </p:cNvPr>
          <p:cNvPicPr>
            <a:picLocks noChangeAspect="1"/>
          </p:cNvPicPr>
          <p:nvPr/>
        </p:nvPicPr>
        <p:blipFill>
          <a:blip r:embed="rId3"/>
          <a:stretch>
            <a:fillRect/>
          </a:stretch>
        </p:blipFill>
        <p:spPr>
          <a:xfrm>
            <a:off x="1362239" y="3011165"/>
            <a:ext cx="4401221" cy="3600000"/>
          </a:xfrm>
          <a:prstGeom prst="rect">
            <a:avLst/>
          </a:prstGeom>
        </p:spPr>
      </p:pic>
      <p:pic>
        <p:nvPicPr>
          <p:cNvPr id="3" name="Picture 2">
            <a:extLst>
              <a:ext uri="{FF2B5EF4-FFF2-40B4-BE49-F238E27FC236}">
                <a16:creationId xmlns:a16="http://schemas.microsoft.com/office/drawing/2014/main" id="{0D9D52E1-84E7-4659-ABBD-B62287816966}"/>
              </a:ext>
            </a:extLst>
          </p:cNvPr>
          <p:cNvPicPr>
            <a:picLocks noChangeAspect="1"/>
          </p:cNvPicPr>
          <p:nvPr/>
        </p:nvPicPr>
        <p:blipFill>
          <a:blip r:embed="rId4"/>
          <a:stretch>
            <a:fillRect/>
          </a:stretch>
        </p:blipFill>
        <p:spPr>
          <a:xfrm>
            <a:off x="6449939" y="2997097"/>
            <a:ext cx="4379822" cy="3600000"/>
          </a:xfrm>
          <a:prstGeom prst="rect">
            <a:avLst/>
          </a:prstGeom>
        </p:spPr>
      </p:pic>
    </p:spTree>
    <p:extLst>
      <p:ext uri="{BB962C8B-B14F-4D97-AF65-F5344CB8AC3E}">
        <p14:creationId xmlns:p14="http://schemas.microsoft.com/office/powerpoint/2010/main" val="1464841927"/>
      </p:ext>
    </p:extLst>
  </p:cSld>
  <p:clrMapOvr>
    <a:masterClrMapping/>
  </p:clrMapOvr>
  <p:transition spd="slow">
    <p:push dir="u"/>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61</a:t>
            </a:fld>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a:xfrm>
            <a:off x="232613" y="146244"/>
            <a:ext cx="11539386" cy="432000"/>
          </a:xfrm>
        </p:spPr>
        <p:txBody>
          <a:bodyPr/>
          <a:lstStyle/>
          <a:p>
            <a:r>
              <a:rPr lang="en-US" sz="4000" b="1" dirty="0">
                <a:solidFill>
                  <a:schemeClr val="tx1"/>
                </a:solidFill>
                <a:latin typeface="Times New Roman" panose="02020603050405020304" pitchFamily="18" charset="0"/>
                <a:cs typeface="Times New Roman" panose="02020603050405020304" pitchFamily="18" charset="0"/>
              </a:rPr>
              <a:t>Verification of Design</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850246" y="6036890"/>
            <a:ext cx="1457125" cy="718586"/>
          </a:xfrm>
          <a:prstGeom prst="rect">
            <a:avLst/>
          </a:prstGeom>
        </p:spPr>
      </p:pic>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245308" y="676721"/>
            <a:ext cx="11164124" cy="5894360"/>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Font typeface="Courier New" panose="02070309020205020404" pitchFamily="49" charset="0"/>
              <a:buChar char="o"/>
            </a:pPr>
            <a:r>
              <a:rPr lang="en-US" sz="2400" dirty="0">
                <a:solidFill>
                  <a:schemeClr val="tx1"/>
                </a:solidFill>
                <a:latin typeface="Times New Roman" panose="02020603050405020304" pitchFamily="18" charset="0"/>
                <a:cs typeface="Times New Roman" panose="02020603050405020304" pitchFamily="18" charset="0"/>
              </a:rPr>
              <a:t>Verification of Vertical Irregularities in the First Model:</a:t>
            </a:r>
          </a:p>
          <a:p>
            <a:pPr lvl="1">
              <a:lnSpc>
                <a:spcPct val="150000"/>
              </a:lnSpc>
            </a:pPr>
            <a:r>
              <a:rPr lang="en-US" sz="2000" dirty="0">
                <a:solidFill>
                  <a:schemeClr val="tx1"/>
                </a:solidFill>
                <a:latin typeface="Times New Roman" panose="02020603050405020304" pitchFamily="18" charset="0"/>
                <a:cs typeface="Times New Roman" panose="02020603050405020304" pitchFamily="18" charset="0"/>
              </a:rPr>
              <a:t>Extreme Soft Story Irregularity.</a:t>
            </a:r>
          </a:p>
          <a:p>
            <a:pPr lvl="1">
              <a:lnSpc>
                <a:spcPct val="150000"/>
              </a:lnSpc>
            </a:pPr>
            <a:r>
              <a:rPr lang="en-US" sz="2000" dirty="0">
                <a:solidFill>
                  <a:schemeClr val="tx1"/>
                </a:solidFill>
                <a:latin typeface="Times New Roman" panose="02020603050405020304" pitchFamily="18" charset="0"/>
                <a:cs typeface="Times New Roman" panose="02020603050405020304" pitchFamily="18" charset="0"/>
              </a:rPr>
              <a:t>Mass Irregularity.</a:t>
            </a:r>
          </a:p>
          <a:p>
            <a:pPr lvl="1">
              <a:lnSpc>
                <a:spcPct val="150000"/>
              </a:lnSpc>
            </a:pPr>
            <a:r>
              <a:rPr lang="en-US" sz="2000" dirty="0">
                <a:solidFill>
                  <a:schemeClr val="tx1"/>
                </a:solidFill>
                <a:latin typeface="Times New Roman" panose="02020603050405020304" pitchFamily="18" charset="0"/>
                <a:cs typeface="Times New Roman" panose="02020603050405020304" pitchFamily="18" charset="0"/>
              </a:rPr>
              <a:t>Vertical Geometric Irregularity.</a:t>
            </a:r>
          </a:p>
          <a:p>
            <a:pPr lvl="1" algn="just">
              <a:lnSpc>
                <a:spcPct val="150000"/>
              </a:lnSpc>
            </a:pPr>
            <a:r>
              <a:rPr lang="en-US" sz="2000" dirty="0">
                <a:solidFill>
                  <a:schemeClr val="tx1"/>
                </a:solidFill>
                <a:latin typeface="Times New Roman" panose="02020603050405020304" pitchFamily="18" charset="0"/>
                <a:cs typeface="Times New Roman" panose="02020603050405020304" pitchFamily="18" charset="0"/>
              </a:rPr>
              <a:t>Discontinuity in Lateral Strength – Weak Story Irregularity.</a:t>
            </a:r>
          </a:p>
          <a:p>
            <a:pPr lvl="1" algn="just">
              <a:lnSpc>
                <a:spcPct val="150000"/>
              </a:lnSpc>
            </a:pPr>
            <a:r>
              <a:rPr lang="en-US" sz="2000" dirty="0">
                <a:solidFill>
                  <a:schemeClr val="tx1"/>
                </a:solidFill>
                <a:latin typeface="Times New Roman" panose="02020603050405020304" pitchFamily="18" charset="0"/>
                <a:cs typeface="Times New Roman" panose="02020603050405020304" pitchFamily="18" charset="0"/>
              </a:rPr>
              <a:t>Discontinuity in Lateral Strength – Extreme Weak Story Irregularity. </a:t>
            </a:r>
          </a:p>
          <a:p>
            <a:pPr lvl="1">
              <a:lnSpc>
                <a:spcPct val="150000"/>
              </a:lnSpc>
            </a:pPr>
            <a:endParaRPr lang="en-US" sz="2000" dirty="0">
              <a:solidFill>
                <a:schemeClr val="tx1"/>
              </a:solidFill>
              <a:latin typeface="Times New Roman" panose="02020603050405020304" pitchFamily="18" charset="0"/>
              <a:cs typeface="Times New Roman" panose="02020603050405020304" pitchFamily="18" charset="0"/>
            </a:endParaRPr>
          </a:p>
          <a:p>
            <a:pPr lvl="1">
              <a:lnSpc>
                <a:spcPct val="150000"/>
              </a:lnSpc>
            </a:pPr>
            <a:endParaRPr lang="en-US" sz="2000" dirty="0">
              <a:solidFill>
                <a:schemeClr val="tx1"/>
              </a:solidFill>
              <a:latin typeface="Times New Roman" panose="02020603050405020304" pitchFamily="18" charset="0"/>
              <a:cs typeface="Times New Roman" panose="02020603050405020304" pitchFamily="18" charset="0"/>
            </a:endParaRPr>
          </a:p>
          <a:p>
            <a:pPr lvl="1">
              <a:lnSpc>
                <a:spcPct val="150000"/>
              </a:lnSpc>
            </a:pPr>
            <a:endParaRPr lang="en-US" sz="2000" dirty="0">
              <a:solidFill>
                <a:schemeClr val="tx1"/>
              </a:solidFill>
              <a:latin typeface="Times New Roman" panose="02020603050405020304" pitchFamily="18" charset="0"/>
              <a:cs typeface="Times New Roman" panose="02020603050405020304" pitchFamily="18" charset="0"/>
            </a:endParaRPr>
          </a:p>
          <a:p>
            <a:pPr lvl="1">
              <a:lnSpc>
                <a:spcPct val="150000"/>
              </a:lnSpc>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lvl="1">
              <a:lnSpc>
                <a:spcPct val="150000"/>
              </a:lnSpc>
            </a:pPr>
            <a:endParaRPr lang="en-US" sz="2000" dirty="0">
              <a:solidFill>
                <a:schemeClr val="tx1"/>
              </a:solidFill>
              <a:latin typeface="Times New Roman" panose="02020603050405020304" pitchFamily="18" charset="0"/>
              <a:cs typeface="Times New Roman" panose="02020603050405020304" pitchFamily="18" charset="0"/>
            </a:endParaRPr>
          </a:p>
          <a:p>
            <a:pPr>
              <a:lnSpc>
                <a:spcPct val="150000"/>
              </a:lnSpc>
              <a:buFont typeface="Courier New" panose="02070309020205020404" pitchFamily="49" charset="0"/>
              <a:buChar char="o"/>
            </a:pPr>
            <a:endParaRPr lang="en-US" sz="24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r>
              <a:rPr lang="en-US" sz="2000" dirty="0">
                <a:solidFill>
                  <a:schemeClr val="tx1"/>
                </a:solidFill>
                <a:latin typeface="Times New Roman" panose="02020603050405020304" pitchFamily="18" charset="0"/>
                <a:cs typeface="Times New Roman" panose="02020603050405020304" pitchFamily="18" charset="0"/>
              </a:rPr>
              <a:t> </a:t>
            </a:r>
          </a:p>
          <a:p>
            <a:pPr lvl="1">
              <a:lnSpc>
                <a:spcPct val="150000"/>
              </a:lnSpc>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lvl="1">
              <a:lnSpc>
                <a:spcPct val="150000"/>
              </a:lnSpc>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r>
              <a:rPr lang="en-US" sz="2000" dirty="0">
                <a:solidFill>
                  <a:schemeClr val="tx1"/>
                </a:solidFill>
                <a:latin typeface="Times New Roman" panose="02020603050405020304" pitchFamily="18" charset="0"/>
                <a:cs typeface="Times New Roman" panose="02020603050405020304" pitchFamily="18" charset="0"/>
              </a:rPr>
              <a:t> </a:t>
            </a:r>
          </a:p>
          <a:p>
            <a:pPr marL="266700" lvl="1" indent="0">
              <a:lnSpc>
                <a:spcPct val="150000"/>
              </a:lnSpc>
              <a:buNone/>
            </a:pPr>
            <a:endParaRPr lang="en-US" sz="18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21345644"/>
      </p:ext>
    </p:extLst>
  </p:cSld>
  <p:clrMapOvr>
    <a:masterClrMapping/>
  </p:clrMapOvr>
  <p:transition spd="slow">
    <p:push dir="u"/>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62</a:t>
            </a:fld>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a:xfrm>
            <a:off x="232613" y="202516"/>
            <a:ext cx="11539386" cy="432000"/>
          </a:xfrm>
        </p:spPr>
        <p:txBody>
          <a:bodyPr/>
          <a:lstStyle/>
          <a:p>
            <a:r>
              <a:rPr lang="en-US" sz="4000" b="1" dirty="0">
                <a:solidFill>
                  <a:schemeClr val="tx1"/>
                </a:solidFill>
                <a:latin typeface="Times New Roman" panose="02020603050405020304" pitchFamily="18" charset="0"/>
                <a:cs typeface="Times New Roman" panose="02020603050405020304" pitchFamily="18" charset="0"/>
              </a:rPr>
              <a:t>Verification of Design</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850246" y="6036890"/>
            <a:ext cx="1457125" cy="718586"/>
          </a:xfrm>
          <a:prstGeom prst="rect">
            <a:avLst/>
          </a:prstGeom>
        </p:spPr>
      </p:pic>
      <mc:AlternateContent xmlns:mc="http://schemas.openxmlformats.org/markup-compatibility/2006" xmlns:a14="http://schemas.microsoft.com/office/drawing/2010/main">
        <mc:Choice Requires="a14">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245309" y="789265"/>
                <a:ext cx="11701384" cy="5894360"/>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Font typeface="Courier New" panose="02070309020205020404" pitchFamily="49" charset="0"/>
                  <a:buChar char="o"/>
                </a:pPr>
                <a:r>
                  <a:rPr lang="en-US" sz="2400" dirty="0">
                    <a:solidFill>
                      <a:schemeClr val="tx1"/>
                    </a:solidFill>
                    <a:latin typeface="Times New Roman" panose="02020603050405020304" pitchFamily="18" charset="0"/>
                    <a:cs typeface="Times New Roman" panose="02020603050405020304" pitchFamily="18" charset="0"/>
                  </a:rPr>
                  <a:t>P-Delta Check:</a:t>
                </a:r>
              </a:p>
              <a:p>
                <a:pPr marL="0" indent="0" algn="just">
                  <a:lnSpc>
                    <a:spcPct val="150000"/>
                  </a:lnSpc>
                  <a:buNone/>
                </a:pPr>
                <a:r>
                  <a:rPr lang="en-US" sz="2000" dirty="0">
                    <a:solidFill>
                      <a:schemeClr val="tx1"/>
                    </a:solidFill>
                    <a:latin typeface="Times New Roman" panose="02020603050405020304" pitchFamily="18" charset="0"/>
                    <a:cs typeface="Times New Roman" panose="02020603050405020304" pitchFamily="18" charset="0"/>
                  </a:rPr>
                  <a:t>The formula for which the stability coefficient can be calculated from is shown in Equation below: </a:t>
                </a:r>
              </a:p>
              <a:p>
                <a:pPr marL="0" indent="0" algn="ctr">
                  <a:lnSpc>
                    <a:spcPct val="150000"/>
                  </a:lnSpc>
                  <a:buNone/>
                </a:pPr>
                <a14:m>
                  <m:oMathPara xmlns:m="http://schemas.openxmlformats.org/officeDocument/2006/math">
                    <m:oMathParaPr>
                      <m:jc m:val="centerGroup"/>
                    </m:oMathParaPr>
                    <m:oMath xmlns:m="http://schemas.openxmlformats.org/officeDocument/2006/math">
                      <m:r>
                        <a:rPr lang="en-US" sz="2000">
                          <a:solidFill>
                            <a:schemeClr val="tx1"/>
                          </a:solidFill>
                          <a:latin typeface="Cambria Math" panose="02040503050406030204" pitchFamily="18" charset="0"/>
                        </a:rPr>
                        <m:t>𝜃</m:t>
                      </m:r>
                      <m:r>
                        <a:rPr lang="en-US" sz="2000">
                          <a:solidFill>
                            <a:schemeClr val="tx1"/>
                          </a:solidFill>
                          <a:latin typeface="Cambria Math" panose="02040503050406030204" pitchFamily="18" charset="0"/>
                        </a:rPr>
                        <m:t>=</m:t>
                      </m:r>
                      <m:f>
                        <m:fPr>
                          <m:ctrlPr>
                            <a:rPr lang="en-US" sz="2000" i="1">
                              <a:solidFill>
                                <a:schemeClr val="tx1"/>
                              </a:solidFill>
                              <a:latin typeface="Cambria Math" panose="02040503050406030204" pitchFamily="18" charset="0"/>
                            </a:rPr>
                          </m:ctrlPr>
                        </m:fPr>
                        <m:num>
                          <m:sSub>
                            <m:sSubPr>
                              <m:ctrlPr>
                                <a:rPr lang="en-US" sz="2000" i="1">
                                  <a:solidFill>
                                    <a:schemeClr val="tx1"/>
                                  </a:solidFill>
                                  <a:latin typeface="Cambria Math" panose="02040503050406030204" pitchFamily="18" charset="0"/>
                                </a:rPr>
                              </m:ctrlPr>
                            </m:sSubPr>
                            <m:e>
                              <m:r>
                                <a:rPr lang="en-US" sz="2000">
                                  <a:solidFill>
                                    <a:schemeClr val="tx1"/>
                                  </a:solidFill>
                                  <a:latin typeface="Cambria Math" panose="02040503050406030204" pitchFamily="18" charset="0"/>
                                </a:rPr>
                                <m:t>𝑃</m:t>
                              </m:r>
                            </m:e>
                            <m:sub>
                              <m:r>
                                <a:rPr lang="en-US" sz="2000">
                                  <a:solidFill>
                                    <a:schemeClr val="tx1"/>
                                  </a:solidFill>
                                  <a:latin typeface="Cambria Math" panose="02040503050406030204" pitchFamily="18" charset="0"/>
                                </a:rPr>
                                <m:t>𝑥</m:t>
                              </m:r>
                            </m:sub>
                          </m:sSub>
                          <m:r>
                            <a:rPr lang="en-US" sz="2000">
                              <a:solidFill>
                                <a:schemeClr val="tx1"/>
                              </a:solidFill>
                              <a:latin typeface="Cambria Math" panose="02040503050406030204" pitchFamily="18" charset="0"/>
                            </a:rPr>
                            <m:t> ∆ </m:t>
                          </m:r>
                          <m:sSub>
                            <m:sSubPr>
                              <m:ctrlPr>
                                <a:rPr lang="en-US" sz="2000" i="1">
                                  <a:solidFill>
                                    <a:schemeClr val="tx1"/>
                                  </a:solidFill>
                                  <a:latin typeface="Cambria Math" panose="02040503050406030204" pitchFamily="18" charset="0"/>
                                </a:rPr>
                              </m:ctrlPr>
                            </m:sSubPr>
                            <m:e>
                              <m:r>
                                <a:rPr lang="en-US" sz="2000">
                                  <a:solidFill>
                                    <a:schemeClr val="tx1"/>
                                  </a:solidFill>
                                  <a:latin typeface="Cambria Math" panose="02040503050406030204" pitchFamily="18" charset="0"/>
                                </a:rPr>
                                <m:t>𝐼</m:t>
                              </m:r>
                            </m:e>
                            <m:sub>
                              <m:r>
                                <a:rPr lang="en-US" sz="2000">
                                  <a:solidFill>
                                    <a:schemeClr val="tx1"/>
                                  </a:solidFill>
                                  <a:latin typeface="Cambria Math" panose="02040503050406030204" pitchFamily="18" charset="0"/>
                                </a:rPr>
                                <m:t>𝑒</m:t>
                              </m:r>
                            </m:sub>
                          </m:sSub>
                        </m:num>
                        <m:den>
                          <m:sSub>
                            <m:sSubPr>
                              <m:ctrlPr>
                                <a:rPr lang="en-US" sz="2000" i="1">
                                  <a:solidFill>
                                    <a:schemeClr val="tx1"/>
                                  </a:solidFill>
                                  <a:latin typeface="Cambria Math" panose="02040503050406030204" pitchFamily="18" charset="0"/>
                                </a:rPr>
                              </m:ctrlPr>
                            </m:sSubPr>
                            <m:e>
                              <m:r>
                                <a:rPr lang="en-US" sz="2000">
                                  <a:solidFill>
                                    <a:schemeClr val="tx1"/>
                                  </a:solidFill>
                                  <a:latin typeface="Cambria Math" panose="02040503050406030204" pitchFamily="18" charset="0"/>
                                </a:rPr>
                                <m:t>𝑉</m:t>
                              </m:r>
                            </m:e>
                            <m:sub>
                              <m:r>
                                <a:rPr lang="en-US" sz="2000">
                                  <a:solidFill>
                                    <a:schemeClr val="tx1"/>
                                  </a:solidFill>
                                  <a:latin typeface="Cambria Math" panose="02040503050406030204" pitchFamily="18" charset="0"/>
                                </a:rPr>
                                <m:t>𝑥</m:t>
                              </m:r>
                            </m:sub>
                          </m:sSub>
                          <m:r>
                            <a:rPr lang="en-US" sz="2000">
                              <a:solidFill>
                                <a:schemeClr val="tx1"/>
                              </a:solidFill>
                              <a:latin typeface="Cambria Math" panose="02040503050406030204" pitchFamily="18" charset="0"/>
                            </a:rPr>
                            <m:t> </m:t>
                          </m:r>
                          <m:sSub>
                            <m:sSubPr>
                              <m:ctrlPr>
                                <a:rPr lang="en-US" sz="2000" i="1">
                                  <a:solidFill>
                                    <a:schemeClr val="tx1"/>
                                  </a:solidFill>
                                  <a:latin typeface="Cambria Math" panose="02040503050406030204" pitchFamily="18" charset="0"/>
                                </a:rPr>
                              </m:ctrlPr>
                            </m:sSubPr>
                            <m:e>
                              <m:r>
                                <a:rPr lang="en-US" sz="2000">
                                  <a:solidFill>
                                    <a:schemeClr val="tx1"/>
                                  </a:solidFill>
                                  <a:latin typeface="Cambria Math" panose="02040503050406030204" pitchFamily="18" charset="0"/>
                                </a:rPr>
                                <m:t>h</m:t>
                              </m:r>
                            </m:e>
                            <m:sub>
                              <m:r>
                                <a:rPr lang="en-US" sz="2000">
                                  <a:solidFill>
                                    <a:schemeClr val="tx1"/>
                                  </a:solidFill>
                                  <a:latin typeface="Cambria Math" panose="02040503050406030204" pitchFamily="18" charset="0"/>
                                </a:rPr>
                                <m:t>𝑠𝑥</m:t>
                              </m:r>
                            </m:sub>
                          </m:sSub>
                          <m:r>
                            <a:rPr lang="en-US" sz="2000">
                              <a:solidFill>
                                <a:schemeClr val="tx1"/>
                              </a:solidFill>
                              <a:latin typeface="Cambria Math" panose="02040503050406030204" pitchFamily="18" charset="0"/>
                            </a:rPr>
                            <m:t> </m:t>
                          </m:r>
                          <m:sSub>
                            <m:sSubPr>
                              <m:ctrlPr>
                                <a:rPr lang="en-US" sz="2000" i="1">
                                  <a:solidFill>
                                    <a:schemeClr val="tx1"/>
                                  </a:solidFill>
                                  <a:latin typeface="Cambria Math" panose="02040503050406030204" pitchFamily="18" charset="0"/>
                                </a:rPr>
                              </m:ctrlPr>
                            </m:sSubPr>
                            <m:e>
                              <m:r>
                                <a:rPr lang="en-US" sz="2000">
                                  <a:solidFill>
                                    <a:schemeClr val="tx1"/>
                                  </a:solidFill>
                                  <a:latin typeface="Cambria Math" panose="02040503050406030204" pitchFamily="18" charset="0"/>
                                </a:rPr>
                                <m:t>𝐶</m:t>
                              </m:r>
                            </m:e>
                            <m:sub>
                              <m:r>
                                <a:rPr lang="en-US" sz="2000">
                                  <a:solidFill>
                                    <a:schemeClr val="tx1"/>
                                  </a:solidFill>
                                  <a:latin typeface="Cambria Math" panose="02040503050406030204" pitchFamily="18" charset="0"/>
                                </a:rPr>
                                <m:t>𝑑</m:t>
                              </m:r>
                            </m:sub>
                          </m:sSub>
                        </m:den>
                      </m:f>
                    </m:oMath>
                  </m:oMathPara>
                </a14:m>
                <a:endParaRPr lang="en-US" sz="2000" dirty="0">
                  <a:solidFill>
                    <a:schemeClr val="tx1"/>
                  </a:solidFill>
                  <a:latin typeface="Times New Roman" panose="02020603050405020304" pitchFamily="18" charset="0"/>
                  <a:ea typeface="Calibri" panose="020F0502020204030204" pitchFamily="34" charset="0"/>
                  <a:cs typeface="Arial" panose="020B0604020202020204" pitchFamily="34" charset="0"/>
                </a:endParaRPr>
              </a:p>
              <a:p>
                <a:pPr lvl="1">
                  <a:lnSpc>
                    <a:spcPct val="150000"/>
                  </a:lnSpc>
                </a:pPr>
                <a:r>
                  <a:rPr lang="en-US" sz="2000" dirty="0">
                    <a:solidFill>
                      <a:schemeClr val="tx1"/>
                    </a:solidFill>
                    <a:latin typeface="Times New Roman" panose="02020603050405020304" pitchFamily="18" charset="0"/>
                    <a:cs typeface="Times New Roman" panose="02020603050405020304" pitchFamily="18" charset="0"/>
                  </a:rPr>
                  <a:t>P-Delta Check on the First Model:</a:t>
                </a:r>
              </a:p>
              <a:p>
                <a:pPr marL="266700" lvl="1" indent="0" algn="just">
                  <a:lnSpc>
                    <a:spcPct val="150000"/>
                  </a:lnSpc>
                  <a:buNone/>
                </a:pPr>
                <a:r>
                  <a:rPr lang="en-US" sz="2000" dirty="0">
                    <a:solidFill>
                      <a:schemeClr val="tx1"/>
                    </a:solidFill>
                    <a:latin typeface="Times New Roman" panose="02020603050405020304" pitchFamily="18" charset="0"/>
                    <a:cs typeface="Times New Roman" panose="02020603050405020304" pitchFamily="18" charset="0"/>
                  </a:rPr>
                  <a:t>The following service load combinations have been determined to be the most critical in the x-direction and the y-direction, respectively: </a:t>
                </a:r>
              </a:p>
              <a:p>
                <a:pPr marL="266700" lvl="1" indent="0">
                  <a:lnSpc>
                    <a:spcPct val="10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0" indent="0" algn="ctr">
                  <a:lnSpc>
                    <a:spcPct val="100000"/>
                  </a:lnSpc>
                  <a:buNone/>
                </a:pPr>
                <a14:m>
                  <m:oMathPara xmlns:m="http://schemas.openxmlformats.org/officeDocument/2006/math">
                    <m:oMathParaPr>
                      <m:jc m:val="centerGroup"/>
                    </m:oMathParaPr>
                    <m:oMath xmlns:m="http://schemas.openxmlformats.org/officeDocument/2006/math">
                      <m:r>
                        <a:rPr lang="en-US" sz="2000" i="0">
                          <a:solidFill>
                            <a:schemeClr val="tx1"/>
                          </a:solidFill>
                          <a:latin typeface="Cambria Math" panose="02040503050406030204" pitchFamily="18" charset="0"/>
                        </a:rPr>
                        <m:t>1.0 </m:t>
                      </m:r>
                      <m:r>
                        <m:rPr>
                          <m:sty m:val="p"/>
                        </m:rPr>
                        <a:rPr lang="en-US" sz="2000" i="0">
                          <a:solidFill>
                            <a:schemeClr val="tx1"/>
                          </a:solidFill>
                          <a:latin typeface="Cambria Math" panose="02040503050406030204" pitchFamily="18" charset="0"/>
                        </a:rPr>
                        <m:t>D</m:t>
                      </m:r>
                      <m:r>
                        <a:rPr lang="en-US" sz="2000" i="0">
                          <a:solidFill>
                            <a:schemeClr val="tx1"/>
                          </a:solidFill>
                          <a:latin typeface="Cambria Math" panose="02040503050406030204" pitchFamily="18" charset="0"/>
                        </a:rPr>
                        <m:t>+ 0.7 </m:t>
                      </m:r>
                      <m:d>
                        <m:dPr>
                          <m:ctrlPr>
                            <a:rPr lang="en-US" sz="2000" i="1">
                              <a:solidFill>
                                <a:schemeClr val="tx1"/>
                              </a:solidFill>
                              <a:latin typeface="Cambria Math" panose="02040503050406030204" pitchFamily="18" charset="0"/>
                            </a:rPr>
                          </m:ctrlPr>
                        </m:dPr>
                        <m:e>
                          <m:sSub>
                            <m:sSubPr>
                              <m:ctrlPr>
                                <a:rPr lang="en-US" sz="2000" i="1">
                                  <a:solidFill>
                                    <a:schemeClr val="tx1"/>
                                  </a:solidFill>
                                  <a:latin typeface="Cambria Math" panose="02040503050406030204" pitchFamily="18" charset="0"/>
                                </a:rPr>
                              </m:ctrlPr>
                            </m:sSubPr>
                            <m:e>
                              <m:r>
                                <m:rPr>
                                  <m:sty m:val="p"/>
                                </m:rPr>
                                <a:rPr lang="en-US" sz="2000" i="0">
                                  <a:solidFill>
                                    <a:schemeClr val="tx1"/>
                                  </a:solidFill>
                                  <a:latin typeface="Cambria Math" panose="02040503050406030204" pitchFamily="18" charset="0"/>
                                </a:rPr>
                                <m:t>EQR</m:t>
                              </m:r>
                            </m:e>
                            <m:sub>
                              <m:r>
                                <m:rPr>
                                  <m:sty m:val="p"/>
                                </m:rPr>
                                <a:rPr lang="en-US" sz="2000" i="0">
                                  <a:solidFill>
                                    <a:schemeClr val="tx1"/>
                                  </a:solidFill>
                                  <a:latin typeface="Cambria Math" panose="02040503050406030204" pitchFamily="18" charset="0"/>
                                </a:rPr>
                                <m:t>x</m:t>
                              </m:r>
                            </m:sub>
                          </m:sSub>
                          <m:r>
                            <a:rPr lang="en-US" sz="2000" i="0">
                              <a:solidFill>
                                <a:schemeClr val="tx1"/>
                              </a:solidFill>
                              <a:latin typeface="Cambria Math" panose="02040503050406030204" pitchFamily="18" charset="0"/>
                            </a:rPr>
                            <m:t>+0.3</m:t>
                          </m:r>
                          <m:sSub>
                            <m:sSubPr>
                              <m:ctrlPr>
                                <a:rPr lang="en-US" sz="2000" i="1">
                                  <a:solidFill>
                                    <a:schemeClr val="tx1"/>
                                  </a:solidFill>
                                  <a:latin typeface="Cambria Math" panose="02040503050406030204" pitchFamily="18" charset="0"/>
                                </a:rPr>
                              </m:ctrlPr>
                            </m:sSubPr>
                            <m:e>
                              <m:r>
                                <a:rPr lang="en-US" sz="2000" i="0">
                                  <a:solidFill>
                                    <a:schemeClr val="tx1"/>
                                  </a:solidFill>
                                  <a:latin typeface="Cambria Math" panose="02040503050406030204" pitchFamily="18" charset="0"/>
                                </a:rPr>
                                <m:t> </m:t>
                              </m:r>
                              <m:r>
                                <m:rPr>
                                  <m:sty m:val="p"/>
                                </m:rPr>
                                <a:rPr lang="en-US" sz="2000" i="0">
                                  <a:solidFill>
                                    <a:schemeClr val="tx1"/>
                                  </a:solidFill>
                                  <a:latin typeface="Cambria Math" panose="02040503050406030204" pitchFamily="18" charset="0"/>
                                </a:rPr>
                                <m:t>EQR</m:t>
                              </m:r>
                            </m:e>
                            <m:sub>
                              <m:r>
                                <m:rPr>
                                  <m:sty m:val="p"/>
                                </m:rPr>
                                <a:rPr lang="en-US" sz="2000" i="0">
                                  <a:solidFill>
                                    <a:schemeClr val="tx1"/>
                                  </a:solidFill>
                                  <a:latin typeface="Cambria Math" panose="02040503050406030204" pitchFamily="18" charset="0"/>
                                </a:rPr>
                                <m:t>y</m:t>
                              </m:r>
                            </m:sub>
                          </m:sSub>
                        </m:e>
                      </m:d>
                    </m:oMath>
                  </m:oMathPara>
                </a14:m>
                <a:endParaRPr lang="en-US" sz="2000" dirty="0">
                  <a:solidFill>
                    <a:schemeClr val="tx1"/>
                  </a:solidFill>
                  <a:latin typeface="Times New Roman" panose="02020603050405020304" pitchFamily="18" charset="0"/>
                  <a:cs typeface="Times New Roman" panose="02020603050405020304" pitchFamily="18" charset="0"/>
                </a:endParaRPr>
              </a:p>
              <a:p>
                <a:pPr marL="0" indent="0" algn="ctr">
                  <a:lnSpc>
                    <a:spcPct val="150000"/>
                  </a:lnSpc>
                  <a:buNone/>
                </a:pPr>
                <a14:m>
                  <m:oMathPara xmlns:m="http://schemas.openxmlformats.org/officeDocument/2006/math">
                    <m:oMathParaPr>
                      <m:jc m:val="centerGroup"/>
                    </m:oMathParaPr>
                    <m:oMath xmlns:m="http://schemas.openxmlformats.org/officeDocument/2006/math">
                      <m:r>
                        <a:rPr lang="en-US" sz="2000" i="0">
                          <a:solidFill>
                            <a:schemeClr val="tx1"/>
                          </a:solidFill>
                          <a:latin typeface="Cambria Math" panose="02040503050406030204" pitchFamily="18" charset="0"/>
                        </a:rPr>
                        <m:t>1.0 </m:t>
                      </m:r>
                      <m:r>
                        <m:rPr>
                          <m:sty m:val="p"/>
                        </m:rPr>
                        <a:rPr lang="en-US" sz="2000" i="0">
                          <a:solidFill>
                            <a:schemeClr val="tx1"/>
                          </a:solidFill>
                          <a:latin typeface="Cambria Math" panose="02040503050406030204" pitchFamily="18" charset="0"/>
                        </a:rPr>
                        <m:t>D</m:t>
                      </m:r>
                      <m:r>
                        <a:rPr lang="en-US" sz="2000" i="0">
                          <a:solidFill>
                            <a:schemeClr val="tx1"/>
                          </a:solidFill>
                          <a:latin typeface="Cambria Math" panose="02040503050406030204" pitchFamily="18" charset="0"/>
                        </a:rPr>
                        <m:t>+ 0.7 </m:t>
                      </m:r>
                      <m:d>
                        <m:dPr>
                          <m:ctrlPr>
                            <a:rPr lang="en-US" sz="2000" i="1">
                              <a:solidFill>
                                <a:schemeClr val="tx1"/>
                              </a:solidFill>
                              <a:latin typeface="Cambria Math" panose="02040503050406030204" pitchFamily="18" charset="0"/>
                            </a:rPr>
                          </m:ctrlPr>
                        </m:dPr>
                        <m:e>
                          <m:sSub>
                            <m:sSubPr>
                              <m:ctrlPr>
                                <a:rPr lang="en-US" sz="2000" i="1">
                                  <a:solidFill>
                                    <a:schemeClr val="tx1"/>
                                  </a:solidFill>
                                  <a:latin typeface="Cambria Math" panose="02040503050406030204" pitchFamily="18" charset="0"/>
                                </a:rPr>
                              </m:ctrlPr>
                            </m:sSubPr>
                            <m:e>
                              <m:r>
                                <m:rPr>
                                  <m:sty m:val="p"/>
                                </m:rPr>
                                <a:rPr lang="en-US" sz="2000" i="0">
                                  <a:solidFill>
                                    <a:schemeClr val="tx1"/>
                                  </a:solidFill>
                                  <a:latin typeface="Cambria Math" panose="02040503050406030204" pitchFamily="18" charset="0"/>
                                </a:rPr>
                                <m:t>EQR</m:t>
                              </m:r>
                            </m:e>
                            <m:sub>
                              <m:r>
                                <m:rPr>
                                  <m:sty m:val="p"/>
                                </m:rPr>
                                <a:rPr lang="en-US" sz="2000" i="0">
                                  <a:solidFill>
                                    <a:schemeClr val="tx1"/>
                                  </a:solidFill>
                                  <a:latin typeface="Cambria Math" panose="02040503050406030204" pitchFamily="18" charset="0"/>
                                </a:rPr>
                                <m:t>y</m:t>
                              </m:r>
                            </m:sub>
                          </m:sSub>
                          <m:r>
                            <a:rPr lang="en-US" sz="2000" i="0">
                              <a:solidFill>
                                <a:schemeClr val="tx1"/>
                              </a:solidFill>
                              <a:latin typeface="Cambria Math" panose="02040503050406030204" pitchFamily="18" charset="0"/>
                            </a:rPr>
                            <m:t>+0.3</m:t>
                          </m:r>
                          <m:sSub>
                            <m:sSubPr>
                              <m:ctrlPr>
                                <a:rPr lang="en-US" sz="2000" i="1">
                                  <a:solidFill>
                                    <a:schemeClr val="tx1"/>
                                  </a:solidFill>
                                  <a:latin typeface="Cambria Math" panose="02040503050406030204" pitchFamily="18" charset="0"/>
                                </a:rPr>
                              </m:ctrlPr>
                            </m:sSubPr>
                            <m:e>
                              <m:r>
                                <a:rPr lang="en-US" sz="2000" i="0">
                                  <a:solidFill>
                                    <a:schemeClr val="tx1"/>
                                  </a:solidFill>
                                  <a:latin typeface="Cambria Math" panose="02040503050406030204" pitchFamily="18" charset="0"/>
                                </a:rPr>
                                <m:t> </m:t>
                              </m:r>
                              <m:r>
                                <m:rPr>
                                  <m:sty m:val="p"/>
                                </m:rPr>
                                <a:rPr lang="en-US" sz="2000" i="0">
                                  <a:solidFill>
                                    <a:schemeClr val="tx1"/>
                                  </a:solidFill>
                                  <a:latin typeface="Cambria Math" panose="02040503050406030204" pitchFamily="18" charset="0"/>
                                </a:rPr>
                                <m:t>EQR</m:t>
                              </m:r>
                            </m:e>
                            <m:sub>
                              <m:r>
                                <m:rPr>
                                  <m:sty m:val="p"/>
                                </m:rPr>
                                <a:rPr lang="en-US" sz="2000" i="0">
                                  <a:solidFill>
                                    <a:schemeClr val="tx1"/>
                                  </a:solidFill>
                                  <a:latin typeface="Cambria Math" panose="02040503050406030204" pitchFamily="18" charset="0"/>
                                </a:rPr>
                                <m:t>x</m:t>
                              </m:r>
                            </m:sub>
                          </m:sSub>
                        </m:e>
                      </m:d>
                    </m:oMath>
                  </m:oMathPara>
                </a14:m>
                <a:endParaRPr lang="en-US" sz="2000" dirty="0">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r>
                  <a:rPr lang="en-US" sz="2000" dirty="0">
                    <a:solidFill>
                      <a:schemeClr val="tx1"/>
                    </a:solidFill>
                    <a:latin typeface="Times New Roman" panose="02020603050405020304" pitchFamily="18" charset="0"/>
                    <a:cs typeface="Times New Roman" panose="02020603050405020304" pitchFamily="18" charset="0"/>
                  </a:rPr>
                  <a:t> </a:t>
                </a:r>
              </a:p>
              <a:p>
                <a:pPr lvl="1">
                  <a:lnSpc>
                    <a:spcPct val="150000"/>
                  </a:lnSpc>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lvl="1">
                  <a:lnSpc>
                    <a:spcPct val="150000"/>
                  </a:lnSpc>
                </a:pPr>
                <a:endParaRPr lang="en-US" sz="2000" dirty="0">
                  <a:solidFill>
                    <a:schemeClr val="tx1"/>
                  </a:solidFill>
                  <a:latin typeface="Times New Roman" panose="02020603050405020304" pitchFamily="18" charset="0"/>
                  <a:cs typeface="Times New Roman" panose="02020603050405020304" pitchFamily="18" charset="0"/>
                </a:endParaRPr>
              </a:p>
              <a:p>
                <a:pPr>
                  <a:lnSpc>
                    <a:spcPct val="150000"/>
                  </a:lnSpc>
                  <a:buFont typeface="Courier New" panose="02070309020205020404" pitchFamily="49" charset="0"/>
                  <a:buChar char="o"/>
                </a:pPr>
                <a:endParaRPr lang="en-US" sz="24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r>
                  <a:rPr lang="en-US" sz="2000" dirty="0">
                    <a:solidFill>
                      <a:schemeClr val="tx1"/>
                    </a:solidFill>
                    <a:latin typeface="Times New Roman" panose="02020603050405020304" pitchFamily="18" charset="0"/>
                    <a:cs typeface="Times New Roman" panose="02020603050405020304" pitchFamily="18" charset="0"/>
                  </a:rPr>
                  <a:t> </a:t>
                </a:r>
              </a:p>
              <a:p>
                <a:pPr lvl="1">
                  <a:lnSpc>
                    <a:spcPct val="150000"/>
                  </a:lnSpc>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lvl="1">
                  <a:lnSpc>
                    <a:spcPct val="150000"/>
                  </a:lnSpc>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r>
                  <a:rPr lang="en-US" sz="2000" dirty="0">
                    <a:solidFill>
                      <a:schemeClr val="tx1"/>
                    </a:solidFill>
                    <a:latin typeface="Times New Roman" panose="02020603050405020304" pitchFamily="18" charset="0"/>
                    <a:cs typeface="Times New Roman" panose="02020603050405020304" pitchFamily="18" charset="0"/>
                  </a:rPr>
                  <a:t> </a:t>
                </a:r>
              </a:p>
              <a:p>
                <a:pPr marL="266700" lvl="1" indent="0">
                  <a:lnSpc>
                    <a:spcPct val="150000"/>
                  </a:lnSpc>
                  <a:buNone/>
                </a:pPr>
                <a:endParaRPr lang="en-US" sz="18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p:txBody>
          </p:sp>
        </mc:Choice>
        <mc:Fallback xmlns="">
          <p:sp>
            <p:nvSpPr>
              <p:cNvPr id="9" name="Content Placeholder 4">
                <a:extLst>
                  <a:ext uri="{FF2B5EF4-FFF2-40B4-BE49-F238E27FC236}">
                    <a16:creationId xmlns:a16="http://schemas.microsoft.com/office/drawing/2014/main" id="{75AFFFA1-13D0-4F32-99FF-38A37C290471}"/>
                  </a:ext>
                </a:extLst>
              </p:cNvPr>
              <p:cNvSpPr txBox="1">
                <a:spLocks noRot="1" noChangeAspect="1" noMove="1" noResize="1" noEditPoints="1" noAdjustHandles="1" noChangeArrowheads="1" noChangeShapeType="1" noTextEdit="1"/>
              </p:cNvSpPr>
              <p:nvPr/>
            </p:nvSpPr>
            <p:spPr>
              <a:xfrm>
                <a:off x="245309" y="789265"/>
                <a:ext cx="11701384" cy="5894360"/>
              </a:xfrm>
              <a:prstGeom prst="rect">
                <a:avLst/>
              </a:prstGeom>
              <a:blipFill>
                <a:blip r:embed="rId3"/>
                <a:stretch>
                  <a:fillRect l="-1510" r="-1302"/>
                </a:stretch>
              </a:blipFill>
            </p:spPr>
            <p:txBody>
              <a:bodyPr/>
              <a:lstStyle/>
              <a:p>
                <a:r>
                  <a:rPr lang="en-US">
                    <a:noFill/>
                  </a:rPr>
                  <a:t> </a:t>
                </a:r>
              </a:p>
            </p:txBody>
          </p:sp>
        </mc:Fallback>
      </mc:AlternateContent>
      <p:pic>
        <p:nvPicPr>
          <p:cNvPr id="6" name="Picture 5">
            <a:extLst>
              <a:ext uri="{FF2B5EF4-FFF2-40B4-BE49-F238E27FC236}">
                <a16:creationId xmlns:a16="http://schemas.microsoft.com/office/drawing/2014/main" id="{564408FE-8B64-4789-BE05-62AF2848083B}"/>
              </a:ext>
            </a:extLst>
          </p:cNvPr>
          <p:cNvPicPr/>
          <p:nvPr/>
        </p:nvPicPr>
        <p:blipFill>
          <a:blip r:embed="rId4">
            <a:extLst>
              <a:ext uri="{28A0092B-C50C-407E-A947-70E740481C1C}">
                <a14:useLocalDpi xmlns:a14="http://schemas.microsoft.com/office/drawing/2010/main" val="0"/>
              </a:ext>
            </a:extLst>
          </a:blip>
          <a:stretch>
            <a:fillRect/>
          </a:stretch>
        </p:blipFill>
        <p:spPr>
          <a:xfrm>
            <a:off x="10353823" y="14069"/>
            <a:ext cx="1800000" cy="1440000"/>
          </a:xfrm>
          <a:prstGeom prst="rect">
            <a:avLst/>
          </a:prstGeom>
        </p:spPr>
      </p:pic>
    </p:spTree>
    <p:extLst>
      <p:ext uri="{BB962C8B-B14F-4D97-AF65-F5344CB8AC3E}">
        <p14:creationId xmlns:p14="http://schemas.microsoft.com/office/powerpoint/2010/main" val="2156854780"/>
      </p:ext>
    </p:extLst>
  </p:cSld>
  <p:clrMapOvr>
    <a:masterClrMapping/>
  </p:clrMapOvr>
  <p:transition spd="slow">
    <p:push dir="u"/>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63</a:t>
            </a:fld>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a:xfrm>
            <a:off x="232613" y="174380"/>
            <a:ext cx="11539386" cy="432000"/>
          </a:xfrm>
        </p:spPr>
        <p:txBody>
          <a:bodyPr/>
          <a:lstStyle/>
          <a:p>
            <a:r>
              <a:rPr lang="en-US" sz="4000" b="1" dirty="0">
                <a:solidFill>
                  <a:schemeClr val="tx1"/>
                </a:solidFill>
                <a:latin typeface="Times New Roman" panose="02020603050405020304" pitchFamily="18" charset="0"/>
                <a:cs typeface="Times New Roman" panose="02020603050405020304" pitchFamily="18" charset="0"/>
              </a:rPr>
              <a:t>Verification of Design</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850246" y="6036890"/>
            <a:ext cx="1457125" cy="718586"/>
          </a:xfrm>
          <a:prstGeom prst="rect">
            <a:avLst/>
          </a:prstGeom>
        </p:spPr>
      </p:pic>
      <mc:AlternateContent xmlns:mc="http://schemas.openxmlformats.org/markup-compatibility/2006" xmlns:a14="http://schemas.microsoft.com/office/drawing/2010/main">
        <mc:Choice Requires="a14">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203105" y="704857"/>
                <a:ext cx="11206326" cy="6237550"/>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Font typeface="Courier New" panose="02070309020205020404" pitchFamily="49" charset="0"/>
                  <a:buChar char="o"/>
                </a:pPr>
                <a:r>
                  <a:rPr lang="en-US" sz="2400" dirty="0">
                    <a:solidFill>
                      <a:schemeClr val="tx1"/>
                    </a:solidFill>
                    <a:latin typeface="Times New Roman" panose="02020603050405020304" pitchFamily="18" charset="0"/>
                    <a:cs typeface="Times New Roman" panose="02020603050405020304" pitchFamily="18" charset="0"/>
                  </a:rPr>
                  <a:t>Story Drift Check: </a:t>
                </a:r>
                <a:endParaRPr lang="en-US" sz="2000" dirty="0">
                  <a:solidFill>
                    <a:schemeClr val="tx1"/>
                  </a:solidFill>
                  <a:latin typeface="Times New Roman" panose="02020603050405020304" pitchFamily="18" charset="0"/>
                  <a:ea typeface="Calibri" panose="020F0502020204030204" pitchFamily="34" charset="0"/>
                  <a:cs typeface="Arial" panose="020B0604020202020204" pitchFamily="34" charset="0"/>
                </a:endParaRPr>
              </a:p>
              <a:p>
                <a:pPr lvl="1">
                  <a:lnSpc>
                    <a:spcPct val="150000"/>
                  </a:lnSpc>
                </a:pPr>
                <a:r>
                  <a:rPr lang="en-US" sz="2000" dirty="0">
                    <a:solidFill>
                      <a:schemeClr val="tx1"/>
                    </a:solidFill>
                    <a:latin typeface="Times New Roman" panose="02020603050405020304" pitchFamily="18" charset="0"/>
                    <a:cs typeface="Times New Roman" panose="02020603050405020304" pitchFamily="18" charset="0"/>
                  </a:rPr>
                  <a:t>Story Drift Check on the First Model: </a:t>
                </a:r>
              </a:p>
              <a:p>
                <a:pPr marL="266700" lvl="1" indent="0">
                  <a:lnSpc>
                    <a:spcPct val="150000"/>
                  </a:lnSpc>
                  <a:buNone/>
                </a:pPr>
                <a:r>
                  <a:rPr lang="en-US" sz="2000" dirty="0">
                    <a:solidFill>
                      <a:schemeClr val="tx1"/>
                    </a:solidFill>
                    <a:latin typeface="Times New Roman" panose="02020603050405020304" pitchFamily="18" charset="0"/>
                    <a:cs typeface="Times New Roman" panose="02020603050405020304" pitchFamily="18" charset="0"/>
                  </a:rPr>
                  <a:t>The design story drift, shall be determined in accordance with the following Equation: </a:t>
                </a:r>
              </a:p>
              <a:p>
                <a:pPr marL="266700" lvl="1" indent="0" algn="ctr">
                  <a:lnSpc>
                    <a:spcPct val="150000"/>
                  </a:lnSpc>
                  <a:buNone/>
                </a:pPr>
                <a14:m>
                  <m:oMathPara xmlns:m="http://schemas.openxmlformats.org/officeDocument/2006/math">
                    <m:oMathParaPr>
                      <m:jc m:val="centerGroup"/>
                    </m:oMathParaPr>
                    <m:oMath xmlns:m="http://schemas.openxmlformats.org/officeDocument/2006/math">
                      <m:sSub>
                        <m:sSubPr>
                          <m:ctrlPr>
                            <a:rPr lang="en-US" sz="1800" i="1">
                              <a:latin typeface="Cambria Math" panose="02040503050406030204" pitchFamily="18" charset="0"/>
                            </a:rPr>
                          </m:ctrlPr>
                        </m:sSubPr>
                        <m:e>
                          <m:r>
                            <a:rPr lang="en-US" sz="1800">
                              <a:latin typeface="Cambria Math" panose="02040503050406030204" pitchFamily="18" charset="0"/>
                            </a:rPr>
                            <m:t>𝛿</m:t>
                          </m:r>
                        </m:e>
                        <m:sub>
                          <m:r>
                            <a:rPr lang="en-US" sz="1800">
                              <a:latin typeface="Cambria Math" panose="02040503050406030204" pitchFamily="18" charset="0"/>
                            </a:rPr>
                            <m:t>𝑥</m:t>
                          </m:r>
                        </m:sub>
                      </m:sSub>
                      <m:r>
                        <a:rPr lang="en-US" sz="1800">
                          <a:latin typeface="Cambria Math" panose="02040503050406030204" pitchFamily="18" charset="0"/>
                        </a:rPr>
                        <m:t>=</m:t>
                      </m:r>
                      <m:f>
                        <m:fPr>
                          <m:ctrlPr>
                            <a:rPr lang="en-US" sz="1800" i="1">
                              <a:latin typeface="Cambria Math" panose="02040503050406030204" pitchFamily="18" charset="0"/>
                            </a:rPr>
                          </m:ctrlPr>
                        </m:fPr>
                        <m:num>
                          <m:sSub>
                            <m:sSubPr>
                              <m:ctrlPr>
                                <a:rPr lang="en-US" sz="1800" i="1">
                                  <a:latin typeface="Cambria Math" panose="02040503050406030204" pitchFamily="18" charset="0"/>
                                </a:rPr>
                              </m:ctrlPr>
                            </m:sSubPr>
                            <m:e>
                              <m:r>
                                <a:rPr lang="en-US" sz="1800">
                                  <a:latin typeface="Cambria Math" panose="02040503050406030204" pitchFamily="18" charset="0"/>
                                </a:rPr>
                                <m:t>𝐶</m:t>
                              </m:r>
                            </m:e>
                            <m:sub>
                              <m:r>
                                <a:rPr lang="en-US" sz="1800">
                                  <a:latin typeface="Cambria Math" panose="02040503050406030204" pitchFamily="18" charset="0"/>
                                </a:rPr>
                                <m:t>𝑑</m:t>
                              </m:r>
                            </m:sub>
                          </m:sSub>
                          <m:r>
                            <a:rPr lang="en-US" sz="1800">
                              <a:latin typeface="Cambria Math" panose="02040503050406030204" pitchFamily="18" charset="0"/>
                            </a:rPr>
                            <m:t> </m:t>
                          </m:r>
                          <m:sSub>
                            <m:sSubPr>
                              <m:ctrlPr>
                                <a:rPr lang="en-US" sz="1800" i="1">
                                  <a:latin typeface="Cambria Math" panose="02040503050406030204" pitchFamily="18" charset="0"/>
                                </a:rPr>
                              </m:ctrlPr>
                            </m:sSubPr>
                            <m:e>
                              <m:r>
                                <a:rPr lang="en-US" sz="1800">
                                  <a:latin typeface="Cambria Math" panose="02040503050406030204" pitchFamily="18" charset="0"/>
                                </a:rPr>
                                <m:t>𝛿</m:t>
                              </m:r>
                            </m:e>
                            <m:sub>
                              <m:r>
                                <a:rPr lang="en-US" sz="1800">
                                  <a:latin typeface="Cambria Math" panose="02040503050406030204" pitchFamily="18" charset="0"/>
                                </a:rPr>
                                <m:t>𝑥𝑒</m:t>
                              </m:r>
                            </m:sub>
                          </m:sSub>
                        </m:num>
                        <m:den>
                          <m:sSub>
                            <m:sSubPr>
                              <m:ctrlPr>
                                <a:rPr lang="en-US" sz="1800" i="1">
                                  <a:latin typeface="Cambria Math" panose="02040503050406030204" pitchFamily="18" charset="0"/>
                                </a:rPr>
                              </m:ctrlPr>
                            </m:sSubPr>
                            <m:e>
                              <m:r>
                                <a:rPr lang="en-US" sz="1800">
                                  <a:latin typeface="Cambria Math" panose="02040503050406030204" pitchFamily="18" charset="0"/>
                                </a:rPr>
                                <m:t>𝐼</m:t>
                              </m:r>
                            </m:e>
                            <m:sub>
                              <m:r>
                                <a:rPr lang="en-US" sz="1800">
                                  <a:latin typeface="Cambria Math" panose="02040503050406030204" pitchFamily="18" charset="0"/>
                                </a:rPr>
                                <m:t>𝑒</m:t>
                              </m:r>
                            </m:sub>
                          </m:sSub>
                        </m:den>
                      </m:f>
                    </m:oMath>
                  </m:oMathPara>
                </a14:m>
                <a:endPar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lvl="1">
                  <a:lnSpc>
                    <a:spcPct val="150000"/>
                  </a:lnSpc>
                </a:pPr>
                <a:r>
                  <a:rPr lang="en-US" sz="2000" dirty="0">
                    <a:solidFill>
                      <a:schemeClr val="tx1"/>
                    </a:solidFill>
                    <a:latin typeface="Times New Roman" panose="02020603050405020304" pitchFamily="18" charset="0"/>
                    <a:cs typeface="Times New Roman" panose="02020603050405020304" pitchFamily="18" charset="0"/>
                  </a:rPr>
                  <a:t>Story Drift Check on the First Model:</a:t>
                </a:r>
              </a:p>
              <a:p>
                <a:pPr marL="266700" lvl="1" indent="0">
                  <a:lnSpc>
                    <a:spcPct val="150000"/>
                  </a:lnSpc>
                  <a:buNone/>
                </a:pPr>
                <a:r>
                  <a:rPr lang="en-US" sz="2000" dirty="0">
                    <a:solidFill>
                      <a:schemeClr val="tx1"/>
                    </a:solidFill>
                    <a:latin typeface="Times New Roman" panose="02020603050405020304" pitchFamily="18" charset="0"/>
                    <a:cs typeface="Times New Roman" panose="02020603050405020304" pitchFamily="18" charset="0"/>
                  </a:rPr>
                  <a:t>The allowable story drift for this part of the project is determined through Equation shown below: </a:t>
                </a:r>
              </a:p>
              <a:p>
                <a:pPr marL="266700" lvl="1" indent="0">
                  <a:lnSpc>
                    <a:spcPct val="150000"/>
                  </a:lnSpc>
                  <a:buNone/>
                </a:pPr>
                <a14:m>
                  <m:oMathPara xmlns:m="http://schemas.openxmlformats.org/officeDocument/2006/math">
                    <m:oMathParaPr>
                      <m:jc m:val="centerGroup"/>
                    </m:oMathParaPr>
                    <m:oMath xmlns:m="http://schemas.openxmlformats.org/officeDocument/2006/math">
                      <m:sSub>
                        <m:sSubPr>
                          <m:ctrlPr>
                            <a:rPr lang="en-US" sz="2000" i="1">
                              <a:solidFill>
                                <a:schemeClr val="tx1"/>
                              </a:solidFill>
                              <a:latin typeface="Cambria Math" panose="02040503050406030204" pitchFamily="18" charset="0"/>
                            </a:rPr>
                          </m:ctrlPr>
                        </m:sSubPr>
                        <m:e>
                          <m:r>
                            <a:rPr lang="en-US" sz="2000">
                              <a:solidFill>
                                <a:schemeClr val="tx1"/>
                              </a:solidFill>
                              <a:latin typeface="Cambria Math" panose="02040503050406030204" pitchFamily="18" charset="0"/>
                            </a:rPr>
                            <m:t>∆</m:t>
                          </m:r>
                        </m:e>
                        <m:sub>
                          <m:r>
                            <a:rPr lang="en-US" sz="2000">
                              <a:solidFill>
                                <a:schemeClr val="tx1"/>
                              </a:solidFill>
                              <a:latin typeface="Cambria Math" panose="02040503050406030204" pitchFamily="18" charset="0"/>
                            </a:rPr>
                            <m:t>𝑎</m:t>
                          </m:r>
                        </m:sub>
                      </m:sSub>
                      <m:r>
                        <a:rPr lang="en-US" sz="2000">
                          <a:solidFill>
                            <a:schemeClr val="tx1"/>
                          </a:solidFill>
                          <a:latin typeface="Cambria Math" panose="02040503050406030204" pitchFamily="18" charset="0"/>
                        </a:rPr>
                        <m:t>=0.015 </m:t>
                      </m:r>
                      <m:sSub>
                        <m:sSubPr>
                          <m:ctrlPr>
                            <a:rPr lang="en-US" sz="2000" i="1">
                              <a:solidFill>
                                <a:schemeClr val="tx1"/>
                              </a:solidFill>
                              <a:latin typeface="Cambria Math" panose="02040503050406030204" pitchFamily="18" charset="0"/>
                            </a:rPr>
                          </m:ctrlPr>
                        </m:sSubPr>
                        <m:e>
                          <m:r>
                            <a:rPr lang="en-US" sz="2000">
                              <a:solidFill>
                                <a:schemeClr val="tx1"/>
                              </a:solidFill>
                              <a:latin typeface="Cambria Math" panose="02040503050406030204" pitchFamily="18" charset="0"/>
                            </a:rPr>
                            <m:t>h</m:t>
                          </m:r>
                        </m:e>
                        <m:sub>
                          <m:r>
                            <a:rPr lang="en-US" sz="2000">
                              <a:solidFill>
                                <a:schemeClr val="tx1"/>
                              </a:solidFill>
                              <a:latin typeface="Cambria Math" panose="02040503050406030204" pitchFamily="18" charset="0"/>
                            </a:rPr>
                            <m:t>𝑠𝑥</m:t>
                          </m:r>
                        </m:sub>
                      </m:sSub>
                    </m:oMath>
                  </m:oMathPara>
                </a14:m>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00000"/>
                  </a:lnSpc>
                  <a:buNone/>
                </a:pPr>
                <a:endParaRPr lang="en-US" sz="2000" dirty="0">
                  <a:latin typeface="Times New Roman" panose="02020603050405020304" pitchFamily="18" charset="0"/>
                  <a:cs typeface="Times New Roman" panose="02020603050405020304" pitchFamily="18" charset="0"/>
                </a:endParaRPr>
              </a:p>
              <a:p>
                <a:pPr marL="266700" lvl="1" indent="0">
                  <a:lnSpc>
                    <a:spcPct val="100000"/>
                  </a:lnSpc>
                  <a:buNone/>
                </a:pPr>
                <a:endParaRPr lang="en-US" sz="2000" dirty="0">
                  <a:latin typeface="Times New Roman" panose="02020603050405020304" pitchFamily="18" charset="0"/>
                  <a:cs typeface="Times New Roman" panose="02020603050405020304" pitchFamily="18" charset="0"/>
                </a:endParaRPr>
              </a:p>
              <a:p>
                <a:pPr marL="266700" lvl="1" indent="0">
                  <a:lnSpc>
                    <a:spcPct val="100000"/>
                  </a:lnSpc>
                  <a:buNone/>
                </a:pPr>
                <a:endParaRPr lang="en-US" sz="2000" dirty="0">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r>
                  <a:rPr lang="en-US" sz="2000" dirty="0">
                    <a:solidFill>
                      <a:schemeClr val="tx1"/>
                    </a:solidFill>
                    <a:latin typeface="Times New Roman" panose="02020603050405020304" pitchFamily="18" charset="0"/>
                    <a:cs typeface="Times New Roman" panose="02020603050405020304" pitchFamily="18" charset="0"/>
                  </a:rPr>
                  <a:t> </a:t>
                </a:r>
              </a:p>
              <a:p>
                <a:pPr lvl="1">
                  <a:lnSpc>
                    <a:spcPct val="150000"/>
                  </a:lnSpc>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sz="24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r>
                  <a:rPr lang="en-US" sz="2000" dirty="0">
                    <a:solidFill>
                      <a:schemeClr val="tx1"/>
                    </a:solidFill>
                    <a:latin typeface="Times New Roman" panose="02020603050405020304" pitchFamily="18" charset="0"/>
                    <a:cs typeface="Times New Roman" panose="02020603050405020304" pitchFamily="18" charset="0"/>
                  </a:rPr>
                  <a:t> </a:t>
                </a:r>
              </a:p>
              <a:p>
                <a:pPr lvl="1">
                  <a:lnSpc>
                    <a:spcPct val="150000"/>
                  </a:lnSpc>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lvl="1">
                  <a:lnSpc>
                    <a:spcPct val="150000"/>
                  </a:lnSpc>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r>
                  <a:rPr lang="en-US" sz="2000" dirty="0">
                    <a:solidFill>
                      <a:schemeClr val="tx1"/>
                    </a:solidFill>
                    <a:latin typeface="Times New Roman" panose="02020603050405020304" pitchFamily="18" charset="0"/>
                    <a:cs typeface="Times New Roman" panose="02020603050405020304" pitchFamily="18" charset="0"/>
                  </a:rPr>
                  <a:t> </a:t>
                </a:r>
              </a:p>
              <a:p>
                <a:pPr marL="266700" lvl="1" indent="0">
                  <a:lnSpc>
                    <a:spcPct val="150000"/>
                  </a:lnSpc>
                  <a:buNone/>
                </a:pPr>
                <a:endParaRPr lang="en-US" sz="18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p:txBody>
          </p:sp>
        </mc:Choice>
        <mc:Fallback xmlns="">
          <p:sp>
            <p:nvSpPr>
              <p:cNvPr id="9" name="Content Placeholder 4">
                <a:extLst>
                  <a:ext uri="{FF2B5EF4-FFF2-40B4-BE49-F238E27FC236}">
                    <a16:creationId xmlns:a16="http://schemas.microsoft.com/office/drawing/2014/main" id="{75AFFFA1-13D0-4F32-99FF-38A37C290471}"/>
                  </a:ext>
                </a:extLst>
              </p:cNvPr>
              <p:cNvSpPr txBox="1">
                <a:spLocks noRot="1" noChangeAspect="1" noMove="1" noResize="1" noEditPoints="1" noAdjustHandles="1" noChangeArrowheads="1" noChangeShapeType="1" noTextEdit="1"/>
              </p:cNvSpPr>
              <p:nvPr/>
            </p:nvSpPr>
            <p:spPr>
              <a:xfrm>
                <a:off x="203105" y="704857"/>
                <a:ext cx="11206326" cy="6237550"/>
              </a:xfrm>
              <a:prstGeom prst="rect">
                <a:avLst/>
              </a:prstGeom>
              <a:blipFill>
                <a:blip r:embed="rId3"/>
                <a:stretch>
                  <a:fillRect l="-1577"/>
                </a:stretch>
              </a:blipFill>
            </p:spPr>
            <p:txBody>
              <a:bodyPr/>
              <a:lstStyle/>
              <a:p>
                <a:r>
                  <a:rPr lang="en-US">
                    <a:noFill/>
                  </a:rPr>
                  <a:t> </a:t>
                </a:r>
              </a:p>
            </p:txBody>
          </p:sp>
        </mc:Fallback>
      </mc:AlternateContent>
      <p:pic>
        <p:nvPicPr>
          <p:cNvPr id="8" name="Picture 7">
            <a:extLst>
              <a:ext uri="{FF2B5EF4-FFF2-40B4-BE49-F238E27FC236}">
                <a16:creationId xmlns:a16="http://schemas.microsoft.com/office/drawing/2014/main" id="{1CD3F129-FA91-420D-A216-2BC19000FF92}"/>
              </a:ext>
            </a:extLst>
          </p:cNvPr>
          <p:cNvPicPr/>
          <p:nvPr/>
        </p:nvPicPr>
        <p:blipFill>
          <a:blip r:embed="rId4">
            <a:extLst>
              <a:ext uri="{28A0092B-C50C-407E-A947-70E740481C1C}">
                <a14:useLocalDpi xmlns:a14="http://schemas.microsoft.com/office/drawing/2010/main" val="0"/>
              </a:ext>
            </a:extLst>
          </a:blip>
          <a:stretch>
            <a:fillRect/>
          </a:stretch>
        </p:blipFill>
        <p:spPr>
          <a:xfrm>
            <a:off x="9924336" y="-96"/>
            <a:ext cx="2240280" cy="2259330"/>
          </a:xfrm>
          <a:prstGeom prst="rect">
            <a:avLst/>
          </a:prstGeom>
        </p:spPr>
      </p:pic>
      <p:pic>
        <p:nvPicPr>
          <p:cNvPr id="10" name="Picture 9">
            <a:extLst>
              <a:ext uri="{FF2B5EF4-FFF2-40B4-BE49-F238E27FC236}">
                <a16:creationId xmlns:a16="http://schemas.microsoft.com/office/drawing/2014/main" id="{91DC5D8B-B231-4C8E-8BCA-7B95E611BAC1}"/>
              </a:ext>
            </a:extLst>
          </p:cNvPr>
          <p:cNvPicPr/>
          <p:nvPr/>
        </p:nvPicPr>
        <p:blipFill>
          <a:blip r:embed="rId5" cstate="print">
            <a:extLst>
              <a:ext uri="{28A0092B-C50C-407E-A947-70E740481C1C}">
                <a14:useLocalDpi xmlns:a14="http://schemas.microsoft.com/office/drawing/2010/main" val="0"/>
              </a:ext>
            </a:extLst>
          </a:blip>
          <a:stretch>
            <a:fillRect/>
          </a:stretch>
        </p:blipFill>
        <p:spPr>
          <a:xfrm>
            <a:off x="2082018" y="4768949"/>
            <a:ext cx="7084258" cy="1970943"/>
          </a:xfrm>
          <a:prstGeom prst="rect">
            <a:avLst/>
          </a:prstGeom>
        </p:spPr>
      </p:pic>
    </p:spTree>
    <p:extLst>
      <p:ext uri="{BB962C8B-B14F-4D97-AF65-F5344CB8AC3E}">
        <p14:creationId xmlns:p14="http://schemas.microsoft.com/office/powerpoint/2010/main" val="1677506309"/>
      </p:ext>
    </p:extLst>
  </p:cSld>
  <p:clrMapOvr>
    <a:masterClrMapping/>
  </p:clrMapOvr>
  <p:transition spd="slow">
    <p:push dir="u"/>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64</a:t>
            </a:fld>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a:xfrm>
            <a:off x="232613" y="132176"/>
            <a:ext cx="11539386" cy="432000"/>
          </a:xfrm>
        </p:spPr>
        <p:txBody>
          <a:bodyPr/>
          <a:lstStyle/>
          <a:p>
            <a:r>
              <a:rPr lang="en-US" sz="4000" b="1" dirty="0">
                <a:solidFill>
                  <a:schemeClr val="tx1"/>
                </a:solidFill>
                <a:latin typeface="Times New Roman" panose="02020603050405020304" pitchFamily="18" charset="0"/>
                <a:cs typeface="Times New Roman" panose="02020603050405020304" pitchFamily="18" charset="0"/>
              </a:rPr>
              <a:t>Verification of Design</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850246" y="6036890"/>
            <a:ext cx="1457125" cy="718586"/>
          </a:xfrm>
          <a:prstGeom prst="rect">
            <a:avLst/>
          </a:prstGeom>
        </p:spPr>
      </p:pic>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203105" y="662653"/>
            <a:ext cx="10797830" cy="6237550"/>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Font typeface="Courier New" panose="02070309020205020404" pitchFamily="49" charset="0"/>
              <a:buChar char="o"/>
            </a:pPr>
            <a:r>
              <a:rPr lang="en-US" sz="2400" dirty="0">
                <a:solidFill>
                  <a:schemeClr val="tx1"/>
                </a:solidFill>
                <a:latin typeface="Times New Roman" panose="02020603050405020304" pitchFamily="18" charset="0"/>
                <a:cs typeface="Times New Roman" panose="02020603050405020304" pitchFamily="18" charset="0"/>
              </a:rPr>
              <a:t>Deflection Check:</a:t>
            </a:r>
          </a:p>
          <a:p>
            <a:pPr lvl="1">
              <a:lnSpc>
                <a:spcPct val="150000"/>
              </a:lnSpc>
            </a:pPr>
            <a:r>
              <a:rPr lang="en-US" sz="2000" dirty="0">
                <a:solidFill>
                  <a:schemeClr val="tx1"/>
                </a:solidFill>
                <a:latin typeface="Times New Roman" panose="02020603050405020304" pitchFamily="18" charset="0"/>
                <a:cs typeface="Times New Roman" panose="02020603050405020304" pitchFamily="18" charset="0"/>
              </a:rPr>
              <a:t>Deflection Check on a cantilever: (L)</a:t>
            </a:r>
          </a:p>
          <a:p>
            <a:pPr lvl="1">
              <a:lnSpc>
                <a:spcPct val="150000"/>
              </a:lnSpc>
            </a:pPr>
            <a:endParaRPr lang="en-US" sz="2200" dirty="0">
              <a:solidFill>
                <a:schemeClr val="tx1"/>
              </a:solidFill>
              <a:latin typeface="Times New Roman" panose="02020603050405020304" pitchFamily="18" charset="0"/>
              <a:cs typeface="Times New Roman" panose="02020603050405020304" pitchFamily="18" charset="0"/>
            </a:endParaRPr>
          </a:p>
          <a:p>
            <a:pPr>
              <a:lnSpc>
                <a:spcPct val="150000"/>
              </a:lnSpc>
              <a:buFont typeface="Courier New" panose="02070309020205020404" pitchFamily="49" charset="0"/>
              <a:buChar char="o"/>
            </a:pPr>
            <a:endParaRPr lang="en-US" sz="2400" dirty="0">
              <a:solidFill>
                <a:schemeClr val="tx1"/>
              </a:solidFill>
              <a:latin typeface="Times New Roman" panose="02020603050405020304" pitchFamily="18" charset="0"/>
              <a:cs typeface="Times New Roman" panose="02020603050405020304" pitchFamily="18" charset="0"/>
            </a:endParaRPr>
          </a:p>
          <a:p>
            <a:pPr marL="266700" lvl="1" indent="0">
              <a:lnSpc>
                <a:spcPct val="100000"/>
              </a:lnSpc>
              <a:buNone/>
            </a:pPr>
            <a:endParaRPr lang="en-US" sz="2400" dirty="0">
              <a:solidFill>
                <a:schemeClr val="tx1"/>
              </a:solidFill>
              <a:latin typeface="Times New Roman" panose="02020603050405020304" pitchFamily="18" charset="0"/>
              <a:cs typeface="Times New Roman" panose="02020603050405020304" pitchFamily="18" charset="0"/>
            </a:endParaRPr>
          </a:p>
          <a:p>
            <a:pPr marL="266700" lvl="1" indent="0">
              <a:lnSpc>
                <a:spcPct val="100000"/>
              </a:lnSpc>
              <a:buNone/>
            </a:pPr>
            <a:endParaRPr lang="en-US" sz="2000" dirty="0">
              <a:latin typeface="Times New Roman" panose="02020603050405020304" pitchFamily="18" charset="0"/>
              <a:cs typeface="Times New Roman" panose="02020603050405020304" pitchFamily="18" charset="0"/>
            </a:endParaRPr>
          </a:p>
          <a:p>
            <a:pPr marL="266700" lvl="1" indent="0">
              <a:lnSpc>
                <a:spcPct val="100000"/>
              </a:lnSpc>
              <a:buNone/>
            </a:pPr>
            <a:endParaRPr lang="en-US" sz="2000" dirty="0">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r>
              <a:rPr lang="en-US" sz="2000" dirty="0">
                <a:solidFill>
                  <a:schemeClr val="tx1"/>
                </a:solidFill>
                <a:latin typeface="Times New Roman" panose="02020603050405020304" pitchFamily="18" charset="0"/>
                <a:cs typeface="Times New Roman" panose="02020603050405020304" pitchFamily="18" charset="0"/>
              </a:rPr>
              <a:t> </a:t>
            </a:r>
          </a:p>
          <a:p>
            <a:pPr lvl="1">
              <a:lnSpc>
                <a:spcPct val="150000"/>
              </a:lnSpc>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sz="24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r>
              <a:rPr lang="en-US" sz="2000" dirty="0">
                <a:solidFill>
                  <a:schemeClr val="tx1"/>
                </a:solidFill>
                <a:latin typeface="Times New Roman" panose="02020603050405020304" pitchFamily="18" charset="0"/>
                <a:cs typeface="Times New Roman" panose="02020603050405020304" pitchFamily="18" charset="0"/>
              </a:rPr>
              <a:t> </a:t>
            </a:r>
          </a:p>
          <a:p>
            <a:pPr lvl="1">
              <a:lnSpc>
                <a:spcPct val="150000"/>
              </a:lnSpc>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lvl="1">
              <a:lnSpc>
                <a:spcPct val="150000"/>
              </a:lnSpc>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r>
              <a:rPr lang="en-US" sz="2000" dirty="0">
                <a:solidFill>
                  <a:schemeClr val="tx1"/>
                </a:solidFill>
                <a:latin typeface="Times New Roman" panose="02020603050405020304" pitchFamily="18" charset="0"/>
                <a:cs typeface="Times New Roman" panose="02020603050405020304" pitchFamily="18" charset="0"/>
              </a:rPr>
              <a:t> </a:t>
            </a:r>
          </a:p>
          <a:p>
            <a:pPr marL="266700" lvl="1" indent="0">
              <a:lnSpc>
                <a:spcPct val="150000"/>
              </a:lnSpc>
              <a:buNone/>
            </a:pPr>
            <a:endParaRPr lang="en-US" sz="18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p:txBody>
      </p:sp>
      <p:pic>
        <p:nvPicPr>
          <p:cNvPr id="10" name="Picture 9">
            <a:extLst>
              <a:ext uri="{FF2B5EF4-FFF2-40B4-BE49-F238E27FC236}">
                <a16:creationId xmlns:a16="http://schemas.microsoft.com/office/drawing/2014/main" id="{7902D897-9032-4B07-91A2-82B7EE5FD406}"/>
              </a:ext>
            </a:extLst>
          </p:cNvPr>
          <p:cNvPicPr/>
          <p:nvPr/>
        </p:nvPicPr>
        <p:blipFill>
          <a:blip r:embed="rId3">
            <a:extLst>
              <a:ext uri="{28A0092B-C50C-407E-A947-70E740481C1C}">
                <a14:useLocalDpi xmlns:a14="http://schemas.microsoft.com/office/drawing/2010/main" val="0"/>
              </a:ext>
            </a:extLst>
          </a:blip>
          <a:stretch>
            <a:fillRect/>
          </a:stretch>
        </p:blipFill>
        <p:spPr>
          <a:xfrm>
            <a:off x="2094390" y="2200024"/>
            <a:ext cx="7581900" cy="3995323"/>
          </a:xfrm>
          <a:prstGeom prst="rect">
            <a:avLst/>
          </a:prstGeom>
        </p:spPr>
      </p:pic>
    </p:spTree>
    <p:extLst>
      <p:ext uri="{BB962C8B-B14F-4D97-AF65-F5344CB8AC3E}">
        <p14:creationId xmlns:p14="http://schemas.microsoft.com/office/powerpoint/2010/main" val="746182147"/>
      </p:ext>
    </p:extLst>
  </p:cSld>
  <p:clrMapOvr>
    <a:masterClrMapping/>
  </p:clrMapOvr>
  <p:transition spd="slow">
    <p:push dir="u"/>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65</a:t>
            </a:fld>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a:xfrm>
            <a:off x="232613" y="132176"/>
            <a:ext cx="11539386" cy="432000"/>
          </a:xfrm>
        </p:spPr>
        <p:txBody>
          <a:bodyPr/>
          <a:lstStyle/>
          <a:p>
            <a:r>
              <a:rPr lang="en-US" sz="4000" b="1" dirty="0">
                <a:solidFill>
                  <a:schemeClr val="tx1"/>
                </a:solidFill>
                <a:latin typeface="Times New Roman" panose="02020603050405020304" pitchFamily="18" charset="0"/>
                <a:cs typeface="Times New Roman" panose="02020603050405020304" pitchFamily="18" charset="0"/>
              </a:rPr>
              <a:t>Verification of Design</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850246" y="6036890"/>
            <a:ext cx="1457125" cy="718586"/>
          </a:xfrm>
          <a:prstGeom prst="rect">
            <a:avLst/>
          </a:prstGeom>
        </p:spPr>
      </p:pic>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203105" y="662653"/>
            <a:ext cx="10797830" cy="6237550"/>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Font typeface="Courier New" panose="02070309020205020404" pitchFamily="49" charset="0"/>
              <a:buChar char="o"/>
            </a:pPr>
            <a:r>
              <a:rPr lang="en-US" sz="2400" dirty="0">
                <a:solidFill>
                  <a:schemeClr val="tx1"/>
                </a:solidFill>
                <a:latin typeface="Times New Roman" panose="02020603050405020304" pitchFamily="18" charset="0"/>
                <a:cs typeface="Times New Roman" panose="02020603050405020304" pitchFamily="18" charset="0"/>
              </a:rPr>
              <a:t>Deflection Check:</a:t>
            </a:r>
          </a:p>
          <a:p>
            <a:pPr lvl="1">
              <a:lnSpc>
                <a:spcPct val="150000"/>
              </a:lnSpc>
            </a:pPr>
            <a:r>
              <a:rPr lang="en-US" sz="2000" dirty="0">
                <a:solidFill>
                  <a:schemeClr val="tx1"/>
                </a:solidFill>
                <a:latin typeface="Times New Roman" panose="02020603050405020304" pitchFamily="18" charset="0"/>
                <a:cs typeface="Times New Roman" panose="02020603050405020304" pitchFamily="18" charset="0"/>
              </a:rPr>
              <a:t>Deflection Check on a cantilever: (D+SD)</a:t>
            </a:r>
            <a:endParaRPr lang="en-US" sz="2200" dirty="0">
              <a:solidFill>
                <a:schemeClr val="tx1"/>
              </a:solidFill>
              <a:latin typeface="Times New Roman" panose="02020603050405020304" pitchFamily="18" charset="0"/>
              <a:cs typeface="Times New Roman" panose="02020603050405020304" pitchFamily="18" charset="0"/>
            </a:endParaRPr>
          </a:p>
          <a:p>
            <a:pPr>
              <a:lnSpc>
                <a:spcPct val="150000"/>
              </a:lnSpc>
              <a:buFont typeface="Courier New" panose="02070309020205020404" pitchFamily="49" charset="0"/>
              <a:buChar char="o"/>
            </a:pPr>
            <a:endParaRPr lang="en-US" sz="2400" dirty="0">
              <a:solidFill>
                <a:schemeClr val="tx1"/>
              </a:solidFill>
              <a:latin typeface="Times New Roman" panose="02020603050405020304" pitchFamily="18" charset="0"/>
              <a:cs typeface="Times New Roman" panose="02020603050405020304" pitchFamily="18" charset="0"/>
            </a:endParaRPr>
          </a:p>
          <a:p>
            <a:pPr marL="266700" lvl="1" indent="0">
              <a:lnSpc>
                <a:spcPct val="100000"/>
              </a:lnSpc>
              <a:buNone/>
            </a:pPr>
            <a:endParaRPr lang="en-US" sz="2400" dirty="0">
              <a:solidFill>
                <a:schemeClr val="tx1"/>
              </a:solidFill>
              <a:latin typeface="Times New Roman" panose="02020603050405020304" pitchFamily="18" charset="0"/>
              <a:cs typeface="Times New Roman" panose="02020603050405020304" pitchFamily="18" charset="0"/>
            </a:endParaRPr>
          </a:p>
          <a:p>
            <a:pPr marL="266700" lvl="1" indent="0">
              <a:lnSpc>
                <a:spcPct val="100000"/>
              </a:lnSpc>
              <a:buNone/>
            </a:pPr>
            <a:endParaRPr lang="en-US" sz="2000" dirty="0">
              <a:latin typeface="Times New Roman" panose="02020603050405020304" pitchFamily="18" charset="0"/>
              <a:cs typeface="Times New Roman" panose="02020603050405020304" pitchFamily="18" charset="0"/>
            </a:endParaRPr>
          </a:p>
          <a:p>
            <a:pPr marL="266700" lvl="1" indent="0">
              <a:lnSpc>
                <a:spcPct val="100000"/>
              </a:lnSpc>
              <a:buNone/>
            </a:pPr>
            <a:endParaRPr lang="en-US" sz="2000" dirty="0">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r>
              <a:rPr lang="en-US" sz="2000" dirty="0">
                <a:solidFill>
                  <a:schemeClr val="tx1"/>
                </a:solidFill>
                <a:latin typeface="Times New Roman" panose="02020603050405020304" pitchFamily="18" charset="0"/>
                <a:cs typeface="Times New Roman" panose="02020603050405020304" pitchFamily="18" charset="0"/>
              </a:rPr>
              <a:t> </a:t>
            </a:r>
          </a:p>
          <a:p>
            <a:pPr lvl="1">
              <a:lnSpc>
                <a:spcPct val="150000"/>
              </a:lnSpc>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sz="24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r>
              <a:rPr lang="en-US" sz="2000" dirty="0">
                <a:solidFill>
                  <a:schemeClr val="tx1"/>
                </a:solidFill>
                <a:latin typeface="Times New Roman" panose="02020603050405020304" pitchFamily="18" charset="0"/>
                <a:cs typeface="Times New Roman" panose="02020603050405020304" pitchFamily="18" charset="0"/>
              </a:rPr>
              <a:t> </a:t>
            </a:r>
          </a:p>
          <a:p>
            <a:pPr lvl="1">
              <a:lnSpc>
                <a:spcPct val="150000"/>
              </a:lnSpc>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lvl="1">
              <a:lnSpc>
                <a:spcPct val="150000"/>
              </a:lnSpc>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r>
              <a:rPr lang="en-US" sz="2000" dirty="0">
                <a:solidFill>
                  <a:schemeClr val="tx1"/>
                </a:solidFill>
                <a:latin typeface="Times New Roman" panose="02020603050405020304" pitchFamily="18" charset="0"/>
                <a:cs typeface="Times New Roman" panose="02020603050405020304" pitchFamily="18" charset="0"/>
              </a:rPr>
              <a:t> </a:t>
            </a:r>
          </a:p>
          <a:p>
            <a:pPr marL="266700" lvl="1" indent="0">
              <a:lnSpc>
                <a:spcPct val="150000"/>
              </a:lnSpc>
              <a:buNone/>
            </a:pPr>
            <a:endParaRPr lang="en-US" sz="18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p:txBody>
      </p:sp>
      <p:pic>
        <p:nvPicPr>
          <p:cNvPr id="7" name="Picture 6">
            <a:extLst>
              <a:ext uri="{FF2B5EF4-FFF2-40B4-BE49-F238E27FC236}">
                <a16:creationId xmlns:a16="http://schemas.microsoft.com/office/drawing/2014/main" id="{BA13CC7E-39BF-4AD2-ABD8-D861DA797BF6}"/>
              </a:ext>
            </a:extLst>
          </p:cNvPr>
          <p:cNvPicPr/>
          <p:nvPr/>
        </p:nvPicPr>
        <p:blipFill>
          <a:blip r:embed="rId3">
            <a:extLst>
              <a:ext uri="{28A0092B-C50C-407E-A947-70E740481C1C}">
                <a14:useLocalDpi xmlns:a14="http://schemas.microsoft.com/office/drawing/2010/main" val="0"/>
              </a:ext>
            </a:extLst>
          </a:blip>
          <a:stretch>
            <a:fillRect/>
          </a:stretch>
        </p:blipFill>
        <p:spPr>
          <a:xfrm>
            <a:off x="1955411" y="1972748"/>
            <a:ext cx="8130401" cy="4437185"/>
          </a:xfrm>
          <a:prstGeom prst="rect">
            <a:avLst/>
          </a:prstGeom>
        </p:spPr>
      </p:pic>
    </p:spTree>
    <p:extLst>
      <p:ext uri="{BB962C8B-B14F-4D97-AF65-F5344CB8AC3E}">
        <p14:creationId xmlns:p14="http://schemas.microsoft.com/office/powerpoint/2010/main" val="3641456552"/>
      </p:ext>
    </p:extLst>
  </p:cSld>
  <p:clrMapOvr>
    <a:masterClrMapping/>
  </p:clrMapOvr>
  <p:transition spd="slow">
    <p:push dir="u"/>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66</a:t>
            </a:fld>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a:xfrm>
            <a:off x="232613" y="132176"/>
            <a:ext cx="11539386" cy="432000"/>
          </a:xfrm>
        </p:spPr>
        <p:txBody>
          <a:bodyPr/>
          <a:lstStyle/>
          <a:p>
            <a:r>
              <a:rPr lang="en-US" sz="4000" b="1" dirty="0">
                <a:solidFill>
                  <a:schemeClr val="tx1"/>
                </a:solidFill>
                <a:latin typeface="Times New Roman" panose="02020603050405020304" pitchFamily="18" charset="0"/>
                <a:cs typeface="Times New Roman" panose="02020603050405020304" pitchFamily="18" charset="0"/>
              </a:rPr>
              <a:t>Verification of Design</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850246" y="6036890"/>
            <a:ext cx="1457125" cy="718586"/>
          </a:xfrm>
          <a:prstGeom prst="rect">
            <a:avLst/>
          </a:prstGeom>
        </p:spPr>
      </p:pic>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203105" y="676721"/>
            <a:ext cx="10797830" cy="6237550"/>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Font typeface="Courier New" panose="02070309020205020404" pitchFamily="49" charset="0"/>
              <a:buChar char="o"/>
            </a:pPr>
            <a:r>
              <a:rPr lang="en-US" sz="2400" dirty="0">
                <a:solidFill>
                  <a:schemeClr val="tx1"/>
                </a:solidFill>
                <a:latin typeface="Times New Roman" panose="02020603050405020304" pitchFamily="18" charset="0"/>
                <a:cs typeface="Times New Roman" panose="02020603050405020304" pitchFamily="18" charset="0"/>
              </a:rPr>
              <a:t>Deflection Check:</a:t>
            </a:r>
          </a:p>
          <a:p>
            <a:pPr lvl="1">
              <a:lnSpc>
                <a:spcPct val="150000"/>
              </a:lnSpc>
            </a:pPr>
            <a:r>
              <a:rPr lang="en-US" sz="2000" dirty="0">
                <a:solidFill>
                  <a:schemeClr val="tx1"/>
                </a:solidFill>
                <a:latin typeface="Times New Roman" panose="02020603050405020304" pitchFamily="18" charset="0"/>
                <a:cs typeface="Times New Roman" panose="02020603050405020304" pitchFamily="18" charset="0"/>
              </a:rPr>
              <a:t>Deflection Check on an interior span: (L)</a:t>
            </a:r>
            <a:endParaRPr lang="en-US" sz="2200" dirty="0">
              <a:solidFill>
                <a:schemeClr val="tx1"/>
              </a:solidFill>
              <a:latin typeface="Times New Roman" panose="02020603050405020304" pitchFamily="18" charset="0"/>
              <a:cs typeface="Times New Roman" panose="02020603050405020304" pitchFamily="18" charset="0"/>
            </a:endParaRPr>
          </a:p>
          <a:p>
            <a:pPr>
              <a:lnSpc>
                <a:spcPct val="150000"/>
              </a:lnSpc>
              <a:buFont typeface="Courier New" panose="02070309020205020404" pitchFamily="49" charset="0"/>
              <a:buChar char="o"/>
            </a:pPr>
            <a:endParaRPr lang="en-US" sz="2400" dirty="0">
              <a:solidFill>
                <a:schemeClr val="tx1"/>
              </a:solidFill>
              <a:latin typeface="Times New Roman" panose="02020603050405020304" pitchFamily="18" charset="0"/>
              <a:cs typeface="Times New Roman" panose="02020603050405020304" pitchFamily="18" charset="0"/>
            </a:endParaRPr>
          </a:p>
          <a:p>
            <a:pPr marL="266700" lvl="1" indent="0">
              <a:lnSpc>
                <a:spcPct val="100000"/>
              </a:lnSpc>
              <a:buNone/>
            </a:pPr>
            <a:endParaRPr lang="en-US" sz="2400" dirty="0">
              <a:solidFill>
                <a:schemeClr val="tx1"/>
              </a:solidFill>
              <a:latin typeface="Times New Roman" panose="02020603050405020304" pitchFamily="18" charset="0"/>
              <a:cs typeface="Times New Roman" panose="02020603050405020304" pitchFamily="18" charset="0"/>
            </a:endParaRPr>
          </a:p>
          <a:p>
            <a:pPr marL="266700" lvl="1" indent="0">
              <a:lnSpc>
                <a:spcPct val="100000"/>
              </a:lnSpc>
              <a:buNone/>
            </a:pPr>
            <a:endParaRPr lang="en-US" sz="2000" dirty="0">
              <a:latin typeface="Times New Roman" panose="02020603050405020304" pitchFamily="18" charset="0"/>
              <a:cs typeface="Times New Roman" panose="02020603050405020304" pitchFamily="18" charset="0"/>
            </a:endParaRPr>
          </a:p>
          <a:p>
            <a:pPr marL="266700" lvl="1" indent="0">
              <a:lnSpc>
                <a:spcPct val="100000"/>
              </a:lnSpc>
              <a:buNone/>
            </a:pPr>
            <a:endParaRPr lang="en-US" sz="2000" dirty="0">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r>
              <a:rPr lang="en-US" sz="2000" dirty="0">
                <a:solidFill>
                  <a:schemeClr val="tx1"/>
                </a:solidFill>
                <a:latin typeface="Times New Roman" panose="02020603050405020304" pitchFamily="18" charset="0"/>
                <a:cs typeface="Times New Roman" panose="02020603050405020304" pitchFamily="18" charset="0"/>
              </a:rPr>
              <a:t> </a:t>
            </a:r>
          </a:p>
          <a:p>
            <a:pPr lvl="1">
              <a:lnSpc>
                <a:spcPct val="150000"/>
              </a:lnSpc>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sz="24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r>
              <a:rPr lang="en-US" sz="2000" dirty="0">
                <a:solidFill>
                  <a:schemeClr val="tx1"/>
                </a:solidFill>
                <a:latin typeface="Times New Roman" panose="02020603050405020304" pitchFamily="18" charset="0"/>
                <a:cs typeface="Times New Roman" panose="02020603050405020304" pitchFamily="18" charset="0"/>
              </a:rPr>
              <a:t> </a:t>
            </a:r>
          </a:p>
          <a:p>
            <a:pPr lvl="1">
              <a:lnSpc>
                <a:spcPct val="150000"/>
              </a:lnSpc>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lvl="1">
              <a:lnSpc>
                <a:spcPct val="150000"/>
              </a:lnSpc>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r>
              <a:rPr lang="en-US" sz="2000" dirty="0">
                <a:solidFill>
                  <a:schemeClr val="tx1"/>
                </a:solidFill>
                <a:latin typeface="Times New Roman" panose="02020603050405020304" pitchFamily="18" charset="0"/>
                <a:cs typeface="Times New Roman" panose="02020603050405020304" pitchFamily="18" charset="0"/>
              </a:rPr>
              <a:t> </a:t>
            </a:r>
          </a:p>
          <a:p>
            <a:pPr marL="266700" lvl="1" indent="0">
              <a:lnSpc>
                <a:spcPct val="150000"/>
              </a:lnSpc>
              <a:buNone/>
            </a:pPr>
            <a:endParaRPr lang="en-US" sz="18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p:txBody>
      </p:sp>
      <p:pic>
        <p:nvPicPr>
          <p:cNvPr id="8" name="Picture 7">
            <a:extLst>
              <a:ext uri="{FF2B5EF4-FFF2-40B4-BE49-F238E27FC236}">
                <a16:creationId xmlns:a16="http://schemas.microsoft.com/office/drawing/2014/main" id="{23357808-DA51-4FBF-9059-44ED83C6B6FE}"/>
              </a:ext>
            </a:extLst>
          </p:cNvPr>
          <p:cNvPicPr/>
          <p:nvPr/>
        </p:nvPicPr>
        <p:blipFill>
          <a:blip r:embed="rId3">
            <a:extLst>
              <a:ext uri="{28A0092B-C50C-407E-A947-70E740481C1C}">
                <a14:useLocalDpi xmlns:a14="http://schemas.microsoft.com/office/drawing/2010/main" val="0"/>
              </a:ext>
            </a:extLst>
          </a:blip>
          <a:stretch>
            <a:fillRect/>
          </a:stretch>
        </p:blipFill>
        <p:spPr>
          <a:xfrm>
            <a:off x="2189871" y="2078504"/>
            <a:ext cx="7920000" cy="4320000"/>
          </a:xfrm>
          <a:prstGeom prst="rect">
            <a:avLst/>
          </a:prstGeom>
        </p:spPr>
      </p:pic>
    </p:spTree>
    <p:extLst>
      <p:ext uri="{BB962C8B-B14F-4D97-AF65-F5344CB8AC3E}">
        <p14:creationId xmlns:p14="http://schemas.microsoft.com/office/powerpoint/2010/main" val="786311919"/>
      </p:ext>
    </p:extLst>
  </p:cSld>
  <p:clrMapOvr>
    <a:masterClrMapping/>
  </p:clrMapOvr>
  <p:transition spd="slow">
    <p:push dir="u"/>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67</a:t>
            </a:fld>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a:xfrm>
            <a:off x="232613" y="132176"/>
            <a:ext cx="11539386" cy="432000"/>
          </a:xfrm>
        </p:spPr>
        <p:txBody>
          <a:bodyPr/>
          <a:lstStyle/>
          <a:p>
            <a:r>
              <a:rPr lang="en-US" sz="4000" b="1" dirty="0">
                <a:solidFill>
                  <a:schemeClr val="tx1"/>
                </a:solidFill>
                <a:latin typeface="Times New Roman" panose="02020603050405020304" pitchFamily="18" charset="0"/>
                <a:cs typeface="Times New Roman" panose="02020603050405020304" pitchFamily="18" charset="0"/>
              </a:rPr>
              <a:t>Verification of Design</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850246" y="6036890"/>
            <a:ext cx="1457125" cy="718586"/>
          </a:xfrm>
          <a:prstGeom prst="rect">
            <a:avLst/>
          </a:prstGeom>
        </p:spPr>
      </p:pic>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203105" y="676721"/>
            <a:ext cx="10797830" cy="6237550"/>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Font typeface="Courier New" panose="02070309020205020404" pitchFamily="49" charset="0"/>
              <a:buChar char="o"/>
            </a:pPr>
            <a:r>
              <a:rPr lang="en-US" sz="2400" dirty="0">
                <a:solidFill>
                  <a:schemeClr val="tx1"/>
                </a:solidFill>
                <a:latin typeface="Times New Roman" panose="02020603050405020304" pitchFamily="18" charset="0"/>
                <a:cs typeface="Times New Roman" panose="02020603050405020304" pitchFamily="18" charset="0"/>
              </a:rPr>
              <a:t>Deflection Check:</a:t>
            </a:r>
          </a:p>
          <a:p>
            <a:pPr lvl="1">
              <a:lnSpc>
                <a:spcPct val="150000"/>
              </a:lnSpc>
            </a:pPr>
            <a:r>
              <a:rPr lang="en-US" sz="2000" dirty="0">
                <a:solidFill>
                  <a:schemeClr val="tx1"/>
                </a:solidFill>
                <a:latin typeface="Times New Roman" panose="02020603050405020304" pitchFamily="18" charset="0"/>
                <a:cs typeface="Times New Roman" panose="02020603050405020304" pitchFamily="18" charset="0"/>
              </a:rPr>
              <a:t>Deflection Check on an interior span: (D+SD)</a:t>
            </a:r>
            <a:endParaRPr lang="en-US" sz="2200" dirty="0">
              <a:solidFill>
                <a:schemeClr val="tx1"/>
              </a:solidFill>
              <a:latin typeface="Times New Roman" panose="02020603050405020304" pitchFamily="18" charset="0"/>
              <a:cs typeface="Times New Roman" panose="02020603050405020304" pitchFamily="18" charset="0"/>
            </a:endParaRPr>
          </a:p>
          <a:p>
            <a:pPr>
              <a:lnSpc>
                <a:spcPct val="150000"/>
              </a:lnSpc>
              <a:buFont typeface="Courier New" panose="02070309020205020404" pitchFamily="49" charset="0"/>
              <a:buChar char="o"/>
            </a:pPr>
            <a:endParaRPr lang="en-US" sz="2400" dirty="0">
              <a:solidFill>
                <a:schemeClr val="tx1"/>
              </a:solidFill>
              <a:latin typeface="Times New Roman" panose="02020603050405020304" pitchFamily="18" charset="0"/>
              <a:cs typeface="Times New Roman" panose="02020603050405020304" pitchFamily="18" charset="0"/>
            </a:endParaRPr>
          </a:p>
          <a:p>
            <a:pPr marL="266700" lvl="1" indent="0">
              <a:lnSpc>
                <a:spcPct val="100000"/>
              </a:lnSpc>
              <a:buNone/>
            </a:pPr>
            <a:endParaRPr lang="en-US" sz="2400" dirty="0">
              <a:solidFill>
                <a:schemeClr val="tx1"/>
              </a:solidFill>
              <a:latin typeface="Times New Roman" panose="02020603050405020304" pitchFamily="18" charset="0"/>
              <a:cs typeface="Times New Roman" panose="02020603050405020304" pitchFamily="18" charset="0"/>
            </a:endParaRPr>
          </a:p>
          <a:p>
            <a:pPr marL="266700" lvl="1" indent="0">
              <a:lnSpc>
                <a:spcPct val="100000"/>
              </a:lnSpc>
              <a:buNone/>
            </a:pPr>
            <a:endParaRPr lang="en-US" sz="2000" dirty="0">
              <a:latin typeface="Times New Roman" panose="02020603050405020304" pitchFamily="18" charset="0"/>
              <a:cs typeface="Times New Roman" panose="02020603050405020304" pitchFamily="18" charset="0"/>
            </a:endParaRPr>
          </a:p>
          <a:p>
            <a:pPr marL="266700" lvl="1" indent="0">
              <a:lnSpc>
                <a:spcPct val="100000"/>
              </a:lnSpc>
              <a:buNone/>
            </a:pPr>
            <a:endParaRPr lang="en-US" sz="2000" dirty="0">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r>
              <a:rPr lang="en-US" sz="2000" dirty="0">
                <a:solidFill>
                  <a:schemeClr val="tx1"/>
                </a:solidFill>
                <a:latin typeface="Times New Roman" panose="02020603050405020304" pitchFamily="18" charset="0"/>
                <a:cs typeface="Times New Roman" panose="02020603050405020304" pitchFamily="18" charset="0"/>
              </a:rPr>
              <a:t> </a:t>
            </a:r>
          </a:p>
          <a:p>
            <a:pPr lvl="1">
              <a:lnSpc>
                <a:spcPct val="150000"/>
              </a:lnSpc>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sz="24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r>
              <a:rPr lang="en-US" sz="2000" dirty="0">
                <a:solidFill>
                  <a:schemeClr val="tx1"/>
                </a:solidFill>
                <a:latin typeface="Times New Roman" panose="02020603050405020304" pitchFamily="18" charset="0"/>
                <a:cs typeface="Times New Roman" panose="02020603050405020304" pitchFamily="18" charset="0"/>
              </a:rPr>
              <a:t> </a:t>
            </a:r>
          </a:p>
          <a:p>
            <a:pPr lvl="1">
              <a:lnSpc>
                <a:spcPct val="150000"/>
              </a:lnSpc>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lvl="1">
              <a:lnSpc>
                <a:spcPct val="150000"/>
              </a:lnSpc>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r>
              <a:rPr lang="en-US" sz="2000" dirty="0">
                <a:solidFill>
                  <a:schemeClr val="tx1"/>
                </a:solidFill>
                <a:latin typeface="Times New Roman" panose="02020603050405020304" pitchFamily="18" charset="0"/>
                <a:cs typeface="Times New Roman" panose="02020603050405020304" pitchFamily="18" charset="0"/>
              </a:rPr>
              <a:t> </a:t>
            </a:r>
          </a:p>
          <a:p>
            <a:pPr marL="266700" lvl="1" indent="0">
              <a:lnSpc>
                <a:spcPct val="150000"/>
              </a:lnSpc>
              <a:buNone/>
            </a:pPr>
            <a:endParaRPr lang="en-US" sz="18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p:txBody>
      </p:sp>
      <p:pic>
        <p:nvPicPr>
          <p:cNvPr id="7" name="Picture 6">
            <a:extLst>
              <a:ext uri="{FF2B5EF4-FFF2-40B4-BE49-F238E27FC236}">
                <a16:creationId xmlns:a16="http://schemas.microsoft.com/office/drawing/2014/main" id="{FC859F42-DFF6-44CE-AC54-3A4BFECC468B}"/>
              </a:ext>
            </a:extLst>
          </p:cNvPr>
          <p:cNvPicPr/>
          <p:nvPr/>
        </p:nvPicPr>
        <p:blipFill>
          <a:blip r:embed="rId3">
            <a:extLst>
              <a:ext uri="{28A0092B-C50C-407E-A947-70E740481C1C}">
                <a14:useLocalDpi xmlns:a14="http://schemas.microsoft.com/office/drawing/2010/main" val="0"/>
              </a:ext>
            </a:extLst>
          </a:blip>
          <a:stretch>
            <a:fillRect/>
          </a:stretch>
        </p:blipFill>
        <p:spPr>
          <a:xfrm>
            <a:off x="1981910" y="1885340"/>
            <a:ext cx="8183171" cy="4656138"/>
          </a:xfrm>
          <a:prstGeom prst="rect">
            <a:avLst/>
          </a:prstGeom>
        </p:spPr>
      </p:pic>
    </p:spTree>
    <p:extLst>
      <p:ext uri="{BB962C8B-B14F-4D97-AF65-F5344CB8AC3E}">
        <p14:creationId xmlns:p14="http://schemas.microsoft.com/office/powerpoint/2010/main" val="4025811305"/>
      </p:ext>
    </p:extLst>
  </p:cSld>
  <p:clrMapOvr>
    <a:masterClrMapping/>
  </p:clrMapOvr>
  <p:transition spd="slow">
    <p:push dir="u"/>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68</a:t>
            </a:fld>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a:xfrm>
            <a:off x="232613" y="132176"/>
            <a:ext cx="11539386" cy="432000"/>
          </a:xfrm>
        </p:spPr>
        <p:txBody>
          <a:bodyPr/>
          <a:lstStyle/>
          <a:p>
            <a:r>
              <a:rPr lang="en-US" sz="4000" b="1" dirty="0">
                <a:solidFill>
                  <a:schemeClr val="tx1"/>
                </a:solidFill>
                <a:latin typeface="Times New Roman" panose="02020603050405020304" pitchFamily="18" charset="0"/>
                <a:cs typeface="Times New Roman" panose="02020603050405020304" pitchFamily="18" charset="0"/>
              </a:rPr>
              <a:t>Verification of Design</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850246" y="6036890"/>
            <a:ext cx="1457125" cy="718586"/>
          </a:xfrm>
          <a:prstGeom prst="rect">
            <a:avLst/>
          </a:prstGeom>
        </p:spPr>
      </p:pic>
      <mc:AlternateContent xmlns:mc="http://schemas.openxmlformats.org/markup-compatibility/2006">
        <mc:Choice xmlns:a14="http://schemas.microsoft.com/office/drawing/2010/main" Requires="a14">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203105" y="662653"/>
                <a:ext cx="11743588" cy="6237550"/>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Font typeface="Courier New" panose="02070309020205020404" pitchFamily="49" charset="0"/>
                  <a:buChar char="o"/>
                </a:pPr>
                <a:r>
                  <a:rPr lang="en-US" sz="2400" dirty="0">
                    <a:solidFill>
                      <a:schemeClr val="tx1"/>
                    </a:solidFill>
                    <a:latin typeface="Times New Roman" panose="02020603050405020304" pitchFamily="18" charset="0"/>
                    <a:cs typeface="Times New Roman" panose="02020603050405020304" pitchFamily="18" charset="0"/>
                  </a:rPr>
                  <a:t>Deflection Check:</a:t>
                </a:r>
              </a:p>
              <a:p>
                <a:pPr lvl="1">
                  <a:lnSpc>
                    <a:spcPct val="150000"/>
                  </a:lnSpc>
                </a:pPr>
                <a:r>
                  <a:rPr lang="en-US" sz="2000" dirty="0">
                    <a:solidFill>
                      <a:schemeClr val="tx1"/>
                    </a:solidFill>
                    <a:latin typeface="Times New Roman" panose="02020603050405020304" pitchFamily="18" charset="0"/>
                    <a:cs typeface="Times New Roman" panose="02020603050405020304" pitchFamily="18" charset="0"/>
                  </a:rPr>
                  <a:t>Deflection Check:</a:t>
                </a:r>
                <a:endParaRPr lang="en-US" sz="2200" dirty="0">
                  <a:solidFill>
                    <a:schemeClr val="tx1"/>
                  </a:solidFill>
                  <a:latin typeface="Times New Roman" panose="02020603050405020304" pitchFamily="18" charset="0"/>
                  <a:cs typeface="Times New Roman" panose="02020603050405020304" pitchFamily="18" charset="0"/>
                </a:endParaRPr>
              </a:p>
              <a:p>
                <a:pPr marL="266700" lvl="1" indent="0" algn="just">
                  <a:lnSpc>
                    <a:spcPct val="150000"/>
                  </a:lnSpc>
                  <a:buNone/>
                </a:pPr>
                <a:r>
                  <a:rPr lang="en-US" sz="2000" dirty="0">
                    <a:solidFill>
                      <a:schemeClr val="tx1"/>
                    </a:solidFill>
                    <a:latin typeface="Times New Roman" panose="02020603050405020304" pitchFamily="18" charset="0"/>
                    <a:cs typeface="Times New Roman" panose="02020603050405020304" pitchFamily="18" charset="0"/>
                  </a:rPr>
                  <a:t>The average axial deformations of column due to dead loads and live loads are found using ETABS as:</a:t>
                </a:r>
              </a:p>
              <a:p>
                <a:pPr marL="266700" lvl="1" indent="0">
                  <a:lnSpc>
                    <a:spcPct val="150000"/>
                  </a:lnSpc>
                  <a:buNone/>
                </a:pPr>
                <a14:m>
                  <m:oMathPara xmlns:m="http://schemas.openxmlformats.org/officeDocument/2006/math">
                    <m:oMathParaPr>
                      <m:jc m:val="centerGroup"/>
                    </m:oMathParaPr>
                    <m:oMath xmlns:m="http://schemas.openxmlformats.org/officeDocument/2006/math">
                      <m:sSub>
                        <m:sSubPr>
                          <m:ctrlPr>
                            <a:rPr lang="en-US" sz="1800" i="1">
                              <a:solidFill>
                                <a:schemeClr val="tx1"/>
                              </a:solidFill>
                              <a:latin typeface="Cambria Math" panose="02040503050406030204" pitchFamily="18" charset="0"/>
                            </a:rPr>
                          </m:ctrlPr>
                        </m:sSubPr>
                        <m:e>
                          <m:r>
                            <a:rPr lang="en-US" sz="1800" i="1">
                              <a:solidFill>
                                <a:schemeClr val="tx1"/>
                              </a:solidFill>
                              <a:latin typeface="Cambria Math" panose="02040503050406030204" pitchFamily="18" charset="0"/>
                            </a:rPr>
                            <m:t>∆</m:t>
                          </m:r>
                        </m:e>
                        <m:sub>
                          <m:r>
                            <a:rPr lang="en-US" sz="1800" i="1">
                              <a:solidFill>
                                <a:schemeClr val="tx1"/>
                              </a:solidFill>
                              <a:latin typeface="Cambria Math" panose="02040503050406030204" pitchFamily="18" charset="0"/>
                            </a:rPr>
                            <m:t>𝐶𝐷</m:t>
                          </m:r>
                        </m:sub>
                      </m:sSub>
                      <m:r>
                        <a:rPr lang="en-US" sz="1800" i="1">
                          <a:solidFill>
                            <a:schemeClr val="tx1"/>
                          </a:solidFill>
                          <a:latin typeface="Cambria Math" panose="02040503050406030204" pitchFamily="18" charset="0"/>
                        </a:rPr>
                        <m:t>=0.267 </m:t>
                      </m:r>
                      <m:r>
                        <a:rPr lang="en-US" sz="1800" i="1">
                          <a:solidFill>
                            <a:schemeClr val="tx1"/>
                          </a:solidFill>
                          <a:latin typeface="Cambria Math" panose="02040503050406030204" pitchFamily="18" charset="0"/>
                        </a:rPr>
                        <m:t>𝑚𝑚</m:t>
                      </m:r>
                    </m:oMath>
                  </m:oMathPara>
                </a14:m>
                <a:endParaRPr lang="en-US" sz="1800" dirty="0">
                  <a:solidFill>
                    <a:schemeClr val="tx1"/>
                  </a:solidFill>
                </a:endParaRPr>
              </a:p>
              <a:p>
                <a:pPr marL="266700" lvl="1" indent="0">
                  <a:lnSpc>
                    <a:spcPct val="150000"/>
                  </a:lnSpc>
                  <a:buNone/>
                </a:pPr>
                <a14:m>
                  <m:oMathPara xmlns:m="http://schemas.openxmlformats.org/officeDocument/2006/math">
                    <m:oMathParaPr>
                      <m:jc m:val="centerGroup"/>
                    </m:oMathParaPr>
                    <m:oMath xmlns:m="http://schemas.openxmlformats.org/officeDocument/2006/math">
                      <m:sSub>
                        <m:sSubPr>
                          <m:ctrlPr>
                            <a:rPr lang="en-US" sz="1800" i="1">
                              <a:solidFill>
                                <a:schemeClr val="tx1"/>
                              </a:solidFill>
                              <a:latin typeface="Cambria Math" panose="02040503050406030204" pitchFamily="18" charset="0"/>
                            </a:rPr>
                          </m:ctrlPr>
                        </m:sSubPr>
                        <m:e>
                          <m:r>
                            <a:rPr lang="en-US" sz="1800" i="1">
                              <a:solidFill>
                                <a:schemeClr val="tx1"/>
                              </a:solidFill>
                              <a:latin typeface="Cambria Math" panose="02040503050406030204" pitchFamily="18" charset="0"/>
                            </a:rPr>
                            <m:t>∆</m:t>
                          </m:r>
                        </m:e>
                        <m:sub>
                          <m:r>
                            <a:rPr lang="en-US" sz="1800" i="1">
                              <a:solidFill>
                                <a:schemeClr val="tx1"/>
                              </a:solidFill>
                              <a:latin typeface="Cambria Math" panose="02040503050406030204" pitchFamily="18" charset="0"/>
                            </a:rPr>
                            <m:t>𝐶𝐿</m:t>
                          </m:r>
                        </m:sub>
                      </m:sSub>
                      <m:r>
                        <a:rPr lang="en-US" sz="1800" i="1">
                          <a:solidFill>
                            <a:schemeClr val="tx1"/>
                          </a:solidFill>
                          <a:latin typeface="Cambria Math" panose="02040503050406030204" pitchFamily="18" charset="0"/>
                        </a:rPr>
                        <m:t>=1.365 </m:t>
                      </m:r>
                      <m:r>
                        <a:rPr lang="en-US" sz="1800" i="1">
                          <a:solidFill>
                            <a:schemeClr val="tx1"/>
                          </a:solidFill>
                          <a:latin typeface="Cambria Math" panose="02040503050406030204" pitchFamily="18" charset="0"/>
                        </a:rPr>
                        <m:t>𝑚𝑚</m:t>
                      </m:r>
                    </m:oMath>
                  </m:oMathPara>
                </a14:m>
                <a:endParaRPr lang="en-US" sz="1800" i="1" dirty="0">
                  <a:solidFill>
                    <a:schemeClr val="tx1"/>
                  </a:solidFill>
                </a:endParaRPr>
              </a:p>
              <a:p>
                <a:pPr marL="266700" lvl="1" indent="0">
                  <a:lnSpc>
                    <a:spcPct val="150000"/>
                  </a:lnSpc>
                  <a:buNone/>
                </a:pPr>
                <a:r>
                  <a:rPr lang="en-US" sz="2000" dirty="0">
                    <a:solidFill>
                      <a:schemeClr val="tx1"/>
                    </a:solidFill>
                    <a:latin typeface="Times New Roman" panose="02020603050405020304" pitchFamily="18" charset="0"/>
                    <a:cs typeface="Times New Roman" panose="02020603050405020304" pitchFamily="18" charset="0"/>
                  </a:rPr>
                  <a:t>Hence, the immediate deflections due to dead loads and live loads become:</a:t>
                </a:r>
              </a:p>
              <a:p>
                <a:pPr marL="0" indent="0" algn="ctr">
                  <a:lnSpc>
                    <a:spcPct val="150000"/>
                  </a:lnSpc>
                  <a:buNone/>
                </a:pPr>
                <a14:m>
                  <m:oMathPara xmlns:m="http://schemas.openxmlformats.org/officeDocument/2006/math">
                    <m:oMathParaPr>
                      <m:jc m:val="centerGroup"/>
                    </m:oMathParaPr>
                    <m:oMath xmlns:m="http://schemas.openxmlformats.org/officeDocument/2006/math">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m:t>
                          </m:r>
                        </m:e>
                        <m:sub>
                          <m:r>
                            <a:rPr lang="en-US" i="1">
                              <a:solidFill>
                                <a:schemeClr val="tx1"/>
                              </a:solidFill>
                              <a:latin typeface="Cambria Math" panose="02040503050406030204" pitchFamily="18" charset="0"/>
                            </a:rPr>
                            <m:t>𝐷</m:t>
                          </m:r>
                        </m:sub>
                      </m:sSub>
                      <m:r>
                        <a:rPr lang="en-US" i="1">
                          <a:solidFill>
                            <a:schemeClr val="tx1"/>
                          </a:solidFill>
                          <a:latin typeface="Cambria Math" panose="02040503050406030204" pitchFamily="18" charset="0"/>
                        </a:rPr>
                        <m:t>=</m:t>
                      </m:r>
                      <m:f>
                        <m:fPr>
                          <m:ctrlPr>
                            <a:rPr lang="en-US" i="1">
                              <a:solidFill>
                                <a:schemeClr val="tx1"/>
                              </a:solidFill>
                              <a:latin typeface="Cambria Math" panose="02040503050406030204" pitchFamily="18" charset="0"/>
                            </a:rPr>
                          </m:ctrlPr>
                        </m:fPr>
                        <m:num>
                          <m:r>
                            <a:rPr lang="en-US" i="1">
                              <a:solidFill>
                                <a:schemeClr val="tx1"/>
                              </a:solidFill>
                              <a:latin typeface="Cambria Math" panose="02040503050406030204" pitchFamily="18" charset="0"/>
                            </a:rPr>
                            <m:t>2.46−0.267</m:t>
                          </m:r>
                        </m:num>
                        <m:den>
                          <m:r>
                            <a:rPr lang="en-US" i="1">
                              <a:solidFill>
                                <a:schemeClr val="tx1"/>
                              </a:solidFill>
                              <a:latin typeface="Cambria Math" panose="02040503050406030204" pitchFamily="18" charset="0"/>
                            </a:rPr>
                            <m:t>1.4</m:t>
                          </m:r>
                        </m:den>
                      </m:f>
                      <m:r>
                        <a:rPr lang="en-US" i="1">
                          <a:solidFill>
                            <a:schemeClr val="tx1"/>
                          </a:solidFill>
                          <a:latin typeface="Cambria Math" panose="02040503050406030204" pitchFamily="18" charset="0"/>
                        </a:rPr>
                        <m:t>=1.56 </m:t>
                      </m:r>
                      <m:r>
                        <a:rPr lang="en-US" i="1">
                          <a:solidFill>
                            <a:schemeClr val="tx1"/>
                          </a:solidFill>
                          <a:latin typeface="Cambria Math" panose="02040503050406030204" pitchFamily="18" charset="0"/>
                        </a:rPr>
                        <m:t>𝑚𝑚</m:t>
                      </m:r>
                    </m:oMath>
                  </m:oMathPara>
                </a14:m>
                <a:endParaRPr lang="en-US" dirty="0">
                  <a:solidFill>
                    <a:schemeClr val="tx1"/>
                  </a:solidFill>
                </a:endParaRPr>
              </a:p>
              <a:p>
                <a:pPr marL="0" indent="0" algn="ctr">
                  <a:lnSpc>
                    <a:spcPct val="150000"/>
                  </a:lnSpc>
                  <a:buNone/>
                </a:pPr>
                <a14:m>
                  <m:oMathPara xmlns:m="http://schemas.openxmlformats.org/officeDocument/2006/math">
                    <m:oMathParaPr>
                      <m:jc m:val="centerGroup"/>
                    </m:oMathParaPr>
                    <m:oMath xmlns:m="http://schemas.openxmlformats.org/officeDocument/2006/math">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m:t>
                          </m:r>
                        </m:e>
                        <m:sub>
                          <m:r>
                            <a:rPr lang="en-US" i="1">
                              <a:solidFill>
                                <a:schemeClr val="tx1"/>
                              </a:solidFill>
                              <a:latin typeface="Cambria Math" panose="02040503050406030204" pitchFamily="18" charset="0"/>
                            </a:rPr>
                            <m:t>𝐿</m:t>
                          </m:r>
                        </m:sub>
                      </m:sSub>
                      <m:r>
                        <a:rPr lang="en-US" i="1">
                          <a:solidFill>
                            <a:schemeClr val="tx1"/>
                          </a:solidFill>
                          <a:latin typeface="Cambria Math" panose="02040503050406030204" pitchFamily="18" charset="0"/>
                        </a:rPr>
                        <m:t>=</m:t>
                      </m:r>
                      <m:f>
                        <m:fPr>
                          <m:ctrlPr>
                            <a:rPr lang="en-US" i="1">
                              <a:solidFill>
                                <a:schemeClr val="tx1"/>
                              </a:solidFill>
                              <a:latin typeface="Cambria Math" panose="02040503050406030204" pitchFamily="18" charset="0"/>
                            </a:rPr>
                          </m:ctrlPr>
                        </m:fPr>
                        <m:num>
                          <m:r>
                            <a:rPr lang="en-US" i="1">
                              <a:solidFill>
                                <a:schemeClr val="tx1"/>
                              </a:solidFill>
                              <a:latin typeface="Cambria Math" panose="02040503050406030204" pitchFamily="18" charset="0"/>
                            </a:rPr>
                            <m:t>8.567−1.365</m:t>
                          </m:r>
                        </m:num>
                        <m:den>
                          <m:r>
                            <a:rPr lang="en-US" i="1">
                              <a:solidFill>
                                <a:schemeClr val="tx1"/>
                              </a:solidFill>
                              <a:latin typeface="Cambria Math" panose="02040503050406030204" pitchFamily="18" charset="0"/>
                            </a:rPr>
                            <m:t>1.4</m:t>
                          </m:r>
                        </m:den>
                      </m:f>
                      <m:r>
                        <a:rPr lang="en-US" i="1">
                          <a:solidFill>
                            <a:schemeClr val="tx1"/>
                          </a:solidFill>
                          <a:latin typeface="Cambria Math" panose="02040503050406030204" pitchFamily="18" charset="0"/>
                        </a:rPr>
                        <m:t>=5.14 </m:t>
                      </m:r>
                      <m:r>
                        <a:rPr lang="en-US" i="1">
                          <a:solidFill>
                            <a:schemeClr val="tx1"/>
                          </a:solidFill>
                          <a:latin typeface="Cambria Math" panose="02040503050406030204" pitchFamily="18" charset="0"/>
                        </a:rPr>
                        <m:t>𝑚𝑚</m:t>
                      </m:r>
                    </m:oMath>
                  </m:oMathPara>
                </a14:m>
                <a:endParaRPr lang="en-US" dirty="0">
                  <a:solidFill>
                    <a:schemeClr val="tx1"/>
                  </a:solidFill>
                </a:endParaRPr>
              </a:p>
              <a:p>
                <a:pPr marL="0" indent="0">
                  <a:lnSpc>
                    <a:spcPct val="150000"/>
                  </a:lnSpc>
                  <a:buNone/>
                </a:pPr>
                <a:r>
                  <a:rPr lang="en-US" sz="2000" dirty="0">
                    <a:solidFill>
                      <a:schemeClr val="tx1"/>
                    </a:solidFill>
                    <a:latin typeface="Times New Roman" panose="02020603050405020304" pitchFamily="18" charset="0"/>
                    <a:cs typeface="Times New Roman" panose="02020603050405020304" pitchFamily="18" charset="0"/>
                  </a:rPr>
                  <a:t>      Hence, for the immediate deflection due to live loads, the deflection limit is taken as:</a:t>
                </a:r>
              </a:p>
              <a:p>
                <a:pPr marL="0" indent="0">
                  <a:lnSpc>
                    <a:spcPct val="150000"/>
                  </a:lnSpc>
                  <a:buNone/>
                </a:pPr>
                <a14:m>
                  <m:oMathPara xmlns:m="http://schemas.openxmlformats.org/officeDocument/2006/math">
                    <m:oMathParaPr>
                      <m:jc m:val="centerGroup"/>
                    </m:oMathParaPr>
                    <m:oMath xmlns:m="http://schemas.openxmlformats.org/officeDocument/2006/math">
                      <m:sSub>
                        <m:sSubPr>
                          <m:ctrlPr>
                            <a:rPr lang="en-US" sz="2000" i="1">
                              <a:solidFill>
                                <a:schemeClr val="tx1"/>
                              </a:solidFill>
                              <a:latin typeface="Cambria Math" panose="02040503050406030204" pitchFamily="18" charset="0"/>
                            </a:rPr>
                          </m:ctrlPr>
                        </m:sSubPr>
                        <m:e>
                          <m:r>
                            <a:rPr lang="en-US" sz="2000">
                              <a:solidFill>
                                <a:schemeClr val="tx1"/>
                              </a:solidFill>
                              <a:latin typeface="Cambria Math" panose="02040503050406030204" pitchFamily="18" charset="0"/>
                            </a:rPr>
                            <m:t>∆</m:t>
                          </m:r>
                        </m:e>
                        <m:sub>
                          <m:r>
                            <a:rPr lang="en-US" sz="2000">
                              <a:solidFill>
                                <a:schemeClr val="tx1"/>
                              </a:solidFill>
                              <a:latin typeface="Cambria Math" panose="02040503050406030204" pitchFamily="18" charset="0"/>
                            </a:rPr>
                            <m:t>𝑎𝑙𝑙𝑜𝑤</m:t>
                          </m:r>
                        </m:sub>
                      </m:sSub>
                      <m:r>
                        <a:rPr lang="en-US" sz="2000">
                          <a:solidFill>
                            <a:schemeClr val="tx1"/>
                          </a:solidFill>
                          <a:latin typeface="Cambria Math" panose="02040503050406030204" pitchFamily="18" charset="0"/>
                        </a:rPr>
                        <m:t>=</m:t>
                      </m:r>
                      <m:f>
                        <m:fPr>
                          <m:ctrlPr>
                            <a:rPr lang="en-US" sz="2000" i="1">
                              <a:solidFill>
                                <a:schemeClr val="tx1"/>
                              </a:solidFill>
                              <a:latin typeface="Cambria Math" panose="02040503050406030204" pitchFamily="18" charset="0"/>
                            </a:rPr>
                          </m:ctrlPr>
                        </m:fPr>
                        <m:num>
                          <m:r>
                            <a:rPr lang="en-US" sz="2000">
                              <a:solidFill>
                                <a:schemeClr val="tx1"/>
                              </a:solidFill>
                              <a:latin typeface="Cambria Math" panose="02040503050406030204" pitchFamily="18" charset="0"/>
                            </a:rPr>
                            <m:t>𝐿</m:t>
                          </m:r>
                        </m:num>
                        <m:den>
                          <m:r>
                            <a:rPr lang="en-US" sz="2000">
                              <a:solidFill>
                                <a:schemeClr val="tx1"/>
                              </a:solidFill>
                              <a:latin typeface="Cambria Math" panose="02040503050406030204" pitchFamily="18" charset="0"/>
                            </a:rPr>
                            <m:t>360</m:t>
                          </m:r>
                        </m:den>
                      </m:f>
                      <m:r>
                        <a:rPr lang="en-US" sz="2000">
                          <a:solidFill>
                            <a:schemeClr val="tx1"/>
                          </a:solidFill>
                          <a:latin typeface="Cambria Math" panose="02040503050406030204" pitchFamily="18" charset="0"/>
                        </a:rPr>
                        <m:t>=</m:t>
                      </m:r>
                      <m:f>
                        <m:fPr>
                          <m:ctrlPr>
                            <a:rPr lang="en-US" sz="2000" i="1">
                              <a:solidFill>
                                <a:schemeClr val="tx1"/>
                              </a:solidFill>
                              <a:latin typeface="Cambria Math" panose="02040503050406030204" pitchFamily="18" charset="0"/>
                            </a:rPr>
                          </m:ctrlPr>
                        </m:fPr>
                        <m:num>
                          <m:r>
                            <a:rPr lang="en-US" sz="2000">
                              <a:solidFill>
                                <a:schemeClr val="tx1"/>
                              </a:solidFill>
                              <a:latin typeface="Cambria Math" panose="02040503050406030204" pitchFamily="18" charset="0"/>
                            </a:rPr>
                            <m:t>5600</m:t>
                          </m:r>
                        </m:num>
                        <m:den>
                          <m:r>
                            <a:rPr lang="en-US" sz="2000">
                              <a:solidFill>
                                <a:schemeClr val="tx1"/>
                              </a:solidFill>
                              <a:latin typeface="Cambria Math" panose="02040503050406030204" pitchFamily="18" charset="0"/>
                            </a:rPr>
                            <m:t>360</m:t>
                          </m:r>
                        </m:den>
                      </m:f>
                      <m:r>
                        <a:rPr lang="en-US" sz="2000">
                          <a:solidFill>
                            <a:schemeClr val="tx1"/>
                          </a:solidFill>
                          <a:latin typeface="Cambria Math" panose="02040503050406030204" pitchFamily="18" charset="0"/>
                        </a:rPr>
                        <m:t>=15.55 </m:t>
                      </m:r>
                      <m:r>
                        <a:rPr lang="en-US" sz="2000">
                          <a:solidFill>
                            <a:schemeClr val="tx1"/>
                          </a:solidFill>
                          <a:latin typeface="Cambria Math" panose="02040503050406030204" pitchFamily="18" charset="0"/>
                        </a:rPr>
                        <m:t>𝑚𝑚</m:t>
                      </m:r>
                      <m:r>
                        <a:rPr lang="en-US" sz="2000">
                          <a:solidFill>
                            <a:schemeClr val="tx1"/>
                          </a:solidFill>
                          <a:latin typeface="Cambria Math" panose="02040503050406030204" pitchFamily="18" charset="0"/>
                        </a:rPr>
                        <m:t>&gt;</m:t>
                      </m:r>
                      <m:sSub>
                        <m:sSubPr>
                          <m:ctrlPr>
                            <a:rPr lang="en-US" sz="2000" i="1">
                              <a:solidFill>
                                <a:schemeClr val="tx1"/>
                              </a:solidFill>
                              <a:latin typeface="Cambria Math" panose="02040503050406030204" pitchFamily="18" charset="0"/>
                            </a:rPr>
                          </m:ctrlPr>
                        </m:sSubPr>
                        <m:e>
                          <m:r>
                            <a:rPr lang="en-US" sz="2000">
                              <a:solidFill>
                                <a:schemeClr val="tx1"/>
                              </a:solidFill>
                              <a:latin typeface="Cambria Math" panose="02040503050406030204" pitchFamily="18" charset="0"/>
                            </a:rPr>
                            <m:t>∆</m:t>
                          </m:r>
                        </m:e>
                        <m:sub>
                          <m:r>
                            <a:rPr lang="en-US" sz="2000">
                              <a:solidFill>
                                <a:schemeClr val="tx1"/>
                              </a:solidFill>
                              <a:latin typeface="Cambria Math" panose="02040503050406030204" pitchFamily="18" charset="0"/>
                            </a:rPr>
                            <m:t>𝐿</m:t>
                          </m:r>
                        </m:sub>
                      </m:sSub>
                      <m:r>
                        <a:rPr lang="en-US" sz="2000">
                          <a:solidFill>
                            <a:schemeClr val="tx1"/>
                          </a:solidFill>
                          <a:latin typeface="Cambria Math" panose="02040503050406030204" pitchFamily="18" charset="0"/>
                        </a:rPr>
                        <m:t>=5.14 </m:t>
                      </m:r>
                      <m:r>
                        <a:rPr lang="en-US" sz="2000">
                          <a:solidFill>
                            <a:schemeClr val="tx1"/>
                          </a:solidFill>
                          <a:latin typeface="Cambria Math" panose="02040503050406030204" pitchFamily="18" charset="0"/>
                        </a:rPr>
                        <m:t>𝑚𝑚</m:t>
                      </m:r>
                      <m:r>
                        <a:rPr lang="en-US" sz="2000" b="0" i="0" smtClean="0">
                          <a:solidFill>
                            <a:schemeClr val="tx1"/>
                          </a:solidFill>
                          <a:latin typeface="Cambria Math" panose="02040503050406030204" pitchFamily="18" charset="0"/>
                        </a:rPr>
                        <m:t>  → </m:t>
                      </m:r>
                      <m:r>
                        <m:rPr>
                          <m:sty m:val="p"/>
                        </m:rPr>
                        <a:rPr lang="en-US" sz="2000" b="0" i="0" smtClean="0">
                          <a:solidFill>
                            <a:schemeClr val="tx1"/>
                          </a:solidFill>
                          <a:latin typeface="Cambria Math" panose="02040503050406030204" pitchFamily="18" charset="0"/>
                        </a:rPr>
                        <m:t>Ok</m:t>
                      </m:r>
                    </m:oMath>
                  </m:oMathPara>
                </a14:m>
                <a:endParaRPr lang="en-US" sz="2000"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dirty="0"/>
              </a:p>
              <a:p>
                <a:pPr marL="0" indent="0">
                  <a:lnSpc>
                    <a:spcPct val="150000"/>
                  </a:lnSpc>
                  <a:buNone/>
                </a:pPr>
                <a:endParaRPr lang="en-US" dirty="0"/>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1800" dirty="0"/>
              </a:p>
              <a:p>
                <a:pPr marL="266700" lvl="1" indent="0">
                  <a:lnSpc>
                    <a:spcPct val="150000"/>
                  </a:lnSpc>
                  <a:buNone/>
                </a:pPr>
                <a:endParaRPr lang="en-US" sz="1800" dirty="0"/>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00000"/>
                  </a:lnSpc>
                  <a:buNone/>
                </a:pPr>
                <a:endParaRPr lang="en-US" sz="2400" dirty="0">
                  <a:solidFill>
                    <a:schemeClr val="tx1"/>
                  </a:solidFill>
                  <a:latin typeface="Times New Roman" panose="02020603050405020304" pitchFamily="18" charset="0"/>
                  <a:cs typeface="Times New Roman" panose="02020603050405020304" pitchFamily="18" charset="0"/>
                </a:endParaRPr>
              </a:p>
              <a:p>
                <a:pPr marL="266700" lvl="1" indent="0">
                  <a:lnSpc>
                    <a:spcPct val="100000"/>
                  </a:lnSpc>
                  <a:buNone/>
                </a:pPr>
                <a:endParaRPr lang="en-US" sz="2000" dirty="0">
                  <a:latin typeface="Times New Roman" panose="02020603050405020304" pitchFamily="18" charset="0"/>
                  <a:cs typeface="Times New Roman" panose="02020603050405020304" pitchFamily="18" charset="0"/>
                </a:endParaRPr>
              </a:p>
              <a:p>
                <a:pPr marL="266700" lvl="1" indent="0">
                  <a:lnSpc>
                    <a:spcPct val="100000"/>
                  </a:lnSpc>
                  <a:buNone/>
                </a:pPr>
                <a:endParaRPr lang="en-US" sz="2000" dirty="0">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r>
                  <a:rPr lang="en-US" sz="2000" dirty="0">
                    <a:solidFill>
                      <a:schemeClr val="tx1"/>
                    </a:solidFill>
                    <a:latin typeface="Times New Roman" panose="02020603050405020304" pitchFamily="18" charset="0"/>
                    <a:cs typeface="Times New Roman" panose="02020603050405020304" pitchFamily="18" charset="0"/>
                  </a:rPr>
                  <a:t> </a:t>
                </a:r>
              </a:p>
              <a:p>
                <a:pPr lvl="1">
                  <a:lnSpc>
                    <a:spcPct val="150000"/>
                  </a:lnSpc>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sz="24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r>
                  <a:rPr lang="en-US" sz="2000" dirty="0">
                    <a:solidFill>
                      <a:schemeClr val="tx1"/>
                    </a:solidFill>
                    <a:latin typeface="Times New Roman" panose="02020603050405020304" pitchFamily="18" charset="0"/>
                    <a:cs typeface="Times New Roman" panose="02020603050405020304" pitchFamily="18" charset="0"/>
                  </a:rPr>
                  <a:t> </a:t>
                </a:r>
              </a:p>
              <a:p>
                <a:pPr lvl="1">
                  <a:lnSpc>
                    <a:spcPct val="150000"/>
                  </a:lnSpc>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lvl="1">
                  <a:lnSpc>
                    <a:spcPct val="150000"/>
                  </a:lnSpc>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r>
                  <a:rPr lang="en-US" sz="2000" dirty="0">
                    <a:solidFill>
                      <a:schemeClr val="tx1"/>
                    </a:solidFill>
                    <a:latin typeface="Times New Roman" panose="02020603050405020304" pitchFamily="18" charset="0"/>
                    <a:cs typeface="Times New Roman" panose="02020603050405020304" pitchFamily="18" charset="0"/>
                  </a:rPr>
                  <a:t> </a:t>
                </a:r>
              </a:p>
              <a:p>
                <a:pPr marL="266700" lvl="1" indent="0">
                  <a:lnSpc>
                    <a:spcPct val="150000"/>
                  </a:lnSpc>
                  <a:buNone/>
                </a:pPr>
                <a:endParaRPr lang="en-US" sz="18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p:txBody>
          </p:sp>
        </mc:Choice>
        <mc:Fallback>
          <p:sp>
            <p:nvSpPr>
              <p:cNvPr id="9" name="Content Placeholder 4">
                <a:extLst>
                  <a:ext uri="{FF2B5EF4-FFF2-40B4-BE49-F238E27FC236}">
                    <a16:creationId xmlns:a16="http://schemas.microsoft.com/office/drawing/2014/main" id="{75AFFFA1-13D0-4F32-99FF-38A37C290471}"/>
                  </a:ext>
                </a:extLst>
              </p:cNvPr>
              <p:cNvSpPr txBox="1">
                <a:spLocks noRot="1" noChangeAspect="1" noMove="1" noResize="1" noEditPoints="1" noAdjustHandles="1" noChangeArrowheads="1" noChangeShapeType="1" noTextEdit="1"/>
              </p:cNvSpPr>
              <p:nvPr/>
            </p:nvSpPr>
            <p:spPr>
              <a:xfrm>
                <a:off x="203105" y="662653"/>
                <a:ext cx="11743588" cy="6237550"/>
              </a:xfrm>
              <a:prstGeom prst="rect">
                <a:avLst/>
              </a:prstGeom>
              <a:blipFill>
                <a:blip r:embed="rId3"/>
                <a:stretch>
                  <a:fillRect l="-1505"/>
                </a:stretch>
              </a:blipFill>
            </p:spPr>
            <p:txBody>
              <a:bodyPr/>
              <a:lstStyle/>
              <a:p>
                <a:r>
                  <a:rPr lang="en-US">
                    <a:noFill/>
                  </a:rPr>
                  <a:t> </a:t>
                </a:r>
              </a:p>
            </p:txBody>
          </p:sp>
        </mc:Fallback>
      </mc:AlternateContent>
    </p:spTree>
    <p:extLst>
      <p:ext uri="{BB962C8B-B14F-4D97-AF65-F5344CB8AC3E}">
        <p14:creationId xmlns:p14="http://schemas.microsoft.com/office/powerpoint/2010/main" val="1964573452"/>
      </p:ext>
    </p:extLst>
  </p:cSld>
  <p:clrMapOvr>
    <a:masterClrMapping/>
  </p:clrMapOvr>
  <p:transition spd="slow">
    <p:push dir="u"/>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9C7E82-4598-4C7A-AE50-DA2852045005}"/>
              </a:ext>
            </a:extLst>
          </p:cNvPr>
          <p:cNvSpPr>
            <a:spLocks noGrp="1"/>
          </p:cNvSpPr>
          <p:nvPr>
            <p:ph type="sldNum" sz="quarter" idx="11"/>
          </p:nvPr>
        </p:nvSpPr>
        <p:spPr/>
        <p:txBody>
          <a:bodyPr/>
          <a:lstStyle/>
          <a:p>
            <a:fld id="{19B51A1E-902D-48AF-9020-955120F399B6}" type="slidenum">
              <a:rPr lang="en-US" noProof="0" smtClean="0"/>
              <a:pPr/>
              <a:t>69</a:t>
            </a:fld>
            <a:endParaRPr lang="en-US" noProof="0" dirty="0"/>
          </a:p>
        </p:txBody>
      </p:sp>
      <p:sp>
        <p:nvSpPr>
          <p:cNvPr id="21" name="Title 20">
            <a:extLst>
              <a:ext uri="{FF2B5EF4-FFF2-40B4-BE49-F238E27FC236}">
                <a16:creationId xmlns:a16="http://schemas.microsoft.com/office/drawing/2014/main" id="{F707CA72-290B-4DFE-9E11-C405F4A93CD9}"/>
              </a:ext>
            </a:extLst>
          </p:cNvPr>
          <p:cNvSpPr>
            <a:spLocks noGrp="1"/>
          </p:cNvSpPr>
          <p:nvPr>
            <p:ph type="title"/>
          </p:nvPr>
        </p:nvSpPr>
        <p:spPr>
          <a:xfrm>
            <a:off x="232613" y="174380"/>
            <a:ext cx="11539386" cy="432000"/>
          </a:xfrm>
        </p:spPr>
        <p:txBody>
          <a:bodyPr/>
          <a:lstStyle/>
          <a:p>
            <a:r>
              <a:rPr lang="en-US" sz="4000" b="1" dirty="0">
                <a:solidFill>
                  <a:schemeClr val="tx1"/>
                </a:solidFill>
                <a:latin typeface="Times New Roman" panose="02020603050405020304" pitchFamily="18" charset="0"/>
                <a:cs typeface="Times New Roman" panose="02020603050405020304" pitchFamily="18" charset="0"/>
              </a:rPr>
              <a:t>Verification of Design</a:t>
            </a:r>
          </a:p>
        </p:txBody>
      </p:sp>
      <p:pic>
        <p:nvPicPr>
          <p:cNvPr id="24" name="Picture 23">
            <a:extLst>
              <a:ext uri="{FF2B5EF4-FFF2-40B4-BE49-F238E27FC236}">
                <a16:creationId xmlns:a16="http://schemas.microsoft.com/office/drawing/2014/main" id="{16D20642-3915-4B6C-8EA5-401A7A58AF04}"/>
              </a:ext>
            </a:extLst>
          </p:cNvPr>
          <p:cNvPicPr>
            <a:picLocks noChangeAspect="1"/>
          </p:cNvPicPr>
          <p:nvPr/>
        </p:nvPicPr>
        <p:blipFill>
          <a:blip r:embed="rId2"/>
          <a:stretch>
            <a:fillRect/>
          </a:stretch>
        </p:blipFill>
        <p:spPr>
          <a:xfrm flipH="1">
            <a:off x="9850246" y="6036890"/>
            <a:ext cx="1457125" cy="718586"/>
          </a:xfrm>
          <a:prstGeom prst="rect">
            <a:avLst/>
          </a:prstGeom>
        </p:spPr>
      </p:pic>
      <mc:AlternateContent xmlns:mc="http://schemas.openxmlformats.org/markup-compatibility/2006">
        <mc:Choice xmlns:a14="http://schemas.microsoft.com/office/drawing/2010/main" Requires="a14">
          <p:sp>
            <p:nvSpPr>
              <p:cNvPr id="9" name="Content Placeholder 4">
                <a:extLst>
                  <a:ext uri="{FF2B5EF4-FFF2-40B4-BE49-F238E27FC236}">
                    <a16:creationId xmlns:a16="http://schemas.microsoft.com/office/drawing/2014/main" id="{75AFFFA1-13D0-4F32-99FF-38A37C290471}"/>
                  </a:ext>
                </a:extLst>
              </p:cNvPr>
              <p:cNvSpPr txBox="1">
                <a:spLocks/>
              </p:cNvSpPr>
              <p:nvPr/>
            </p:nvSpPr>
            <p:spPr>
              <a:xfrm>
                <a:off x="203105" y="775197"/>
                <a:ext cx="11743588" cy="6237550"/>
              </a:xfrm>
              <a:prstGeom prst="rect">
                <a:avLst/>
              </a:prstGeom>
            </p:spPr>
            <p:txBody>
              <a:bodyPr vert="horz" lIns="0" tIns="0" rIns="0" bIns="0" rtlCol="0">
                <a:noAutofit/>
              </a:bodyPr>
              <a:lstStyle>
                <a:lvl1pPr marL="266700" indent="-266700" algn="l" defTabSz="914400" rtl="0" eaLnBrk="1" latinLnBrk="0" hangingPunct="1">
                  <a:lnSpc>
                    <a:spcPct val="90000"/>
                  </a:lnSpc>
                  <a:spcBef>
                    <a:spcPts val="1000"/>
                  </a:spcBef>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Font typeface="Courier New" panose="02070309020205020404" pitchFamily="49" charset="0"/>
                  <a:buChar char="o"/>
                </a:pPr>
                <a:r>
                  <a:rPr lang="en-US" sz="2400" dirty="0">
                    <a:solidFill>
                      <a:schemeClr val="tx1"/>
                    </a:solidFill>
                    <a:latin typeface="Times New Roman" panose="02020603050405020304" pitchFamily="18" charset="0"/>
                    <a:cs typeface="Times New Roman" panose="02020603050405020304" pitchFamily="18" charset="0"/>
                  </a:rPr>
                  <a:t>Deflection Check:</a:t>
                </a:r>
              </a:p>
              <a:p>
                <a:pPr lvl="1">
                  <a:lnSpc>
                    <a:spcPct val="150000"/>
                  </a:lnSpc>
                </a:pPr>
                <a:r>
                  <a:rPr lang="en-US" sz="2000" dirty="0">
                    <a:solidFill>
                      <a:schemeClr val="tx1"/>
                    </a:solidFill>
                    <a:latin typeface="Times New Roman" panose="02020603050405020304" pitchFamily="18" charset="0"/>
                    <a:cs typeface="Times New Roman" panose="02020603050405020304" pitchFamily="18" charset="0"/>
                  </a:rPr>
                  <a:t>Deflection Check:</a:t>
                </a:r>
              </a:p>
              <a:p>
                <a:pPr marL="266700" lvl="1" indent="0">
                  <a:lnSpc>
                    <a:spcPct val="150000"/>
                  </a:lnSpc>
                  <a:buNone/>
                </a:pPr>
                <a:r>
                  <a:rPr lang="en-US" altLang="en-US" sz="2000" dirty="0">
                    <a:solidFill>
                      <a:schemeClr val="tx1"/>
                    </a:solidFill>
                    <a:latin typeface="Times New Roman" panose="02020603050405020304" pitchFamily="18" charset="0"/>
                    <a:cs typeface="Times New Roman" panose="02020603050405020304" pitchFamily="18" charset="0"/>
                  </a:rPr>
                  <a:t>The long-term deflection is now calculated using the formula shown is Equation below:</a:t>
                </a:r>
              </a:p>
              <a:p>
                <a:pPr marL="266700" lvl="1" indent="0">
                  <a:lnSpc>
                    <a:spcPct val="150000"/>
                  </a:lnSpc>
                  <a:buNone/>
                </a:pPr>
                <a:r>
                  <a:rPr lang="en-US" sz="2000" dirty="0">
                    <a:solidFill>
                      <a:schemeClr val="tx1"/>
                    </a:solidFill>
                    <a:latin typeface="Times New Roman" panose="02020603050405020304" pitchFamily="18" charset="0"/>
                    <a:cs typeface="Times New Roman" panose="02020603050405020304" pitchFamily="18" charset="0"/>
                  </a:rPr>
                  <a:t>                                                       </a:t>
                </a:r>
                <a14:m>
                  <m:oMath xmlns:m="http://schemas.openxmlformats.org/officeDocument/2006/math">
                    <m:sSub>
                      <m:sSubPr>
                        <m:ctrlPr>
                          <a:rPr lang="en-US" sz="2000" i="1">
                            <a:solidFill>
                              <a:schemeClr val="tx1"/>
                            </a:solidFill>
                            <a:latin typeface="Cambria Math" panose="02040503050406030204" pitchFamily="18" charset="0"/>
                          </a:rPr>
                        </m:ctrlPr>
                      </m:sSubPr>
                      <m:e>
                        <m:r>
                          <a:rPr lang="en-US" sz="2000" i="0" smtClean="0">
                            <a:solidFill>
                              <a:schemeClr val="tx1"/>
                            </a:solidFill>
                            <a:latin typeface="Cambria Math" panose="02040503050406030204" pitchFamily="18" charset="0"/>
                          </a:rPr>
                          <m:t>∆</m:t>
                        </m:r>
                      </m:e>
                      <m:sub>
                        <m:r>
                          <m:rPr>
                            <m:sty m:val="p"/>
                          </m:rPr>
                          <a:rPr lang="en-US" sz="2000" i="0" smtClean="0">
                            <a:solidFill>
                              <a:schemeClr val="tx1"/>
                            </a:solidFill>
                            <a:latin typeface="Cambria Math" panose="02040503050406030204" pitchFamily="18" charset="0"/>
                          </a:rPr>
                          <m:t>LT</m:t>
                        </m:r>
                      </m:sub>
                    </m:sSub>
                    <m:r>
                      <a:rPr lang="en-US" sz="2000" b="0" i="1" smtClean="0">
                        <a:solidFill>
                          <a:schemeClr val="tx1"/>
                        </a:solidFill>
                        <a:latin typeface="Cambria Math" panose="02040503050406030204" pitchFamily="18" charset="0"/>
                      </a:rPr>
                      <m:t> </m:t>
                    </m:r>
                    <m:r>
                      <a:rPr lang="en-US" sz="2000" i="0" smtClean="0">
                        <a:solidFill>
                          <a:schemeClr val="tx1"/>
                        </a:solidFill>
                        <a:latin typeface="Cambria Math" panose="02040503050406030204" pitchFamily="18" charset="0"/>
                      </a:rPr>
                      <m:t>=</m:t>
                    </m:r>
                    <m:sSub>
                      <m:sSubPr>
                        <m:ctrlPr>
                          <a:rPr lang="en-US" sz="2000" i="1">
                            <a:solidFill>
                              <a:schemeClr val="tx1"/>
                            </a:solidFill>
                            <a:latin typeface="Cambria Math" panose="02040503050406030204" pitchFamily="18" charset="0"/>
                          </a:rPr>
                        </m:ctrlPr>
                      </m:sSubPr>
                      <m:e>
                        <m:r>
                          <a:rPr lang="en-US" sz="2000" i="0" smtClean="0">
                            <a:solidFill>
                              <a:schemeClr val="tx1"/>
                            </a:solidFill>
                            <a:latin typeface="Cambria Math" panose="02040503050406030204" pitchFamily="18" charset="0"/>
                          </a:rPr>
                          <m:t>∆</m:t>
                        </m:r>
                      </m:e>
                      <m:sub>
                        <m:r>
                          <m:rPr>
                            <m:sty m:val="p"/>
                          </m:rPr>
                          <a:rPr lang="en-US" sz="2000" i="0" smtClean="0">
                            <a:solidFill>
                              <a:schemeClr val="tx1"/>
                            </a:solidFill>
                            <a:latin typeface="Cambria Math" panose="02040503050406030204" pitchFamily="18" charset="0"/>
                          </a:rPr>
                          <m:t>LUS</m:t>
                        </m:r>
                      </m:sub>
                    </m:sSub>
                    <m:r>
                      <a:rPr lang="en-US" sz="2000" i="0" smtClean="0">
                        <a:solidFill>
                          <a:schemeClr val="tx1"/>
                        </a:solidFill>
                        <a:latin typeface="Cambria Math" panose="02040503050406030204" pitchFamily="18" charset="0"/>
                      </a:rPr>
                      <m:t>+</m:t>
                    </m:r>
                    <m:sSub>
                      <m:sSubPr>
                        <m:ctrlPr>
                          <a:rPr lang="en-US" sz="2000" i="1">
                            <a:solidFill>
                              <a:schemeClr val="tx1"/>
                            </a:solidFill>
                            <a:latin typeface="Cambria Math" panose="02040503050406030204" pitchFamily="18" charset="0"/>
                          </a:rPr>
                        </m:ctrlPr>
                      </m:sSubPr>
                      <m:e>
                        <m:r>
                          <m:rPr>
                            <m:sty m:val="p"/>
                          </m:rPr>
                          <a:rPr lang="en-US" sz="2000" i="0" smtClean="0">
                            <a:solidFill>
                              <a:schemeClr val="tx1"/>
                            </a:solidFill>
                            <a:latin typeface="Cambria Math" panose="02040503050406030204" pitchFamily="18" charset="0"/>
                          </a:rPr>
                          <m:t>λ</m:t>
                        </m:r>
                      </m:e>
                      <m:sub>
                        <m:r>
                          <m:rPr>
                            <m:sty m:val="p"/>
                          </m:rPr>
                          <a:rPr lang="en-US" sz="2000" i="0" smtClean="0">
                            <a:solidFill>
                              <a:schemeClr val="tx1"/>
                            </a:solidFill>
                            <a:latin typeface="Cambria Math" panose="02040503050406030204" pitchFamily="18" charset="0"/>
                          </a:rPr>
                          <m:t>t</m:t>
                        </m:r>
                      </m:sub>
                    </m:sSub>
                    <m:sSub>
                      <m:sSubPr>
                        <m:ctrlPr>
                          <a:rPr lang="en-US" sz="2000" i="1">
                            <a:solidFill>
                              <a:schemeClr val="tx1"/>
                            </a:solidFill>
                            <a:latin typeface="Cambria Math" panose="02040503050406030204" pitchFamily="18" charset="0"/>
                          </a:rPr>
                        </m:ctrlPr>
                      </m:sSubPr>
                      <m:e>
                        <m:r>
                          <a:rPr lang="en-US" sz="2000" i="0" smtClean="0">
                            <a:solidFill>
                              <a:schemeClr val="tx1"/>
                            </a:solidFill>
                            <a:latin typeface="Cambria Math" panose="02040503050406030204" pitchFamily="18" charset="0"/>
                          </a:rPr>
                          <m:t>∆</m:t>
                        </m:r>
                      </m:e>
                      <m:sub>
                        <m:r>
                          <m:rPr>
                            <m:sty m:val="p"/>
                          </m:rPr>
                          <a:rPr lang="en-US" sz="2000" i="0" smtClean="0">
                            <a:solidFill>
                              <a:schemeClr val="tx1"/>
                            </a:solidFill>
                            <a:latin typeface="Cambria Math" panose="02040503050406030204" pitchFamily="18" charset="0"/>
                          </a:rPr>
                          <m:t>D</m:t>
                        </m:r>
                      </m:sub>
                    </m:sSub>
                    <m:r>
                      <a:rPr lang="en-US" sz="2000" i="0" smtClean="0">
                        <a:solidFill>
                          <a:schemeClr val="tx1"/>
                        </a:solidFill>
                        <a:latin typeface="Cambria Math" panose="02040503050406030204" pitchFamily="18" charset="0"/>
                      </a:rPr>
                      <m:t>+</m:t>
                    </m:r>
                    <m:sSub>
                      <m:sSubPr>
                        <m:ctrlPr>
                          <a:rPr lang="en-US" sz="2000" i="1">
                            <a:solidFill>
                              <a:schemeClr val="tx1"/>
                            </a:solidFill>
                            <a:latin typeface="Cambria Math" panose="02040503050406030204" pitchFamily="18" charset="0"/>
                          </a:rPr>
                        </m:ctrlPr>
                      </m:sSubPr>
                      <m:e>
                        <m:r>
                          <m:rPr>
                            <m:sty m:val="p"/>
                          </m:rPr>
                          <a:rPr lang="en-US" sz="2000" i="0" smtClean="0">
                            <a:solidFill>
                              <a:schemeClr val="tx1"/>
                            </a:solidFill>
                            <a:latin typeface="Cambria Math" panose="02040503050406030204" pitchFamily="18" charset="0"/>
                          </a:rPr>
                          <m:t>λ</m:t>
                        </m:r>
                      </m:e>
                      <m:sub>
                        <m:r>
                          <m:rPr>
                            <m:sty m:val="p"/>
                          </m:rPr>
                          <a:rPr lang="en-US" sz="2000" i="0" smtClean="0">
                            <a:solidFill>
                              <a:schemeClr val="tx1"/>
                            </a:solidFill>
                            <a:latin typeface="Cambria Math" panose="02040503050406030204" pitchFamily="18" charset="0"/>
                          </a:rPr>
                          <m:t>t</m:t>
                        </m:r>
                      </m:sub>
                    </m:sSub>
                    <m:sSub>
                      <m:sSubPr>
                        <m:ctrlPr>
                          <a:rPr lang="en-US" sz="2000" i="1">
                            <a:solidFill>
                              <a:schemeClr val="tx1"/>
                            </a:solidFill>
                            <a:latin typeface="Cambria Math" panose="02040503050406030204" pitchFamily="18" charset="0"/>
                          </a:rPr>
                        </m:ctrlPr>
                      </m:sSubPr>
                      <m:e>
                        <m:r>
                          <a:rPr lang="en-US" sz="2000" i="0" smtClean="0">
                            <a:solidFill>
                              <a:schemeClr val="tx1"/>
                            </a:solidFill>
                            <a:latin typeface="Cambria Math" panose="02040503050406030204" pitchFamily="18" charset="0"/>
                          </a:rPr>
                          <m:t>∆</m:t>
                        </m:r>
                      </m:e>
                      <m:sub>
                        <m:r>
                          <m:rPr>
                            <m:sty m:val="p"/>
                          </m:rPr>
                          <a:rPr lang="en-US" sz="2000" i="0" smtClean="0">
                            <a:solidFill>
                              <a:schemeClr val="tx1"/>
                            </a:solidFill>
                            <a:latin typeface="Cambria Math" panose="02040503050406030204" pitchFamily="18" charset="0"/>
                          </a:rPr>
                          <m:t>LS</m:t>
                        </m:r>
                      </m:sub>
                    </m:sSub>
                  </m:oMath>
                </a14:m>
                <a:endParaRPr lang="en-US" sz="2000" dirty="0">
                  <a:solidFill>
                    <a:schemeClr val="tx1"/>
                  </a:solidFill>
                  <a:latin typeface="Cambria Math" panose="02040503050406030204" pitchFamily="18" charset="0"/>
                </a:endParaRPr>
              </a:p>
              <a:p>
                <a:pPr marL="266700" lvl="1" indent="0">
                  <a:lnSpc>
                    <a:spcPct val="150000"/>
                  </a:lnSpc>
                  <a:buNone/>
                </a:pPr>
                <a:r>
                  <a:rPr lang="en-US" sz="1800" dirty="0">
                    <a:solidFill>
                      <a:schemeClr val="tx1"/>
                    </a:solidFill>
                  </a:rPr>
                  <a:t>                                                                   </a:t>
                </a:r>
                <a14:m>
                  <m:oMath xmlns:m="http://schemas.openxmlformats.org/officeDocument/2006/math">
                    <m:sSub>
                      <m:sSubPr>
                        <m:ctrlPr>
                          <a:rPr lang="en-US" sz="1800" i="1">
                            <a:solidFill>
                              <a:schemeClr val="tx1"/>
                            </a:solidFill>
                            <a:latin typeface="Cambria Math" panose="02040503050406030204" pitchFamily="18" charset="0"/>
                          </a:rPr>
                        </m:ctrlPr>
                      </m:sSubPr>
                      <m:e>
                        <m:r>
                          <a:rPr lang="en-US" sz="1800" i="0" smtClean="0">
                            <a:solidFill>
                              <a:schemeClr val="tx1"/>
                            </a:solidFill>
                            <a:latin typeface="Cambria Math" panose="02040503050406030204" pitchFamily="18" charset="0"/>
                          </a:rPr>
                          <m:t>∆</m:t>
                        </m:r>
                      </m:e>
                      <m:sub>
                        <m:r>
                          <m:rPr>
                            <m:sty m:val="p"/>
                          </m:rPr>
                          <a:rPr lang="en-US" sz="1800" i="0" smtClean="0">
                            <a:solidFill>
                              <a:schemeClr val="tx1"/>
                            </a:solidFill>
                            <a:latin typeface="Cambria Math" panose="02040503050406030204" pitchFamily="18" charset="0"/>
                          </a:rPr>
                          <m:t>LT</m:t>
                        </m:r>
                      </m:sub>
                    </m:sSub>
                    <m:r>
                      <a:rPr lang="en-US" sz="1800" b="0" i="1" smtClean="0">
                        <a:solidFill>
                          <a:schemeClr val="tx1"/>
                        </a:solidFill>
                        <a:latin typeface="Cambria Math" panose="02040503050406030204" pitchFamily="18" charset="0"/>
                      </a:rPr>
                      <m:t> </m:t>
                    </m:r>
                    <m:r>
                      <a:rPr lang="en-US" sz="1800" i="0" smtClean="0">
                        <a:solidFill>
                          <a:schemeClr val="tx1"/>
                        </a:solidFill>
                        <a:latin typeface="Cambria Math" panose="02040503050406030204" pitchFamily="18" charset="0"/>
                      </a:rPr>
                      <m:t>=0.00+</m:t>
                    </m:r>
                    <m:d>
                      <m:dPr>
                        <m:ctrlPr>
                          <a:rPr lang="en-US" sz="1800" i="1">
                            <a:solidFill>
                              <a:schemeClr val="tx1"/>
                            </a:solidFill>
                            <a:latin typeface="Cambria Math" panose="02040503050406030204" pitchFamily="18" charset="0"/>
                          </a:rPr>
                        </m:ctrlPr>
                      </m:dPr>
                      <m:e>
                        <m:r>
                          <a:rPr lang="en-US" sz="1800" i="0" smtClean="0">
                            <a:solidFill>
                              <a:schemeClr val="tx1"/>
                            </a:solidFill>
                            <a:latin typeface="Cambria Math" panose="02040503050406030204" pitchFamily="18" charset="0"/>
                          </a:rPr>
                          <m:t>2×1.56</m:t>
                        </m:r>
                      </m:e>
                    </m:d>
                    <m:r>
                      <a:rPr lang="en-US" sz="1800" i="0" smtClean="0">
                        <a:solidFill>
                          <a:schemeClr val="tx1"/>
                        </a:solidFill>
                        <a:latin typeface="Cambria Math" panose="02040503050406030204" pitchFamily="18" charset="0"/>
                      </a:rPr>
                      <m:t>+</m:t>
                    </m:r>
                    <m:d>
                      <m:dPr>
                        <m:ctrlPr>
                          <a:rPr lang="en-US" sz="1800" i="1">
                            <a:solidFill>
                              <a:schemeClr val="tx1"/>
                            </a:solidFill>
                            <a:latin typeface="Cambria Math" panose="02040503050406030204" pitchFamily="18" charset="0"/>
                          </a:rPr>
                        </m:ctrlPr>
                      </m:dPr>
                      <m:e>
                        <m:r>
                          <a:rPr lang="en-US" sz="1800" i="0" smtClean="0">
                            <a:solidFill>
                              <a:schemeClr val="tx1"/>
                            </a:solidFill>
                            <a:latin typeface="Cambria Math" panose="02040503050406030204" pitchFamily="18" charset="0"/>
                          </a:rPr>
                          <m:t>2×5.14</m:t>
                        </m:r>
                      </m:e>
                    </m:d>
                    <m:r>
                      <a:rPr lang="en-US" sz="1800" i="0" smtClean="0">
                        <a:solidFill>
                          <a:schemeClr val="tx1"/>
                        </a:solidFill>
                        <a:latin typeface="Cambria Math" panose="02040503050406030204" pitchFamily="18" charset="0"/>
                      </a:rPr>
                      <m:t>=13.40 </m:t>
                    </m:r>
                    <m:r>
                      <m:rPr>
                        <m:sty m:val="p"/>
                      </m:rPr>
                      <a:rPr lang="en-US" sz="1800" i="0" smtClean="0">
                        <a:solidFill>
                          <a:schemeClr val="tx1"/>
                        </a:solidFill>
                        <a:latin typeface="Cambria Math" panose="02040503050406030204" pitchFamily="18" charset="0"/>
                      </a:rPr>
                      <m:t>mm</m:t>
                    </m:r>
                  </m:oMath>
                </a14:m>
                <a:endParaRPr lang="en-US" sz="1800" dirty="0">
                  <a:solidFill>
                    <a:schemeClr val="tx1"/>
                  </a:solidFill>
                </a:endParaRPr>
              </a:p>
              <a:p>
                <a:pPr marL="266700" lvl="1" indent="0">
                  <a:lnSpc>
                    <a:spcPct val="150000"/>
                  </a:lnSpc>
                  <a:buNone/>
                </a:pPr>
                <a:r>
                  <a:rPr lang="en-US" sz="2000" dirty="0">
                    <a:solidFill>
                      <a:schemeClr val="tx1"/>
                    </a:solidFill>
                    <a:latin typeface="Times New Roman" panose="02020603050405020304" pitchFamily="18" charset="0"/>
                    <a:cs typeface="Times New Roman" panose="02020603050405020304" pitchFamily="18" charset="0"/>
                  </a:rPr>
                  <a:t>The limit found: </a:t>
                </a:r>
              </a:p>
              <a:p>
                <a:pPr marL="266700" lvl="1" indent="0">
                  <a:lnSpc>
                    <a:spcPct val="150000"/>
                  </a:lnSpc>
                  <a:buNone/>
                </a:pPr>
                <a14:m>
                  <m:oMathPara xmlns:m="http://schemas.openxmlformats.org/officeDocument/2006/math">
                    <m:oMathParaPr>
                      <m:jc m:val="centerGroup"/>
                    </m:oMathParaPr>
                    <m:oMath xmlns:m="http://schemas.openxmlformats.org/officeDocument/2006/math">
                      <m:sSub>
                        <m:sSubPr>
                          <m:ctrlPr>
                            <a:rPr lang="en-US" sz="1800" i="1">
                              <a:solidFill>
                                <a:schemeClr val="tx1"/>
                              </a:solidFill>
                              <a:latin typeface="Cambria Math" panose="02040503050406030204" pitchFamily="18" charset="0"/>
                            </a:rPr>
                          </m:ctrlPr>
                        </m:sSubPr>
                        <m:e>
                          <m:r>
                            <a:rPr lang="en-US" sz="1800" i="0" smtClean="0">
                              <a:solidFill>
                                <a:schemeClr val="tx1"/>
                              </a:solidFill>
                              <a:latin typeface="Cambria Math" panose="02040503050406030204" pitchFamily="18" charset="0"/>
                            </a:rPr>
                            <m:t>∆</m:t>
                          </m:r>
                        </m:e>
                        <m:sub>
                          <m:r>
                            <m:rPr>
                              <m:sty m:val="p"/>
                            </m:rPr>
                            <a:rPr lang="en-US" sz="1800" i="0" smtClean="0">
                              <a:solidFill>
                                <a:schemeClr val="tx1"/>
                              </a:solidFill>
                              <a:latin typeface="Cambria Math" panose="02040503050406030204" pitchFamily="18" charset="0"/>
                            </a:rPr>
                            <m:t>allow</m:t>
                          </m:r>
                        </m:sub>
                      </m:sSub>
                      <m:r>
                        <a:rPr lang="en-US" sz="1800" b="0" i="0" smtClean="0">
                          <a:solidFill>
                            <a:schemeClr val="tx1"/>
                          </a:solidFill>
                          <a:latin typeface="Cambria Math" panose="02040503050406030204" pitchFamily="18" charset="0"/>
                        </a:rPr>
                        <m:t> </m:t>
                      </m:r>
                      <m:r>
                        <a:rPr lang="en-US" sz="1800" i="0" smtClean="0">
                          <a:solidFill>
                            <a:schemeClr val="tx1"/>
                          </a:solidFill>
                          <a:latin typeface="Cambria Math" panose="02040503050406030204" pitchFamily="18" charset="0"/>
                        </a:rPr>
                        <m:t>=</m:t>
                      </m:r>
                      <m:f>
                        <m:fPr>
                          <m:ctrlPr>
                            <a:rPr lang="en-US" sz="1800" i="1">
                              <a:solidFill>
                                <a:schemeClr val="tx1"/>
                              </a:solidFill>
                              <a:latin typeface="Cambria Math" panose="02040503050406030204" pitchFamily="18" charset="0"/>
                            </a:rPr>
                          </m:ctrlPr>
                        </m:fPr>
                        <m:num>
                          <m:r>
                            <m:rPr>
                              <m:sty m:val="p"/>
                            </m:rPr>
                            <a:rPr lang="en-US" sz="1800" i="0" smtClean="0">
                              <a:solidFill>
                                <a:schemeClr val="tx1"/>
                              </a:solidFill>
                              <a:latin typeface="Cambria Math" panose="02040503050406030204" pitchFamily="18" charset="0"/>
                            </a:rPr>
                            <m:t>L</m:t>
                          </m:r>
                        </m:num>
                        <m:den>
                          <m:r>
                            <a:rPr lang="en-US" sz="1800" i="0" smtClean="0">
                              <a:solidFill>
                                <a:schemeClr val="tx1"/>
                              </a:solidFill>
                              <a:latin typeface="Cambria Math" panose="02040503050406030204" pitchFamily="18" charset="0"/>
                            </a:rPr>
                            <m:t>240</m:t>
                          </m:r>
                        </m:den>
                      </m:f>
                      <m:r>
                        <a:rPr lang="en-US" sz="1800" i="0" smtClean="0">
                          <a:solidFill>
                            <a:schemeClr val="tx1"/>
                          </a:solidFill>
                          <a:latin typeface="Cambria Math" panose="02040503050406030204" pitchFamily="18" charset="0"/>
                        </a:rPr>
                        <m:t>=</m:t>
                      </m:r>
                      <m:f>
                        <m:fPr>
                          <m:ctrlPr>
                            <a:rPr lang="en-US" sz="1800" i="1">
                              <a:solidFill>
                                <a:schemeClr val="tx1"/>
                              </a:solidFill>
                              <a:latin typeface="Cambria Math" panose="02040503050406030204" pitchFamily="18" charset="0"/>
                            </a:rPr>
                          </m:ctrlPr>
                        </m:fPr>
                        <m:num>
                          <m:r>
                            <a:rPr lang="en-US" sz="1800" i="0" smtClean="0">
                              <a:solidFill>
                                <a:schemeClr val="tx1"/>
                              </a:solidFill>
                              <a:latin typeface="Cambria Math" panose="02040503050406030204" pitchFamily="18" charset="0"/>
                            </a:rPr>
                            <m:t>5600</m:t>
                          </m:r>
                        </m:num>
                        <m:den>
                          <m:r>
                            <a:rPr lang="en-US" sz="1800" i="0" smtClean="0">
                              <a:solidFill>
                                <a:schemeClr val="tx1"/>
                              </a:solidFill>
                              <a:latin typeface="Cambria Math" panose="02040503050406030204" pitchFamily="18" charset="0"/>
                            </a:rPr>
                            <m:t>240</m:t>
                          </m:r>
                        </m:den>
                      </m:f>
                      <m:r>
                        <a:rPr lang="en-US" sz="1800" i="0" smtClean="0">
                          <a:solidFill>
                            <a:schemeClr val="tx1"/>
                          </a:solidFill>
                          <a:latin typeface="Cambria Math" panose="02040503050406030204" pitchFamily="18" charset="0"/>
                        </a:rPr>
                        <m:t>=23.33 </m:t>
                      </m:r>
                      <m:r>
                        <m:rPr>
                          <m:sty m:val="p"/>
                        </m:rPr>
                        <a:rPr lang="en-US" sz="1800" i="0" smtClean="0">
                          <a:solidFill>
                            <a:schemeClr val="tx1"/>
                          </a:solidFill>
                          <a:latin typeface="Cambria Math" panose="02040503050406030204" pitchFamily="18" charset="0"/>
                        </a:rPr>
                        <m:t>mm</m:t>
                      </m:r>
                      <m:r>
                        <a:rPr lang="en-US" sz="1800" i="0" smtClean="0">
                          <a:solidFill>
                            <a:schemeClr val="tx1"/>
                          </a:solidFill>
                          <a:latin typeface="Cambria Math" panose="02040503050406030204" pitchFamily="18" charset="0"/>
                        </a:rPr>
                        <m:t>&gt;</m:t>
                      </m:r>
                      <m:sSub>
                        <m:sSubPr>
                          <m:ctrlPr>
                            <a:rPr lang="en-US" sz="1800" i="1">
                              <a:solidFill>
                                <a:schemeClr val="tx1"/>
                              </a:solidFill>
                              <a:latin typeface="Cambria Math" panose="02040503050406030204" pitchFamily="18" charset="0"/>
                            </a:rPr>
                          </m:ctrlPr>
                        </m:sSubPr>
                        <m:e>
                          <m:r>
                            <a:rPr lang="en-US" sz="1800" i="0" smtClean="0">
                              <a:solidFill>
                                <a:schemeClr val="tx1"/>
                              </a:solidFill>
                              <a:latin typeface="Cambria Math" panose="02040503050406030204" pitchFamily="18" charset="0"/>
                            </a:rPr>
                            <m:t>∆</m:t>
                          </m:r>
                        </m:e>
                        <m:sub>
                          <m:r>
                            <m:rPr>
                              <m:sty m:val="p"/>
                            </m:rPr>
                            <a:rPr lang="en-US" sz="1800" i="0" smtClean="0">
                              <a:solidFill>
                                <a:schemeClr val="tx1"/>
                              </a:solidFill>
                              <a:latin typeface="Cambria Math" panose="02040503050406030204" pitchFamily="18" charset="0"/>
                            </a:rPr>
                            <m:t>LT</m:t>
                          </m:r>
                        </m:sub>
                      </m:sSub>
                      <m:r>
                        <a:rPr lang="en-US" sz="1800" b="0" i="0" smtClean="0">
                          <a:solidFill>
                            <a:schemeClr val="tx1"/>
                          </a:solidFill>
                          <a:latin typeface="Cambria Math" panose="02040503050406030204" pitchFamily="18" charset="0"/>
                        </a:rPr>
                        <m:t> </m:t>
                      </m:r>
                      <m:r>
                        <a:rPr lang="en-US" sz="1800" i="0" smtClean="0">
                          <a:solidFill>
                            <a:schemeClr val="tx1"/>
                          </a:solidFill>
                          <a:latin typeface="Cambria Math" panose="02040503050406030204" pitchFamily="18" charset="0"/>
                        </a:rPr>
                        <m:t>=13.40 </m:t>
                      </m:r>
                      <m:r>
                        <m:rPr>
                          <m:sty m:val="p"/>
                        </m:rPr>
                        <a:rPr lang="en-US" sz="1800" i="0" smtClean="0">
                          <a:solidFill>
                            <a:schemeClr val="tx1"/>
                          </a:solidFill>
                          <a:latin typeface="Cambria Math" panose="02040503050406030204" pitchFamily="18" charset="0"/>
                        </a:rPr>
                        <m:t>mm</m:t>
                      </m:r>
                      <m:r>
                        <a:rPr lang="en-US" sz="1800" b="0" i="0" smtClean="0">
                          <a:solidFill>
                            <a:schemeClr val="tx1"/>
                          </a:solidFill>
                          <a:latin typeface="Cambria Math" panose="02040503050406030204" pitchFamily="18" charset="0"/>
                        </a:rPr>
                        <m:t>  →  </m:t>
                      </m:r>
                      <m:r>
                        <m:rPr>
                          <m:sty m:val="p"/>
                        </m:rPr>
                        <a:rPr lang="en-US" sz="1800" b="0" i="0" smtClean="0">
                          <a:solidFill>
                            <a:schemeClr val="tx1"/>
                          </a:solidFill>
                          <a:latin typeface="Cambria Math" panose="02040503050406030204" pitchFamily="18" charset="0"/>
                        </a:rPr>
                        <m:t>Ok</m:t>
                      </m:r>
                    </m:oMath>
                  </m:oMathPara>
                </a14:m>
                <a:endParaRPr lang="en-US" sz="1800" dirty="0">
                  <a:solidFill>
                    <a:schemeClr val="tx1"/>
                  </a:solidFill>
                </a:endParaRPr>
              </a:p>
              <a:p>
                <a:pPr marL="266700" lvl="1" indent="0">
                  <a:lnSpc>
                    <a:spcPct val="150000"/>
                  </a:lnSpc>
                  <a:buNone/>
                </a:pPr>
                <a:endParaRPr lang="en-US" sz="1800" dirty="0"/>
              </a:p>
              <a:p>
                <a:pPr marL="266700" lvl="1" indent="0">
                  <a:lnSpc>
                    <a:spcPct val="150000"/>
                  </a:lnSpc>
                  <a:buNone/>
                </a:pPr>
                <a:endPar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266700" lvl="1" indent="0">
                  <a:lnSpc>
                    <a:spcPct val="150000"/>
                  </a:lnSpc>
                  <a:buNone/>
                </a:pPr>
                <a:endParaRPr lang="en-US" sz="2200"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dirty="0"/>
              </a:p>
              <a:p>
                <a:pPr marL="0" indent="0">
                  <a:lnSpc>
                    <a:spcPct val="150000"/>
                  </a:lnSpc>
                  <a:buNone/>
                </a:pPr>
                <a:endParaRPr lang="en-US" dirty="0"/>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1800" dirty="0"/>
              </a:p>
              <a:p>
                <a:pPr marL="266700" lvl="1" indent="0">
                  <a:lnSpc>
                    <a:spcPct val="150000"/>
                  </a:lnSpc>
                  <a:buNone/>
                </a:pPr>
                <a:endParaRPr lang="en-US" sz="1800" dirty="0"/>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00000"/>
                  </a:lnSpc>
                  <a:buNone/>
                </a:pPr>
                <a:endParaRPr lang="en-US" sz="2400" dirty="0">
                  <a:solidFill>
                    <a:schemeClr val="tx1"/>
                  </a:solidFill>
                  <a:latin typeface="Times New Roman" panose="02020603050405020304" pitchFamily="18" charset="0"/>
                  <a:cs typeface="Times New Roman" panose="02020603050405020304" pitchFamily="18" charset="0"/>
                </a:endParaRPr>
              </a:p>
              <a:p>
                <a:pPr marL="266700" lvl="1" indent="0">
                  <a:lnSpc>
                    <a:spcPct val="100000"/>
                  </a:lnSpc>
                  <a:buNone/>
                </a:pPr>
                <a:endParaRPr lang="en-US" sz="2000" dirty="0">
                  <a:latin typeface="Times New Roman" panose="02020603050405020304" pitchFamily="18" charset="0"/>
                  <a:cs typeface="Times New Roman" panose="02020603050405020304" pitchFamily="18" charset="0"/>
                </a:endParaRPr>
              </a:p>
              <a:p>
                <a:pPr marL="266700" lvl="1" indent="0">
                  <a:lnSpc>
                    <a:spcPct val="100000"/>
                  </a:lnSpc>
                  <a:buNone/>
                </a:pPr>
                <a:endParaRPr lang="en-US" sz="2000" dirty="0">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r>
                  <a:rPr lang="en-US" sz="2000" dirty="0">
                    <a:solidFill>
                      <a:schemeClr val="tx1"/>
                    </a:solidFill>
                    <a:latin typeface="Times New Roman" panose="02020603050405020304" pitchFamily="18" charset="0"/>
                    <a:cs typeface="Times New Roman" panose="02020603050405020304" pitchFamily="18" charset="0"/>
                  </a:rPr>
                  <a:t> </a:t>
                </a:r>
              </a:p>
              <a:p>
                <a:pPr lvl="1">
                  <a:lnSpc>
                    <a:spcPct val="150000"/>
                  </a:lnSpc>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sz="24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r>
                  <a:rPr lang="en-US" sz="2000" dirty="0">
                    <a:solidFill>
                      <a:schemeClr val="tx1"/>
                    </a:solidFill>
                    <a:latin typeface="Times New Roman" panose="02020603050405020304" pitchFamily="18" charset="0"/>
                    <a:cs typeface="Times New Roman" panose="02020603050405020304" pitchFamily="18" charset="0"/>
                  </a:rPr>
                  <a:t> </a:t>
                </a:r>
              </a:p>
              <a:p>
                <a:pPr lvl="1">
                  <a:lnSpc>
                    <a:spcPct val="150000"/>
                  </a:lnSpc>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a:p>
                <a:pPr lvl="1">
                  <a:lnSpc>
                    <a:spcPct val="150000"/>
                  </a:lnSpc>
                </a:pPr>
                <a:endParaRPr lang="en-US" sz="2000"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r>
                  <a:rPr lang="en-US" sz="2000" dirty="0">
                    <a:solidFill>
                      <a:schemeClr val="tx1"/>
                    </a:solidFill>
                    <a:latin typeface="Times New Roman" panose="02020603050405020304" pitchFamily="18" charset="0"/>
                    <a:cs typeface="Times New Roman" panose="02020603050405020304" pitchFamily="18" charset="0"/>
                  </a:rPr>
                  <a:t> </a:t>
                </a:r>
              </a:p>
              <a:p>
                <a:pPr marL="266700" lvl="1" indent="0">
                  <a:lnSpc>
                    <a:spcPct val="150000"/>
                  </a:lnSpc>
                  <a:buNone/>
                </a:pPr>
                <a:endParaRPr lang="en-US" sz="18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266700" lvl="1"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sz="2000" b="1" dirty="0">
                  <a:solidFill>
                    <a:schemeClr val="tx1"/>
                  </a:solidFill>
                  <a:latin typeface="Times New Roman" panose="02020603050405020304" pitchFamily="18" charset="0"/>
                  <a:cs typeface="Times New Roman" panose="02020603050405020304" pitchFamily="18" charset="0"/>
                </a:endParaRPr>
              </a:p>
            </p:txBody>
          </p:sp>
        </mc:Choice>
        <mc:Fallback>
          <p:sp>
            <p:nvSpPr>
              <p:cNvPr id="9" name="Content Placeholder 4">
                <a:extLst>
                  <a:ext uri="{FF2B5EF4-FFF2-40B4-BE49-F238E27FC236}">
                    <a16:creationId xmlns:a16="http://schemas.microsoft.com/office/drawing/2014/main" id="{75AFFFA1-13D0-4F32-99FF-38A37C290471}"/>
                  </a:ext>
                </a:extLst>
              </p:cNvPr>
              <p:cNvSpPr txBox="1">
                <a:spLocks noRot="1" noChangeAspect="1" noMove="1" noResize="1" noEditPoints="1" noAdjustHandles="1" noChangeArrowheads="1" noChangeShapeType="1" noTextEdit="1"/>
              </p:cNvSpPr>
              <p:nvPr/>
            </p:nvSpPr>
            <p:spPr>
              <a:xfrm>
                <a:off x="203105" y="775197"/>
                <a:ext cx="11743588" cy="6237550"/>
              </a:xfrm>
              <a:prstGeom prst="rect">
                <a:avLst/>
              </a:prstGeom>
              <a:blipFill>
                <a:blip r:embed="rId3"/>
                <a:stretch>
                  <a:fillRect l="-1505"/>
                </a:stretch>
              </a:blipFill>
            </p:spPr>
            <p:txBody>
              <a:bodyPr/>
              <a:lstStyle/>
              <a:p>
                <a:r>
                  <a:rPr lang="en-US">
                    <a:noFill/>
                  </a:rPr>
                  <a:t> </a:t>
                </a:r>
              </a:p>
            </p:txBody>
          </p:sp>
        </mc:Fallback>
      </mc:AlternateContent>
    </p:spTree>
    <p:extLst>
      <p:ext uri="{BB962C8B-B14F-4D97-AF65-F5344CB8AC3E}">
        <p14:creationId xmlns:p14="http://schemas.microsoft.com/office/powerpoint/2010/main" val="2449593000"/>
      </p:ext>
    </p:extLst>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3D805D0-9AA9-4B9C-BCEA-9060F0C00AA4}"/>
              </a:ext>
            </a:extLst>
          </p:cNvPr>
          <p:cNvPicPr>
            <a:picLocks noChangeAspect="1"/>
          </p:cNvPicPr>
          <p:nvPr/>
        </p:nvPicPr>
        <p:blipFill>
          <a:blip r:embed="rId3"/>
          <a:stretch>
            <a:fillRect/>
          </a:stretch>
        </p:blipFill>
        <p:spPr>
          <a:xfrm>
            <a:off x="9551963" y="5003794"/>
            <a:ext cx="1753365" cy="1645933"/>
          </a:xfrm>
          <a:prstGeom prst="rect">
            <a:avLst/>
          </a:prstGeom>
        </p:spPr>
      </p:pic>
      <p:pic>
        <p:nvPicPr>
          <p:cNvPr id="16" name="Content Placeholder 15">
            <a:extLst>
              <a:ext uri="{FF2B5EF4-FFF2-40B4-BE49-F238E27FC236}">
                <a16:creationId xmlns:a16="http://schemas.microsoft.com/office/drawing/2014/main" id="{92C34E72-6B98-4777-AD59-B0E8C79002B5}"/>
              </a:ext>
            </a:extLst>
          </p:cNvPr>
          <p:cNvPicPr>
            <a:picLocks noGrp="1" noChangeAspect="1"/>
          </p:cNvPicPr>
          <p:nvPr>
            <p:ph idx="1"/>
          </p:nvPr>
        </p:nvPicPr>
        <p:blipFill>
          <a:blip r:embed="rId4"/>
          <a:stretch>
            <a:fillRect/>
          </a:stretch>
        </p:blipFill>
        <p:spPr>
          <a:xfrm>
            <a:off x="2084279" y="137005"/>
            <a:ext cx="10008449" cy="6583990"/>
          </a:xfrm>
        </p:spPr>
      </p:pic>
      <p:pic>
        <p:nvPicPr>
          <p:cNvPr id="18" name="Picture 17">
            <a:extLst>
              <a:ext uri="{FF2B5EF4-FFF2-40B4-BE49-F238E27FC236}">
                <a16:creationId xmlns:a16="http://schemas.microsoft.com/office/drawing/2014/main" id="{B1B8487D-E098-426A-B2D4-AC76394E25D9}"/>
              </a:ext>
            </a:extLst>
          </p:cNvPr>
          <p:cNvPicPr>
            <a:picLocks noChangeAspect="1"/>
          </p:cNvPicPr>
          <p:nvPr/>
        </p:nvPicPr>
        <p:blipFill>
          <a:blip r:embed="rId3"/>
          <a:stretch>
            <a:fillRect/>
          </a:stretch>
        </p:blipFill>
        <p:spPr>
          <a:xfrm>
            <a:off x="10460089" y="65737"/>
            <a:ext cx="1564232" cy="730556"/>
          </a:xfrm>
          <a:prstGeom prst="rect">
            <a:avLst/>
          </a:prstGeom>
        </p:spPr>
      </p:pic>
      <p:sp>
        <p:nvSpPr>
          <p:cNvPr id="19" name="Title 1">
            <a:extLst>
              <a:ext uri="{FF2B5EF4-FFF2-40B4-BE49-F238E27FC236}">
                <a16:creationId xmlns:a16="http://schemas.microsoft.com/office/drawing/2014/main" id="{60C15ED7-4127-4FA2-AF79-A181F1CB829E}"/>
              </a:ext>
            </a:extLst>
          </p:cNvPr>
          <p:cNvSpPr txBox="1">
            <a:spLocks/>
          </p:cNvSpPr>
          <p:nvPr/>
        </p:nvSpPr>
        <p:spPr>
          <a:xfrm>
            <a:off x="167679" y="137005"/>
            <a:ext cx="11340000" cy="820025"/>
          </a:xfrm>
          <a:prstGeom prst="rect">
            <a:avLst/>
          </a:prstGeom>
        </p:spPr>
        <p:txBody>
          <a:bodyPr anchor="ctr"/>
          <a:lstStyle>
            <a:lvl1pPr algn="l" defTabSz="914400" rtl="0" eaLnBrk="1" latinLnBrk="0" hangingPunct="1">
              <a:lnSpc>
                <a:spcPct val="90000"/>
              </a:lnSpc>
              <a:spcBef>
                <a:spcPct val="0"/>
              </a:spcBef>
              <a:buNone/>
              <a:defRPr sz="3200" kern="1200" spc="-100" baseline="0">
                <a:solidFill>
                  <a:schemeClr val="tx1">
                    <a:lumMod val="75000"/>
                    <a:lumOff val="25000"/>
                  </a:schemeClr>
                </a:solidFill>
                <a:latin typeface="+mj-lt"/>
                <a:ea typeface="+mj-ea"/>
                <a:cs typeface="+mj-cs"/>
              </a:defRPr>
            </a:lvl1pPr>
          </a:lstStyle>
          <a:p>
            <a:r>
              <a:rPr lang="en-US" sz="3600" b="1" dirty="0">
                <a:solidFill>
                  <a:schemeClr val="tx1"/>
                </a:solidFill>
                <a:latin typeface="Times New Roman" panose="02020603050405020304" pitchFamily="18" charset="0"/>
                <a:cs typeface="Times New Roman" panose="02020603050405020304" pitchFamily="18" charset="0"/>
              </a:rPr>
              <a:t>Ground floor </a:t>
            </a:r>
          </a:p>
        </p:txBody>
      </p:sp>
      <p:pic>
        <p:nvPicPr>
          <p:cNvPr id="2" name="Picture 1">
            <a:extLst>
              <a:ext uri="{FF2B5EF4-FFF2-40B4-BE49-F238E27FC236}">
                <a16:creationId xmlns:a16="http://schemas.microsoft.com/office/drawing/2014/main" id="{57DD9EE9-B8BA-421D-B0CF-E33BF5D1F113}"/>
              </a:ext>
            </a:extLst>
          </p:cNvPr>
          <p:cNvPicPr>
            <a:picLocks noChangeAspect="1"/>
          </p:cNvPicPr>
          <p:nvPr/>
        </p:nvPicPr>
        <p:blipFill>
          <a:blip r:embed="rId5"/>
          <a:stretch>
            <a:fillRect/>
          </a:stretch>
        </p:blipFill>
        <p:spPr>
          <a:xfrm>
            <a:off x="11382124" y="6068337"/>
            <a:ext cx="619125" cy="533400"/>
          </a:xfrm>
          <a:prstGeom prst="rect">
            <a:avLst/>
          </a:prstGeom>
        </p:spPr>
      </p:pic>
      <p:sp>
        <p:nvSpPr>
          <p:cNvPr id="6" name="Slide Number Placeholder 4">
            <a:extLst>
              <a:ext uri="{FF2B5EF4-FFF2-40B4-BE49-F238E27FC236}">
                <a16:creationId xmlns:a16="http://schemas.microsoft.com/office/drawing/2014/main" id="{C3116333-ECC8-4ABF-96DD-2406D11F2543}"/>
              </a:ext>
            </a:extLst>
          </p:cNvPr>
          <p:cNvSpPr>
            <a:spLocks noGrp="1"/>
          </p:cNvSpPr>
          <p:nvPr>
            <p:ph type="sldNum" sz="quarter" idx="11"/>
          </p:nvPr>
        </p:nvSpPr>
        <p:spPr>
          <a:xfrm>
            <a:off x="11435755" y="6160547"/>
            <a:ext cx="537262" cy="365125"/>
          </a:xfrm>
        </p:spPr>
        <p:txBody>
          <a:bodyPr/>
          <a:lstStyle/>
          <a:p>
            <a:fld id="{19B51A1E-902D-48AF-9020-955120F399B6}" type="slidenum">
              <a:rPr lang="en-US" smtClean="0"/>
              <a:pPr/>
              <a:t>7</a:t>
            </a:fld>
            <a:endParaRPr lang="en-US" dirty="0"/>
          </a:p>
        </p:txBody>
      </p:sp>
    </p:spTree>
    <p:extLst>
      <p:ext uri="{BB962C8B-B14F-4D97-AF65-F5344CB8AC3E}">
        <p14:creationId xmlns:p14="http://schemas.microsoft.com/office/powerpoint/2010/main" val="74147301"/>
      </p:ext>
    </p:extLst>
  </p:cSld>
  <p:clrMapOvr>
    <a:masterClrMapping/>
  </p:clrMapOvr>
  <p:transition spd="slow">
    <p:push dir="u"/>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Placeholder 17" descr="Up close image of architect books on a bookshelf">
            <a:extLst>
              <a:ext uri="{FF2B5EF4-FFF2-40B4-BE49-F238E27FC236}">
                <a16:creationId xmlns:a16="http://schemas.microsoft.com/office/drawing/2014/main" id="{C96DDC1B-725A-4E23-998D-39DB95C7FF90}"/>
              </a:ext>
            </a:extLst>
          </p:cNvPr>
          <p:cNvPicPr>
            <a:picLocks noGrp="1" noChangeAspect="1"/>
          </p:cNvPicPr>
          <p:nvPr>
            <p:ph type="pic" sz="quarter" idx="13"/>
          </p:nvPr>
        </p:nvPicPr>
        <p:blipFill>
          <a:blip r:embed="rId2">
            <a:extLst>
              <a:ext uri="{28A0092B-C50C-407E-A947-70E740481C1C}">
                <a14:useLocalDpi xmlns:a14="http://schemas.microsoft.com/office/drawing/2010/main"/>
              </a:ext>
            </a:extLst>
          </a:blip>
          <a:stretch>
            <a:fillRect/>
          </a:stretch>
        </p:blipFill>
        <p:spPr>
          <a:xfrm>
            <a:off x="0" y="687"/>
            <a:ext cx="12192000" cy="6777425"/>
          </a:xfrm>
        </p:spPr>
      </p:pic>
      <p:sp>
        <p:nvSpPr>
          <p:cNvPr id="3" name="Title 2">
            <a:extLst>
              <a:ext uri="{FF2B5EF4-FFF2-40B4-BE49-F238E27FC236}">
                <a16:creationId xmlns:a16="http://schemas.microsoft.com/office/drawing/2014/main" id="{3ACC8C05-26AA-41E5-B8C0-527F289A1900}"/>
              </a:ext>
            </a:extLst>
          </p:cNvPr>
          <p:cNvSpPr>
            <a:spLocks noGrp="1"/>
          </p:cNvSpPr>
          <p:nvPr>
            <p:ph type="ctrTitle"/>
          </p:nvPr>
        </p:nvSpPr>
        <p:spPr>
          <a:xfrm>
            <a:off x="172135" y="-43681"/>
            <a:ext cx="4860000" cy="6480000"/>
          </a:xfrm>
        </p:spPr>
        <p:txBody>
          <a:bodyPr/>
          <a:lstStyle/>
          <a:p>
            <a:r>
              <a:rPr lang="en-US" dirty="0"/>
              <a:t>Thank You</a:t>
            </a:r>
          </a:p>
        </p:txBody>
      </p:sp>
      <p:sp>
        <p:nvSpPr>
          <p:cNvPr id="8" name="Rectangle 6">
            <a:extLst>
              <a:ext uri="{FF2B5EF4-FFF2-40B4-BE49-F238E27FC236}">
                <a16:creationId xmlns:a16="http://schemas.microsoft.com/office/drawing/2014/main" id="{069B61ED-348D-4C69-8AEB-6F6DB7533D96}"/>
              </a:ext>
              <a:ext uri="{C183D7F6-B498-43B3-948B-1728B52AA6E4}">
                <adec:decorative xmlns:adec="http://schemas.microsoft.com/office/drawing/2017/decorative" val="1"/>
              </a:ext>
            </a:extLst>
          </p:cNvPr>
          <p:cNvSpPr/>
          <p:nvPr/>
        </p:nvSpPr>
        <p:spPr>
          <a:xfrm flipV="1">
            <a:off x="595313" y="2970952"/>
            <a:ext cx="3792293" cy="182434"/>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6">
            <a:extLst>
              <a:ext uri="{FF2B5EF4-FFF2-40B4-BE49-F238E27FC236}">
                <a16:creationId xmlns:a16="http://schemas.microsoft.com/office/drawing/2014/main" id="{BD61DFCB-871A-4318-B0C4-14C67A63DB2E}"/>
              </a:ext>
              <a:ext uri="{C183D7F6-B498-43B3-948B-1728B52AA6E4}">
                <adec:decorative xmlns:adec="http://schemas.microsoft.com/office/drawing/2017/decorative" val="1"/>
              </a:ext>
            </a:extLst>
          </p:cNvPr>
          <p:cNvSpPr/>
          <p:nvPr/>
        </p:nvSpPr>
        <p:spPr>
          <a:xfrm rot="10800000" flipV="1">
            <a:off x="595313" y="3868938"/>
            <a:ext cx="3792293" cy="182434"/>
          </a:xfrm>
          <a:custGeom>
            <a:avLst/>
            <a:gdLst>
              <a:gd name="connsiteX0" fmla="*/ 0 w 4330700"/>
              <a:gd name="connsiteY0" fmla="*/ 0 h 588834"/>
              <a:gd name="connsiteX1" fmla="*/ 4330700 w 4330700"/>
              <a:gd name="connsiteY1" fmla="*/ 0 h 588834"/>
              <a:gd name="connsiteX2" fmla="*/ 4330700 w 4330700"/>
              <a:gd name="connsiteY2" fmla="*/ 588834 h 588834"/>
              <a:gd name="connsiteX3" fmla="*/ 0 w 4330700"/>
              <a:gd name="connsiteY3" fmla="*/ 588834 h 588834"/>
              <a:gd name="connsiteX4" fmla="*/ 0 w 4330700"/>
              <a:gd name="connsiteY4" fmla="*/ 0 h 588834"/>
              <a:gd name="connsiteX0" fmla="*/ 4330700 w 4422140"/>
              <a:gd name="connsiteY0" fmla="*/ 0 h 588834"/>
              <a:gd name="connsiteX1" fmla="*/ 4330700 w 4422140"/>
              <a:gd name="connsiteY1" fmla="*/ 588834 h 588834"/>
              <a:gd name="connsiteX2" fmla="*/ 0 w 4422140"/>
              <a:gd name="connsiteY2" fmla="*/ 588834 h 588834"/>
              <a:gd name="connsiteX3" fmla="*/ 0 w 4422140"/>
              <a:gd name="connsiteY3" fmla="*/ 0 h 588834"/>
              <a:gd name="connsiteX4" fmla="*/ 4422140 w 4422140"/>
              <a:gd name="connsiteY4" fmla="*/ 91440 h 588834"/>
              <a:gd name="connsiteX0" fmla="*/ 4330700 w 4330700"/>
              <a:gd name="connsiteY0" fmla="*/ 0 h 588834"/>
              <a:gd name="connsiteX1" fmla="*/ 4330700 w 4330700"/>
              <a:gd name="connsiteY1" fmla="*/ 588834 h 588834"/>
              <a:gd name="connsiteX2" fmla="*/ 0 w 4330700"/>
              <a:gd name="connsiteY2" fmla="*/ 588834 h 588834"/>
              <a:gd name="connsiteX3" fmla="*/ 0 w 4330700"/>
              <a:gd name="connsiteY3" fmla="*/ 0 h 588834"/>
            </a:gdLst>
            <a:ahLst/>
            <a:cxnLst>
              <a:cxn ang="0">
                <a:pos x="connsiteX0" y="connsiteY0"/>
              </a:cxn>
              <a:cxn ang="0">
                <a:pos x="connsiteX1" y="connsiteY1"/>
              </a:cxn>
              <a:cxn ang="0">
                <a:pos x="connsiteX2" y="connsiteY2"/>
              </a:cxn>
              <a:cxn ang="0">
                <a:pos x="connsiteX3" y="connsiteY3"/>
              </a:cxn>
            </a:cxnLst>
            <a:rect l="l" t="t" r="r" b="b"/>
            <a:pathLst>
              <a:path w="4330700" h="588834">
                <a:moveTo>
                  <a:pt x="4330700" y="0"/>
                </a:moveTo>
                <a:lnTo>
                  <a:pt x="4330700" y="588834"/>
                </a:lnTo>
                <a:lnTo>
                  <a:pt x="0" y="588834"/>
                </a:lnTo>
                <a:lnTo>
                  <a:pt x="0"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25704718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3D805D0-9AA9-4B9C-BCEA-9060F0C00AA4}"/>
              </a:ext>
            </a:extLst>
          </p:cNvPr>
          <p:cNvPicPr>
            <a:picLocks noChangeAspect="1"/>
          </p:cNvPicPr>
          <p:nvPr/>
        </p:nvPicPr>
        <p:blipFill>
          <a:blip r:embed="rId3"/>
          <a:stretch>
            <a:fillRect/>
          </a:stretch>
        </p:blipFill>
        <p:spPr>
          <a:xfrm>
            <a:off x="9551963" y="5003794"/>
            <a:ext cx="1753365" cy="1645933"/>
          </a:xfrm>
          <a:prstGeom prst="rect">
            <a:avLst/>
          </a:prstGeom>
        </p:spPr>
      </p:pic>
      <p:pic>
        <p:nvPicPr>
          <p:cNvPr id="18" name="Picture 17">
            <a:extLst>
              <a:ext uri="{FF2B5EF4-FFF2-40B4-BE49-F238E27FC236}">
                <a16:creationId xmlns:a16="http://schemas.microsoft.com/office/drawing/2014/main" id="{B1B8487D-E098-426A-B2D4-AC76394E25D9}"/>
              </a:ext>
            </a:extLst>
          </p:cNvPr>
          <p:cNvPicPr>
            <a:picLocks noChangeAspect="1"/>
          </p:cNvPicPr>
          <p:nvPr/>
        </p:nvPicPr>
        <p:blipFill>
          <a:blip r:embed="rId3"/>
          <a:stretch>
            <a:fillRect/>
          </a:stretch>
        </p:blipFill>
        <p:spPr>
          <a:xfrm>
            <a:off x="10460089" y="65737"/>
            <a:ext cx="1564232" cy="730556"/>
          </a:xfrm>
          <a:prstGeom prst="rect">
            <a:avLst/>
          </a:prstGeom>
        </p:spPr>
      </p:pic>
      <p:pic>
        <p:nvPicPr>
          <p:cNvPr id="6" name="Picture 5">
            <a:extLst>
              <a:ext uri="{FF2B5EF4-FFF2-40B4-BE49-F238E27FC236}">
                <a16:creationId xmlns:a16="http://schemas.microsoft.com/office/drawing/2014/main" id="{F62A0ED7-F2AE-4613-83AA-AD764AD1B63A}"/>
              </a:ext>
            </a:extLst>
          </p:cNvPr>
          <p:cNvPicPr>
            <a:picLocks noChangeAspect="1"/>
          </p:cNvPicPr>
          <p:nvPr/>
        </p:nvPicPr>
        <p:blipFill>
          <a:blip r:embed="rId4"/>
          <a:stretch>
            <a:fillRect/>
          </a:stretch>
        </p:blipFill>
        <p:spPr>
          <a:xfrm>
            <a:off x="1981200" y="113148"/>
            <a:ext cx="10043121" cy="6607848"/>
          </a:xfrm>
          <a:prstGeom prst="rect">
            <a:avLst/>
          </a:prstGeom>
        </p:spPr>
      </p:pic>
      <p:sp>
        <p:nvSpPr>
          <p:cNvPr id="19" name="Title 1">
            <a:extLst>
              <a:ext uri="{FF2B5EF4-FFF2-40B4-BE49-F238E27FC236}">
                <a16:creationId xmlns:a16="http://schemas.microsoft.com/office/drawing/2014/main" id="{60C15ED7-4127-4FA2-AF79-A181F1CB829E}"/>
              </a:ext>
            </a:extLst>
          </p:cNvPr>
          <p:cNvSpPr txBox="1">
            <a:spLocks/>
          </p:cNvSpPr>
          <p:nvPr/>
        </p:nvSpPr>
        <p:spPr>
          <a:xfrm>
            <a:off x="167679" y="137005"/>
            <a:ext cx="11340000" cy="820025"/>
          </a:xfrm>
          <a:prstGeom prst="rect">
            <a:avLst/>
          </a:prstGeom>
        </p:spPr>
        <p:txBody>
          <a:bodyPr anchor="ctr"/>
          <a:lstStyle>
            <a:lvl1pPr algn="l" defTabSz="914400" rtl="0" eaLnBrk="1" latinLnBrk="0" hangingPunct="1">
              <a:lnSpc>
                <a:spcPct val="90000"/>
              </a:lnSpc>
              <a:spcBef>
                <a:spcPct val="0"/>
              </a:spcBef>
              <a:buNone/>
              <a:defRPr sz="3200" kern="1200" spc="-100" baseline="0">
                <a:solidFill>
                  <a:schemeClr val="tx1">
                    <a:lumMod val="75000"/>
                    <a:lumOff val="25000"/>
                  </a:schemeClr>
                </a:solidFill>
                <a:latin typeface="+mj-lt"/>
                <a:ea typeface="+mj-ea"/>
                <a:cs typeface="+mj-cs"/>
              </a:defRPr>
            </a:lvl1pPr>
          </a:lstStyle>
          <a:p>
            <a:r>
              <a:rPr lang="en-US" sz="3600" b="1" dirty="0">
                <a:solidFill>
                  <a:schemeClr val="tx1"/>
                </a:solidFill>
                <a:latin typeface="Times New Roman" panose="02020603050405020304" pitchFamily="18" charset="0"/>
                <a:cs typeface="Times New Roman" panose="02020603050405020304" pitchFamily="18" charset="0"/>
              </a:rPr>
              <a:t>Residential floors </a:t>
            </a:r>
          </a:p>
        </p:txBody>
      </p:sp>
      <p:pic>
        <p:nvPicPr>
          <p:cNvPr id="2" name="Picture 1">
            <a:extLst>
              <a:ext uri="{FF2B5EF4-FFF2-40B4-BE49-F238E27FC236}">
                <a16:creationId xmlns:a16="http://schemas.microsoft.com/office/drawing/2014/main" id="{3A60EC05-0CF5-4C8C-A6DA-7A2DD72BEF50}"/>
              </a:ext>
            </a:extLst>
          </p:cNvPr>
          <p:cNvPicPr>
            <a:picLocks noChangeAspect="1"/>
          </p:cNvPicPr>
          <p:nvPr/>
        </p:nvPicPr>
        <p:blipFill>
          <a:blip r:embed="rId5"/>
          <a:stretch>
            <a:fillRect/>
          </a:stretch>
        </p:blipFill>
        <p:spPr>
          <a:xfrm>
            <a:off x="11341696" y="6116327"/>
            <a:ext cx="619125" cy="533400"/>
          </a:xfrm>
          <a:prstGeom prst="rect">
            <a:avLst/>
          </a:prstGeom>
        </p:spPr>
      </p:pic>
      <p:sp>
        <p:nvSpPr>
          <p:cNvPr id="7" name="Slide Number Placeholder 4">
            <a:extLst>
              <a:ext uri="{FF2B5EF4-FFF2-40B4-BE49-F238E27FC236}">
                <a16:creationId xmlns:a16="http://schemas.microsoft.com/office/drawing/2014/main" id="{15D94361-B30F-4CFD-A1D4-29514DF767B0}"/>
              </a:ext>
            </a:extLst>
          </p:cNvPr>
          <p:cNvSpPr>
            <a:spLocks noGrp="1"/>
          </p:cNvSpPr>
          <p:nvPr>
            <p:ph type="sldNum" sz="quarter" idx="11"/>
          </p:nvPr>
        </p:nvSpPr>
        <p:spPr>
          <a:xfrm>
            <a:off x="11409431" y="6213621"/>
            <a:ext cx="537262" cy="365125"/>
          </a:xfrm>
        </p:spPr>
        <p:txBody>
          <a:bodyPr/>
          <a:lstStyle/>
          <a:p>
            <a:fld id="{19B51A1E-902D-48AF-9020-955120F399B6}" type="slidenum">
              <a:rPr lang="en-US" smtClean="0"/>
              <a:pPr/>
              <a:t>8</a:t>
            </a:fld>
            <a:endParaRPr lang="en-US" dirty="0"/>
          </a:p>
        </p:txBody>
      </p:sp>
    </p:spTree>
    <p:extLst>
      <p:ext uri="{BB962C8B-B14F-4D97-AF65-F5344CB8AC3E}">
        <p14:creationId xmlns:p14="http://schemas.microsoft.com/office/powerpoint/2010/main" val="617342188"/>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439BB32-12EC-49C4-98C1-B14DCB5B5F89}"/>
              </a:ext>
            </a:extLst>
          </p:cNvPr>
          <p:cNvSpPr txBox="1">
            <a:spLocks/>
          </p:cNvSpPr>
          <p:nvPr/>
        </p:nvSpPr>
        <p:spPr>
          <a:xfrm>
            <a:off x="420000" y="208273"/>
            <a:ext cx="11340000" cy="820025"/>
          </a:xfrm>
          <a:prstGeom prst="rect">
            <a:avLst/>
          </a:prstGeom>
        </p:spPr>
        <p:txBody>
          <a:bodyPr anchor="ctr"/>
          <a:lstStyle>
            <a:lvl1pPr algn="l" defTabSz="914400" rtl="0" eaLnBrk="1" latinLnBrk="0" hangingPunct="1">
              <a:lnSpc>
                <a:spcPct val="90000"/>
              </a:lnSpc>
              <a:spcBef>
                <a:spcPct val="0"/>
              </a:spcBef>
              <a:buNone/>
              <a:defRPr sz="3200" kern="1200" spc="-100" baseline="0">
                <a:solidFill>
                  <a:schemeClr val="tx1">
                    <a:lumMod val="75000"/>
                    <a:lumOff val="25000"/>
                  </a:schemeClr>
                </a:solidFill>
                <a:latin typeface="+mj-lt"/>
                <a:ea typeface="+mj-ea"/>
                <a:cs typeface="+mj-cs"/>
              </a:defRPr>
            </a:lvl1pPr>
          </a:lstStyle>
          <a:p>
            <a:r>
              <a:rPr lang="en-US" sz="4000" b="1" dirty="0">
                <a:solidFill>
                  <a:schemeClr val="tx1"/>
                </a:solidFill>
                <a:latin typeface="Times New Roman" panose="02020603050405020304" pitchFamily="18" charset="0"/>
                <a:cs typeface="Times New Roman" panose="02020603050405020304" pitchFamily="18" charset="0"/>
              </a:rPr>
              <a:t>Materials</a:t>
            </a:r>
          </a:p>
        </p:txBody>
      </p:sp>
      <p:pic>
        <p:nvPicPr>
          <p:cNvPr id="5" name="Picture 4">
            <a:extLst>
              <a:ext uri="{FF2B5EF4-FFF2-40B4-BE49-F238E27FC236}">
                <a16:creationId xmlns:a16="http://schemas.microsoft.com/office/drawing/2014/main" id="{D3D805D0-9AA9-4B9C-BCEA-9060F0C00AA4}"/>
              </a:ext>
            </a:extLst>
          </p:cNvPr>
          <p:cNvPicPr>
            <a:picLocks noChangeAspect="1"/>
          </p:cNvPicPr>
          <p:nvPr/>
        </p:nvPicPr>
        <p:blipFill>
          <a:blip r:embed="rId3"/>
          <a:stretch>
            <a:fillRect/>
          </a:stretch>
        </p:blipFill>
        <p:spPr>
          <a:xfrm>
            <a:off x="9551963" y="5003794"/>
            <a:ext cx="1753365" cy="1645933"/>
          </a:xfrm>
          <a:prstGeom prst="rect">
            <a:avLst/>
          </a:prstGeom>
        </p:spPr>
      </p:pic>
      <p:pic>
        <p:nvPicPr>
          <p:cNvPr id="12" name="Picture 2" descr="Mild Steel TMT Bar, For Construction, Unit Length: 36-40 Feet, Rs ...">
            <a:extLst>
              <a:ext uri="{FF2B5EF4-FFF2-40B4-BE49-F238E27FC236}">
                <a16:creationId xmlns:a16="http://schemas.microsoft.com/office/drawing/2014/main" id="{6E484A5B-EBBF-4260-B797-EC8BCA191F5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13770" y="3205215"/>
            <a:ext cx="2890785" cy="2890785"/>
          </a:xfrm>
          <a:prstGeom prst="rect">
            <a:avLst/>
          </a:prstGeom>
          <a:noFill/>
          <a:extLst>
            <a:ext uri="{909E8E84-426E-40DD-AFC4-6F175D3DCCD1}">
              <a14:hiddenFill xmlns:a14="http://schemas.microsoft.com/office/drawing/2010/main">
                <a:solidFill>
                  <a:srgbClr val="FFFFFF"/>
                </a:solidFill>
              </a14:hiddenFill>
            </a:ext>
          </a:extLst>
        </p:spPr>
      </p:pic>
      <p:sp>
        <p:nvSpPr>
          <p:cNvPr id="8" name="Title 1">
            <a:extLst>
              <a:ext uri="{FF2B5EF4-FFF2-40B4-BE49-F238E27FC236}">
                <a16:creationId xmlns:a16="http://schemas.microsoft.com/office/drawing/2014/main" id="{7E421320-6E61-4A8E-9083-ADB8CCF9B115}"/>
              </a:ext>
            </a:extLst>
          </p:cNvPr>
          <p:cNvSpPr txBox="1">
            <a:spLocks/>
          </p:cNvSpPr>
          <p:nvPr/>
        </p:nvSpPr>
        <p:spPr>
          <a:xfrm>
            <a:off x="420000" y="1034181"/>
            <a:ext cx="11340000" cy="5615546"/>
          </a:xfrm>
          <a:prstGeom prst="rect">
            <a:avLst/>
          </a:prstGeom>
        </p:spPr>
        <p:txBody>
          <a:bodyPr anchor="ctr"/>
          <a:lstStyle>
            <a:lvl1pPr algn="l" defTabSz="914400" rtl="0" eaLnBrk="1" latinLnBrk="0" hangingPunct="1">
              <a:lnSpc>
                <a:spcPct val="90000"/>
              </a:lnSpc>
              <a:spcBef>
                <a:spcPct val="0"/>
              </a:spcBef>
              <a:buNone/>
              <a:defRPr sz="3200" kern="1200" spc="-100" baseline="0">
                <a:solidFill>
                  <a:schemeClr val="tx1">
                    <a:lumMod val="75000"/>
                    <a:lumOff val="25000"/>
                  </a:schemeClr>
                </a:solidFill>
                <a:latin typeface="+mj-lt"/>
                <a:ea typeface="+mj-ea"/>
                <a:cs typeface="+mj-cs"/>
              </a:defRPr>
            </a:lvl1pPr>
          </a:lstStyle>
          <a:p>
            <a:pPr marL="342900" indent="-342900">
              <a:lnSpc>
                <a:spcPct val="200000"/>
              </a:lnSpc>
              <a:buFont typeface="Courier New" panose="02070309020205020404" pitchFamily="49" charset="0"/>
              <a:buChar char="o"/>
            </a:pPr>
            <a:r>
              <a:rPr lang="en-US" sz="2000" dirty="0">
                <a:solidFill>
                  <a:schemeClr val="tx1"/>
                </a:solidFill>
                <a:latin typeface="Times New Roman" panose="02020603050405020304" pitchFamily="18" charset="0"/>
                <a:cs typeface="Times New Roman" panose="02020603050405020304" pitchFamily="18" charset="0"/>
              </a:rPr>
              <a:t>Reinforced concrete: 𝛾 = 25 𝑘𝑁/𝑚³, 𝑓𝑐′ = 28 𝑀𝑃𝑎, 𝐸 = 24.87 𝑀𝑃𝑎 , 𝑈 = 0.2 </a:t>
            </a:r>
          </a:p>
          <a:p>
            <a:pPr marL="342900" indent="-342900">
              <a:lnSpc>
                <a:spcPct val="200000"/>
              </a:lnSpc>
              <a:buFont typeface="Courier New" panose="02070309020205020404" pitchFamily="49" charset="0"/>
              <a:buChar char="o"/>
            </a:pPr>
            <a:r>
              <a:rPr lang="en-US" sz="2000" dirty="0">
                <a:solidFill>
                  <a:schemeClr val="tx1"/>
                </a:solidFill>
                <a:latin typeface="Times New Roman" panose="02020603050405020304" pitchFamily="18" charset="0"/>
                <a:cs typeface="Times New Roman" panose="02020603050405020304" pitchFamily="18" charset="0"/>
              </a:rPr>
              <a:t>Plain concrete: 𝛾 = 23 𝑘𝑁/𝑚³ </a:t>
            </a:r>
          </a:p>
          <a:p>
            <a:pPr marL="342900" indent="-342900">
              <a:lnSpc>
                <a:spcPct val="200000"/>
              </a:lnSpc>
              <a:buFont typeface="Courier New" panose="02070309020205020404" pitchFamily="49" charset="0"/>
              <a:buChar char="o"/>
            </a:pPr>
            <a:r>
              <a:rPr lang="en-US" sz="2000" dirty="0">
                <a:solidFill>
                  <a:schemeClr val="tx1"/>
                </a:solidFill>
                <a:latin typeface="Times New Roman" panose="02020603050405020304" pitchFamily="18" charset="0"/>
                <a:cs typeface="Times New Roman" panose="02020603050405020304" pitchFamily="18" charset="0"/>
              </a:rPr>
              <a:t>Reinforcing steel: 𝑓𝑦 = 414 𝑀𝑃𝑎, 𝑓𝑢 = 621 𝑀𝑃𝑎, 𝐸 = 200 𝐺𝑃𝑎 </a:t>
            </a:r>
          </a:p>
          <a:p>
            <a:pPr marL="342900" indent="-342900">
              <a:lnSpc>
                <a:spcPct val="200000"/>
              </a:lnSpc>
              <a:buFont typeface="Courier New" panose="02070309020205020404" pitchFamily="49" charset="0"/>
              <a:buChar char="o"/>
            </a:pPr>
            <a:r>
              <a:rPr lang="en-US" sz="2000" dirty="0">
                <a:solidFill>
                  <a:schemeClr val="tx1"/>
                </a:solidFill>
                <a:latin typeface="Times New Roman" panose="02020603050405020304" pitchFamily="18" charset="0"/>
                <a:cs typeface="Times New Roman" panose="02020603050405020304" pitchFamily="18" charset="0"/>
              </a:rPr>
              <a:t>Concrete hollow blocks: 𝛾 = 12 𝑘𝑁/𝑚³ </a:t>
            </a:r>
          </a:p>
          <a:p>
            <a:pPr marL="342900" indent="-342900">
              <a:lnSpc>
                <a:spcPct val="200000"/>
              </a:lnSpc>
              <a:buFont typeface="Courier New" panose="02070309020205020404" pitchFamily="49" charset="0"/>
              <a:buChar char="o"/>
            </a:pPr>
            <a:r>
              <a:rPr lang="en-US" sz="2000" dirty="0">
                <a:solidFill>
                  <a:schemeClr val="tx1"/>
                </a:solidFill>
                <a:latin typeface="Times New Roman" panose="02020603050405020304" pitchFamily="18" charset="0"/>
                <a:cs typeface="Times New Roman" panose="02020603050405020304" pitchFamily="18" charset="0"/>
              </a:rPr>
              <a:t>Tiles: 𝛾 = 26 𝑘𝑁/𝑚³ </a:t>
            </a:r>
          </a:p>
          <a:p>
            <a:pPr marL="342900" indent="-342900">
              <a:lnSpc>
                <a:spcPct val="200000"/>
              </a:lnSpc>
              <a:buFont typeface="Courier New" panose="02070309020205020404" pitchFamily="49" charset="0"/>
              <a:buChar char="o"/>
            </a:pPr>
            <a:r>
              <a:rPr lang="en-US" sz="2000" dirty="0">
                <a:solidFill>
                  <a:schemeClr val="tx1"/>
                </a:solidFill>
                <a:latin typeface="Times New Roman" panose="02020603050405020304" pitchFamily="18" charset="0"/>
                <a:cs typeface="Times New Roman" panose="02020603050405020304" pitchFamily="18" charset="0"/>
              </a:rPr>
              <a:t>Stone: 𝛾 = 26 𝑘𝑁/𝑚³ </a:t>
            </a:r>
          </a:p>
          <a:p>
            <a:pPr marL="342900" indent="-342900">
              <a:lnSpc>
                <a:spcPct val="200000"/>
              </a:lnSpc>
              <a:buFont typeface="Courier New" panose="02070309020205020404" pitchFamily="49" charset="0"/>
              <a:buChar char="o"/>
            </a:pPr>
            <a:r>
              <a:rPr lang="en-US" sz="2000" dirty="0">
                <a:solidFill>
                  <a:schemeClr val="tx1"/>
                </a:solidFill>
                <a:latin typeface="Times New Roman" panose="02020603050405020304" pitchFamily="18" charset="0"/>
                <a:cs typeface="Times New Roman" panose="02020603050405020304" pitchFamily="18" charset="0"/>
              </a:rPr>
              <a:t>Gravel: 𝛾 = 17 𝑘𝑁/𝑚³ </a:t>
            </a:r>
          </a:p>
          <a:p>
            <a:pPr marL="342900" indent="-342900">
              <a:buFont typeface="Courier New" panose="02070309020205020404" pitchFamily="49" charset="0"/>
              <a:buChar char="o"/>
            </a:pPr>
            <a:endParaRPr lang="en-US" sz="2400" dirty="0">
              <a:latin typeface="Times New Roman" panose="02020603050405020304" pitchFamily="18" charset="0"/>
              <a:cs typeface="Times New Roman" panose="02020603050405020304" pitchFamily="18" charset="0"/>
            </a:endParaRPr>
          </a:p>
          <a:p>
            <a:pPr marL="342900" indent="-342900">
              <a:buFont typeface="Courier New" panose="02070309020205020404" pitchFamily="49" charset="0"/>
              <a:buChar char="o"/>
            </a:pPr>
            <a:endParaRPr lang="en-US" sz="2400" dirty="0">
              <a:latin typeface="Times New Roman" panose="02020603050405020304" pitchFamily="18" charset="0"/>
              <a:cs typeface="Times New Roman" panose="02020603050405020304" pitchFamily="18" charset="0"/>
            </a:endParaRPr>
          </a:p>
          <a:p>
            <a:pPr marL="342900" indent="-342900">
              <a:buFont typeface="Courier New" panose="02070309020205020404" pitchFamily="49" charset="0"/>
              <a:buChar char="o"/>
            </a:pPr>
            <a:endParaRPr lang="en-US" sz="2400" dirty="0">
              <a:latin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a16="http://schemas.microsoft.com/office/drawing/2014/main" id="{3437BCCE-933E-45CE-95E4-4727459308E6}"/>
              </a:ext>
            </a:extLst>
          </p:cNvPr>
          <p:cNvPicPr>
            <a:picLocks noChangeAspect="1"/>
          </p:cNvPicPr>
          <p:nvPr/>
        </p:nvPicPr>
        <p:blipFill>
          <a:blip r:embed="rId5"/>
          <a:stretch>
            <a:fillRect/>
          </a:stretch>
        </p:blipFill>
        <p:spPr>
          <a:xfrm>
            <a:off x="9105000" y="762000"/>
            <a:ext cx="2667000" cy="2667000"/>
          </a:xfrm>
          <a:prstGeom prst="rect">
            <a:avLst/>
          </a:prstGeom>
        </p:spPr>
      </p:pic>
      <p:sp>
        <p:nvSpPr>
          <p:cNvPr id="9" name="Slide Number Placeholder 4">
            <a:extLst>
              <a:ext uri="{FF2B5EF4-FFF2-40B4-BE49-F238E27FC236}">
                <a16:creationId xmlns:a16="http://schemas.microsoft.com/office/drawing/2014/main" id="{64ADC99B-129D-4282-9D5A-F0B31C2E4CFF}"/>
              </a:ext>
            </a:extLst>
          </p:cNvPr>
          <p:cNvSpPr>
            <a:spLocks noGrp="1"/>
          </p:cNvSpPr>
          <p:nvPr>
            <p:ph type="sldNum" sz="quarter" idx="11"/>
          </p:nvPr>
        </p:nvSpPr>
        <p:spPr>
          <a:xfrm>
            <a:off x="11409431" y="6213621"/>
            <a:ext cx="537262" cy="365125"/>
          </a:xfrm>
        </p:spPr>
        <p:txBody>
          <a:bodyPr/>
          <a:lstStyle/>
          <a:p>
            <a:fld id="{19B51A1E-902D-48AF-9020-955120F399B6}" type="slidenum">
              <a:rPr lang="en-US" smtClean="0"/>
              <a:pPr/>
              <a:t>9</a:t>
            </a:fld>
            <a:endParaRPr lang="en-US" dirty="0"/>
          </a:p>
        </p:txBody>
      </p:sp>
    </p:spTree>
    <p:extLst>
      <p:ext uri="{BB962C8B-B14F-4D97-AF65-F5344CB8AC3E}">
        <p14:creationId xmlns:p14="http://schemas.microsoft.com/office/powerpoint/2010/main" val="3991860517"/>
      </p:ext>
    </p:extLst>
  </p:cSld>
  <p:clrMapOvr>
    <a:masterClrMapping/>
  </p:clrMapOvr>
  <p:transition spd="slow">
    <p:push dir="u"/>
  </p:transition>
</p:sld>
</file>

<file path=ppt/theme/theme1.xml><?xml version="1.0" encoding="utf-8"?>
<a:theme xmlns:a="http://schemas.openxmlformats.org/drawingml/2006/main" name="Office Theme">
  <a:themeElements>
    <a:clrScheme name="Custom 135">
      <a:dk1>
        <a:sysClr val="windowText" lastClr="000000"/>
      </a:dk1>
      <a:lt1>
        <a:srgbClr val="FFFFFF"/>
      </a:lt1>
      <a:dk2>
        <a:srgbClr val="3F3F3F"/>
      </a:dk2>
      <a:lt2>
        <a:srgbClr val="F2F2F2"/>
      </a:lt2>
      <a:accent1>
        <a:srgbClr val="8E40C8"/>
      </a:accent1>
      <a:accent2>
        <a:srgbClr val="D1A458"/>
      </a:accent2>
      <a:accent3>
        <a:srgbClr val="219550"/>
      </a:accent3>
      <a:accent4>
        <a:srgbClr val="5AA2C8"/>
      </a:accent4>
      <a:accent5>
        <a:srgbClr val="D1737B"/>
      </a:accent5>
      <a:accent6>
        <a:srgbClr val="7B7931"/>
      </a:accent6>
      <a:hlink>
        <a:srgbClr val="8E40C8"/>
      </a:hlink>
      <a:folHlink>
        <a:srgbClr val="8E40C8"/>
      </a:folHlink>
    </a:clrScheme>
    <a:fontScheme name="Cambria-Calibri">
      <a:majorFont>
        <a:latin typeface="Cambria" panose="02040503050406030204"/>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lumMod val="95000"/>
          </a:schemeClr>
        </a:solidFill>
        <a:ln>
          <a:solidFill>
            <a:schemeClr val="accent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tf16411248 (4).potx" id="{390B9148-2E44-4729-BA38-DDB5AE565DC7}" vid="{41D5A012-D669-49FF-A992-EBB02BCA5C7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Architecture pitch deck</Template>
  <TotalTime>0</TotalTime>
  <Words>14400</Words>
  <Application>Microsoft Office PowerPoint</Application>
  <PresentationFormat>Widescreen</PresentationFormat>
  <Paragraphs>1484</Paragraphs>
  <Slides>70</Slides>
  <Notes>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70</vt:i4>
      </vt:variant>
    </vt:vector>
  </HeadingPairs>
  <TitlesOfParts>
    <vt:vector size="78" baseType="lpstr">
      <vt:lpstr>Arial</vt:lpstr>
      <vt:lpstr>Calibri</vt:lpstr>
      <vt:lpstr>Cambria</vt:lpstr>
      <vt:lpstr>Cambria Math</vt:lpstr>
      <vt:lpstr>Courier New</vt:lpstr>
      <vt:lpstr>Times New Roman</vt:lpstr>
      <vt:lpstr>Wingdings</vt:lpstr>
      <vt:lpstr>Office Theme</vt:lpstr>
      <vt:lpstr>Design of a Residential Soft-Story Structure</vt:lpstr>
      <vt:lpstr>History</vt:lpstr>
      <vt:lpstr>Local Practice</vt:lpstr>
      <vt:lpstr>PowerPoint Presentation</vt:lpstr>
      <vt:lpstr>PowerPoint Presentation</vt:lpstr>
      <vt:lpstr>PowerPoint Presentation</vt:lpstr>
      <vt:lpstr>PowerPoint Presentation</vt:lpstr>
      <vt:lpstr>PowerPoint Presentation</vt:lpstr>
      <vt:lpstr>PowerPoint Presentation</vt:lpstr>
      <vt:lpstr>Soil Investigation </vt:lpstr>
      <vt:lpstr>Loads</vt:lpstr>
      <vt:lpstr>Loads</vt:lpstr>
      <vt:lpstr>Loads</vt:lpstr>
      <vt:lpstr>Loads</vt:lpstr>
      <vt:lpstr>Loads</vt:lpstr>
      <vt:lpstr>Loads</vt:lpstr>
      <vt:lpstr>Loads</vt:lpstr>
      <vt:lpstr>Load Combinations</vt:lpstr>
      <vt:lpstr>Preliminary Design</vt:lpstr>
      <vt:lpstr>Preliminary Design</vt:lpstr>
      <vt:lpstr>Preliminary Design</vt:lpstr>
      <vt:lpstr>Preliminary Design</vt:lpstr>
      <vt:lpstr>Preliminary Design</vt:lpstr>
      <vt:lpstr>Preliminary Design</vt:lpstr>
      <vt:lpstr>Preliminary Design</vt:lpstr>
      <vt:lpstr>Three Dimensional Modeling</vt:lpstr>
      <vt:lpstr>Three Dimensional Modeling</vt:lpstr>
      <vt:lpstr>Three Dimensional Modeling</vt:lpstr>
      <vt:lpstr>Verification of Structural Analysis</vt:lpstr>
      <vt:lpstr>Verification of Structural Analysis</vt:lpstr>
      <vt:lpstr>Verification of Structural Analysis</vt:lpstr>
      <vt:lpstr>Verification of Structural Analysis</vt:lpstr>
      <vt:lpstr>Verification of Structural Analysis</vt:lpstr>
      <vt:lpstr>Verification of Structural Analysis</vt:lpstr>
      <vt:lpstr>Verification of Structural Analysis</vt:lpstr>
      <vt:lpstr>Verification of Structural Analysis</vt:lpstr>
      <vt:lpstr>Modeling of Equivalent Struts</vt:lpstr>
      <vt:lpstr>Modeling of Equivalent Struts</vt:lpstr>
      <vt:lpstr>Modeling of Equivalent Struts</vt:lpstr>
      <vt:lpstr>Modeling of Equivalent Struts</vt:lpstr>
      <vt:lpstr>Modeling of Equivalent Struts</vt:lpstr>
      <vt:lpstr>Modeling of Equivalent Struts</vt:lpstr>
      <vt:lpstr>Design of Models</vt:lpstr>
      <vt:lpstr>Design of Models</vt:lpstr>
      <vt:lpstr>Design of Models</vt:lpstr>
      <vt:lpstr>Design of Models</vt:lpstr>
      <vt:lpstr>Design of Models</vt:lpstr>
      <vt:lpstr>Design of Models</vt:lpstr>
      <vt:lpstr>Design of Models</vt:lpstr>
      <vt:lpstr>Design of Models</vt:lpstr>
      <vt:lpstr>Design of Models</vt:lpstr>
      <vt:lpstr>Design of Models</vt:lpstr>
      <vt:lpstr>Design of Models</vt:lpstr>
      <vt:lpstr>Design of Models</vt:lpstr>
      <vt:lpstr>Design of Models</vt:lpstr>
      <vt:lpstr>Design of Models</vt:lpstr>
      <vt:lpstr>Design of Models</vt:lpstr>
      <vt:lpstr>Verification of Design</vt:lpstr>
      <vt:lpstr>Verification of Design</vt:lpstr>
      <vt:lpstr>Verification of Design</vt:lpstr>
      <vt:lpstr>Verification of Design</vt:lpstr>
      <vt:lpstr>Verification of Design</vt:lpstr>
      <vt:lpstr>Verification of Design</vt:lpstr>
      <vt:lpstr>Verification of Design</vt:lpstr>
      <vt:lpstr>Verification of Design</vt:lpstr>
      <vt:lpstr>Verification of Design</vt:lpstr>
      <vt:lpstr>Verification of Design</vt:lpstr>
      <vt:lpstr>Verification of Design</vt:lpstr>
      <vt:lpstr>Verification of Design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2020-06-11T08:24:13Z</dcterms:created>
  <dcterms:modified xsi:type="dcterms:W3CDTF">2021-01-05T14:06:47Z</dcterms:modified>
</cp:coreProperties>
</file>