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embeddedFontLst>
    <p:embeddedFont>
      <p:font typeface="Tahoma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8" roundtripDataSignature="AMtx7mgwZ2N0Ud/vaFm5eu1aJ7bLMiXB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Tahoma-bold.fntdata"/><Relationship Id="rId16" Type="http://schemas.openxmlformats.org/officeDocument/2006/relationships/font" Target="fonts/Tahoma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 flipH="1">
            <a:off x="388620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 flipH="1">
            <a:off x="1587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 flipH="1"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ar-SA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1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" name="Google Shape;94;p1:notes"/>
          <p:cNvSpPr txBox="1"/>
          <p:nvPr>
            <p:ph idx="12" type="sldNum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ar-SA">
                <a:latin typeface="Tahoma"/>
                <a:ea typeface="Tahoma"/>
                <a:cs typeface="Tahoma"/>
                <a:sym typeface="Tahoma"/>
              </a:rPr>
              <a:t>‹#›</a:t>
            </a:fld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9" name="Google Shape;20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1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3" name="Google Shape;23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" name="Google Shape;10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" name="Google Shape;14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6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" name="Google Shape;19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 txBox="1"/>
          <p:nvPr>
            <p:ph idx="1" type="body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/>
          <p:nvPr>
            <p:ph type="ctrTitle"/>
          </p:nvPr>
        </p:nvSpPr>
        <p:spPr>
          <a:xfrm>
            <a:off x="1524000" y="1122363"/>
            <a:ext cx="9144000" cy="302530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109725" spcFirstLastPara="1" rIns="109725" wrap="square" tIns="1097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Font typeface="Arabic Typesetting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3"/>
          <p:cNvSpPr txBox="1"/>
          <p:nvPr>
            <p:ph idx="1" type="subTitle"/>
          </p:nvPr>
        </p:nvSpPr>
        <p:spPr>
          <a:xfrm>
            <a:off x="1524000" y="4386729"/>
            <a:ext cx="9144000" cy="113552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rmAutofit/>
          </a:bodyPr>
          <a:lstStyle>
            <a:lvl1pPr lv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None/>
              <a:defRPr b="1" sz="1800" cap="none"/>
            </a:lvl1pPr>
            <a:lvl2pPr lvl="1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2000"/>
            </a:lvl2pPr>
            <a:lvl3pPr lvl="2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None/>
              <a:defRPr sz="1800"/>
            </a:lvl3pPr>
            <a:lvl4pPr lvl="3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80"/>
              <a:buNone/>
              <a:defRPr sz="1600"/>
            </a:lvl4pPr>
            <a:lvl5pPr lvl="4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5" name="Google Shape;25;p13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3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3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2"/>
          <p:cNvSpPr txBox="1"/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2"/>
          <p:cNvSpPr txBox="1"/>
          <p:nvPr>
            <p:ph idx="1" type="body"/>
          </p:nvPr>
        </p:nvSpPr>
        <p:spPr>
          <a:xfrm rot="5400000">
            <a:off x="4083788" y="-931234"/>
            <a:ext cx="4024424" cy="99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32004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32004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23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3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3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/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4"/>
          <p:cNvSpPr txBox="1"/>
          <p:nvPr>
            <p:ph idx="1" type="body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37084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40"/>
              <a:buChar char="•"/>
              <a:defRPr/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920"/>
              <a:buChar char="•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4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4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109725" spcFirstLastPara="1" rIns="109725" wrap="square" tIns="1097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abic Typesetting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22860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92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44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8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8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15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5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5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/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" type="body"/>
          </p:nvPr>
        </p:nvSpPr>
        <p:spPr>
          <a:xfrm>
            <a:off x="838200" y="1924493"/>
            <a:ext cx="5181600" cy="42524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32004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6"/>
          <p:cNvSpPr txBox="1"/>
          <p:nvPr>
            <p:ph idx="2" type="body"/>
          </p:nvPr>
        </p:nvSpPr>
        <p:spPr>
          <a:xfrm>
            <a:off x="6172200" y="1924493"/>
            <a:ext cx="5181600" cy="42524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32004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6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6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" type="body"/>
          </p:nvPr>
        </p:nvSpPr>
        <p:spPr>
          <a:xfrm>
            <a:off x="839788" y="1734325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109725" spcFirstLastPara="1" rIns="109725" wrap="square" tIns="109725">
            <a:normAutofit/>
          </a:bodyPr>
          <a:lstStyle>
            <a:lvl1pPr indent="-22860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2000" cap="none"/>
            </a:lvl1pPr>
            <a:lvl2pPr indent="-22860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17"/>
          <p:cNvSpPr txBox="1"/>
          <p:nvPr>
            <p:ph idx="2" type="body"/>
          </p:nvPr>
        </p:nvSpPr>
        <p:spPr>
          <a:xfrm>
            <a:off x="839788" y="2558237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32004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17"/>
          <p:cNvSpPr txBox="1"/>
          <p:nvPr>
            <p:ph idx="3" type="body"/>
          </p:nvPr>
        </p:nvSpPr>
        <p:spPr>
          <a:xfrm>
            <a:off x="6172200" y="1734325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109725" spcFirstLastPara="1" rIns="109725" wrap="square" tIns="109725">
            <a:normAutofit/>
          </a:bodyPr>
          <a:lstStyle>
            <a:lvl1pPr indent="-22860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2000" cap="none"/>
            </a:lvl1pPr>
            <a:lvl2pPr indent="-22860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17"/>
          <p:cNvSpPr txBox="1"/>
          <p:nvPr>
            <p:ph idx="4" type="body"/>
          </p:nvPr>
        </p:nvSpPr>
        <p:spPr>
          <a:xfrm>
            <a:off x="6172200" y="2558237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32004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1pPr>
            <a:lvl2pPr indent="-32004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2pPr>
            <a:lvl3pPr indent="-320039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3pPr>
            <a:lvl4pPr indent="-320039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4pPr>
            <a:lvl5pPr indent="-320039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7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7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7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8"/>
          <p:cNvSpPr txBox="1"/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8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8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9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109725" spcFirstLastPara="1" rIns="109725" wrap="square" tIns="1097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abic Typesetting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39116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560"/>
              <a:buChar char="•"/>
              <a:defRPr sz="3200"/>
            </a:lvl1pPr>
            <a:lvl2pPr indent="-37084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240"/>
              <a:buChar char="•"/>
              <a:defRPr sz="2800"/>
            </a:lvl2pPr>
            <a:lvl3pPr indent="-350519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920"/>
              <a:buChar char="•"/>
              <a:defRPr sz="2400"/>
            </a:lvl3pPr>
            <a:lvl4pPr indent="-330200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  <a:defRPr sz="2000"/>
            </a:lvl4pPr>
            <a:lvl5pPr indent="-330200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8" name="Google Shape;68;p2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22860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280"/>
              <a:buNone/>
              <a:defRPr sz="1600"/>
            </a:lvl1pPr>
            <a:lvl2pPr indent="-22860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0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109725" spcFirstLastPara="1" rIns="109725" wrap="square" tIns="1097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abic Typesetting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2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228600" lvl="0" marL="45720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280"/>
              <a:buNone/>
              <a:defRPr sz="1600"/>
            </a:lvl1pPr>
            <a:lvl2pPr indent="-228600" lvl="1" marL="9144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6" name="Google Shape;76;p21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1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12"/>
          <p:cNvCxnSpPr/>
          <p:nvPr/>
        </p:nvCxnSpPr>
        <p:spPr>
          <a:xfrm flipH="1">
            <a:off x="0" y="0"/>
            <a:ext cx="3119718" cy="68580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" name="Google Shape;11;p12"/>
          <p:cNvCxnSpPr/>
          <p:nvPr/>
        </p:nvCxnSpPr>
        <p:spPr>
          <a:xfrm flipH="1">
            <a:off x="0" y="0"/>
            <a:ext cx="903768" cy="6543675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" name="Google Shape;12;p12"/>
          <p:cNvCxnSpPr/>
          <p:nvPr/>
        </p:nvCxnSpPr>
        <p:spPr>
          <a:xfrm rot="10800000">
            <a:off x="-42863" y="5791200"/>
            <a:ext cx="6286501" cy="1066801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" name="Google Shape;13;p12"/>
          <p:cNvCxnSpPr/>
          <p:nvPr/>
        </p:nvCxnSpPr>
        <p:spPr>
          <a:xfrm flipH="1">
            <a:off x="8462964" y="5848350"/>
            <a:ext cx="3729036" cy="100965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" name="Google Shape;14;p12"/>
          <p:cNvCxnSpPr/>
          <p:nvPr/>
        </p:nvCxnSpPr>
        <p:spPr>
          <a:xfrm flipH="1">
            <a:off x="11543158" y="1647825"/>
            <a:ext cx="648842" cy="5210175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" name="Google Shape;15;p12"/>
          <p:cNvCxnSpPr/>
          <p:nvPr/>
        </p:nvCxnSpPr>
        <p:spPr>
          <a:xfrm rot="10800000">
            <a:off x="10781554" y="0"/>
            <a:ext cx="1410446" cy="425834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" name="Google Shape;16;p12"/>
          <p:cNvCxnSpPr/>
          <p:nvPr/>
        </p:nvCxnSpPr>
        <p:spPr>
          <a:xfrm rot="10800000">
            <a:off x="6529388" y="-4763"/>
            <a:ext cx="5662612" cy="931975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" name="Google Shape;17;p12"/>
          <p:cNvSpPr txBox="1"/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abic Typesetting"/>
              <a:buNone/>
              <a:defRPr b="0" i="0" sz="60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12"/>
          <p:cNvSpPr txBox="1"/>
          <p:nvPr>
            <p:ph idx="1" type="body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Autofit/>
          </a:bodyPr>
          <a:lstStyle>
            <a:lvl1pPr indent="-370840" lvl="0" marL="457200" marR="0" rtl="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-350519" lvl="1" marL="9144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-330200" lvl="2" marL="13716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-320039" lvl="3" marL="18288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-320039" lvl="4" marL="2286000" marR="0" rt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/>
        </p:txBody>
      </p:sp>
      <p:sp>
        <p:nvSpPr>
          <p:cNvPr id="19" name="Google Shape;19;p12"/>
          <p:cNvSpPr txBox="1"/>
          <p:nvPr>
            <p:ph idx="10" type="dt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/>
        </p:txBody>
      </p:sp>
      <p:sp>
        <p:nvSpPr>
          <p:cNvPr id="20" name="Google Shape;20;p12"/>
          <p:cNvSpPr txBox="1"/>
          <p:nvPr>
            <p:ph idx="11" type="ftr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lv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/>
        </p:txBody>
      </p:sp>
      <p:sp>
        <p:nvSpPr>
          <p:cNvPr id="21" name="Google Shape;21;p12"/>
          <p:cNvSpPr txBox="1"/>
          <p:nvPr>
            <p:ph idx="12" type="sldNum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-S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17.png"/><Relationship Id="rId6" Type="http://schemas.openxmlformats.org/officeDocument/2006/relationships/image" Target="../media/image11.png"/><Relationship Id="rId7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jpg"/><Relationship Id="rId4" Type="http://schemas.openxmlformats.org/officeDocument/2006/relationships/image" Target="../media/image14.jpg"/><Relationship Id="rId5" Type="http://schemas.openxmlformats.org/officeDocument/2006/relationships/image" Target="../media/image1.jpg"/><Relationship Id="rId6" Type="http://schemas.openxmlformats.org/officeDocument/2006/relationships/image" Target="../media/image16.jpg"/><Relationship Id="rId7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Relationship Id="rId4" Type="http://schemas.openxmlformats.org/officeDocument/2006/relationships/image" Target="../media/image13.jpg"/><Relationship Id="rId5" Type="http://schemas.openxmlformats.org/officeDocument/2006/relationships/image" Target="../media/image2.jpg"/><Relationship Id="rId6" Type="http://schemas.openxmlformats.org/officeDocument/2006/relationships/image" Target="../media/image20.jpg"/><Relationship Id="rId7" Type="http://schemas.openxmlformats.org/officeDocument/2006/relationships/image" Target="../media/image2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97" name="Google Shape;97;p1"/>
          <p:cNvSpPr/>
          <p:nvPr/>
        </p:nvSpPr>
        <p:spPr>
          <a:xfrm rot="10800000">
            <a:off x="-1" y="-1"/>
            <a:ext cx="7960944" cy="6859759"/>
          </a:xfrm>
          <a:custGeom>
            <a:rect b="b" l="l" r="r" t="t"/>
            <a:pathLst>
              <a:path extrusionOk="0" h="6859759" w="5838204">
                <a:moveTo>
                  <a:pt x="2446171" y="0"/>
                </a:moveTo>
                <a:lnTo>
                  <a:pt x="5838204" y="1761"/>
                </a:lnTo>
                <a:lnTo>
                  <a:pt x="5838204" y="6859759"/>
                </a:lnTo>
                <a:lnTo>
                  <a:pt x="0" y="6858756"/>
                </a:lnTo>
                <a:lnTo>
                  <a:pt x="244617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98" name="Google Shape;98;p1"/>
          <p:cNvSpPr txBox="1"/>
          <p:nvPr>
            <p:ph idx="1" type="subTitle"/>
          </p:nvPr>
        </p:nvSpPr>
        <p:spPr>
          <a:xfrm>
            <a:off x="225372" y="4700659"/>
            <a:ext cx="5098987" cy="1615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40"/>
              <a:buNone/>
            </a:pPr>
            <a:r>
              <a:rPr lang="ar-SA">
                <a:latin typeface="Tahoma"/>
                <a:ea typeface="Tahoma"/>
                <a:cs typeface="Tahoma"/>
                <a:sym typeface="Tahoma"/>
              </a:rPr>
              <a:t>BY: YAZAN HABASH &amp; ROLA SALAHAT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None/>
            </a:pPr>
            <a:r>
              <a:rPr lang="ar-SA"/>
              <a:t>PROJECT SUPERVISOR: DR.ANAS TOMA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40"/>
              <a:buNone/>
            </a:pPr>
            <a:br>
              <a:rPr lang="ar-SA"/>
            </a:br>
            <a:endParaRPr/>
          </a:p>
        </p:txBody>
      </p:sp>
      <p:cxnSp>
        <p:nvCxnSpPr>
          <p:cNvPr id="99" name="Google Shape;99;p1"/>
          <p:cNvCxnSpPr/>
          <p:nvPr/>
        </p:nvCxnSpPr>
        <p:spPr>
          <a:xfrm rot="10800000">
            <a:off x="6521187" y="10631"/>
            <a:ext cx="876073" cy="6858001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0" name="Google Shape;100;p1"/>
          <p:cNvCxnSpPr/>
          <p:nvPr/>
        </p:nvCxnSpPr>
        <p:spPr>
          <a:xfrm flipH="1" rot="10800000">
            <a:off x="9307961" y="640726"/>
            <a:ext cx="2884039" cy="6217274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1" name="Google Shape;101;p1"/>
          <p:cNvCxnSpPr/>
          <p:nvPr/>
        </p:nvCxnSpPr>
        <p:spPr>
          <a:xfrm>
            <a:off x="9434086" y="0"/>
            <a:ext cx="2757914" cy="1425203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02" name="Google Shape;10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6854" y="1449879"/>
            <a:ext cx="4147699" cy="49179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212" name="Google Shape;212;p10"/>
          <p:cNvSpPr/>
          <p:nvPr/>
        </p:nvSpPr>
        <p:spPr>
          <a:xfrm>
            <a:off x="0" y="-8968"/>
            <a:ext cx="3818316" cy="6900306"/>
          </a:xfrm>
          <a:custGeom>
            <a:rect b="b" l="l" r="r" t="t"/>
            <a:pathLst>
              <a:path extrusionOk="0" h="6863976" w="3818316">
                <a:moveTo>
                  <a:pt x="0" y="0"/>
                </a:moveTo>
                <a:lnTo>
                  <a:pt x="3818316" y="0"/>
                </a:lnTo>
                <a:lnTo>
                  <a:pt x="2252194" y="6853025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213" name="Google Shape;213;p10"/>
          <p:cNvSpPr txBox="1"/>
          <p:nvPr>
            <p:ph type="title"/>
          </p:nvPr>
        </p:nvSpPr>
        <p:spPr>
          <a:xfrm>
            <a:off x="711810" y="714374"/>
            <a:ext cx="2472454" cy="18573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09725" spcFirstLastPara="1" rIns="109725" wrap="square" tIns="1097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abic Typesetting"/>
              <a:buNone/>
            </a:pPr>
            <a:r>
              <a:rPr b="1" lang="ar-SA" sz="4000"/>
              <a:t>Future Work</a:t>
            </a:r>
            <a:endParaRPr b="1" sz="4000"/>
          </a:p>
        </p:txBody>
      </p:sp>
      <p:cxnSp>
        <p:nvCxnSpPr>
          <p:cNvPr id="214" name="Google Shape;214;p10"/>
          <p:cNvCxnSpPr/>
          <p:nvPr/>
        </p:nvCxnSpPr>
        <p:spPr>
          <a:xfrm>
            <a:off x="0" y="2759626"/>
            <a:ext cx="3484282" cy="4095382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5" name="Google Shape;215;p10"/>
          <p:cNvCxnSpPr/>
          <p:nvPr/>
        </p:nvCxnSpPr>
        <p:spPr>
          <a:xfrm rot="10800000">
            <a:off x="0" y="5259294"/>
            <a:ext cx="4748213" cy="1595714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16" name="Google Shape;216;p10"/>
          <p:cNvGrpSpPr/>
          <p:nvPr/>
        </p:nvGrpSpPr>
        <p:grpSpPr>
          <a:xfrm>
            <a:off x="4106586" y="788465"/>
            <a:ext cx="7424422" cy="5245623"/>
            <a:chOff x="0" y="0"/>
            <a:chExt cx="7424422" cy="5245623"/>
          </a:xfrm>
        </p:grpSpPr>
        <p:sp>
          <p:nvSpPr>
            <p:cNvPr id="217" name="Google Shape;217;p10"/>
            <p:cNvSpPr/>
            <p:nvPr/>
          </p:nvSpPr>
          <p:spPr>
            <a:xfrm>
              <a:off x="0" y="0"/>
              <a:ext cx="5939538" cy="1154037"/>
            </a:xfrm>
            <a:prstGeom prst="roundRect">
              <a:avLst>
                <a:gd fmla="val 10000" name="adj"/>
              </a:avLst>
            </a:prstGeom>
            <a:solidFill>
              <a:schemeClr val="accent2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10"/>
            <p:cNvSpPr txBox="1"/>
            <p:nvPr/>
          </p:nvSpPr>
          <p:spPr>
            <a:xfrm>
              <a:off x="33801" y="33801"/>
              <a:ext cx="4596725" cy="10864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0" lIns="95250" spcFirstLastPara="1" rIns="95250" wrap="square" tIns="95250">
              <a:noAutofit/>
            </a:bodyPr>
            <a:lstStyle/>
            <a:p>
              <a:pPr indent="0" lvl="0" marL="0" marR="0" rtl="1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Arabic Typesetting"/>
                <a:buNone/>
              </a:pPr>
              <a:r>
                <a:rPr b="0" i="0" lang="ar-SA" sz="2500" u="none" cap="none" strike="noStrike">
                  <a:solidFill>
                    <a:schemeClr val="lt1"/>
                  </a:solidFill>
                  <a:latin typeface="Arabic Typesetting"/>
                  <a:ea typeface="Arabic Typesetting"/>
                  <a:cs typeface="Arabic Typesetting"/>
                  <a:sym typeface="Arabic Typesetting"/>
                </a:rPr>
                <a:t>Serve drivers of trucks, motors and other vehicles.</a:t>
              </a:r>
              <a:endParaRPr b="0" i="0" sz="2500" u="none" cap="none" strike="noStrike">
                <a:solidFill>
                  <a:schemeClr val="lt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219" name="Google Shape;219;p10"/>
            <p:cNvSpPr/>
            <p:nvPr/>
          </p:nvSpPr>
          <p:spPr>
            <a:xfrm>
              <a:off x="497436" y="1363862"/>
              <a:ext cx="5939538" cy="1154037"/>
            </a:xfrm>
            <a:prstGeom prst="roundRect">
              <a:avLst>
                <a:gd fmla="val 10000" name="adj"/>
              </a:avLst>
            </a:prstGeom>
            <a:solidFill>
              <a:srgbClr val="7B75B5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10"/>
            <p:cNvSpPr txBox="1"/>
            <p:nvPr/>
          </p:nvSpPr>
          <p:spPr>
            <a:xfrm>
              <a:off x="531237" y="1397663"/>
              <a:ext cx="4624375" cy="10864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0" lIns="95250" spcFirstLastPara="1" rIns="95250" wrap="square" tIns="95250">
              <a:noAutofit/>
            </a:bodyPr>
            <a:lstStyle/>
            <a:p>
              <a:pPr indent="0" lvl="0" marL="0" marR="0" rtl="1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Arabic Typesetting"/>
                <a:buNone/>
              </a:pPr>
              <a:r>
                <a:rPr b="0" i="0" lang="ar-SA" sz="2500" u="none" cap="none" strike="noStrike">
                  <a:solidFill>
                    <a:schemeClr val="lt1"/>
                  </a:solidFill>
                  <a:latin typeface="Arabic Typesetting"/>
                  <a:ea typeface="Arabic Typesetting"/>
                  <a:cs typeface="Arabic Typesetting"/>
                  <a:sym typeface="Arabic Typesetting"/>
                </a:rPr>
                <a:t>Online purchase feature to let driver buy car accessories or even buy a car or another vehicle!</a:t>
              </a:r>
              <a:endParaRPr b="0" i="0" sz="2500" u="none" cap="none" strike="noStrike">
                <a:solidFill>
                  <a:schemeClr val="lt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221" name="Google Shape;221;p10"/>
            <p:cNvSpPr/>
            <p:nvPr/>
          </p:nvSpPr>
          <p:spPr>
            <a:xfrm>
              <a:off x="987448" y="2727724"/>
              <a:ext cx="5939538" cy="1154037"/>
            </a:xfrm>
            <a:prstGeom prst="roundRect">
              <a:avLst>
                <a:gd fmla="val 10000" name="adj"/>
              </a:avLst>
            </a:prstGeom>
            <a:solidFill>
              <a:srgbClr val="4AB57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10"/>
            <p:cNvSpPr txBox="1"/>
            <p:nvPr/>
          </p:nvSpPr>
          <p:spPr>
            <a:xfrm>
              <a:off x="1021249" y="2761525"/>
              <a:ext cx="4631800" cy="10864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0" lIns="95250" spcFirstLastPara="1" rIns="95250" wrap="square" tIns="95250">
              <a:noAutofit/>
            </a:bodyPr>
            <a:lstStyle/>
            <a:p>
              <a:pPr indent="0" lvl="0" marL="0" marR="0" rtl="1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Arabic Typesetting"/>
                <a:buNone/>
              </a:pPr>
              <a:r>
                <a:rPr b="0" i="0" lang="ar-SA" sz="2500" u="none" cap="none" strike="noStrike">
                  <a:solidFill>
                    <a:schemeClr val="lt1"/>
                  </a:solidFill>
                  <a:latin typeface="Arabic Typesetting"/>
                  <a:ea typeface="Arabic Typesetting"/>
                  <a:cs typeface="Arabic Typesetting"/>
                  <a:sym typeface="Arabic Typesetting"/>
                </a:rPr>
                <a:t>Agreement with taxi offices to serve customers and facilitate the idea of taxi requesting.</a:t>
              </a:r>
              <a:endParaRPr b="0" i="0" sz="2500" u="none" cap="none" strike="noStrike">
                <a:solidFill>
                  <a:schemeClr val="lt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223" name="Google Shape;223;p10"/>
            <p:cNvSpPr/>
            <p:nvPr/>
          </p:nvSpPr>
          <p:spPr>
            <a:xfrm>
              <a:off x="1484884" y="4091586"/>
              <a:ext cx="5939538" cy="1154037"/>
            </a:xfrm>
            <a:prstGeom prst="roundRect">
              <a:avLst>
                <a:gd fmla="val 10000" name="adj"/>
              </a:avLst>
            </a:prstGeom>
            <a:solidFill>
              <a:srgbClr val="A3763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10"/>
            <p:cNvSpPr txBox="1"/>
            <p:nvPr/>
          </p:nvSpPr>
          <p:spPr>
            <a:xfrm>
              <a:off x="1518685" y="4125387"/>
              <a:ext cx="4624375" cy="10864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0" lIns="95250" spcFirstLastPara="1" rIns="95250" wrap="square" tIns="95250">
              <a:noAutofit/>
            </a:bodyPr>
            <a:lstStyle/>
            <a:p>
              <a:pPr indent="0" lvl="0" marL="0" marR="0" rtl="1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Arabic Typesetting"/>
                <a:buNone/>
              </a:pPr>
              <a:r>
                <a:rPr b="0" i="0" lang="ar-SA" sz="2500" u="none" cap="none" strike="noStrike">
                  <a:solidFill>
                    <a:schemeClr val="lt1"/>
                  </a:solidFill>
                  <a:latin typeface="Arabic Typesetting"/>
                  <a:ea typeface="Arabic Typesetting"/>
                  <a:cs typeface="Arabic Typesetting"/>
                  <a:sym typeface="Arabic Typesetting"/>
                </a:rPr>
                <a:t>Add an audio assistant to read the directions on the road.</a:t>
              </a:r>
              <a:endParaRPr b="0" i="0" sz="2500" u="none" cap="none" strike="noStrike">
                <a:solidFill>
                  <a:schemeClr val="lt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225" name="Google Shape;225;p10"/>
            <p:cNvSpPr/>
            <p:nvPr/>
          </p:nvSpPr>
          <p:spPr>
            <a:xfrm>
              <a:off x="5189414" y="883887"/>
              <a:ext cx="750124" cy="750124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E6DEDF">
                <a:alpha val="89411"/>
              </a:srgbClr>
            </a:solidFill>
            <a:ln cap="flat" cmpd="sng" w="12700">
              <a:solidFill>
                <a:srgbClr val="E6DEDF">
                  <a:alpha val="89411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10"/>
            <p:cNvSpPr txBox="1"/>
            <p:nvPr/>
          </p:nvSpPr>
          <p:spPr>
            <a:xfrm>
              <a:off x="5358192" y="883887"/>
              <a:ext cx="412568" cy="5644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4450" lIns="44450" spcFirstLastPara="1" rIns="44450" wrap="square" tIns="44450">
              <a:noAutofit/>
            </a:bodyPr>
            <a:lstStyle/>
            <a:p>
              <a:pPr indent="0" lvl="0" marL="0" marR="0" rtl="1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0"/>
                <a:buFont typeface="Arabic Typesetting"/>
                <a:buNone/>
              </a:pPr>
              <a:r>
                <a:t/>
              </a:r>
              <a:endParaRPr b="0" i="0" sz="35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227" name="Google Shape;227;p10"/>
            <p:cNvSpPr/>
            <p:nvPr/>
          </p:nvSpPr>
          <p:spPr>
            <a:xfrm>
              <a:off x="5686850" y="2247749"/>
              <a:ext cx="750124" cy="750124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D5DEE2">
                <a:alpha val="89411"/>
              </a:srgbClr>
            </a:solidFill>
            <a:ln cap="flat" cmpd="sng" w="12700">
              <a:solidFill>
                <a:srgbClr val="D5DEE2">
                  <a:alpha val="89411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10"/>
            <p:cNvSpPr txBox="1"/>
            <p:nvPr/>
          </p:nvSpPr>
          <p:spPr>
            <a:xfrm>
              <a:off x="5855628" y="2247749"/>
              <a:ext cx="412568" cy="5644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4450" lIns="44450" spcFirstLastPara="1" rIns="44450" wrap="square" tIns="44450">
              <a:noAutofit/>
            </a:bodyPr>
            <a:lstStyle/>
            <a:p>
              <a:pPr indent="0" lvl="0" marL="0" marR="0" rtl="1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0"/>
                <a:buFont typeface="Arabic Typesetting"/>
                <a:buNone/>
              </a:pPr>
              <a:r>
                <a:t/>
              </a:r>
              <a:endParaRPr b="0" i="0" sz="35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229" name="Google Shape;229;p10"/>
            <p:cNvSpPr/>
            <p:nvPr/>
          </p:nvSpPr>
          <p:spPr>
            <a:xfrm>
              <a:off x="6176862" y="3611612"/>
              <a:ext cx="750124" cy="750124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DFD3CC">
                <a:alpha val="89411"/>
              </a:srgbClr>
            </a:solidFill>
            <a:ln cap="flat" cmpd="sng" w="12700">
              <a:solidFill>
                <a:srgbClr val="DFD3CC">
                  <a:alpha val="89411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10"/>
            <p:cNvSpPr txBox="1"/>
            <p:nvPr/>
          </p:nvSpPr>
          <p:spPr>
            <a:xfrm>
              <a:off x="6345640" y="3611612"/>
              <a:ext cx="412568" cy="5644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4450" lIns="44450" spcFirstLastPara="1" rIns="44450" wrap="square" tIns="44450">
              <a:noAutofit/>
            </a:bodyPr>
            <a:lstStyle/>
            <a:p>
              <a:pPr indent="0" lvl="0" marL="0" marR="0" rtl="1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0"/>
                <a:buFont typeface="Arabic Typesetting"/>
                <a:buNone/>
              </a:pPr>
              <a:r>
                <a:t/>
              </a:r>
              <a:endParaRPr b="0" i="0" sz="35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5" name="Google Shape;235;p11"/>
          <p:cNvCxnSpPr/>
          <p:nvPr/>
        </p:nvCxnSpPr>
        <p:spPr>
          <a:xfrm flipH="1">
            <a:off x="0" y="0"/>
            <a:ext cx="3119718" cy="68580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6" name="Google Shape;236;p11"/>
          <p:cNvCxnSpPr/>
          <p:nvPr/>
        </p:nvCxnSpPr>
        <p:spPr>
          <a:xfrm flipH="1">
            <a:off x="0" y="0"/>
            <a:ext cx="903768" cy="6543675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7" name="Google Shape;237;p11"/>
          <p:cNvCxnSpPr/>
          <p:nvPr/>
        </p:nvCxnSpPr>
        <p:spPr>
          <a:xfrm rot="10800000">
            <a:off x="-42863" y="5791200"/>
            <a:ext cx="6286501" cy="1066801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8" name="Google Shape;238;p11"/>
          <p:cNvCxnSpPr/>
          <p:nvPr/>
        </p:nvCxnSpPr>
        <p:spPr>
          <a:xfrm flipH="1">
            <a:off x="8462964" y="5848350"/>
            <a:ext cx="3729036" cy="100965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9" name="Google Shape;239;p11"/>
          <p:cNvCxnSpPr/>
          <p:nvPr/>
        </p:nvCxnSpPr>
        <p:spPr>
          <a:xfrm flipH="1">
            <a:off x="11543158" y="1647825"/>
            <a:ext cx="648842" cy="5210175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0" name="Google Shape;240;p11"/>
          <p:cNvCxnSpPr/>
          <p:nvPr/>
        </p:nvCxnSpPr>
        <p:spPr>
          <a:xfrm rot="10800000">
            <a:off x="10781554" y="0"/>
            <a:ext cx="1410446" cy="425834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1" name="Google Shape;241;p11"/>
          <p:cNvCxnSpPr/>
          <p:nvPr/>
        </p:nvCxnSpPr>
        <p:spPr>
          <a:xfrm rot="10800000">
            <a:off x="6529388" y="-4763"/>
            <a:ext cx="5662612" cy="931975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2" name="Google Shape;242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243" name="Google Shape;243;p11"/>
          <p:cNvSpPr/>
          <p:nvPr/>
        </p:nvSpPr>
        <p:spPr>
          <a:xfrm>
            <a:off x="0" y="1"/>
            <a:ext cx="12192000" cy="685799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244" name="Google Shape;244;p11"/>
          <p:cNvSpPr txBox="1"/>
          <p:nvPr>
            <p:ph type="title"/>
          </p:nvPr>
        </p:nvSpPr>
        <p:spPr>
          <a:xfrm>
            <a:off x="2194560" y="1239078"/>
            <a:ext cx="7802880" cy="32315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abic Typesetting"/>
              <a:buNone/>
            </a:pPr>
            <a:r>
              <a:rPr i="1" lang="ar-SA" sz="6600" cap="none"/>
              <a:t>THE END... </a:t>
            </a:r>
            <a:br>
              <a:rPr i="1" lang="ar-SA" sz="6600" cap="none"/>
            </a:br>
            <a:r>
              <a:rPr i="1" lang="ar-SA" sz="6600" cap="none"/>
              <a:t>THANKS!</a:t>
            </a:r>
            <a:endParaRPr/>
          </a:p>
        </p:txBody>
      </p:sp>
      <p:cxnSp>
        <p:nvCxnSpPr>
          <p:cNvPr id="245" name="Google Shape;245;p11"/>
          <p:cNvCxnSpPr/>
          <p:nvPr/>
        </p:nvCxnSpPr>
        <p:spPr>
          <a:xfrm flipH="1">
            <a:off x="-17932" y="19556"/>
            <a:ext cx="8547253" cy="2322324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6" name="Google Shape;246;p11"/>
          <p:cNvCxnSpPr/>
          <p:nvPr/>
        </p:nvCxnSpPr>
        <p:spPr>
          <a:xfrm flipH="1">
            <a:off x="-17931" y="0"/>
            <a:ext cx="1461005" cy="461772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7" name="Google Shape;247;p11"/>
          <p:cNvCxnSpPr/>
          <p:nvPr/>
        </p:nvCxnSpPr>
        <p:spPr>
          <a:xfrm flipH="1">
            <a:off x="8935720" y="3957320"/>
            <a:ext cx="3272713" cy="2900679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8" name="Google Shape;248;p11"/>
          <p:cNvCxnSpPr/>
          <p:nvPr/>
        </p:nvCxnSpPr>
        <p:spPr>
          <a:xfrm>
            <a:off x="10393326" y="0"/>
            <a:ext cx="1332509" cy="6857999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9" name="Google Shape;249;p11"/>
          <p:cNvCxnSpPr/>
          <p:nvPr/>
        </p:nvCxnSpPr>
        <p:spPr>
          <a:xfrm rot="10800000">
            <a:off x="6537960" y="0"/>
            <a:ext cx="5654039" cy="2206257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0" name="Google Shape;250;p11"/>
          <p:cNvCxnSpPr/>
          <p:nvPr/>
        </p:nvCxnSpPr>
        <p:spPr>
          <a:xfrm rot="10800000">
            <a:off x="1" y="5196840"/>
            <a:ext cx="5181599" cy="1641604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0" y="653"/>
            <a:ext cx="12192000" cy="2008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cxnSp>
        <p:nvCxnSpPr>
          <p:cNvPr id="109" name="Google Shape;109;p2"/>
          <p:cNvCxnSpPr/>
          <p:nvPr/>
        </p:nvCxnSpPr>
        <p:spPr>
          <a:xfrm flipH="1">
            <a:off x="0" y="0"/>
            <a:ext cx="3119718" cy="68580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0" name="Google Shape;110;p2"/>
          <p:cNvCxnSpPr/>
          <p:nvPr/>
        </p:nvCxnSpPr>
        <p:spPr>
          <a:xfrm flipH="1">
            <a:off x="478117" y="0"/>
            <a:ext cx="340591" cy="2009553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1" name="Google Shape;111;p2"/>
          <p:cNvCxnSpPr/>
          <p:nvPr/>
        </p:nvCxnSpPr>
        <p:spPr>
          <a:xfrm rot="10800000">
            <a:off x="0" y="1299548"/>
            <a:ext cx="1769035" cy="69557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2" name="Google Shape;112;p2"/>
          <p:cNvCxnSpPr/>
          <p:nvPr/>
        </p:nvCxnSpPr>
        <p:spPr>
          <a:xfrm flipH="1">
            <a:off x="7331150" y="1171094"/>
            <a:ext cx="4860850" cy="824023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3" name="Google Shape;113;p2"/>
          <p:cNvCxnSpPr/>
          <p:nvPr/>
        </p:nvCxnSpPr>
        <p:spPr>
          <a:xfrm rot="10800000">
            <a:off x="8968704" y="0"/>
            <a:ext cx="2147217" cy="1995117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4" name="Google Shape;114;p2"/>
          <p:cNvSpPr txBox="1"/>
          <p:nvPr>
            <p:ph type="title"/>
          </p:nvPr>
        </p:nvSpPr>
        <p:spPr>
          <a:xfrm>
            <a:off x="1129553" y="497395"/>
            <a:ext cx="10064376" cy="1229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abic Typesetting"/>
              <a:buNone/>
            </a:pPr>
            <a:r>
              <a:rPr b="1" lang="ar-SA"/>
              <a:t>Outline </a:t>
            </a:r>
            <a:endParaRPr b="1"/>
          </a:p>
        </p:txBody>
      </p:sp>
      <p:cxnSp>
        <p:nvCxnSpPr>
          <p:cNvPr id="115" name="Google Shape;115;p2"/>
          <p:cNvCxnSpPr/>
          <p:nvPr/>
        </p:nvCxnSpPr>
        <p:spPr>
          <a:xfrm flipH="1">
            <a:off x="11594353" y="-14436"/>
            <a:ext cx="239059" cy="2009553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16" name="Google Shape;116;p2"/>
          <p:cNvGrpSpPr/>
          <p:nvPr/>
        </p:nvGrpSpPr>
        <p:grpSpPr>
          <a:xfrm>
            <a:off x="822369" y="3643637"/>
            <a:ext cx="10704979" cy="1321271"/>
            <a:chOff x="3661" y="1090937"/>
            <a:chExt cx="10704979" cy="1321271"/>
          </a:xfrm>
        </p:grpSpPr>
        <p:sp>
          <p:nvSpPr>
            <p:cNvPr id="117" name="Google Shape;117;p2"/>
            <p:cNvSpPr/>
            <p:nvPr/>
          </p:nvSpPr>
          <p:spPr>
            <a:xfrm>
              <a:off x="3661" y="1090937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rgbClr val="A5772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201901" y="1279265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12700">
              <a:solidFill>
                <a:srgbClr val="A5772E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2"/>
            <p:cNvSpPr txBox="1"/>
            <p:nvPr/>
          </p:nvSpPr>
          <p:spPr>
            <a:xfrm>
              <a:off x="235084" y="1312448"/>
              <a:ext cx="1717797" cy="10665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1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900"/>
                <a:buFont typeface="Arabic Typesetting"/>
                <a:buNone/>
              </a:pPr>
              <a:r>
                <a:rPr b="0" i="0" lang="ar-SA" sz="2300" u="none" cap="none" strike="noStrike">
                  <a:solidFill>
                    <a:schemeClr val="dk1"/>
                  </a:solidFill>
                  <a:latin typeface="Arabic Typesetting"/>
                  <a:ea typeface="Arabic Typesetting"/>
                  <a:cs typeface="Arabic Typesetting"/>
                  <a:sym typeface="Arabic Typesetting"/>
                </a:rPr>
                <a:t>Introduction</a:t>
              </a:r>
              <a:endParaRPr b="0" i="0" sz="22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2184305" y="1090937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rgbClr val="A5772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2382545" y="1279265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12700">
              <a:solidFill>
                <a:srgbClr val="A5772E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2"/>
            <p:cNvSpPr txBox="1"/>
            <p:nvPr/>
          </p:nvSpPr>
          <p:spPr>
            <a:xfrm>
              <a:off x="2415728" y="1312448"/>
              <a:ext cx="1717797" cy="10665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1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900"/>
                <a:buFont typeface="Arabic Typesetting"/>
                <a:buNone/>
              </a:pPr>
              <a:r>
                <a:rPr b="0" i="0" lang="ar-SA" sz="2500" u="none" cap="none" strike="noStrike">
                  <a:solidFill>
                    <a:schemeClr val="dk1"/>
                  </a:solidFill>
                  <a:latin typeface="Arabic Typesetting"/>
                  <a:ea typeface="Arabic Typesetting"/>
                  <a:cs typeface="Arabic Typesetting"/>
                  <a:sym typeface="Arabic Typesetting"/>
                </a:rPr>
                <a:t> Features.</a:t>
              </a:r>
              <a:endParaRPr b="0" i="0" sz="25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4364949" y="1090937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rgbClr val="A5772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4563189" y="1279265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12700">
              <a:solidFill>
                <a:srgbClr val="A5772E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2"/>
            <p:cNvSpPr txBox="1"/>
            <p:nvPr/>
          </p:nvSpPr>
          <p:spPr>
            <a:xfrm>
              <a:off x="4596372" y="1312448"/>
              <a:ext cx="1717797" cy="10665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1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900"/>
                <a:buFont typeface="Arabic Typesetting"/>
                <a:buNone/>
              </a:pPr>
              <a:r>
                <a:rPr b="0" i="0" lang="ar-SA" sz="2200" u="none" cap="none" strike="noStrike">
                  <a:solidFill>
                    <a:schemeClr val="dk1"/>
                  </a:solidFill>
                  <a:latin typeface="Arabic Typesetting"/>
                  <a:ea typeface="Arabic Typesetting"/>
                  <a:cs typeface="Arabic Typesetting"/>
                  <a:sym typeface="Arabic Typesetting"/>
                </a:rPr>
                <a:t>Technologies</a:t>
              </a:r>
              <a:endParaRPr b="0" i="0" sz="22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6545593" y="1090937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rgbClr val="A5772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6743833" y="1279265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12700">
              <a:solidFill>
                <a:srgbClr val="A5772E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2"/>
            <p:cNvSpPr txBox="1"/>
            <p:nvPr/>
          </p:nvSpPr>
          <p:spPr>
            <a:xfrm>
              <a:off x="6777016" y="1312448"/>
              <a:ext cx="1717797" cy="10665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1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900"/>
                <a:buFont typeface="Arabic Typesetting"/>
                <a:buNone/>
              </a:pPr>
              <a:r>
                <a:rPr b="0" i="0" lang="ar-SA" sz="2400" u="none" cap="none" strike="noStrike">
                  <a:solidFill>
                    <a:schemeClr val="dk1"/>
                  </a:solidFill>
                  <a:latin typeface="Arabic Typesetting"/>
                  <a:ea typeface="Arabic Typesetting"/>
                  <a:cs typeface="Arabic Typesetting"/>
                  <a:sym typeface="Arabic Typesetting"/>
                </a:rPr>
                <a:t>Constraints.</a:t>
              </a:r>
              <a:endParaRPr b="0" i="0" sz="24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8726237" y="1090937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rgbClr val="A5772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8924477" y="1279265"/>
              <a:ext cx="1784163" cy="113294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12700">
              <a:solidFill>
                <a:srgbClr val="A5772E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2"/>
            <p:cNvSpPr txBox="1"/>
            <p:nvPr/>
          </p:nvSpPr>
          <p:spPr>
            <a:xfrm>
              <a:off x="8957660" y="1312448"/>
              <a:ext cx="1717797" cy="10665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1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900"/>
                <a:buFont typeface="Arabic Typesetting"/>
                <a:buNone/>
              </a:pPr>
              <a:r>
                <a:rPr b="0" i="0" lang="ar-SA" sz="2400" u="none" cap="none" strike="noStrike">
                  <a:solidFill>
                    <a:schemeClr val="dk1"/>
                  </a:solidFill>
                  <a:latin typeface="Arabic Typesetting"/>
                  <a:ea typeface="Arabic Typesetting"/>
                  <a:cs typeface="Arabic Typesetting"/>
                  <a:sym typeface="Arabic Typesetting"/>
                </a:rPr>
                <a:t>Future work</a:t>
              </a:r>
              <a:endParaRPr b="0" i="0" sz="2400" u="none" cap="none" strike="noStrike">
                <a:solidFill>
                  <a:schemeClr val="dk1"/>
                </a:solidFill>
                <a:latin typeface="Arabic Typesetting"/>
                <a:ea typeface="Arabic Typesetting"/>
                <a:cs typeface="Arabic Typesetting"/>
                <a:sym typeface="Arabic Typesetting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137" name="Google Shape;137;p3"/>
          <p:cNvSpPr/>
          <p:nvPr/>
        </p:nvSpPr>
        <p:spPr>
          <a:xfrm>
            <a:off x="0" y="653"/>
            <a:ext cx="12192000" cy="2008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cxnSp>
        <p:nvCxnSpPr>
          <p:cNvPr id="138" name="Google Shape;138;p3"/>
          <p:cNvCxnSpPr/>
          <p:nvPr/>
        </p:nvCxnSpPr>
        <p:spPr>
          <a:xfrm flipH="1">
            <a:off x="0" y="0"/>
            <a:ext cx="3119718" cy="68580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9" name="Google Shape;139;p3"/>
          <p:cNvCxnSpPr/>
          <p:nvPr/>
        </p:nvCxnSpPr>
        <p:spPr>
          <a:xfrm flipH="1">
            <a:off x="478117" y="0"/>
            <a:ext cx="340591" cy="2009553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0" name="Google Shape;140;p3"/>
          <p:cNvCxnSpPr/>
          <p:nvPr/>
        </p:nvCxnSpPr>
        <p:spPr>
          <a:xfrm flipH="1">
            <a:off x="7331150" y="1171094"/>
            <a:ext cx="4860850" cy="824023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1" name="Google Shape;141;p3"/>
          <p:cNvCxnSpPr/>
          <p:nvPr/>
        </p:nvCxnSpPr>
        <p:spPr>
          <a:xfrm rot="10800000">
            <a:off x="8968704" y="0"/>
            <a:ext cx="2147217" cy="1995117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2" name="Google Shape;142;p3"/>
          <p:cNvSpPr txBox="1"/>
          <p:nvPr>
            <p:ph type="title"/>
          </p:nvPr>
        </p:nvSpPr>
        <p:spPr>
          <a:xfrm>
            <a:off x="1129553" y="584791"/>
            <a:ext cx="10064376" cy="10868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abic Typesetting"/>
              <a:buNone/>
            </a:pPr>
            <a:r>
              <a:rPr lang="ar-SA"/>
              <a:t>Introduction</a:t>
            </a:r>
            <a:endParaRPr/>
          </a:p>
        </p:txBody>
      </p:sp>
      <p:cxnSp>
        <p:nvCxnSpPr>
          <p:cNvPr id="143" name="Google Shape;143;p3"/>
          <p:cNvCxnSpPr/>
          <p:nvPr/>
        </p:nvCxnSpPr>
        <p:spPr>
          <a:xfrm flipH="1">
            <a:off x="11594353" y="0"/>
            <a:ext cx="239059" cy="2009553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4" name="Google Shape;144;p3"/>
          <p:cNvSpPr txBox="1"/>
          <p:nvPr>
            <p:ph idx="1" type="body"/>
          </p:nvPr>
        </p:nvSpPr>
        <p:spPr>
          <a:xfrm>
            <a:off x="340533" y="2499694"/>
            <a:ext cx="6620854" cy="382490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109725" spcFirstLastPara="1" rIns="109725" wrap="square" tIns="109725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40"/>
              <a:buChar char="•"/>
            </a:pPr>
            <a:r>
              <a:rPr lang="ar-SA"/>
              <a:t>Every driver must have experienced being cut off on the road due to a sudden problem and found it difficult to ask for help.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40"/>
              <a:buChar char="•"/>
            </a:pPr>
            <a:r>
              <a:rPr lang="ar-SA"/>
              <a:t>Driver wonders to find the nearest garage, and then wonders if this garage is available, or if the needed service is available in it. 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40"/>
              <a:buChar char="•"/>
            </a:pPr>
            <a:r>
              <a:rPr lang="ar-SA"/>
              <a:t>In most cases, drivers do not have enough experience</a:t>
            </a:r>
            <a:br>
              <a:rPr lang="ar-SA"/>
            </a:br>
            <a:r>
              <a:rPr lang="ar-SA"/>
              <a:t>to know the problem that their car suffers from.</a:t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40"/>
              <a:buNone/>
            </a:pPr>
            <a:r>
              <a:t/>
            </a:r>
            <a:endParaRPr/>
          </a:p>
        </p:txBody>
      </p:sp>
      <p:pic>
        <p:nvPicPr>
          <p:cNvPr descr="صورة تحتوي على خارجي, سماء, شخص, رجل&#10;&#10;تم إنشاء الوصف تلقائياً" id="145" name="Google Shape;14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21974" y="3010964"/>
            <a:ext cx="4136627" cy="2761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" y="-44063"/>
            <a:ext cx="12320304" cy="6942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5" name="Google Shape;155;p5"/>
          <p:cNvCxnSpPr/>
          <p:nvPr/>
        </p:nvCxnSpPr>
        <p:spPr>
          <a:xfrm flipH="1">
            <a:off x="0" y="0"/>
            <a:ext cx="3119718" cy="68580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6" name="Google Shape;156;p5"/>
          <p:cNvCxnSpPr/>
          <p:nvPr/>
        </p:nvCxnSpPr>
        <p:spPr>
          <a:xfrm flipH="1">
            <a:off x="0" y="0"/>
            <a:ext cx="903768" cy="6543675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7" name="Google Shape;157;p5"/>
          <p:cNvCxnSpPr/>
          <p:nvPr/>
        </p:nvCxnSpPr>
        <p:spPr>
          <a:xfrm rot="10800000">
            <a:off x="-42863" y="5791200"/>
            <a:ext cx="6286501" cy="1066801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8" name="Google Shape;158;p5"/>
          <p:cNvCxnSpPr/>
          <p:nvPr/>
        </p:nvCxnSpPr>
        <p:spPr>
          <a:xfrm flipH="1">
            <a:off x="8462964" y="5848350"/>
            <a:ext cx="3729036" cy="100965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9" name="Google Shape;159;p5"/>
          <p:cNvCxnSpPr/>
          <p:nvPr/>
        </p:nvCxnSpPr>
        <p:spPr>
          <a:xfrm flipH="1">
            <a:off x="11543158" y="1647825"/>
            <a:ext cx="648842" cy="5210175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0" name="Google Shape;160;p5"/>
          <p:cNvCxnSpPr/>
          <p:nvPr/>
        </p:nvCxnSpPr>
        <p:spPr>
          <a:xfrm rot="10800000">
            <a:off x="10781554" y="0"/>
            <a:ext cx="1410446" cy="425834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1" name="Google Shape;161;p5"/>
          <p:cNvCxnSpPr/>
          <p:nvPr/>
        </p:nvCxnSpPr>
        <p:spPr>
          <a:xfrm rot="10800000">
            <a:off x="6529388" y="-4763"/>
            <a:ext cx="5662612" cy="931975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2" name="Google Shape;162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163" name="Google Shape;163;p5"/>
          <p:cNvSpPr/>
          <p:nvPr/>
        </p:nvSpPr>
        <p:spPr>
          <a:xfrm rot="10800000">
            <a:off x="0" y="-9832"/>
            <a:ext cx="7887909" cy="6895884"/>
          </a:xfrm>
          <a:custGeom>
            <a:rect b="b" l="l" r="r" t="t"/>
            <a:pathLst>
              <a:path extrusionOk="0" h="6822053" w="6699211">
                <a:moveTo>
                  <a:pt x="1791622" y="18674"/>
                </a:moveTo>
                <a:lnTo>
                  <a:pt x="6699211" y="0"/>
                </a:lnTo>
                <a:lnTo>
                  <a:pt x="6699211" y="6822053"/>
                </a:lnTo>
                <a:lnTo>
                  <a:pt x="0" y="6808405"/>
                </a:lnTo>
                <a:lnTo>
                  <a:pt x="1791622" y="1867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sp>
        <p:nvSpPr>
          <p:cNvPr id="164" name="Google Shape;164;p5"/>
          <p:cNvSpPr txBox="1"/>
          <p:nvPr>
            <p:ph type="title"/>
          </p:nvPr>
        </p:nvSpPr>
        <p:spPr>
          <a:xfrm>
            <a:off x="581299" y="786575"/>
            <a:ext cx="6286500" cy="317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abic Typesetting"/>
              <a:buNone/>
            </a:pPr>
            <a:r>
              <a:rPr b="1" i="1" lang="ar-SA" cap="none"/>
              <a:t>TECHNOLOGIES</a:t>
            </a:r>
            <a:endParaRPr i="1" cap="none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abic Typesetting"/>
              <a:buNone/>
            </a:pPr>
            <a:r>
              <a:t/>
            </a:r>
            <a:endParaRPr i="1" cap="none"/>
          </a:p>
        </p:txBody>
      </p:sp>
      <p:cxnSp>
        <p:nvCxnSpPr>
          <p:cNvPr id="165" name="Google Shape;165;p5"/>
          <p:cNvCxnSpPr/>
          <p:nvPr/>
        </p:nvCxnSpPr>
        <p:spPr>
          <a:xfrm>
            <a:off x="0" y="5270269"/>
            <a:ext cx="8526326" cy="1587731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6" name="Google Shape;16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56417" y="533400"/>
            <a:ext cx="1290483" cy="129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60558" y="1879061"/>
            <a:ext cx="1962712" cy="12904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صورة تحتوي على نص&#10;&#10;تم إنشاء الوصف تلقائياً" id="168" name="Google Shape;168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18342" y="4150322"/>
            <a:ext cx="2647145" cy="129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451946" y="5496854"/>
            <a:ext cx="3050831" cy="785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069633" y="3123149"/>
            <a:ext cx="1338095" cy="1130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2510" y="474494"/>
            <a:ext cx="185166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16213" y="474494"/>
            <a:ext cx="185166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صورة تحتوي على نص&#10;&#10;تم إنشاء الوصف تلقائياً" id="177" name="Google Shape;177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57191" y="2182238"/>
            <a:ext cx="185166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صورة تحتوي على نص&#10;&#10;تم إنشاء الوصف تلقائياً" id="178" name="Google Shape;178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50936" y="2376791"/>
            <a:ext cx="185166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صورة تحتوي على نص&#10;&#10;تم إنشاء الوصف تلقائياً" id="179" name="Google Shape;179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15361" y="679855"/>
            <a:ext cx="185166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5201" y="506919"/>
            <a:ext cx="2279555" cy="49308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صورة تحتوي على خريطة&#10;&#10;تم إنشاء الوصف تلقائياً" id="185" name="Google Shape;185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21064" y="1809345"/>
            <a:ext cx="2197532" cy="4882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92213" y="2193047"/>
            <a:ext cx="1975957" cy="4395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199415" y="355600"/>
            <a:ext cx="2068789" cy="4255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571471" y="174175"/>
            <a:ext cx="2368604" cy="5263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cxnSp>
        <p:nvCxnSpPr>
          <p:cNvPr id="194" name="Google Shape;194;p8"/>
          <p:cNvCxnSpPr/>
          <p:nvPr/>
        </p:nvCxnSpPr>
        <p:spPr>
          <a:xfrm flipH="1" rot="10800000">
            <a:off x="0" y="0"/>
            <a:ext cx="698360" cy="570244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5" name="Google Shape;195;p8"/>
          <p:cNvCxnSpPr/>
          <p:nvPr/>
        </p:nvCxnSpPr>
        <p:spPr>
          <a:xfrm rot="10800000">
            <a:off x="9642143" y="0"/>
            <a:ext cx="2549857" cy="207446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6" name="Google Shape;196;p8"/>
          <p:cNvCxnSpPr/>
          <p:nvPr/>
        </p:nvCxnSpPr>
        <p:spPr>
          <a:xfrm>
            <a:off x="10897737" y="0"/>
            <a:ext cx="1294263" cy="5991367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7" name="Google Shape;197;p8"/>
          <p:cNvCxnSpPr/>
          <p:nvPr/>
        </p:nvCxnSpPr>
        <p:spPr>
          <a:xfrm flipH="1">
            <a:off x="0" y="0"/>
            <a:ext cx="2403086" cy="1037230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8" name="Google Shape;198;p8"/>
          <p:cNvSpPr txBox="1"/>
          <p:nvPr/>
        </p:nvSpPr>
        <p:spPr>
          <a:xfrm>
            <a:off x="578323" y="558125"/>
            <a:ext cx="2754600" cy="45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03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0" i="0" lang="ar-SA" sz="4000" u="none" cap="none" strike="noStrike">
                <a:solidFill>
                  <a:schemeClr val="dk2"/>
                </a:solidFill>
                <a:latin typeface="Arabic Typesetting"/>
                <a:ea typeface="Arabic Typesetting"/>
                <a:cs typeface="Arabic Typesetting"/>
                <a:sym typeface="Arabic Typesetting"/>
              </a:rPr>
              <a:t>Diagonistic System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9144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</p:txBody>
      </p:sp>
      <p:cxnSp>
        <p:nvCxnSpPr>
          <p:cNvPr id="199" name="Google Shape;199;p8"/>
          <p:cNvCxnSpPr/>
          <p:nvPr/>
        </p:nvCxnSpPr>
        <p:spPr>
          <a:xfrm flipH="1" rot="10800000">
            <a:off x="6807758" y="5501473"/>
            <a:ext cx="5455709" cy="1356527"/>
          </a:xfrm>
          <a:prstGeom prst="straightConnector1">
            <a:avLst/>
          </a:prstGeom>
          <a:noFill/>
          <a:ln cap="flat" cmpd="sng" w="12700">
            <a:solidFill>
              <a:schemeClr val="accent2">
                <a:alpha val="69411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صورة تحتوي على نص&#10;&#10;تم إنشاء الوصف تلقائياً" id="200" name="Google Shape;20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841" y="661841"/>
            <a:ext cx="7509652" cy="5721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76043" y="269132"/>
            <a:ext cx="2910894" cy="6471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5276" y="339388"/>
            <a:ext cx="2846042" cy="6325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ngleLinesVTI">
  <a:themeElements>
    <a:clrScheme name="Custom 34">
      <a:dk1>
        <a:srgbClr val="000000"/>
      </a:dk1>
      <a:lt1>
        <a:srgbClr val="FFFFFF"/>
      </a:lt1>
      <a:dk2>
        <a:srgbClr val="001E2E"/>
      </a:dk2>
      <a:lt2>
        <a:srgbClr val="F0ECEC"/>
      </a:lt2>
      <a:accent1>
        <a:srgbClr val="155767"/>
      </a:accent1>
      <a:accent2>
        <a:srgbClr val="BA9CA0"/>
      </a:accent2>
      <a:accent3>
        <a:srgbClr val="A57931"/>
      </a:accent3>
      <a:accent4>
        <a:srgbClr val="0E577C"/>
      </a:accent4>
      <a:accent5>
        <a:srgbClr val="CC846E"/>
      </a:accent5>
      <a:accent6>
        <a:srgbClr val="93767A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نسق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2022-05-20T06:21:28Z</dcterms:created>
</cp:coreProperties>
</file>