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27"/>
  </p:notesMasterIdLst>
  <p:handoutMasterIdLst>
    <p:handoutMasterId r:id="rId28"/>
  </p:handoutMasterIdLst>
  <p:sldIdLst>
    <p:sldId id="257" r:id="rId5"/>
    <p:sldId id="269" r:id="rId6"/>
    <p:sldId id="270" r:id="rId7"/>
    <p:sldId id="292" r:id="rId8"/>
    <p:sldId id="272" r:id="rId9"/>
    <p:sldId id="287" r:id="rId10"/>
    <p:sldId id="281" r:id="rId11"/>
    <p:sldId id="278" r:id="rId12"/>
    <p:sldId id="289" r:id="rId13"/>
    <p:sldId id="288" r:id="rId14"/>
    <p:sldId id="279" r:id="rId15"/>
    <p:sldId id="285" r:id="rId16"/>
    <p:sldId id="283" r:id="rId17"/>
    <p:sldId id="284" r:id="rId18"/>
    <p:sldId id="293" r:id="rId19"/>
    <p:sldId id="294" r:id="rId20"/>
    <p:sldId id="295" r:id="rId21"/>
    <p:sldId id="296" r:id="rId22"/>
    <p:sldId id="297" r:id="rId23"/>
    <p:sldId id="282" r:id="rId24"/>
    <p:sldId id="291" r:id="rId25"/>
    <p:sldId id="275" r:id="rId2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BAE6B"/>
    <a:srgbClr val="E7E6E6"/>
    <a:srgbClr val="2C567A"/>
    <a:srgbClr val="0D1D51"/>
    <a:srgbClr val="0072C7"/>
    <a:srgbClr val="6666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87949" autoAdjust="0"/>
  </p:normalViewPr>
  <p:slideViewPr>
    <p:cSldViewPr snapToGrid="0" showGuides="1">
      <p:cViewPr varScale="1">
        <p:scale>
          <a:sx n="66" d="100"/>
          <a:sy n="66" d="100"/>
        </p:scale>
        <p:origin x="752" y="-10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>
        <p:scale>
          <a:sx n="100" d="100"/>
          <a:sy n="100" d="100"/>
        </p:scale>
        <p:origin x="1560" y="-146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27243D74-B9C1-450A-B0F3-6C6DCB0CF20B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2C27C33-9BB1-41D5-A236-12767E7E722F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7AB3EA8-A58D-4C92-A3AB-D271CCC294C7}" type="datetimeFigureOut">
              <a:rPr lang="en-US" smtClean="0"/>
              <a:t>01/06/2022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4A7EADB-04A4-4093-B238-438E2C7317A1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DDD8696-706D-440E-AE04-4C644F0613E8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22A5DE8-F2C4-4DB3-88D1-656DCD59E73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982435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noProof="0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AEFB4FA-E877-413E-B608-88789D806C57}" type="datetimeFigureOut">
              <a:rPr lang="en-US" noProof="0" smtClean="0"/>
              <a:t>01/06/2022</a:t>
            </a:fld>
            <a:endParaRPr lang="en-US" noProof="0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noProof="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336304E-FDE3-4B4F-A3B7-EBE87F3FA5E2}" type="slidenum">
              <a:rPr lang="en-US" noProof="0" smtClean="0"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40851386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36304E-FDE3-4B4F-A3B7-EBE87F3FA5E2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553094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36304E-FDE3-4B4F-A3B7-EBE87F3FA5E2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712277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36304E-FDE3-4B4F-A3B7-EBE87F3FA5E2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139885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36304E-FDE3-4B4F-A3B7-EBE87F3FA5E2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807893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36304E-FDE3-4B4F-A3B7-EBE87F3FA5E2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572463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36304E-FDE3-4B4F-A3B7-EBE87F3FA5E2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115691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36304E-FDE3-4B4F-A3B7-EBE87F3FA5E2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350675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36304E-FDE3-4B4F-A3B7-EBE87F3FA5E2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521576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36304E-FDE3-4B4F-A3B7-EBE87F3FA5E2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787836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36304E-FDE3-4B4F-A3B7-EBE87F3FA5E2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56952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svg"/><Relationship Id="rId5" Type="http://schemas.openxmlformats.org/officeDocument/2006/relationships/image" Target="../media/image5.png"/><Relationship Id="rId4" Type="http://schemas.openxmlformats.org/officeDocument/2006/relationships/image" Target="../media/image4.svg"/></Relationships>
</file>

<file path=ppt/slideLayouts/_rels/slideLayout1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Layouts/_rels/slideLayout1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56FD49-C258-4333-9422-358C976A341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343650" y="2173288"/>
            <a:ext cx="5143500" cy="2090808"/>
          </a:xfrm>
        </p:spPr>
        <p:txBody>
          <a:bodyPr anchor="b">
            <a:noAutofit/>
          </a:bodyPr>
          <a:lstStyle>
            <a:lvl1pPr algn="l">
              <a:defRPr sz="5400" b="1" cap="all" baseline="0">
                <a:solidFill>
                  <a:schemeClr val="accent1"/>
                </a:solidFill>
                <a:latin typeface="+mj-lt"/>
              </a:defRPr>
            </a:lvl1pPr>
          </a:lstStyle>
          <a:p>
            <a:r>
              <a:rPr lang="en-US" noProof="0" dirty="0"/>
              <a:t>Title comes here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9758E15-A93D-4FB9-843D-1490E27A151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343650" y="4279971"/>
            <a:ext cx="5143500" cy="503167"/>
          </a:xfrm>
        </p:spPr>
        <p:txBody>
          <a:bodyPr>
            <a:noAutofit/>
          </a:bodyPr>
          <a:lstStyle>
            <a:lvl1pPr marL="0" indent="0" algn="l">
              <a:buNone/>
              <a:defRPr sz="1800" b="0" cap="all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noProof="0"/>
              <a:t>Click to edit Master subtitle style</a:t>
            </a:r>
            <a:endParaRPr lang="en-US" noProof="0" dirty="0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BCCC559D-0EC3-432C-B397-6897B366DF3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10812" y="728545"/>
            <a:ext cx="5305661" cy="5305661"/>
          </a:xfrm>
          <a:prstGeom prst="ellipse">
            <a:avLst/>
          </a:prstGeom>
          <a:solidFill>
            <a:schemeClr val="bg2"/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US" noProof="0"/>
              <a:t>Click icon to add picture</a:t>
            </a:r>
            <a:endParaRPr lang="en-US" noProof="0" dirty="0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0DC2055F-AE3F-46BE-B57E-A0F1A86D1C36}"/>
              </a:ext>
            </a:extLst>
          </p:cNvPr>
          <p:cNvGrpSpPr/>
          <p:nvPr userDrawn="1"/>
        </p:nvGrpSpPr>
        <p:grpSpPr>
          <a:xfrm>
            <a:off x="-1728305" y="-2049517"/>
            <a:ext cx="8917229" cy="10769768"/>
            <a:chOff x="11114088" y="2241550"/>
            <a:chExt cx="1905000" cy="2354263"/>
          </a:xfrm>
          <a:solidFill>
            <a:schemeClr val="bg2">
              <a:alpha val="91000"/>
            </a:schemeClr>
          </a:solidFill>
        </p:grpSpPr>
        <p:sp>
          <p:nvSpPr>
            <p:cNvPr id="15" name="Freeform 5">
              <a:extLst>
                <a:ext uri="{FF2B5EF4-FFF2-40B4-BE49-F238E27FC236}">
                  <a16:creationId xmlns:a16="http://schemas.microsoft.com/office/drawing/2014/main" id="{C98EF042-A3B8-406D-BC16-153A989F571A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14088" y="2241550"/>
              <a:ext cx="1905000" cy="2354263"/>
            </a:xfrm>
            <a:custGeom>
              <a:avLst/>
              <a:gdLst>
                <a:gd name="T0" fmla="*/ 0 w 447"/>
                <a:gd name="T1" fmla="*/ 264 h 553"/>
                <a:gd name="T2" fmla="*/ 141 w 447"/>
                <a:gd name="T3" fmla="*/ 48 h 553"/>
                <a:gd name="T4" fmla="*/ 414 w 447"/>
                <a:gd name="T5" fmla="*/ 67 h 553"/>
                <a:gd name="T6" fmla="*/ 438 w 447"/>
                <a:gd name="T7" fmla="*/ 98 h 553"/>
                <a:gd name="T8" fmla="*/ 391 w 447"/>
                <a:gd name="T9" fmla="*/ 111 h 553"/>
                <a:gd name="T10" fmla="*/ 94 w 447"/>
                <a:gd name="T11" fmla="*/ 149 h 553"/>
                <a:gd name="T12" fmla="*/ 107 w 447"/>
                <a:gd name="T13" fmla="*/ 424 h 553"/>
                <a:gd name="T14" fmla="*/ 383 w 447"/>
                <a:gd name="T15" fmla="*/ 453 h 553"/>
                <a:gd name="T16" fmla="*/ 393 w 447"/>
                <a:gd name="T17" fmla="*/ 446 h 553"/>
                <a:gd name="T18" fmla="*/ 433 w 447"/>
                <a:gd name="T19" fmla="*/ 449 h 553"/>
                <a:gd name="T20" fmla="*/ 421 w 447"/>
                <a:gd name="T21" fmla="*/ 485 h 553"/>
                <a:gd name="T22" fmla="*/ 194 w 447"/>
                <a:gd name="T23" fmla="*/ 531 h 553"/>
                <a:gd name="T24" fmla="*/ 0 w 447"/>
                <a:gd name="T25" fmla="*/ 264 h 5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47" h="553">
                  <a:moveTo>
                    <a:pt x="0" y="264"/>
                  </a:moveTo>
                  <a:cubicBezTo>
                    <a:pt x="5" y="176"/>
                    <a:pt x="49" y="96"/>
                    <a:pt x="141" y="48"/>
                  </a:cubicBezTo>
                  <a:cubicBezTo>
                    <a:pt x="235" y="0"/>
                    <a:pt x="327" y="9"/>
                    <a:pt x="414" y="67"/>
                  </a:cubicBezTo>
                  <a:cubicBezTo>
                    <a:pt x="425" y="75"/>
                    <a:pt x="439" y="82"/>
                    <a:pt x="438" y="98"/>
                  </a:cubicBezTo>
                  <a:cubicBezTo>
                    <a:pt x="437" y="120"/>
                    <a:pt x="413" y="127"/>
                    <a:pt x="391" y="111"/>
                  </a:cubicBezTo>
                  <a:cubicBezTo>
                    <a:pt x="294" y="40"/>
                    <a:pt x="166" y="56"/>
                    <a:pt x="94" y="149"/>
                  </a:cubicBezTo>
                  <a:cubicBezTo>
                    <a:pt x="30" y="231"/>
                    <a:pt x="36" y="349"/>
                    <a:pt x="107" y="424"/>
                  </a:cubicBezTo>
                  <a:cubicBezTo>
                    <a:pt x="180" y="502"/>
                    <a:pt x="296" y="514"/>
                    <a:pt x="383" y="453"/>
                  </a:cubicBezTo>
                  <a:cubicBezTo>
                    <a:pt x="386" y="451"/>
                    <a:pt x="390" y="449"/>
                    <a:pt x="393" y="446"/>
                  </a:cubicBezTo>
                  <a:cubicBezTo>
                    <a:pt x="407" y="433"/>
                    <a:pt x="420" y="433"/>
                    <a:pt x="433" y="449"/>
                  </a:cubicBezTo>
                  <a:cubicBezTo>
                    <a:pt x="447" y="467"/>
                    <a:pt x="433" y="477"/>
                    <a:pt x="421" y="485"/>
                  </a:cubicBezTo>
                  <a:cubicBezTo>
                    <a:pt x="353" y="537"/>
                    <a:pt x="277" y="553"/>
                    <a:pt x="194" y="531"/>
                  </a:cubicBezTo>
                  <a:cubicBezTo>
                    <a:pt x="79" y="501"/>
                    <a:pt x="1" y="397"/>
                    <a:pt x="0" y="26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16" name="Freeform 6">
              <a:extLst>
                <a:ext uri="{FF2B5EF4-FFF2-40B4-BE49-F238E27FC236}">
                  <a16:creationId xmlns:a16="http://schemas.microsoft.com/office/drawing/2014/main" id="{68E5FAC9-A660-4D7A-AC84-0A7C8CC3BB65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12538" y="2590800"/>
              <a:ext cx="835025" cy="1673225"/>
            </a:xfrm>
            <a:custGeom>
              <a:avLst/>
              <a:gdLst>
                <a:gd name="T0" fmla="*/ 0 w 196"/>
                <a:gd name="T1" fmla="*/ 198 h 393"/>
                <a:gd name="T2" fmla="*/ 157 w 196"/>
                <a:gd name="T3" fmla="*/ 8 h 393"/>
                <a:gd name="T4" fmla="*/ 192 w 196"/>
                <a:gd name="T5" fmla="*/ 22 h 393"/>
                <a:gd name="T6" fmla="*/ 167 w 196"/>
                <a:gd name="T7" fmla="*/ 56 h 393"/>
                <a:gd name="T8" fmla="*/ 48 w 196"/>
                <a:gd name="T9" fmla="*/ 198 h 393"/>
                <a:gd name="T10" fmla="*/ 170 w 196"/>
                <a:gd name="T11" fmla="*/ 339 h 393"/>
                <a:gd name="T12" fmla="*/ 193 w 196"/>
                <a:gd name="T13" fmla="*/ 372 h 393"/>
                <a:gd name="T14" fmla="*/ 160 w 196"/>
                <a:gd name="T15" fmla="*/ 387 h 393"/>
                <a:gd name="T16" fmla="*/ 0 w 196"/>
                <a:gd name="T17" fmla="*/ 198 h 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6" h="393">
                  <a:moveTo>
                    <a:pt x="0" y="198"/>
                  </a:moveTo>
                  <a:cubicBezTo>
                    <a:pt x="0" y="103"/>
                    <a:pt x="64" y="26"/>
                    <a:pt x="157" y="8"/>
                  </a:cubicBezTo>
                  <a:cubicBezTo>
                    <a:pt x="171" y="6"/>
                    <a:pt x="188" y="0"/>
                    <a:pt x="192" y="22"/>
                  </a:cubicBezTo>
                  <a:cubicBezTo>
                    <a:pt x="196" y="41"/>
                    <a:pt x="190" y="52"/>
                    <a:pt x="167" y="56"/>
                  </a:cubicBezTo>
                  <a:cubicBezTo>
                    <a:pt x="95" y="70"/>
                    <a:pt x="47" y="129"/>
                    <a:pt x="48" y="198"/>
                  </a:cubicBezTo>
                  <a:cubicBezTo>
                    <a:pt x="48" y="267"/>
                    <a:pt x="97" y="325"/>
                    <a:pt x="170" y="339"/>
                  </a:cubicBezTo>
                  <a:cubicBezTo>
                    <a:pt x="191" y="343"/>
                    <a:pt x="195" y="354"/>
                    <a:pt x="193" y="372"/>
                  </a:cubicBezTo>
                  <a:cubicBezTo>
                    <a:pt x="190" y="393"/>
                    <a:pt x="174" y="389"/>
                    <a:pt x="160" y="387"/>
                  </a:cubicBezTo>
                  <a:cubicBezTo>
                    <a:pt x="70" y="375"/>
                    <a:pt x="0" y="293"/>
                    <a:pt x="0" y="19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</p:grpSp>
      <p:pic>
        <p:nvPicPr>
          <p:cNvPr id="9" name="Picture 8">
            <a:extLst>
              <a:ext uri="{FF2B5EF4-FFF2-40B4-BE49-F238E27FC236}">
                <a16:creationId xmlns:a16="http://schemas.microsoft.com/office/drawing/2014/main" id="{4FE28ACC-E44C-4381-B768-0310810E78D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72999" y="1312605"/>
            <a:ext cx="1745251" cy="673365"/>
          </a:xfrm>
          <a:prstGeom prst="rect">
            <a:avLst/>
          </a:prstGeom>
        </p:spPr>
      </p:pic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819AFA09-F4B1-493D-BCAD-FF30C20CD1AA}"/>
              </a:ext>
            </a:extLst>
          </p:cNvPr>
          <p:cNvCxnSpPr/>
          <p:nvPr userDrawn="1"/>
        </p:nvCxnSpPr>
        <p:spPr>
          <a:xfrm>
            <a:off x="6469778" y="4233582"/>
            <a:ext cx="253233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88496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59758E15-A93D-4FB9-843D-1490E27A151B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7002130" y="4484691"/>
            <a:ext cx="4540440" cy="503167"/>
          </a:xfrm>
        </p:spPr>
        <p:txBody>
          <a:bodyPr>
            <a:noAutofit/>
          </a:bodyPr>
          <a:lstStyle>
            <a:lvl1pPr marL="0" indent="0" algn="l">
              <a:buNone/>
              <a:defRPr sz="1600" b="0" cap="all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noProof="0" dirty="0"/>
              <a:t>email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BCCC559D-0EC3-432C-B397-6897B366DF3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10812" y="728545"/>
            <a:ext cx="5305661" cy="5305661"/>
          </a:xfrm>
          <a:prstGeom prst="ellipse">
            <a:avLst/>
          </a:prstGeom>
          <a:solidFill>
            <a:schemeClr val="bg2"/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US" noProof="0"/>
              <a:t>Click icon to add picture</a:t>
            </a:r>
            <a:endParaRPr lang="en-US" noProof="0" dirty="0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0DC2055F-AE3F-46BE-B57E-A0F1A86D1C36}"/>
              </a:ext>
            </a:extLst>
          </p:cNvPr>
          <p:cNvGrpSpPr/>
          <p:nvPr userDrawn="1"/>
        </p:nvGrpSpPr>
        <p:grpSpPr>
          <a:xfrm>
            <a:off x="-1728305" y="-2049517"/>
            <a:ext cx="8917229" cy="10769768"/>
            <a:chOff x="11114088" y="2241550"/>
            <a:chExt cx="1905000" cy="2354263"/>
          </a:xfrm>
          <a:solidFill>
            <a:schemeClr val="bg2">
              <a:alpha val="91000"/>
            </a:schemeClr>
          </a:solidFill>
        </p:grpSpPr>
        <p:sp>
          <p:nvSpPr>
            <p:cNvPr id="15" name="Freeform 5">
              <a:extLst>
                <a:ext uri="{FF2B5EF4-FFF2-40B4-BE49-F238E27FC236}">
                  <a16:creationId xmlns:a16="http://schemas.microsoft.com/office/drawing/2014/main" id="{C98EF042-A3B8-406D-BC16-153A989F571A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14088" y="2241550"/>
              <a:ext cx="1905000" cy="2354263"/>
            </a:xfrm>
            <a:custGeom>
              <a:avLst/>
              <a:gdLst>
                <a:gd name="T0" fmla="*/ 0 w 447"/>
                <a:gd name="T1" fmla="*/ 264 h 553"/>
                <a:gd name="T2" fmla="*/ 141 w 447"/>
                <a:gd name="T3" fmla="*/ 48 h 553"/>
                <a:gd name="T4" fmla="*/ 414 w 447"/>
                <a:gd name="T5" fmla="*/ 67 h 553"/>
                <a:gd name="T6" fmla="*/ 438 w 447"/>
                <a:gd name="T7" fmla="*/ 98 h 553"/>
                <a:gd name="T8" fmla="*/ 391 w 447"/>
                <a:gd name="T9" fmla="*/ 111 h 553"/>
                <a:gd name="T10" fmla="*/ 94 w 447"/>
                <a:gd name="T11" fmla="*/ 149 h 553"/>
                <a:gd name="T12" fmla="*/ 107 w 447"/>
                <a:gd name="T13" fmla="*/ 424 h 553"/>
                <a:gd name="T14" fmla="*/ 383 w 447"/>
                <a:gd name="T15" fmla="*/ 453 h 553"/>
                <a:gd name="T16" fmla="*/ 393 w 447"/>
                <a:gd name="T17" fmla="*/ 446 h 553"/>
                <a:gd name="T18" fmla="*/ 433 w 447"/>
                <a:gd name="T19" fmla="*/ 449 h 553"/>
                <a:gd name="T20" fmla="*/ 421 w 447"/>
                <a:gd name="T21" fmla="*/ 485 h 553"/>
                <a:gd name="T22" fmla="*/ 194 w 447"/>
                <a:gd name="T23" fmla="*/ 531 h 553"/>
                <a:gd name="T24" fmla="*/ 0 w 447"/>
                <a:gd name="T25" fmla="*/ 264 h 5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47" h="553">
                  <a:moveTo>
                    <a:pt x="0" y="264"/>
                  </a:moveTo>
                  <a:cubicBezTo>
                    <a:pt x="5" y="176"/>
                    <a:pt x="49" y="96"/>
                    <a:pt x="141" y="48"/>
                  </a:cubicBezTo>
                  <a:cubicBezTo>
                    <a:pt x="235" y="0"/>
                    <a:pt x="327" y="9"/>
                    <a:pt x="414" y="67"/>
                  </a:cubicBezTo>
                  <a:cubicBezTo>
                    <a:pt x="425" y="75"/>
                    <a:pt x="439" y="82"/>
                    <a:pt x="438" y="98"/>
                  </a:cubicBezTo>
                  <a:cubicBezTo>
                    <a:pt x="437" y="120"/>
                    <a:pt x="413" y="127"/>
                    <a:pt x="391" y="111"/>
                  </a:cubicBezTo>
                  <a:cubicBezTo>
                    <a:pt x="294" y="40"/>
                    <a:pt x="166" y="56"/>
                    <a:pt x="94" y="149"/>
                  </a:cubicBezTo>
                  <a:cubicBezTo>
                    <a:pt x="30" y="231"/>
                    <a:pt x="36" y="349"/>
                    <a:pt x="107" y="424"/>
                  </a:cubicBezTo>
                  <a:cubicBezTo>
                    <a:pt x="180" y="502"/>
                    <a:pt x="296" y="514"/>
                    <a:pt x="383" y="453"/>
                  </a:cubicBezTo>
                  <a:cubicBezTo>
                    <a:pt x="386" y="451"/>
                    <a:pt x="390" y="449"/>
                    <a:pt x="393" y="446"/>
                  </a:cubicBezTo>
                  <a:cubicBezTo>
                    <a:pt x="407" y="433"/>
                    <a:pt x="420" y="433"/>
                    <a:pt x="433" y="449"/>
                  </a:cubicBezTo>
                  <a:cubicBezTo>
                    <a:pt x="447" y="467"/>
                    <a:pt x="433" y="477"/>
                    <a:pt x="421" y="485"/>
                  </a:cubicBezTo>
                  <a:cubicBezTo>
                    <a:pt x="353" y="537"/>
                    <a:pt x="277" y="553"/>
                    <a:pt x="194" y="531"/>
                  </a:cubicBezTo>
                  <a:cubicBezTo>
                    <a:pt x="79" y="501"/>
                    <a:pt x="1" y="397"/>
                    <a:pt x="0" y="26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16" name="Freeform 6">
              <a:extLst>
                <a:ext uri="{FF2B5EF4-FFF2-40B4-BE49-F238E27FC236}">
                  <a16:creationId xmlns:a16="http://schemas.microsoft.com/office/drawing/2014/main" id="{68E5FAC9-A660-4D7A-AC84-0A7C8CC3BB65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12538" y="2590800"/>
              <a:ext cx="835025" cy="1673225"/>
            </a:xfrm>
            <a:custGeom>
              <a:avLst/>
              <a:gdLst>
                <a:gd name="T0" fmla="*/ 0 w 196"/>
                <a:gd name="T1" fmla="*/ 198 h 393"/>
                <a:gd name="T2" fmla="*/ 157 w 196"/>
                <a:gd name="T3" fmla="*/ 8 h 393"/>
                <a:gd name="T4" fmla="*/ 192 w 196"/>
                <a:gd name="T5" fmla="*/ 22 h 393"/>
                <a:gd name="T6" fmla="*/ 167 w 196"/>
                <a:gd name="T7" fmla="*/ 56 h 393"/>
                <a:gd name="T8" fmla="*/ 48 w 196"/>
                <a:gd name="T9" fmla="*/ 198 h 393"/>
                <a:gd name="T10" fmla="*/ 170 w 196"/>
                <a:gd name="T11" fmla="*/ 339 h 393"/>
                <a:gd name="T12" fmla="*/ 193 w 196"/>
                <a:gd name="T13" fmla="*/ 372 h 393"/>
                <a:gd name="T14" fmla="*/ 160 w 196"/>
                <a:gd name="T15" fmla="*/ 387 h 393"/>
                <a:gd name="T16" fmla="*/ 0 w 196"/>
                <a:gd name="T17" fmla="*/ 198 h 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6" h="393">
                  <a:moveTo>
                    <a:pt x="0" y="198"/>
                  </a:moveTo>
                  <a:cubicBezTo>
                    <a:pt x="0" y="103"/>
                    <a:pt x="64" y="26"/>
                    <a:pt x="157" y="8"/>
                  </a:cubicBezTo>
                  <a:cubicBezTo>
                    <a:pt x="171" y="6"/>
                    <a:pt x="188" y="0"/>
                    <a:pt x="192" y="22"/>
                  </a:cubicBezTo>
                  <a:cubicBezTo>
                    <a:pt x="196" y="41"/>
                    <a:pt x="190" y="52"/>
                    <a:pt x="167" y="56"/>
                  </a:cubicBezTo>
                  <a:cubicBezTo>
                    <a:pt x="95" y="70"/>
                    <a:pt x="47" y="129"/>
                    <a:pt x="48" y="198"/>
                  </a:cubicBezTo>
                  <a:cubicBezTo>
                    <a:pt x="48" y="267"/>
                    <a:pt x="97" y="325"/>
                    <a:pt x="170" y="339"/>
                  </a:cubicBezTo>
                  <a:cubicBezTo>
                    <a:pt x="191" y="343"/>
                    <a:pt x="195" y="354"/>
                    <a:pt x="193" y="372"/>
                  </a:cubicBezTo>
                  <a:cubicBezTo>
                    <a:pt x="190" y="393"/>
                    <a:pt x="174" y="389"/>
                    <a:pt x="160" y="387"/>
                  </a:cubicBezTo>
                  <a:cubicBezTo>
                    <a:pt x="70" y="375"/>
                    <a:pt x="0" y="293"/>
                    <a:pt x="0" y="19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</p:grpSp>
      <p:pic>
        <p:nvPicPr>
          <p:cNvPr id="9" name="Picture 8">
            <a:extLst>
              <a:ext uri="{FF2B5EF4-FFF2-40B4-BE49-F238E27FC236}">
                <a16:creationId xmlns:a16="http://schemas.microsoft.com/office/drawing/2014/main" id="{4FE28ACC-E44C-4381-B768-0310810E78D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72999" y="1844881"/>
            <a:ext cx="1745251" cy="673365"/>
          </a:xfrm>
          <a:prstGeom prst="rect">
            <a:avLst/>
          </a:prstGeom>
        </p:spPr>
      </p:pic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819AFA09-F4B1-493D-BCAD-FF30C20CD1AA}"/>
              </a:ext>
            </a:extLst>
          </p:cNvPr>
          <p:cNvCxnSpPr/>
          <p:nvPr userDrawn="1"/>
        </p:nvCxnSpPr>
        <p:spPr>
          <a:xfrm>
            <a:off x="6469778" y="4233582"/>
            <a:ext cx="253233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4E0FBE0E-A6B0-483E-93DD-5C20DA069DBC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002320" y="5012635"/>
            <a:ext cx="4533900" cy="503238"/>
          </a:xfrm>
        </p:spPr>
        <p:txBody>
          <a:bodyPr vert="horz" lIns="91440" tIns="45720" rIns="91440" bIns="45720" rtlCol="0">
            <a:noAutofit/>
          </a:bodyPr>
          <a:lstStyle>
            <a:lvl1pPr marL="0" indent="0">
              <a:buNone/>
              <a:defRPr lang="en-US" sz="1600" b="0" cap="all" baseline="0" dirty="0" smtClean="0"/>
            </a:lvl1pPr>
          </a:lstStyle>
          <a:p>
            <a:pPr marL="228600" lvl="0" indent="-228600"/>
            <a:r>
              <a:rPr lang="en-US" noProof="0" dirty="0"/>
              <a:t>Website </a:t>
            </a:r>
            <a:r>
              <a:rPr lang="en-US" noProof="0" dirty="0" err="1"/>
              <a:t>url</a:t>
            </a:r>
            <a:r>
              <a:rPr lang="en-US" noProof="0" dirty="0"/>
              <a:t> here</a:t>
            </a:r>
          </a:p>
        </p:txBody>
      </p:sp>
      <p:pic>
        <p:nvPicPr>
          <p:cNvPr id="17" name="Graphic 16" descr="Envelope">
            <a:extLst>
              <a:ext uri="{FF2B5EF4-FFF2-40B4-BE49-F238E27FC236}">
                <a16:creationId xmlns:a16="http://schemas.microsoft.com/office/drawing/2014/main" id="{E5B30B87-6C2E-48F1-9026-E4F6BEA1CFE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541475" y="4452337"/>
            <a:ext cx="387795" cy="387795"/>
          </a:xfrm>
          <a:prstGeom prst="rect">
            <a:avLst/>
          </a:prstGeom>
        </p:spPr>
      </p:pic>
      <p:pic>
        <p:nvPicPr>
          <p:cNvPr id="18" name="Graphic 17" descr="Network">
            <a:extLst>
              <a:ext uri="{FF2B5EF4-FFF2-40B4-BE49-F238E27FC236}">
                <a16:creationId xmlns:a16="http://schemas.microsoft.com/office/drawing/2014/main" id="{2DA3CFE0-4ED8-4345-A158-94E70F463E99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6522084" y="4925640"/>
            <a:ext cx="426575" cy="42657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CE9908F-CF81-43F9-880A-401D0C0FB2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69778" y="3429000"/>
            <a:ext cx="5011410" cy="651448"/>
          </a:xfrm>
          <a:noFill/>
        </p:spPr>
        <p:txBody>
          <a:bodyPr wrap="square" rtlCol="0">
            <a:noAutofit/>
          </a:bodyPr>
          <a:lstStyle>
            <a:lvl1pPr>
              <a:defRPr lang="en-US" sz="6000" b="1" cap="all" baseline="0">
                <a:solidFill>
                  <a:schemeClr val="accent1"/>
                </a:solidFill>
                <a:ea typeface="+mn-ea"/>
                <a:cs typeface="+mn-cs"/>
              </a:defRPr>
            </a:lvl1pPr>
          </a:lstStyle>
          <a:p>
            <a:pPr marL="0" lvl="0"/>
            <a:r>
              <a:rPr lang="en-US" noProof="0"/>
              <a:t>Click to edit Master title style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6371368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_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86299464-ED20-4919-8B3A-2CFAE8DA2347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BCCC559D-0EC3-432C-B397-6897B366DF3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10812" y="728545"/>
            <a:ext cx="5305661" cy="5305661"/>
          </a:xfrm>
          <a:prstGeom prst="ellipse">
            <a:avLst/>
          </a:prstGeom>
          <a:solidFill>
            <a:schemeClr val="bg2"/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US" noProof="0"/>
              <a:t>Click icon to add picture</a:t>
            </a:r>
            <a:endParaRPr lang="en-US" noProof="0" dirty="0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0DC2055F-AE3F-46BE-B57E-A0F1A86D1C36}"/>
              </a:ext>
            </a:extLst>
          </p:cNvPr>
          <p:cNvGrpSpPr/>
          <p:nvPr userDrawn="1"/>
        </p:nvGrpSpPr>
        <p:grpSpPr>
          <a:xfrm>
            <a:off x="-1728305" y="-2049517"/>
            <a:ext cx="8917229" cy="10769768"/>
            <a:chOff x="11114088" y="2241550"/>
            <a:chExt cx="1905000" cy="2354263"/>
          </a:xfrm>
          <a:solidFill>
            <a:schemeClr val="bg1">
              <a:alpha val="16000"/>
            </a:schemeClr>
          </a:solidFill>
        </p:grpSpPr>
        <p:sp>
          <p:nvSpPr>
            <p:cNvPr id="15" name="Freeform 5">
              <a:extLst>
                <a:ext uri="{FF2B5EF4-FFF2-40B4-BE49-F238E27FC236}">
                  <a16:creationId xmlns:a16="http://schemas.microsoft.com/office/drawing/2014/main" id="{C98EF042-A3B8-406D-BC16-153A989F571A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14088" y="2241550"/>
              <a:ext cx="1905000" cy="2354263"/>
            </a:xfrm>
            <a:custGeom>
              <a:avLst/>
              <a:gdLst>
                <a:gd name="T0" fmla="*/ 0 w 447"/>
                <a:gd name="T1" fmla="*/ 264 h 553"/>
                <a:gd name="T2" fmla="*/ 141 w 447"/>
                <a:gd name="T3" fmla="*/ 48 h 553"/>
                <a:gd name="T4" fmla="*/ 414 w 447"/>
                <a:gd name="T5" fmla="*/ 67 h 553"/>
                <a:gd name="T6" fmla="*/ 438 w 447"/>
                <a:gd name="T7" fmla="*/ 98 h 553"/>
                <a:gd name="T8" fmla="*/ 391 w 447"/>
                <a:gd name="T9" fmla="*/ 111 h 553"/>
                <a:gd name="T10" fmla="*/ 94 w 447"/>
                <a:gd name="T11" fmla="*/ 149 h 553"/>
                <a:gd name="T12" fmla="*/ 107 w 447"/>
                <a:gd name="T13" fmla="*/ 424 h 553"/>
                <a:gd name="T14" fmla="*/ 383 w 447"/>
                <a:gd name="T15" fmla="*/ 453 h 553"/>
                <a:gd name="T16" fmla="*/ 393 w 447"/>
                <a:gd name="T17" fmla="*/ 446 h 553"/>
                <a:gd name="T18" fmla="*/ 433 w 447"/>
                <a:gd name="T19" fmla="*/ 449 h 553"/>
                <a:gd name="T20" fmla="*/ 421 w 447"/>
                <a:gd name="T21" fmla="*/ 485 h 553"/>
                <a:gd name="T22" fmla="*/ 194 w 447"/>
                <a:gd name="T23" fmla="*/ 531 h 553"/>
                <a:gd name="T24" fmla="*/ 0 w 447"/>
                <a:gd name="T25" fmla="*/ 264 h 5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47" h="553">
                  <a:moveTo>
                    <a:pt x="0" y="264"/>
                  </a:moveTo>
                  <a:cubicBezTo>
                    <a:pt x="5" y="176"/>
                    <a:pt x="49" y="96"/>
                    <a:pt x="141" y="48"/>
                  </a:cubicBezTo>
                  <a:cubicBezTo>
                    <a:pt x="235" y="0"/>
                    <a:pt x="327" y="9"/>
                    <a:pt x="414" y="67"/>
                  </a:cubicBezTo>
                  <a:cubicBezTo>
                    <a:pt x="425" y="75"/>
                    <a:pt x="439" y="82"/>
                    <a:pt x="438" y="98"/>
                  </a:cubicBezTo>
                  <a:cubicBezTo>
                    <a:pt x="437" y="120"/>
                    <a:pt x="413" y="127"/>
                    <a:pt x="391" y="111"/>
                  </a:cubicBezTo>
                  <a:cubicBezTo>
                    <a:pt x="294" y="40"/>
                    <a:pt x="166" y="56"/>
                    <a:pt x="94" y="149"/>
                  </a:cubicBezTo>
                  <a:cubicBezTo>
                    <a:pt x="30" y="231"/>
                    <a:pt x="36" y="349"/>
                    <a:pt x="107" y="424"/>
                  </a:cubicBezTo>
                  <a:cubicBezTo>
                    <a:pt x="180" y="502"/>
                    <a:pt x="296" y="514"/>
                    <a:pt x="383" y="453"/>
                  </a:cubicBezTo>
                  <a:cubicBezTo>
                    <a:pt x="386" y="451"/>
                    <a:pt x="390" y="449"/>
                    <a:pt x="393" y="446"/>
                  </a:cubicBezTo>
                  <a:cubicBezTo>
                    <a:pt x="407" y="433"/>
                    <a:pt x="420" y="433"/>
                    <a:pt x="433" y="449"/>
                  </a:cubicBezTo>
                  <a:cubicBezTo>
                    <a:pt x="447" y="467"/>
                    <a:pt x="433" y="477"/>
                    <a:pt x="421" y="485"/>
                  </a:cubicBezTo>
                  <a:cubicBezTo>
                    <a:pt x="353" y="537"/>
                    <a:pt x="277" y="553"/>
                    <a:pt x="194" y="531"/>
                  </a:cubicBezTo>
                  <a:cubicBezTo>
                    <a:pt x="79" y="501"/>
                    <a:pt x="1" y="397"/>
                    <a:pt x="0" y="26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16" name="Freeform 6">
              <a:extLst>
                <a:ext uri="{FF2B5EF4-FFF2-40B4-BE49-F238E27FC236}">
                  <a16:creationId xmlns:a16="http://schemas.microsoft.com/office/drawing/2014/main" id="{68E5FAC9-A660-4D7A-AC84-0A7C8CC3BB65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12538" y="2590800"/>
              <a:ext cx="835025" cy="1673225"/>
            </a:xfrm>
            <a:custGeom>
              <a:avLst/>
              <a:gdLst>
                <a:gd name="T0" fmla="*/ 0 w 196"/>
                <a:gd name="T1" fmla="*/ 198 h 393"/>
                <a:gd name="T2" fmla="*/ 157 w 196"/>
                <a:gd name="T3" fmla="*/ 8 h 393"/>
                <a:gd name="T4" fmla="*/ 192 w 196"/>
                <a:gd name="T5" fmla="*/ 22 h 393"/>
                <a:gd name="T6" fmla="*/ 167 w 196"/>
                <a:gd name="T7" fmla="*/ 56 h 393"/>
                <a:gd name="T8" fmla="*/ 48 w 196"/>
                <a:gd name="T9" fmla="*/ 198 h 393"/>
                <a:gd name="T10" fmla="*/ 170 w 196"/>
                <a:gd name="T11" fmla="*/ 339 h 393"/>
                <a:gd name="T12" fmla="*/ 193 w 196"/>
                <a:gd name="T13" fmla="*/ 372 h 393"/>
                <a:gd name="T14" fmla="*/ 160 w 196"/>
                <a:gd name="T15" fmla="*/ 387 h 393"/>
                <a:gd name="T16" fmla="*/ 0 w 196"/>
                <a:gd name="T17" fmla="*/ 198 h 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6" h="393">
                  <a:moveTo>
                    <a:pt x="0" y="198"/>
                  </a:moveTo>
                  <a:cubicBezTo>
                    <a:pt x="0" y="103"/>
                    <a:pt x="64" y="26"/>
                    <a:pt x="157" y="8"/>
                  </a:cubicBezTo>
                  <a:cubicBezTo>
                    <a:pt x="171" y="6"/>
                    <a:pt x="188" y="0"/>
                    <a:pt x="192" y="22"/>
                  </a:cubicBezTo>
                  <a:cubicBezTo>
                    <a:pt x="196" y="41"/>
                    <a:pt x="190" y="52"/>
                    <a:pt x="167" y="56"/>
                  </a:cubicBezTo>
                  <a:cubicBezTo>
                    <a:pt x="95" y="70"/>
                    <a:pt x="47" y="129"/>
                    <a:pt x="48" y="198"/>
                  </a:cubicBezTo>
                  <a:cubicBezTo>
                    <a:pt x="48" y="267"/>
                    <a:pt x="97" y="325"/>
                    <a:pt x="170" y="339"/>
                  </a:cubicBezTo>
                  <a:cubicBezTo>
                    <a:pt x="191" y="343"/>
                    <a:pt x="195" y="354"/>
                    <a:pt x="193" y="372"/>
                  </a:cubicBezTo>
                  <a:cubicBezTo>
                    <a:pt x="190" y="393"/>
                    <a:pt x="174" y="389"/>
                    <a:pt x="160" y="387"/>
                  </a:cubicBezTo>
                  <a:cubicBezTo>
                    <a:pt x="70" y="375"/>
                    <a:pt x="0" y="293"/>
                    <a:pt x="0" y="19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</p:grpSp>
      <p:pic>
        <p:nvPicPr>
          <p:cNvPr id="9" name="Picture 8">
            <a:extLst>
              <a:ext uri="{FF2B5EF4-FFF2-40B4-BE49-F238E27FC236}">
                <a16:creationId xmlns:a16="http://schemas.microsoft.com/office/drawing/2014/main" id="{4FE28ACC-E44C-4381-B768-0310810E78D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15850" y="391862"/>
            <a:ext cx="1745251" cy="673365"/>
          </a:xfrm>
          <a:prstGeom prst="rect">
            <a:avLst/>
          </a:prstGeom>
        </p:spPr>
      </p:pic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77C312F4-62C2-4903-8C4B-423A8717E481}"/>
              </a:ext>
            </a:extLst>
          </p:cNvPr>
          <p:cNvCxnSpPr/>
          <p:nvPr userDrawn="1"/>
        </p:nvCxnSpPr>
        <p:spPr>
          <a:xfrm>
            <a:off x="6469778" y="4233582"/>
            <a:ext cx="2532336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9" name="Graphic 18" descr="Envelope">
            <a:extLst>
              <a:ext uri="{FF2B5EF4-FFF2-40B4-BE49-F238E27FC236}">
                <a16:creationId xmlns:a16="http://schemas.microsoft.com/office/drawing/2014/main" id="{A686352B-226C-4579-B831-0DC14EC3895E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41475" y="4452337"/>
            <a:ext cx="387795" cy="387795"/>
          </a:xfrm>
          <a:prstGeom prst="rect">
            <a:avLst/>
          </a:prstGeom>
        </p:spPr>
      </p:pic>
      <p:pic>
        <p:nvPicPr>
          <p:cNvPr id="20" name="Graphic 19" descr="Network">
            <a:extLst>
              <a:ext uri="{FF2B5EF4-FFF2-40B4-BE49-F238E27FC236}">
                <a16:creationId xmlns:a16="http://schemas.microsoft.com/office/drawing/2014/main" id="{460C8169-012B-451A-A6C2-6FEC0DC82AFC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22084" y="4925640"/>
            <a:ext cx="426575" cy="426575"/>
          </a:xfrm>
          <a:prstGeom prst="rect">
            <a:avLst/>
          </a:prstGeom>
        </p:spPr>
      </p:pic>
      <p:sp>
        <p:nvSpPr>
          <p:cNvPr id="21" name="Subtitle 2">
            <a:extLst>
              <a:ext uri="{FF2B5EF4-FFF2-40B4-BE49-F238E27FC236}">
                <a16:creationId xmlns:a16="http://schemas.microsoft.com/office/drawing/2014/main" id="{ADF17BC1-06CE-42EA-A970-31A7ED871AA4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7002130" y="4484691"/>
            <a:ext cx="4540440" cy="503167"/>
          </a:xfrm>
        </p:spPr>
        <p:txBody>
          <a:bodyPr>
            <a:noAutofit/>
          </a:bodyPr>
          <a:lstStyle>
            <a:lvl1pPr marL="0" indent="0" algn="l">
              <a:buNone/>
              <a:defRPr sz="1600" b="0" cap="all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noProof="0" dirty="0"/>
              <a:t>email</a:t>
            </a:r>
          </a:p>
        </p:txBody>
      </p:sp>
      <p:sp>
        <p:nvSpPr>
          <p:cNvPr id="22" name="Text Placeholder 6">
            <a:extLst>
              <a:ext uri="{FF2B5EF4-FFF2-40B4-BE49-F238E27FC236}">
                <a16:creationId xmlns:a16="http://schemas.microsoft.com/office/drawing/2014/main" id="{7035F1B3-4E91-44FF-B4E7-E5D87C7A034C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002320" y="5012635"/>
            <a:ext cx="4533900" cy="503238"/>
          </a:xfrm>
        </p:spPr>
        <p:txBody>
          <a:bodyPr vert="horz" lIns="91440" tIns="45720" rIns="91440" bIns="45720" rtlCol="0">
            <a:noAutofit/>
          </a:bodyPr>
          <a:lstStyle>
            <a:lvl1pPr marL="0" indent="0">
              <a:buNone/>
              <a:defRPr lang="en-US" sz="1600" b="0" cap="all" baseline="0" dirty="0" smtClean="0">
                <a:solidFill>
                  <a:schemeClr val="bg1"/>
                </a:solidFill>
              </a:defRPr>
            </a:lvl1pPr>
          </a:lstStyle>
          <a:p>
            <a:pPr marL="228600" lvl="0" indent="-228600"/>
            <a:r>
              <a:rPr lang="en-US" noProof="0" dirty="0"/>
              <a:t>Website </a:t>
            </a:r>
            <a:r>
              <a:rPr lang="en-US" noProof="0" dirty="0" err="1"/>
              <a:t>url</a:t>
            </a:r>
            <a:r>
              <a:rPr lang="en-US" noProof="0" dirty="0"/>
              <a:t> here</a:t>
            </a:r>
          </a:p>
        </p:txBody>
      </p:sp>
      <p:sp>
        <p:nvSpPr>
          <p:cNvPr id="18" name="Title 1">
            <a:extLst>
              <a:ext uri="{FF2B5EF4-FFF2-40B4-BE49-F238E27FC236}">
                <a16:creationId xmlns:a16="http://schemas.microsoft.com/office/drawing/2014/main" id="{525B5135-F466-4A63-A42C-3BB2BAA7D2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69778" y="3158641"/>
            <a:ext cx="5011410" cy="921807"/>
          </a:xfrm>
          <a:noFill/>
        </p:spPr>
        <p:txBody>
          <a:bodyPr wrap="square" rtlCol="0">
            <a:noAutofit/>
          </a:bodyPr>
          <a:lstStyle>
            <a:lvl1pPr>
              <a:defRPr lang="en-US" sz="6000" b="1" cap="all" baseline="0" dirty="0">
                <a:solidFill>
                  <a:schemeClr val="bg1"/>
                </a:solidFill>
                <a:ea typeface="+mn-ea"/>
                <a:cs typeface="+mn-cs"/>
              </a:defRPr>
            </a:lvl1pPr>
          </a:lstStyle>
          <a:p>
            <a:pPr marL="0" lvl="0"/>
            <a:r>
              <a:rPr lang="en-US" noProof="0"/>
              <a:t>Click to edit Master title style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81010702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7333">
          <p15:clr>
            <a:srgbClr val="FBAE40"/>
          </p15:clr>
        </p15:guide>
        <p15:guide id="4" pos="362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86299464-ED20-4919-8B3A-2CFAE8DA2347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1F54E98B-AC75-484D-9121-68498EB888AA}"/>
              </a:ext>
            </a:extLst>
          </p:cNvPr>
          <p:cNvSpPr/>
          <p:nvPr userDrawn="1"/>
        </p:nvSpPr>
        <p:spPr>
          <a:xfrm>
            <a:off x="754010" y="708293"/>
            <a:ext cx="5334029" cy="5334029"/>
          </a:xfrm>
          <a:prstGeom prst="ellipse">
            <a:avLst/>
          </a:prstGeom>
          <a:solidFill>
            <a:schemeClr val="bg1">
              <a:alpha val="1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456FD49-C258-4333-9422-358C976A341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343650" y="2173288"/>
            <a:ext cx="5143500" cy="2090808"/>
          </a:xfrm>
        </p:spPr>
        <p:txBody>
          <a:bodyPr anchor="b">
            <a:noAutofit/>
          </a:bodyPr>
          <a:lstStyle>
            <a:lvl1pPr algn="l">
              <a:defRPr sz="5400" b="1" cap="all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noProof="0" dirty="0"/>
              <a:t>Title comes here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9758E15-A93D-4FB9-843D-1490E27A151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343650" y="4279971"/>
            <a:ext cx="5143500" cy="503167"/>
          </a:xfrm>
        </p:spPr>
        <p:txBody>
          <a:bodyPr>
            <a:noAutofit/>
          </a:bodyPr>
          <a:lstStyle>
            <a:lvl1pPr marL="0" indent="0" algn="l">
              <a:buNone/>
              <a:defRPr sz="1800" b="0" cap="all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noProof="0"/>
              <a:t>Click to edit Master subtitle style</a:t>
            </a:r>
            <a:endParaRPr lang="en-US" noProof="0" dirty="0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0DC2055F-AE3F-46BE-B57E-A0F1A86D1C36}"/>
              </a:ext>
            </a:extLst>
          </p:cNvPr>
          <p:cNvGrpSpPr/>
          <p:nvPr userDrawn="1"/>
        </p:nvGrpSpPr>
        <p:grpSpPr>
          <a:xfrm>
            <a:off x="-1728305" y="-2049517"/>
            <a:ext cx="8917229" cy="10769768"/>
            <a:chOff x="11114088" y="2241550"/>
            <a:chExt cx="1905000" cy="2354263"/>
          </a:xfrm>
          <a:solidFill>
            <a:schemeClr val="bg1">
              <a:alpha val="16000"/>
            </a:schemeClr>
          </a:solidFill>
        </p:grpSpPr>
        <p:sp>
          <p:nvSpPr>
            <p:cNvPr id="15" name="Freeform 5">
              <a:extLst>
                <a:ext uri="{FF2B5EF4-FFF2-40B4-BE49-F238E27FC236}">
                  <a16:creationId xmlns:a16="http://schemas.microsoft.com/office/drawing/2014/main" id="{C98EF042-A3B8-406D-BC16-153A989F571A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14088" y="2241550"/>
              <a:ext cx="1905000" cy="2354263"/>
            </a:xfrm>
            <a:custGeom>
              <a:avLst/>
              <a:gdLst>
                <a:gd name="T0" fmla="*/ 0 w 447"/>
                <a:gd name="T1" fmla="*/ 264 h 553"/>
                <a:gd name="T2" fmla="*/ 141 w 447"/>
                <a:gd name="T3" fmla="*/ 48 h 553"/>
                <a:gd name="T4" fmla="*/ 414 w 447"/>
                <a:gd name="T5" fmla="*/ 67 h 553"/>
                <a:gd name="T6" fmla="*/ 438 w 447"/>
                <a:gd name="T7" fmla="*/ 98 h 553"/>
                <a:gd name="T8" fmla="*/ 391 w 447"/>
                <a:gd name="T9" fmla="*/ 111 h 553"/>
                <a:gd name="T10" fmla="*/ 94 w 447"/>
                <a:gd name="T11" fmla="*/ 149 h 553"/>
                <a:gd name="T12" fmla="*/ 107 w 447"/>
                <a:gd name="T13" fmla="*/ 424 h 553"/>
                <a:gd name="T14" fmla="*/ 383 w 447"/>
                <a:gd name="T15" fmla="*/ 453 h 553"/>
                <a:gd name="T16" fmla="*/ 393 w 447"/>
                <a:gd name="T17" fmla="*/ 446 h 553"/>
                <a:gd name="T18" fmla="*/ 433 w 447"/>
                <a:gd name="T19" fmla="*/ 449 h 553"/>
                <a:gd name="T20" fmla="*/ 421 w 447"/>
                <a:gd name="T21" fmla="*/ 485 h 553"/>
                <a:gd name="T22" fmla="*/ 194 w 447"/>
                <a:gd name="T23" fmla="*/ 531 h 553"/>
                <a:gd name="T24" fmla="*/ 0 w 447"/>
                <a:gd name="T25" fmla="*/ 264 h 5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47" h="553">
                  <a:moveTo>
                    <a:pt x="0" y="264"/>
                  </a:moveTo>
                  <a:cubicBezTo>
                    <a:pt x="5" y="176"/>
                    <a:pt x="49" y="96"/>
                    <a:pt x="141" y="48"/>
                  </a:cubicBezTo>
                  <a:cubicBezTo>
                    <a:pt x="235" y="0"/>
                    <a:pt x="327" y="9"/>
                    <a:pt x="414" y="67"/>
                  </a:cubicBezTo>
                  <a:cubicBezTo>
                    <a:pt x="425" y="75"/>
                    <a:pt x="439" y="82"/>
                    <a:pt x="438" y="98"/>
                  </a:cubicBezTo>
                  <a:cubicBezTo>
                    <a:pt x="437" y="120"/>
                    <a:pt x="413" y="127"/>
                    <a:pt x="391" y="111"/>
                  </a:cubicBezTo>
                  <a:cubicBezTo>
                    <a:pt x="294" y="40"/>
                    <a:pt x="166" y="56"/>
                    <a:pt x="94" y="149"/>
                  </a:cubicBezTo>
                  <a:cubicBezTo>
                    <a:pt x="30" y="231"/>
                    <a:pt x="36" y="349"/>
                    <a:pt x="107" y="424"/>
                  </a:cubicBezTo>
                  <a:cubicBezTo>
                    <a:pt x="180" y="502"/>
                    <a:pt x="296" y="514"/>
                    <a:pt x="383" y="453"/>
                  </a:cubicBezTo>
                  <a:cubicBezTo>
                    <a:pt x="386" y="451"/>
                    <a:pt x="390" y="449"/>
                    <a:pt x="393" y="446"/>
                  </a:cubicBezTo>
                  <a:cubicBezTo>
                    <a:pt x="407" y="433"/>
                    <a:pt x="420" y="433"/>
                    <a:pt x="433" y="449"/>
                  </a:cubicBezTo>
                  <a:cubicBezTo>
                    <a:pt x="447" y="467"/>
                    <a:pt x="433" y="477"/>
                    <a:pt x="421" y="485"/>
                  </a:cubicBezTo>
                  <a:cubicBezTo>
                    <a:pt x="353" y="537"/>
                    <a:pt x="277" y="553"/>
                    <a:pt x="194" y="531"/>
                  </a:cubicBezTo>
                  <a:cubicBezTo>
                    <a:pt x="79" y="501"/>
                    <a:pt x="1" y="397"/>
                    <a:pt x="0" y="26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16" name="Freeform 6">
              <a:extLst>
                <a:ext uri="{FF2B5EF4-FFF2-40B4-BE49-F238E27FC236}">
                  <a16:creationId xmlns:a16="http://schemas.microsoft.com/office/drawing/2014/main" id="{68E5FAC9-A660-4D7A-AC84-0A7C8CC3BB65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12538" y="2590800"/>
              <a:ext cx="835025" cy="1673225"/>
            </a:xfrm>
            <a:custGeom>
              <a:avLst/>
              <a:gdLst>
                <a:gd name="T0" fmla="*/ 0 w 196"/>
                <a:gd name="T1" fmla="*/ 198 h 393"/>
                <a:gd name="T2" fmla="*/ 157 w 196"/>
                <a:gd name="T3" fmla="*/ 8 h 393"/>
                <a:gd name="T4" fmla="*/ 192 w 196"/>
                <a:gd name="T5" fmla="*/ 22 h 393"/>
                <a:gd name="T6" fmla="*/ 167 w 196"/>
                <a:gd name="T7" fmla="*/ 56 h 393"/>
                <a:gd name="T8" fmla="*/ 48 w 196"/>
                <a:gd name="T9" fmla="*/ 198 h 393"/>
                <a:gd name="T10" fmla="*/ 170 w 196"/>
                <a:gd name="T11" fmla="*/ 339 h 393"/>
                <a:gd name="T12" fmla="*/ 193 w 196"/>
                <a:gd name="T13" fmla="*/ 372 h 393"/>
                <a:gd name="T14" fmla="*/ 160 w 196"/>
                <a:gd name="T15" fmla="*/ 387 h 393"/>
                <a:gd name="T16" fmla="*/ 0 w 196"/>
                <a:gd name="T17" fmla="*/ 198 h 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6" h="393">
                  <a:moveTo>
                    <a:pt x="0" y="198"/>
                  </a:moveTo>
                  <a:cubicBezTo>
                    <a:pt x="0" y="103"/>
                    <a:pt x="64" y="26"/>
                    <a:pt x="157" y="8"/>
                  </a:cubicBezTo>
                  <a:cubicBezTo>
                    <a:pt x="171" y="6"/>
                    <a:pt x="188" y="0"/>
                    <a:pt x="192" y="22"/>
                  </a:cubicBezTo>
                  <a:cubicBezTo>
                    <a:pt x="196" y="41"/>
                    <a:pt x="190" y="52"/>
                    <a:pt x="167" y="56"/>
                  </a:cubicBezTo>
                  <a:cubicBezTo>
                    <a:pt x="95" y="70"/>
                    <a:pt x="47" y="129"/>
                    <a:pt x="48" y="198"/>
                  </a:cubicBezTo>
                  <a:cubicBezTo>
                    <a:pt x="48" y="267"/>
                    <a:pt x="97" y="325"/>
                    <a:pt x="170" y="339"/>
                  </a:cubicBezTo>
                  <a:cubicBezTo>
                    <a:pt x="191" y="343"/>
                    <a:pt x="195" y="354"/>
                    <a:pt x="193" y="372"/>
                  </a:cubicBezTo>
                  <a:cubicBezTo>
                    <a:pt x="190" y="393"/>
                    <a:pt x="174" y="389"/>
                    <a:pt x="160" y="387"/>
                  </a:cubicBezTo>
                  <a:cubicBezTo>
                    <a:pt x="70" y="375"/>
                    <a:pt x="0" y="293"/>
                    <a:pt x="0" y="19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</p:grpSp>
      <p:pic>
        <p:nvPicPr>
          <p:cNvPr id="9" name="Picture 8">
            <a:extLst>
              <a:ext uri="{FF2B5EF4-FFF2-40B4-BE49-F238E27FC236}">
                <a16:creationId xmlns:a16="http://schemas.microsoft.com/office/drawing/2014/main" id="{4FE28ACC-E44C-4381-B768-0310810E78D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15850" y="391862"/>
            <a:ext cx="1745251" cy="673365"/>
          </a:xfrm>
          <a:prstGeom prst="rect">
            <a:avLst/>
          </a:prstGeom>
        </p:spPr>
      </p:pic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819AFA09-F4B1-493D-BCAD-FF30C20CD1AA}"/>
              </a:ext>
            </a:extLst>
          </p:cNvPr>
          <p:cNvCxnSpPr/>
          <p:nvPr userDrawn="1"/>
        </p:nvCxnSpPr>
        <p:spPr>
          <a:xfrm>
            <a:off x="6469778" y="4233582"/>
            <a:ext cx="2532336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5905788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7333">
          <p15:clr>
            <a:srgbClr val="FBAE40"/>
          </p15:clr>
        </p15:guide>
        <p15:guide id="4" pos="362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F9087E09-D75F-4E26-B01E-A1A09BA2EA70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F7A70B7-7ADE-4E0B-B956-363B0B1AA6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82563"/>
            <a:ext cx="10515600" cy="940181"/>
          </a:xfrm>
        </p:spPr>
        <p:txBody>
          <a:bodyPr anchor="b">
            <a:noAutofit/>
          </a:bodyPr>
          <a:lstStyle>
            <a:lvl1pPr algn="ctr">
              <a:defRPr sz="4000" b="1" cap="all" baseline="0"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Click to edit Master title style</a:t>
            </a:r>
            <a:endParaRPr lang="en-US" noProof="0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5FC40B0-ED27-47E5-A3C2-32A8418567E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biLevel thresh="2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9638" y="6260507"/>
            <a:ext cx="1075427" cy="414929"/>
          </a:xfrm>
          <a:prstGeom prst="rect">
            <a:avLst/>
          </a:prstGeom>
        </p:spPr>
      </p:pic>
      <p:sp>
        <p:nvSpPr>
          <p:cNvPr id="11" name="Oval 10">
            <a:extLst>
              <a:ext uri="{FF2B5EF4-FFF2-40B4-BE49-F238E27FC236}">
                <a16:creationId xmlns:a16="http://schemas.microsoft.com/office/drawing/2014/main" id="{8931D2A9-0B92-4197-8802-80424C14EA7E}"/>
              </a:ext>
            </a:extLst>
          </p:cNvPr>
          <p:cNvSpPr/>
          <p:nvPr userDrawn="1"/>
        </p:nvSpPr>
        <p:spPr>
          <a:xfrm>
            <a:off x="11371669" y="6409397"/>
            <a:ext cx="280051" cy="280051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3B74B0-30B9-45C2-9AE6-45D1978AAF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63696" y="6455739"/>
            <a:ext cx="294460" cy="187367"/>
          </a:xfrm>
        </p:spPr>
        <p:txBody>
          <a:bodyPr lIns="0" tIns="0" rIns="0" bIns="0"/>
          <a:lstStyle>
            <a:lvl1pPr algn="ctr">
              <a:defRPr sz="900">
                <a:solidFill>
                  <a:srgbClr val="2C567A"/>
                </a:solidFill>
                <a:latin typeface="+mn-lt"/>
              </a:defRPr>
            </a:lvl1pPr>
          </a:lstStyle>
          <a:p>
            <a:fld id="{9EC71654-96A5-4280-94F3-931C61A9F92C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AD5251EA-F450-4DD1-995B-DC89513424C8}"/>
              </a:ext>
            </a:extLst>
          </p:cNvPr>
          <p:cNvGrpSpPr/>
          <p:nvPr userDrawn="1"/>
        </p:nvGrpSpPr>
        <p:grpSpPr>
          <a:xfrm rot="16200000">
            <a:off x="1637386" y="1473117"/>
            <a:ext cx="8917229" cy="10769768"/>
            <a:chOff x="-1728305" y="-2049517"/>
            <a:chExt cx="8917229" cy="10769768"/>
          </a:xfrm>
        </p:grpSpPr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44882F4E-E8C8-46FE-A9C8-7B79782767F6}"/>
                </a:ext>
              </a:extLst>
            </p:cNvPr>
            <p:cNvSpPr/>
            <p:nvPr userDrawn="1"/>
          </p:nvSpPr>
          <p:spPr>
            <a:xfrm>
              <a:off x="754010" y="708293"/>
              <a:ext cx="5334029" cy="5334029"/>
            </a:xfrm>
            <a:prstGeom prst="ellipse">
              <a:avLst/>
            </a:prstGeom>
            <a:solidFill>
              <a:schemeClr val="bg1">
                <a:alpha val="1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965CD13B-04FB-40D5-AF62-2F43CF49BA9B}"/>
                </a:ext>
              </a:extLst>
            </p:cNvPr>
            <p:cNvGrpSpPr/>
            <p:nvPr userDrawn="1"/>
          </p:nvGrpSpPr>
          <p:grpSpPr>
            <a:xfrm>
              <a:off x="-1728305" y="-2049517"/>
              <a:ext cx="8917229" cy="10769768"/>
              <a:chOff x="11114088" y="2241550"/>
              <a:chExt cx="1905000" cy="2354263"/>
            </a:xfrm>
            <a:solidFill>
              <a:schemeClr val="bg1">
                <a:alpha val="16000"/>
              </a:schemeClr>
            </a:solidFill>
          </p:grpSpPr>
          <p:sp>
            <p:nvSpPr>
              <p:cNvPr id="19" name="Freeform 5">
                <a:extLst>
                  <a:ext uri="{FF2B5EF4-FFF2-40B4-BE49-F238E27FC236}">
                    <a16:creationId xmlns:a16="http://schemas.microsoft.com/office/drawing/2014/main" id="{01876F8F-C11E-4FB2-8150-1F0602752F9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114088" y="2241550"/>
                <a:ext cx="1905000" cy="2354263"/>
              </a:xfrm>
              <a:custGeom>
                <a:avLst/>
                <a:gdLst>
                  <a:gd name="T0" fmla="*/ 0 w 447"/>
                  <a:gd name="T1" fmla="*/ 264 h 553"/>
                  <a:gd name="T2" fmla="*/ 141 w 447"/>
                  <a:gd name="T3" fmla="*/ 48 h 553"/>
                  <a:gd name="T4" fmla="*/ 414 w 447"/>
                  <a:gd name="T5" fmla="*/ 67 h 553"/>
                  <a:gd name="T6" fmla="*/ 438 w 447"/>
                  <a:gd name="T7" fmla="*/ 98 h 553"/>
                  <a:gd name="T8" fmla="*/ 391 w 447"/>
                  <a:gd name="T9" fmla="*/ 111 h 553"/>
                  <a:gd name="T10" fmla="*/ 94 w 447"/>
                  <a:gd name="T11" fmla="*/ 149 h 553"/>
                  <a:gd name="T12" fmla="*/ 107 w 447"/>
                  <a:gd name="T13" fmla="*/ 424 h 553"/>
                  <a:gd name="T14" fmla="*/ 383 w 447"/>
                  <a:gd name="T15" fmla="*/ 453 h 553"/>
                  <a:gd name="T16" fmla="*/ 393 w 447"/>
                  <a:gd name="T17" fmla="*/ 446 h 553"/>
                  <a:gd name="T18" fmla="*/ 433 w 447"/>
                  <a:gd name="T19" fmla="*/ 449 h 553"/>
                  <a:gd name="T20" fmla="*/ 421 w 447"/>
                  <a:gd name="T21" fmla="*/ 485 h 553"/>
                  <a:gd name="T22" fmla="*/ 194 w 447"/>
                  <a:gd name="T23" fmla="*/ 531 h 553"/>
                  <a:gd name="T24" fmla="*/ 0 w 447"/>
                  <a:gd name="T25" fmla="*/ 264 h 5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47" h="553">
                    <a:moveTo>
                      <a:pt x="0" y="264"/>
                    </a:moveTo>
                    <a:cubicBezTo>
                      <a:pt x="5" y="176"/>
                      <a:pt x="49" y="96"/>
                      <a:pt x="141" y="48"/>
                    </a:cubicBezTo>
                    <a:cubicBezTo>
                      <a:pt x="235" y="0"/>
                      <a:pt x="327" y="9"/>
                      <a:pt x="414" y="67"/>
                    </a:cubicBezTo>
                    <a:cubicBezTo>
                      <a:pt x="425" y="75"/>
                      <a:pt x="439" y="82"/>
                      <a:pt x="438" y="98"/>
                    </a:cubicBezTo>
                    <a:cubicBezTo>
                      <a:pt x="437" y="120"/>
                      <a:pt x="413" y="127"/>
                      <a:pt x="391" y="111"/>
                    </a:cubicBezTo>
                    <a:cubicBezTo>
                      <a:pt x="294" y="40"/>
                      <a:pt x="166" y="56"/>
                      <a:pt x="94" y="149"/>
                    </a:cubicBezTo>
                    <a:cubicBezTo>
                      <a:pt x="30" y="231"/>
                      <a:pt x="36" y="349"/>
                      <a:pt x="107" y="424"/>
                    </a:cubicBezTo>
                    <a:cubicBezTo>
                      <a:pt x="180" y="502"/>
                      <a:pt x="296" y="514"/>
                      <a:pt x="383" y="453"/>
                    </a:cubicBezTo>
                    <a:cubicBezTo>
                      <a:pt x="386" y="451"/>
                      <a:pt x="390" y="449"/>
                      <a:pt x="393" y="446"/>
                    </a:cubicBezTo>
                    <a:cubicBezTo>
                      <a:pt x="407" y="433"/>
                      <a:pt x="420" y="433"/>
                      <a:pt x="433" y="449"/>
                    </a:cubicBezTo>
                    <a:cubicBezTo>
                      <a:pt x="447" y="467"/>
                      <a:pt x="433" y="477"/>
                      <a:pt x="421" y="485"/>
                    </a:cubicBezTo>
                    <a:cubicBezTo>
                      <a:pt x="353" y="537"/>
                      <a:pt x="277" y="553"/>
                      <a:pt x="194" y="531"/>
                    </a:cubicBezTo>
                    <a:cubicBezTo>
                      <a:pt x="79" y="501"/>
                      <a:pt x="1" y="397"/>
                      <a:pt x="0" y="26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20" name="Freeform 6">
                <a:extLst>
                  <a:ext uri="{FF2B5EF4-FFF2-40B4-BE49-F238E27FC236}">
                    <a16:creationId xmlns:a16="http://schemas.microsoft.com/office/drawing/2014/main" id="{08A1D05F-5F61-4156-8C83-1A002AA1E88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412538" y="2590800"/>
                <a:ext cx="835025" cy="1673225"/>
              </a:xfrm>
              <a:custGeom>
                <a:avLst/>
                <a:gdLst>
                  <a:gd name="T0" fmla="*/ 0 w 196"/>
                  <a:gd name="T1" fmla="*/ 198 h 393"/>
                  <a:gd name="T2" fmla="*/ 157 w 196"/>
                  <a:gd name="T3" fmla="*/ 8 h 393"/>
                  <a:gd name="T4" fmla="*/ 192 w 196"/>
                  <a:gd name="T5" fmla="*/ 22 h 393"/>
                  <a:gd name="T6" fmla="*/ 167 w 196"/>
                  <a:gd name="T7" fmla="*/ 56 h 393"/>
                  <a:gd name="T8" fmla="*/ 48 w 196"/>
                  <a:gd name="T9" fmla="*/ 198 h 393"/>
                  <a:gd name="T10" fmla="*/ 170 w 196"/>
                  <a:gd name="T11" fmla="*/ 339 h 393"/>
                  <a:gd name="T12" fmla="*/ 193 w 196"/>
                  <a:gd name="T13" fmla="*/ 372 h 393"/>
                  <a:gd name="T14" fmla="*/ 160 w 196"/>
                  <a:gd name="T15" fmla="*/ 387 h 393"/>
                  <a:gd name="T16" fmla="*/ 0 w 196"/>
                  <a:gd name="T17" fmla="*/ 198 h 3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96" h="393">
                    <a:moveTo>
                      <a:pt x="0" y="198"/>
                    </a:moveTo>
                    <a:cubicBezTo>
                      <a:pt x="0" y="103"/>
                      <a:pt x="64" y="26"/>
                      <a:pt x="157" y="8"/>
                    </a:cubicBezTo>
                    <a:cubicBezTo>
                      <a:pt x="171" y="6"/>
                      <a:pt x="188" y="0"/>
                      <a:pt x="192" y="22"/>
                    </a:cubicBezTo>
                    <a:cubicBezTo>
                      <a:pt x="196" y="41"/>
                      <a:pt x="190" y="52"/>
                      <a:pt x="167" y="56"/>
                    </a:cubicBezTo>
                    <a:cubicBezTo>
                      <a:pt x="95" y="70"/>
                      <a:pt x="47" y="129"/>
                      <a:pt x="48" y="198"/>
                    </a:cubicBezTo>
                    <a:cubicBezTo>
                      <a:pt x="48" y="267"/>
                      <a:pt x="97" y="325"/>
                      <a:pt x="170" y="339"/>
                    </a:cubicBezTo>
                    <a:cubicBezTo>
                      <a:pt x="191" y="343"/>
                      <a:pt x="195" y="354"/>
                      <a:pt x="193" y="372"/>
                    </a:cubicBezTo>
                    <a:cubicBezTo>
                      <a:pt x="190" y="393"/>
                      <a:pt x="174" y="389"/>
                      <a:pt x="160" y="387"/>
                    </a:cubicBezTo>
                    <a:cubicBezTo>
                      <a:pt x="70" y="375"/>
                      <a:pt x="0" y="293"/>
                      <a:pt x="0" y="19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</p:grpSp>
      </p:grpSp>
      <p:sp>
        <p:nvSpPr>
          <p:cNvPr id="21" name="Text Placeholder 2">
            <a:extLst>
              <a:ext uri="{FF2B5EF4-FFF2-40B4-BE49-F238E27FC236}">
                <a16:creationId xmlns:a16="http://schemas.microsoft.com/office/drawing/2014/main" id="{4D77C47B-CC1E-41DA-9146-5DFD6306549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1153348"/>
            <a:ext cx="10515600" cy="648543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noProof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22654412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Group 21">
            <a:extLst>
              <a:ext uri="{FF2B5EF4-FFF2-40B4-BE49-F238E27FC236}">
                <a16:creationId xmlns:a16="http://schemas.microsoft.com/office/drawing/2014/main" id="{60E0B501-22AA-4685-BE9B-A267F6F675A7}"/>
              </a:ext>
            </a:extLst>
          </p:cNvPr>
          <p:cNvGrpSpPr/>
          <p:nvPr userDrawn="1"/>
        </p:nvGrpSpPr>
        <p:grpSpPr>
          <a:xfrm rot="8650774" flipH="1" flipV="1">
            <a:off x="7430044" y="-1843126"/>
            <a:ext cx="4436224" cy="5482435"/>
            <a:chOff x="11114088" y="2241550"/>
            <a:chExt cx="1905000" cy="2354263"/>
          </a:xfrm>
          <a:solidFill>
            <a:schemeClr val="bg2">
              <a:alpha val="53000"/>
            </a:schemeClr>
          </a:solidFill>
        </p:grpSpPr>
        <p:sp>
          <p:nvSpPr>
            <p:cNvPr id="24" name="Freeform 5">
              <a:extLst>
                <a:ext uri="{FF2B5EF4-FFF2-40B4-BE49-F238E27FC236}">
                  <a16:creationId xmlns:a16="http://schemas.microsoft.com/office/drawing/2014/main" id="{5D0E179E-CA3D-4874-9ACD-F8990F48F4BF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14088" y="2241550"/>
              <a:ext cx="1905000" cy="2354263"/>
            </a:xfrm>
            <a:custGeom>
              <a:avLst/>
              <a:gdLst>
                <a:gd name="T0" fmla="*/ 0 w 447"/>
                <a:gd name="T1" fmla="*/ 264 h 553"/>
                <a:gd name="T2" fmla="*/ 141 w 447"/>
                <a:gd name="T3" fmla="*/ 48 h 553"/>
                <a:gd name="T4" fmla="*/ 414 w 447"/>
                <a:gd name="T5" fmla="*/ 67 h 553"/>
                <a:gd name="T6" fmla="*/ 438 w 447"/>
                <a:gd name="T7" fmla="*/ 98 h 553"/>
                <a:gd name="T8" fmla="*/ 391 w 447"/>
                <a:gd name="T9" fmla="*/ 111 h 553"/>
                <a:gd name="T10" fmla="*/ 94 w 447"/>
                <a:gd name="T11" fmla="*/ 149 h 553"/>
                <a:gd name="T12" fmla="*/ 107 w 447"/>
                <a:gd name="T13" fmla="*/ 424 h 553"/>
                <a:gd name="T14" fmla="*/ 383 w 447"/>
                <a:gd name="T15" fmla="*/ 453 h 553"/>
                <a:gd name="T16" fmla="*/ 393 w 447"/>
                <a:gd name="T17" fmla="*/ 446 h 553"/>
                <a:gd name="T18" fmla="*/ 433 w 447"/>
                <a:gd name="T19" fmla="*/ 449 h 553"/>
                <a:gd name="T20" fmla="*/ 421 w 447"/>
                <a:gd name="T21" fmla="*/ 485 h 553"/>
                <a:gd name="T22" fmla="*/ 194 w 447"/>
                <a:gd name="T23" fmla="*/ 531 h 553"/>
                <a:gd name="T24" fmla="*/ 0 w 447"/>
                <a:gd name="T25" fmla="*/ 264 h 5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47" h="553">
                  <a:moveTo>
                    <a:pt x="0" y="264"/>
                  </a:moveTo>
                  <a:cubicBezTo>
                    <a:pt x="5" y="176"/>
                    <a:pt x="49" y="96"/>
                    <a:pt x="141" y="48"/>
                  </a:cubicBezTo>
                  <a:cubicBezTo>
                    <a:pt x="235" y="0"/>
                    <a:pt x="327" y="9"/>
                    <a:pt x="414" y="67"/>
                  </a:cubicBezTo>
                  <a:cubicBezTo>
                    <a:pt x="425" y="75"/>
                    <a:pt x="439" y="82"/>
                    <a:pt x="438" y="98"/>
                  </a:cubicBezTo>
                  <a:cubicBezTo>
                    <a:pt x="437" y="120"/>
                    <a:pt x="413" y="127"/>
                    <a:pt x="391" y="111"/>
                  </a:cubicBezTo>
                  <a:cubicBezTo>
                    <a:pt x="294" y="40"/>
                    <a:pt x="166" y="56"/>
                    <a:pt x="94" y="149"/>
                  </a:cubicBezTo>
                  <a:cubicBezTo>
                    <a:pt x="30" y="231"/>
                    <a:pt x="36" y="349"/>
                    <a:pt x="107" y="424"/>
                  </a:cubicBezTo>
                  <a:cubicBezTo>
                    <a:pt x="180" y="502"/>
                    <a:pt x="296" y="514"/>
                    <a:pt x="383" y="453"/>
                  </a:cubicBezTo>
                  <a:cubicBezTo>
                    <a:pt x="386" y="451"/>
                    <a:pt x="390" y="449"/>
                    <a:pt x="393" y="446"/>
                  </a:cubicBezTo>
                  <a:cubicBezTo>
                    <a:pt x="407" y="433"/>
                    <a:pt x="420" y="433"/>
                    <a:pt x="433" y="449"/>
                  </a:cubicBezTo>
                  <a:cubicBezTo>
                    <a:pt x="447" y="467"/>
                    <a:pt x="433" y="477"/>
                    <a:pt x="421" y="485"/>
                  </a:cubicBezTo>
                  <a:cubicBezTo>
                    <a:pt x="353" y="537"/>
                    <a:pt x="277" y="553"/>
                    <a:pt x="194" y="531"/>
                  </a:cubicBezTo>
                  <a:cubicBezTo>
                    <a:pt x="79" y="501"/>
                    <a:pt x="1" y="397"/>
                    <a:pt x="0" y="26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25" name="Freeform 6">
              <a:extLst>
                <a:ext uri="{FF2B5EF4-FFF2-40B4-BE49-F238E27FC236}">
                  <a16:creationId xmlns:a16="http://schemas.microsoft.com/office/drawing/2014/main" id="{A9C53936-B93A-4CF6-8766-2FA93ACFEBE3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12538" y="2590800"/>
              <a:ext cx="835025" cy="1673225"/>
            </a:xfrm>
            <a:custGeom>
              <a:avLst/>
              <a:gdLst>
                <a:gd name="T0" fmla="*/ 0 w 196"/>
                <a:gd name="T1" fmla="*/ 198 h 393"/>
                <a:gd name="T2" fmla="*/ 157 w 196"/>
                <a:gd name="T3" fmla="*/ 8 h 393"/>
                <a:gd name="T4" fmla="*/ 192 w 196"/>
                <a:gd name="T5" fmla="*/ 22 h 393"/>
                <a:gd name="T6" fmla="*/ 167 w 196"/>
                <a:gd name="T7" fmla="*/ 56 h 393"/>
                <a:gd name="T8" fmla="*/ 48 w 196"/>
                <a:gd name="T9" fmla="*/ 198 h 393"/>
                <a:gd name="T10" fmla="*/ 170 w 196"/>
                <a:gd name="T11" fmla="*/ 339 h 393"/>
                <a:gd name="T12" fmla="*/ 193 w 196"/>
                <a:gd name="T13" fmla="*/ 372 h 393"/>
                <a:gd name="T14" fmla="*/ 160 w 196"/>
                <a:gd name="T15" fmla="*/ 387 h 393"/>
                <a:gd name="T16" fmla="*/ 0 w 196"/>
                <a:gd name="T17" fmla="*/ 198 h 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6" h="393">
                  <a:moveTo>
                    <a:pt x="0" y="198"/>
                  </a:moveTo>
                  <a:cubicBezTo>
                    <a:pt x="0" y="103"/>
                    <a:pt x="64" y="26"/>
                    <a:pt x="157" y="8"/>
                  </a:cubicBezTo>
                  <a:cubicBezTo>
                    <a:pt x="171" y="6"/>
                    <a:pt x="188" y="0"/>
                    <a:pt x="192" y="22"/>
                  </a:cubicBezTo>
                  <a:cubicBezTo>
                    <a:pt x="196" y="41"/>
                    <a:pt x="190" y="52"/>
                    <a:pt x="167" y="56"/>
                  </a:cubicBezTo>
                  <a:cubicBezTo>
                    <a:pt x="95" y="70"/>
                    <a:pt x="47" y="129"/>
                    <a:pt x="48" y="198"/>
                  </a:cubicBezTo>
                  <a:cubicBezTo>
                    <a:pt x="48" y="267"/>
                    <a:pt x="97" y="325"/>
                    <a:pt x="170" y="339"/>
                  </a:cubicBezTo>
                  <a:cubicBezTo>
                    <a:pt x="191" y="343"/>
                    <a:pt x="195" y="354"/>
                    <a:pt x="193" y="372"/>
                  </a:cubicBezTo>
                  <a:cubicBezTo>
                    <a:pt x="190" y="393"/>
                    <a:pt x="174" y="389"/>
                    <a:pt x="160" y="387"/>
                  </a:cubicBezTo>
                  <a:cubicBezTo>
                    <a:pt x="70" y="375"/>
                    <a:pt x="0" y="293"/>
                    <a:pt x="0" y="19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26" name="Freeform 7">
              <a:extLst>
                <a:ext uri="{FF2B5EF4-FFF2-40B4-BE49-F238E27FC236}">
                  <a16:creationId xmlns:a16="http://schemas.microsoft.com/office/drawing/2014/main" id="{5776DEA2-5422-4F51-B359-652B71274D31}"/>
                </a:ext>
              </a:extLst>
            </p:cNvPr>
            <p:cNvSpPr>
              <a:spLocks/>
            </p:cNvSpPr>
            <p:nvPr/>
          </p:nvSpPr>
          <p:spPr bwMode="auto">
            <a:xfrm>
              <a:off x="11728451" y="3071813"/>
              <a:ext cx="306388" cy="719138"/>
            </a:xfrm>
            <a:custGeom>
              <a:avLst/>
              <a:gdLst>
                <a:gd name="T0" fmla="*/ 0 w 72"/>
                <a:gd name="T1" fmla="*/ 84 h 169"/>
                <a:gd name="T2" fmla="*/ 20 w 72"/>
                <a:gd name="T3" fmla="*/ 20 h 169"/>
                <a:gd name="T4" fmla="*/ 42 w 72"/>
                <a:gd name="T5" fmla="*/ 9 h 169"/>
                <a:gd name="T6" fmla="*/ 62 w 72"/>
                <a:gd name="T7" fmla="*/ 44 h 169"/>
                <a:gd name="T8" fmla="*/ 62 w 72"/>
                <a:gd name="T9" fmla="*/ 125 h 169"/>
                <a:gd name="T10" fmla="*/ 43 w 72"/>
                <a:gd name="T11" fmla="*/ 159 h 169"/>
                <a:gd name="T12" fmla="*/ 20 w 72"/>
                <a:gd name="T13" fmla="*/ 148 h 169"/>
                <a:gd name="T14" fmla="*/ 0 w 72"/>
                <a:gd name="T15" fmla="*/ 84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2" h="169">
                  <a:moveTo>
                    <a:pt x="0" y="84"/>
                  </a:moveTo>
                  <a:cubicBezTo>
                    <a:pt x="2" y="62"/>
                    <a:pt x="6" y="39"/>
                    <a:pt x="20" y="20"/>
                  </a:cubicBezTo>
                  <a:cubicBezTo>
                    <a:pt x="25" y="13"/>
                    <a:pt x="31" y="0"/>
                    <a:pt x="42" y="9"/>
                  </a:cubicBezTo>
                  <a:cubicBezTo>
                    <a:pt x="53" y="18"/>
                    <a:pt x="72" y="25"/>
                    <a:pt x="62" y="44"/>
                  </a:cubicBezTo>
                  <a:cubicBezTo>
                    <a:pt x="47" y="72"/>
                    <a:pt x="47" y="97"/>
                    <a:pt x="62" y="125"/>
                  </a:cubicBezTo>
                  <a:cubicBezTo>
                    <a:pt x="72" y="143"/>
                    <a:pt x="53" y="151"/>
                    <a:pt x="43" y="159"/>
                  </a:cubicBezTo>
                  <a:cubicBezTo>
                    <a:pt x="31" y="169"/>
                    <a:pt x="25" y="156"/>
                    <a:pt x="20" y="148"/>
                  </a:cubicBezTo>
                  <a:cubicBezTo>
                    <a:pt x="6" y="129"/>
                    <a:pt x="2" y="107"/>
                    <a:pt x="0" y="8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</p:grpSp>
      <p:sp>
        <p:nvSpPr>
          <p:cNvPr id="7" name="Rectangle 6">
            <a:extLst>
              <a:ext uri="{FF2B5EF4-FFF2-40B4-BE49-F238E27FC236}">
                <a16:creationId xmlns:a16="http://schemas.microsoft.com/office/drawing/2014/main" id="{76627016-BFC4-46D4-89DB-F72E3C3461EC}"/>
              </a:ext>
            </a:extLst>
          </p:cNvPr>
          <p:cNvSpPr/>
          <p:nvPr userDrawn="1"/>
        </p:nvSpPr>
        <p:spPr>
          <a:xfrm rot="10800000">
            <a:off x="515938" y="-16721"/>
            <a:ext cx="1258618" cy="11050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>
              <a:solidFill>
                <a:schemeClr val="bg1"/>
              </a:solidFill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EF515B4A-CB20-4847-8E00-0DD66F1FEBB4}"/>
              </a:ext>
            </a:extLst>
          </p:cNvPr>
          <p:cNvSpPr/>
          <p:nvPr userDrawn="1"/>
        </p:nvSpPr>
        <p:spPr>
          <a:xfrm>
            <a:off x="11371669" y="6409397"/>
            <a:ext cx="280051" cy="280051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16" name="Slide Number Placeholder 5">
            <a:extLst>
              <a:ext uri="{FF2B5EF4-FFF2-40B4-BE49-F238E27FC236}">
                <a16:creationId xmlns:a16="http://schemas.microsoft.com/office/drawing/2014/main" id="{996B64B9-1DF0-4EE9-BAB5-72AFA94B9A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63696" y="6455739"/>
            <a:ext cx="294460" cy="187367"/>
          </a:xfrm>
        </p:spPr>
        <p:txBody>
          <a:bodyPr lIns="0" tIns="0" rIns="0" bIns="0"/>
          <a:lstStyle>
            <a:lvl1pPr algn="ctr">
              <a:defRPr sz="900">
                <a:solidFill>
                  <a:schemeClr val="bg1"/>
                </a:solidFill>
                <a:latin typeface="+mn-lt"/>
              </a:defRPr>
            </a:lvl1pPr>
          </a:lstStyle>
          <a:p>
            <a:fld id="{9EC71654-96A5-4280-94F3-931C61A9F92C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27" name="Content Placeholder 2">
            <a:extLst>
              <a:ext uri="{FF2B5EF4-FFF2-40B4-BE49-F238E27FC236}">
                <a16:creationId xmlns:a16="http://schemas.microsoft.com/office/drawing/2014/main" id="{1A1F33A2-66F7-4D85-99DD-7B00F265AC6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5938" y="1825625"/>
            <a:ext cx="10837862" cy="4351338"/>
          </a:xfrm>
        </p:spPr>
        <p:txBody>
          <a:bodyPr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US" noProof="0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EC2DFD46-BF74-47BA-A496-92ED1979C36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2046" y="6261436"/>
            <a:ext cx="1073019" cy="414000"/>
          </a:xfrm>
          <a:prstGeom prst="rect">
            <a:avLst/>
          </a:prstGeom>
        </p:spPr>
      </p:pic>
      <p:sp>
        <p:nvSpPr>
          <p:cNvPr id="13" name="Title 1">
            <a:extLst>
              <a:ext uri="{FF2B5EF4-FFF2-40B4-BE49-F238E27FC236}">
                <a16:creationId xmlns:a16="http://schemas.microsoft.com/office/drawing/2014/main" id="{EF788279-D710-447A-9E71-4D13445756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5938" y="246621"/>
            <a:ext cx="11150600" cy="920336"/>
          </a:xfrm>
        </p:spPr>
        <p:txBody>
          <a:bodyPr lIns="0" tIns="0" rIns="0" bIns="0" anchor="b">
            <a:noAutofit/>
          </a:bodyPr>
          <a:lstStyle>
            <a:lvl1pPr>
              <a:defRPr sz="3200" b="1" cap="all" baseline="0"/>
            </a:lvl1pPr>
          </a:lstStyle>
          <a:p>
            <a:r>
              <a:rPr lang="en-US" noProof="0"/>
              <a:t>Click to edit Master title style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78975897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>
            <a:extLst>
              <a:ext uri="{FF2B5EF4-FFF2-40B4-BE49-F238E27FC236}">
                <a16:creationId xmlns:a16="http://schemas.microsoft.com/office/drawing/2014/main" id="{C2A6B906-ACDA-40FD-8AC8-0B693AB12796}"/>
              </a:ext>
            </a:extLst>
          </p:cNvPr>
          <p:cNvGrpSpPr/>
          <p:nvPr userDrawn="1"/>
        </p:nvGrpSpPr>
        <p:grpSpPr>
          <a:xfrm rot="8650774" flipH="1" flipV="1">
            <a:off x="7430044" y="-1843126"/>
            <a:ext cx="4436224" cy="5482435"/>
            <a:chOff x="11114088" y="2241550"/>
            <a:chExt cx="1905000" cy="2354263"/>
          </a:xfrm>
          <a:solidFill>
            <a:schemeClr val="bg2">
              <a:alpha val="53000"/>
            </a:schemeClr>
          </a:solidFill>
        </p:grpSpPr>
        <p:sp>
          <p:nvSpPr>
            <p:cNvPr id="19" name="Freeform 5">
              <a:extLst>
                <a:ext uri="{FF2B5EF4-FFF2-40B4-BE49-F238E27FC236}">
                  <a16:creationId xmlns:a16="http://schemas.microsoft.com/office/drawing/2014/main" id="{717F7366-5A99-4065-90C2-AE7DF5DD0F44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14088" y="2241550"/>
              <a:ext cx="1905000" cy="2354263"/>
            </a:xfrm>
            <a:custGeom>
              <a:avLst/>
              <a:gdLst>
                <a:gd name="T0" fmla="*/ 0 w 447"/>
                <a:gd name="T1" fmla="*/ 264 h 553"/>
                <a:gd name="T2" fmla="*/ 141 w 447"/>
                <a:gd name="T3" fmla="*/ 48 h 553"/>
                <a:gd name="T4" fmla="*/ 414 w 447"/>
                <a:gd name="T5" fmla="*/ 67 h 553"/>
                <a:gd name="T6" fmla="*/ 438 w 447"/>
                <a:gd name="T7" fmla="*/ 98 h 553"/>
                <a:gd name="T8" fmla="*/ 391 w 447"/>
                <a:gd name="T9" fmla="*/ 111 h 553"/>
                <a:gd name="T10" fmla="*/ 94 w 447"/>
                <a:gd name="T11" fmla="*/ 149 h 553"/>
                <a:gd name="T12" fmla="*/ 107 w 447"/>
                <a:gd name="T13" fmla="*/ 424 h 553"/>
                <a:gd name="T14" fmla="*/ 383 w 447"/>
                <a:gd name="T15" fmla="*/ 453 h 553"/>
                <a:gd name="T16" fmla="*/ 393 w 447"/>
                <a:gd name="T17" fmla="*/ 446 h 553"/>
                <a:gd name="T18" fmla="*/ 433 w 447"/>
                <a:gd name="T19" fmla="*/ 449 h 553"/>
                <a:gd name="T20" fmla="*/ 421 w 447"/>
                <a:gd name="T21" fmla="*/ 485 h 553"/>
                <a:gd name="T22" fmla="*/ 194 w 447"/>
                <a:gd name="T23" fmla="*/ 531 h 553"/>
                <a:gd name="T24" fmla="*/ 0 w 447"/>
                <a:gd name="T25" fmla="*/ 264 h 5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47" h="553">
                  <a:moveTo>
                    <a:pt x="0" y="264"/>
                  </a:moveTo>
                  <a:cubicBezTo>
                    <a:pt x="5" y="176"/>
                    <a:pt x="49" y="96"/>
                    <a:pt x="141" y="48"/>
                  </a:cubicBezTo>
                  <a:cubicBezTo>
                    <a:pt x="235" y="0"/>
                    <a:pt x="327" y="9"/>
                    <a:pt x="414" y="67"/>
                  </a:cubicBezTo>
                  <a:cubicBezTo>
                    <a:pt x="425" y="75"/>
                    <a:pt x="439" y="82"/>
                    <a:pt x="438" y="98"/>
                  </a:cubicBezTo>
                  <a:cubicBezTo>
                    <a:pt x="437" y="120"/>
                    <a:pt x="413" y="127"/>
                    <a:pt x="391" y="111"/>
                  </a:cubicBezTo>
                  <a:cubicBezTo>
                    <a:pt x="294" y="40"/>
                    <a:pt x="166" y="56"/>
                    <a:pt x="94" y="149"/>
                  </a:cubicBezTo>
                  <a:cubicBezTo>
                    <a:pt x="30" y="231"/>
                    <a:pt x="36" y="349"/>
                    <a:pt x="107" y="424"/>
                  </a:cubicBezTo>
                  <a:cubicBezTo>
                    <a:pt x="180" y="502"/>
                    <a:pt x="296" y="514"/>
                    <a:pt x="383" y="453"/>
                  </a:cubicBezTo>
                  <a:cubicBezTo>
                    <a:pt x="386" y="451"/>
                    <a:pt x="390" y="449"/>
                    <a:pt x="393" y="446"/>
                  </a:cubicBezTo>
                  <a:cubicBezTo>
                    <a:pt x="407" y="433"/>
                    <a:pt x="420" y="433"/>
                    <a:pt x="433" y="449"/>
                  </a:cubicBezTo>
                  <a:cubicBezTo>
                    <a:pt x="447" y="467"/>
                    <a:pt x="433" y="477"/>
                    <a:pt x="421" y="485"/>
                  </a:cubicBezTo>
                  <a:cubicBezTo>
                    <a:pt x="353" y="537"/>
                    <a:pt x="277" y="553"/>
                    <a:pt x="194" y="531"/>
                  </a:cubicBezTo>
                  <a:cubicBezTo>
                    <a:pt x="79" y="501"/>
                    <a:pt x="1" y="397"/>
                    <a:pt x="0" y="26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20" name="Freeform 6">
              <a:extLst>
                <a:ext uri="{FF2B5EF4-FFF2-40B4-BE49-F238E27FC236}">
                  <a16:creationId xmlns:a16="http://schemas.microsoft.com/office/drawing/2014/main" id="{90A089CA-63B9-4456-B0B1-17C75EBFB982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12538" y="2590800"/>
              <a:ext cx="835025" cy="1673225"/>
            </a:xfrm>
            <a:custGeom>
              <a:avLst/>
              <a:gdLst>
                <a:gd name="T0" fmla="*/ 0 w 196"/>
                <a:gd name="T1" fmla="*/ 198 h 393"/>
                <a:gd name="T2" fmla="*/ 157 w 196"/>
                <a:gd name="T3" fmla="*/ 8 h 393"/>
                <a:gd name="T4" fmla="*/ 192 w 196"/>
                <a:gd name="T5" fmla="*/ 22 h 393"/>
                <a:gd name="T6" fmla="*/ 167 w 196"/>
                <a:gd name="T7" fmla="*/ 56 h 393"/>
                <a:gd name="T8" fmla="*/ 48 w 196"/>
                <a:gd name="T9" fmla="*/ 198 h 393"/>
                <a:gd name="T10" fmla="*/ 170 w 196"/>
                <a:gd name="T11" fmla="*/ 339 h 393"/>
                <a:gd name="T12" fmla="*/ 193 w 196"/>
                <a:gd name="T13" fmla="*/ 372 h 393"/>
                <a:gd name="T14" fmla="*/ 160 w 196"/>
                <a:gd name="T15" fmla="*/ 387 h 393"/>
                <a:gd name="T16" fmla="*/ 0 w 196"/>
                <a:gd name="T17" fmla="*/ 198 h 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6" h="393">
                  <a:moveTo>
                    <a:pt x="0" y="198"/>
                  </a:moveTo>
                  <a:cubicBezTo>
                    <a:pt x="0" y="103"/>
                    <a:pt x="64" y="26"/>
                    <a:pt x="157" y="8"/>
                  </a:cubicBezTo>
                  <a:cubicBezTo>
                    <a:pt x="171" y="6"/>
                    <a:pt x="188" y="0"/>
                    <a:pt x="192" y="22"/>
                  </a:cubicBezTo>
                  <a:cubicBezTo>
                    <a:pt x="196" y="41"/>
                    <a:pt x="190" y="52"/>
                    <a:pt x="167" y="56"/>
                  </a:cubicBezTo>
                  <a:cubicBezTo>
                    <a:pt x="95" y="70"/>
                    <a:pt x="47" y="129"/>
                    <a:pt x="48" y="198"/>
                  </a:cubicBezTo>
                  <a:cubicBezTo>
                    <a:pt x="48" y="267"/>
                    <a:pt x="97" y="325"/>
                    <a:pt x="170" y="339"/>
                  </a:cubicBezTo>
                  <a:cubicBezTo>
                    <a:pt x="191" y="343"/>
                    <a:pt x="195" y="354"/>
                    <a:pt x="193" y="372"/>
                  </a:cubicBezTo>
                  <a:cubicBezTo>
                    <a:pt x="190" y="393"/>
                    <a:pt x="174" y="389"/>
                    <a:pt x="160" y="387"/>
                  </a:cubicBezTo>
                  <a:cubicBezTo>
                    <a:pt x="70" y="375"/>
                    <a:pt x="0" y="293"/>
                    <a:pt x="0" y="19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22" name="Freeform 7">
              <a:extLst>
                <a:ext uri="{FF2B5EF4-FFF2-40B4-BE49-F238E27FC236}">
                  <a16:creationId xmlns:a16="http://schemas.microsoft.com/office/drawing/2014/main" id="{8D36B2D1-BCFE-43FC-8743-7B7A30E1AD5D}"/>
                </a:ext>
              </a:extLst>
            </p:cNvPr>
            <p:cNvSpPr>
              <a:spLocks/>
            </p:cNvSpPr>
            <p:nvPr/>
          </p:nvSpPr>
          <p:spPr bwMode="auto">
            <a:xfrm>
              <a:off x="11728451" y="3071813"/>
              <a:ext cx="306388" cy="719138"/>
            </a:xfrm>
            <a:custGeom>
              <a:avLst/>
              <a:gdLst>
                <a:gd name="T0" fmla="*/ 0 w 72"/>
                <a:gd name="T1" fmla="*/ 84 h 169"/>
                <a:gd name="T2" fmla="*/ 20 w 72"/>
                <a:gd name="T3" fmla="*/ 20 h 169"/>
                <a:gd name="T4" fmla="*/ 42 w 72"/>
                <a:gd name="T5" fmla="*/ 9 h 169"/>
                <a:gd name="T6" fmla="*/ 62 w 72"/>
                <a:gd name="T7" fmla="*/ 44 h 169"/>
                <a:gd name="T8" fmla="*/ 62 w 72"/>
                <a:gd name="T9" fmla="*/ 125 h 169"/>
                <a:gd name="T10" fmla="*/ 43 w 72"/>
                <a:gd name="T11" fmla="*/ 159 h 169"/>
                <a:gd name="T12" fmla="*/ 20 w 72"/>
                <a:gd name="T13" fmla="*/ 148 h 169"/>
                <a:gd name="T14" fmla="*/ 0 w 72"/>
                <a:gd name="T15" fmla="*/ 84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2" h="169">
                  <a:moveTo>
                    <a:pt x="0" y="84"/>
                  </a:moveTo>
                  <a:cubicBezTo>
                    <a:pt x="2" y="62"/>
                    <a:pt x="6" y="39"/>
                    <a:pt x="20" y="20"/>
                  </a:cubicBezTo>
                  <a:cubicBezTo>
                    <a:pt x="25" y="13"/>
                    <a:pt x="31" y="0"/>
                    <a:pt x="42" y="9"/>
                  </a:cubicBezTo>
                  <a:cubicBezTo>
                    <a:pt x="53" y="18"/>
                    <a:pt x="72" y="25"/>
                    <a:pt x="62" y="44"/>
                  </a:cubicBezTo>
                  <a:cubicBezTo>
                    <a:pt x="47" y="72"/>
                    <a:pt x="47" y="97"/>
                    <a:pt x="62" y="125"/>
                  </a:cubicBezTo>
                  <a:cubicBezTo>
                    <a:pt x="72" y="143"/>
                    <a:pt x="53" y="151"/>
                    <a:pt x="43" y="159"/>
                  </a:cubicBezTo>
                  <a:cubicBezTo>
                    <a:pt x="31" y="169"/>
                    <a:pt x="25" y="156"/>
                    <a:pt x="20" y="148"/>
                  </a:cubicBezTo>
                  <a:cubicBezTo>
                    <a:pt x="6" y="129"/>
                    <a:pt x="2" y="107"/>
                    <a:pt x="0" y="8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</p:grpSp>
      <p:sp>
        <p:nvSpPr>
          <p:cNvPr id="7" name="Rectangle 6">
            <a:extLst>
              <a:ext uri="{FF2B5EF4-FFF2-40B4-BE49-F238E27FC236}">
                <a16:creationId xmlns:a16="http://schemas.microsoft.com/office/drawing/2014/main" id="{76627016-BFC4-46D4-89DB-F72E3C3461EC}"/>
              </a:ext>
            </a:extLst>
          </p:cNvPr>
          <p:cNvSpPr/>
          <p:nvPr userDrawn="1"/>
        </p:nvSpPr>
        <p:spPr>
          <a:xfrm rot="10800000">
            <a:off x="515938" y="-16721"/>
            <a:ext cx="1258618" cy="11050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>
              <a:solidFill>
                <a:schemeClr val="bg1"/>
              </a:solidFill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EF515B4A-CB20-4847-8E00-0DD66F1FEBB4}"/>
              </a:ext>
            </a:extLst>
          </p:cNvPr>
          <p:cNvSpPr/>
          <p:nvPr userDrawn="1"/>
        </p:nvSpPr>
        <p:spPr>
          <a:xfrm>
            <a:off x="11371669" y="6409397"/>
            <a:ext cx="280051" cy="280051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16" name="Slide Number Placeholder 5">
            <a:extLst>
              <a:ext uri="{FF2B5EF4-FFF2-40B4-BE49-F238E27FC236}">
                <a16:creationId xmlns:a16="http://schemas.microsoft.com/office/drawing/2014/main" id="{996B64B9-1DF0-4EE9-BAB5-72AFA94B9A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63696" y="6455739"/>
            <a:ext cx="294460" cy="187367"/>
          </a:xfrm>
        </p:spPr>
        <p:txBody>
          <a:bodyPr lIns="0" tIns="0" rIns="0" bIns="0"/>
          <a:lstStyle>
            <a:lvl1pPr algn="ctr">
              <a:defRPr sz="900">
                <a:solidFill>
                  <a:schemeClr val="bg1"/>
                </a:solidFill>
                <a:latin typeface="+mn-lt"/>
              </a:defRPr>
            </a:lvl1pPr>
          </a:lstStyle>
          <a:p>
            <a:fld id="{9EC71654-96A5-4280-94F3-931C61A9F92C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079DA8F4-EDD3-4D62-A90B-8C3C1AFB008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15938" y="1825625"/>
            <a:ext cx="5503862" cy="4351338"/>
          </a:xfrm>
        </p:spPr>
        <p:txBody>
          <a:bodyPr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US" noProof="0" dirty="0"/>
          </a:p>
        </p:txBody>
      </p:sp>
      <p:sp>
        <p:nvSpPr>
          <p:cNvPr id="17" name="Content Placeholder 3">
            <a:extLst>
              <a:ext uri="{FF2B5EF4-FFF2-40B4-BE49-F238E27FC236}">
                <a16:creationId xmlns:a16="http://schemas.microsoft.com/office/drawing/2014/main" id="{DA0DA994-B4A9-447A-BEBF-3EA31D3755A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US" noProof="0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332150F9-14BF-4DCB-884D-49596914C29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2046" y="6261436"/>
            <a:ext cx="1073019" cy="414000"/>
          </a:xfrm>
          <a:prstGeom prst="rect">
            <a:avLst/>
          </a:prstGeom>
        </p:spPr>
      </p:pic>
      <p:sp>
        <p:nvSpPr>
          <p:cNvPr id="21" name="Title 1">
            <a:extLst>
              <a:ext uri="{FF2B5EF4-FFF2-40B4-BE49-F238E27FC236}">
                <a16:creationId xmlns:a16="http://schemas.microsoft.com/office/drawing/2014/main" id="{19DEF115-82C2-4E9D-A22C-8DA561FB37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5938" y="246621"/>
            <a:ext cx="11150600" cy="920336"/>
          </a:xfrm>
        </p:spPr>
        <p:txBody>
          <a:bodyPr lIns="0" tIns="0" rIns="0" bIns="0" anchor="b">
            <a:noAutofit/>
          </a:bodyPr>
          <a:lstStyle>
            <a:lvl1pPr>
              <a:defRPr sz="3200" b="1" cap="all" baseline="0"/>
            </a:lvl1pPr>
          </a:lstStyle>
          <a:p>
            <a:r>
              <a:rPr lang="en-US" noProof="0"/>
              <a:t>Click to edit Master title style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209293422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>
            <a:extLst>
              <a:ext uri="{FF2B5EF4-FFF2-40B4-BE49-F238E27FC236}">
                <a16:creationId xmlns:a16="http://schemas.microsoft.com/office/drawing/2014/main" id="{616F52B4-215E-4237-893C-E22B23804744}"/>
              </a:ext>
            </a:extLst>
          </p:cNvPr>
          <p:cNvGrpSpPr/>
          <p:nvPr userDrawn="1"/>
        </p:nvGrpSpPr>
        <p:grpSpPr>
          <a:xfrm rot="8650774" flipH="1" flipV="1">
            <a:off x="7430044" y="-1843126"/>
            <a:ext cx="4436224" cy="5482435"/>
            <a:chOff x="11114088" y="2241550"/>
            <a:chExt cx="1905000" cy="2354263"/>
          </a:xfrm>
          <a:solidFill>
            <a:schemeClr val="bg2">
              <a:alpha val="53000"/>
            </a:schemeClr>
          </a:solidFill>
        </p:grpSpPr>
        <p:sp>
          <p:nvSpPr>
            <p:cNvPr id="22" name="Freeform 5">
              <a:extLst>
                <a:ext uri="{FF2B5EF4-FFF2-40B4-BE49-F238E27FC236}">
                  <a16:creationId xmlns:a16="http://schemas.microsoft.com/office/drawing/2014/main" id="{B7C40C77-B795-4B07-B92D-2E8A56635773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14088" y="2241550"/>
              <a:ext cx="1905000" cy="2354263"/>
            </a:xfrm>
            <a:custGeom>
              <a:avLst/>
              <a:gdLst>
                <a:gd name="T0" fmla="*/ 0 w 447"/>
                <a:gd name="T1" fmla="*/ 264 h 553"/>
                <a:gd name="T2" fmla="*/ 141 w 447"/>
                <a:gd name="T3" fmla="*/ 48 h 553"/>
                <a:gd name="T4" fmla="*/ 414 w 447"/>
                <a:gd name="T5" fmla="*/ 67 h 553"/>
                <a:gd name="T6" fmla="*/ 438 w 447"/>
                <a:gd name="T7" fmla="*/ 98 h 553"/>
                <a:gd name="T8" fmla="*/ 391 w 447"/>
                <a:gd name="T9" fmla="*/ 111 h 553"/>
                <a:gd name="T10" fmla="*/ 94 w 447"/>
                <a:gd name="T11" fmla="*/ 149 h 553"/>
                <a:gd name="T12" fmla="*/ 107 w 447"/>
                <a:gd name="T13" fmla="*/ 424 h 553"/>
                <a:gd name="T14" fmla="*/ 383 w 447"/>
                <a:gd name="T15" fmla="*/ 453 h 553"/>
                <a:gd name="T16" fmla="*/ 393 w 447"/>
                <a:gd name="T17" fmla="*/ 446 h 553"/>
                <a:gd name="T18" fmla="*/ 433 w 447"/>
                <a:gd name="T19" fmla="*/ 449 h 553"/>
                <a:gd name="T20" fmla="*/ 421 w 447"/>
                <a:gd name="T21" fmla="*/ 485 h 553"/>
                <a:gd name="T22" fmla="*/ 194 w 447"/>
                <a:gd name="T23" fmla="*/ 531 h 553"/>
                <a:gd name="T24" fmla="*/ 0 w 447"/>
                <a:gd name="T25" fmla="*/ 264 h 5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47" h="553">
                  <a:moveTo>
                    <a:pt x="0" y="264"/>
                  </a:moveTo>
                  <a:cubicBezTo>
                    <a:pt x="5" y="176"/>
                    <a:pt x="49" y="96"/>
                    <a:pt x="141" y="48"/>
                  </a:cubicBezTo>
                  <a:cubicBezTo>
                    <a:pt x="235" y="0"/>
                    <a:pt x="327" y="9"/>
                    <a:pt x="414" y="67"/>
                  </a:cubicBezTo>
                  <a:cubicBezTo>
                    <a:pt x="425" y="75"/>
                    <a:pt x="439" y="82"/>
                    <a:pt x="438" y="98"/>
                  </a:cubicBezTo>
                  <a:cubicBezTo>
                    <a:pt x="437" y="120"/>
                    <a:pt x="413" y="127"/>
                    <a:pt x="391" y="111"/>
                  </a:cubicBezTo>
                  <a:cubicBezTo>
                    <a:pt x="294" y="40"/>
                    <a:pt x="166" y="56"/>
                    <a:pt x="94" y="149"/>
                  </a:cubicBezTo>
                  <a:cubicBezTo>
                    <a:pt x="30" y="231"/>
                    <a:pt x="36" y="349"/>
                    <a:pt x="107" y="424"/>
                  </a:cubicBezTo>
                  <a:cubicBezTo>
                    <a:pt x="180" y="502"/>
                    <a:pt x="296" y="514"/>
                    <a:pt x="383" y="453"/>
                  </a:cubicBezTo>
                  <a:cubicBezTo>
                    <a:pt x="386" y="451"/>
                    <a:pt x="390" y="449"/>
                    <a:pt x="393" y="446"/>
                  </a:cubicBezTo>
                  <a:cubicBezTo>
                    <a:pt x="407" y="433"/>
                    <a:pt x="420" y="433"/>
                    <a:pt x="433" y="449"/>
                  </a:cubicBezTo>
                  <a:cubicBezTo>
                    <a:pt x="447" y="467"/>
                    <a:pt x="433" y="477"/>
                    <a:pt x="421" y="485"/>
                  </a:cubicBezTo>
                  <a:cubicBezTo>
                    <a:pt x="353" y="537"/>
                    <a:pt x="277" y="553"/>
                    <a:pt x="194" y="531"/>
                  </a:cubicBezTo>
                  <a:cubicBezTo>
                    <a:pt x="79" y="501"/>
                    <a:pt x="1" y="397"/>
                    <a:pt x="0" y="26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23" name="Freeform 6">
              <a:extLst>
                <a:ext uri="{FF2B5EF4-FFF2-40B4-BE49-F238E27FC236}">
                  <a16:creationId xmlns:a16="http://schemas.microsoft.com/office/drawing/2014/main" id="{6E703A1E-5F10-4BB5-9D52-77CB6F5994C0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12538" y="2590800"/>
              <a:ext cx="835025" cy="1673225"/>
            </a:xfrm>
            <a:custGeom>
              <a:avLst/>
              <a:gdLst>
                <a:gd name="T0" fmla="*/ 0 w 196"/>
                <a:gd name="T1" fmla="*/ 198 h 393"/>
                <a:gd name="T2" fmla="*/ 157 w 196"/>
                <a:gd name="T3" fmla="*/ 8 h 393"/>
                <a:gd name="T4" fmla="*/ 192 w 196"/>
                <a:gd name="T5" fmla="*/ 22 h 393"/>
                <a:gd name="T6" fmla="*/ 167 w 196"/>
                <a:gd name="T7" fmla="*/ 56 h 393"/>
                <a:gd name="T8" fmla="*/ 48 w 196"/>
                <a:gd name="T9" fmla="*/ 198 h 393"/>
                <a:gd name="T10" fmla="*/ 170 w 196"/>
                <a:gd name="T11" fmla="*/ 339 h 393"/>
                <a:gd name="T12" fmla="*/ 193 w 196"/>
                <a:gd name="T13" fmla="*/ 372 h 393"/>
                <a:gd name="T14" fmla="*/ 160 w 196"/>
                <a:gd name="T15" fmla="*/ 387 h 393"/>
                <a:gd name="T16" fmla="*/ 0 w 196"/>
                <a:gd name="T17" fmla="*/ 198 h 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6" h="393">
                  <a:moveTo>
                    <a:pt x="0" y="198"/>
                  </a:moveTo>
                  <a:cubicBezTo>
                    <a:pt x="0" y="103"/>
                    <a:pt x="64" y="26"/>
                    <a:pt x="157" y="8"/>
                  </a:cubicBezTo>
                  <a:cubicBezTo>
                    <a:pt x="171" y="6"/>
                    <a:pt x="188" y="0"/>
                    <a:pt x="192" y="22"/>
                  </a:cubicBezTo>
                  <a:cubicBezTo>
                    <a:pt x="196" y="41"/>
                    <a:pt x="190" y="52"/>
                    <a:pt x="167" y="56"/>
                  </a:cubicBezTo>
                  <a:cubicBezTo>
                    <a:pt x="95" y="70"/>
                    <a:pt x="47" y="129"/>
                    <a:pt x="48" y="198"/>
                  </a:cubicBezTo>
                  <a:cubicBezTo>
                    <a:pt x="48" y="267"/>
                    <a:pt x="97" y="325"/>
                    <a:pt x="170" y="339"/>
                  </a:cubicBezTo>
                  <a:cubicBezTo>
                    <a:pt x="191" y="343"/>
                    <a:pt x="195" y="354"/>
                    <a:pt x="193" y="372"/>
                  </a:cubicBezTo>
                  <a:cubicBezTo>
                    <a:pt x="190" y="393"/>
                    <a:pt x="174" y="389"/>
                    <a:pt x="160" y="387"/>
                  </a:cubicBezTo>
                  <a:cubicBezTo>
                    <a:pt x="70" y="375"/>
                    <a:pt x="0" y="293"/>
                    <a:pt x="0" y="19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24" name="Freeform 7">
              <a:extLst>
                <a:ext uri="{FF2B5EF4-FFF2-40B4-BE49-F238E27FC236}">
                  <a16:creationId xmlns:a16="http://schemas.microsoft.com/office/drawing/2014/main" id="{22CEE04C-09CE-41CF-937D-EC2D3C23ECC6}"/>
                </a:ext>
              </a:extLst>
            </p:cNvPr>
            <p:cNvSpPr>
              <a:spLocks/>
            </p:cNvSpPr>
            <p:nvPr/>
          </p:nvSpPr>
          <p:spPr bwMode="auto">
            <a:xfrm>
              <a:off x="11728451" y="3071813"/>
              <a:ext cx="306388" cy="719138"/>
            </a:xfrm>
            <a:custGeom>
              <a:avLst/>
              <a:gdLst>
                <a:gd name="T0" fmla="*/ 0 w 72"/>
                <a:gd name="T1" fmla="*/ 84 h 169"/>
                <a:gd name="T2" fmla="*/ 20 w 72"/>
                <a:gd name="T3" fmla="*/ 20 h 169"/>
                <a:gd name="T4" fmla="*/ 42 w 72"/>
                <a:gd name="T5" fmla="*/ 9 h 169"/>
                <a:gd name="T6" fmla="*/ 62 w 72"/>
                <a:gd name="T7" fmla="*/ 44 h 169"/>
                <a:gd name="T8" fmla="*/ 62 w 72"/>
                <a:gd name="T9" fmla="*/ 125 h 169"/>
                <a:gd name="T10" fmla="*/ 43 w 72"/>
                <a:gd name="T11" fmla="*/ 159 h 169"/>
                <a:gd name="T12" fmla="*/ 20 w 72"/>
                <a:gd name="T13" fmla="*/ 148 h 169"/>
                <a:gd name="T14" fmla="*/ 0 w 72"/>
                <a:gd name="T15" fmla="*/ 84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2" h="169">
                  <a:moveTo>
                    <a:pt x="0" y="84"/>
                  </a:moveTo>
                  <a:cubicBezTo>
                    <a:pt x="2" y="62"/>
                    <a:pt x="6" y="39"/>
                    <a:pt x="20" y="20"/>
                  </a:cubicBezTo>
                  <a:cubicBezTo>
                    <a:pt x="25" y="13"/>
                    <a:pt x="31" y="0"/>
                    <a:pt x="42" y="9"/>
                  </a:cubicBezTo>
                  <a:cubicBezTo>
                    <a:pt x="53" y="18"/>
                    <a:pt x="72" y="25"/>
                    <a:pt x="62" y="44"/>
                  </a:cubicBezTo>
                  <a:cubicBezTo>
                    <a:pt x="47" y="72"/>
                    <a:pt x="47" y="97"/>
                    <a:pt x="62" y="125"/>
                  </a:cubicBezTo>
                  <a:cubicBezTo>
                    <a:pt x="72" y="143"/>
                    <a:pt x="53" y="151"/>
                    <a:pt x="43" y="159"/>
                  </a:cubicBezTo>
                  <a:cubicBezTo>
                    <a:pt x="31" y="169"/>
                    <a:pt x="25" y="156"/>
                    <a:pt x="20" y="148"/>
                  </a:cubicBezTo>
                  <a:cubicBezTo>
                    <a:pt x="6" y="129"/>
                    <a:pt x="2" y="107"/>
                    <a:pt x="0" y="8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</p:grpSp>
      <p:sp>
        <p:nvSpPr>
          <p:cNvPr id="7" name="Rectangle 6">
            <a:extLst>
              <a:ext uri="{FF2B5EF4-FFF2-40B4-BE49-F238E27FC236}">
                <a16:creationId xmlns:a16="http://schemas.microsoft.com/office/drawing/2014/main" id="{76627016-BFC4-46D4-89DB-F72E3C3461EC}"/>
              </a:ext>
            </a:extLst>
          </p:cNvPr>
          <p:cNvSpPr/>
          <p:nvPr userDrawn="1"/>
        </p:nvSpPr>
        <p:spPr>
          <a:xfrm rot="10800000">
            <a:off x="515938" y="-16721"/>
            <a:ext cx="1258618" cy="11050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>
              <a:solidFill>
                <a:schemeClr val="bg1"/>
              </a:solidFill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EF515B4A-CB20-4847-8E00-0DD66F1FEBB4}"/>
              </a:ext>
            </a:extLst>
          </p:cNvPr>
          <p:cNvSpPr/>
          <p:nvPr userDrawn="1"/>
        </p:nvSpPr>
        <p:spPr>
          <a:xfrm>
            <a:off x="11371669" y="6409397"/>
            <a:ext cx="280051" cy="280051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16" name="Slide Number Placeholder 5">
            <a:extLst>
              <a:ext uri="{FF2B5EF4-FFF2-40B4-BE49-F238E27FC236}">
                <a16:creationId xmlns:a16="http://schemas.microsoft.com/office/drawing/2014/main" id="{996B64B9-1DF0-4EE9-BAB5-72AFA94B9A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63696" y="6455739"/>
            <a:ext cx="294460" cy="187367"/>
          </a:xfrm>
        </p:spPr>
        <p:txBody>
          <a:bodyPr lIns="0" tIns="0" rIns="0" bIns="0"/>
          <a:lstStyle>
            <a:lvl1pPr algn="ctr">
              <a:defRPr sz="900">
                <a:solidFill>
                  <a:schemeClr val="bg1"/>
                </a:solidFill>
                <a:latin typeface="+mn-lt"/>
              </a:defRPr>
            </a:lvl1pPr>
          </a:lstStyle>
          <a:p>
            <a:fld id="{9EC71654-96A5-4280-94F3-931C61A9F92C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774CF4BA-8DCB-42CF-A2C4-D6AF95EE3F5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1593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17" name="Content Placeholder 3">
            <a:extLst>
              <a:ext uri="{FF2B5EF4-FFF2-40B4-BE49-F238E27FC236}">
                <a16:creationId xmlns:a16="http://schemas.microsoft.com/office/drawing/2014/main" id="{67BA8B6E-A28D-4658-8C91-6CA7BD539B8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15938" y="2505075"/>
            <a:ext cx="5157787" cy="3684588"/>
          </a:xfrm>
        </p:spPr>
        <p:txBody>
          <a:bodyPr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US" noProof="0" dirty="0"/>
          </a:p>
        </p:txBody>
      </p:sp>
      <p:sp>
        <p:nvSpPr>
          <p:cNvPr id="18" name="Text Placeholder 4">
            <a:extLst>
              <a:ext uri="{FF2B5EF4-FFF2-40B4-BE49-F238E27FC236}">
                <a16:creationId xmlns:a16="http://schemas.microsoft.com/office/drawing/2014/main" id="{F73B3215-82DB-4DBF-9E77-3AE2308C692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5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19" name="Content Placeholder 5">
            <a:extLst>
              <a:ext uri="{FF2B5EF4-FFF2-40B4-BE49-F238E27FC236}">
                <a16:creationId xmlns:a16="http://schemas.microsoft.com/office/drawing/2014/main" id="{8DFD34E8-36CC-4FFE-926B-C170208FEDB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US" noProof="0" dirty="0"/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03383C6B-3BE4-4380-AF26-1C21492FCE8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2046" y="6261436"/>
            <a:ext cx="1073019" cy="414000"/>
          </a:xfrm>
          <a:prstGeom prst="rect">
            <a:avLst/>
          </a:prstGeom>
        </p:spPr>
      </p:pic>
      <p:sp>
        <p:nvSpPr>
          <p:cNvPr id="25" name="Title 1">
            <a:extLst>
              <a:ext uri="{FF2B5EF4-FFF2-40B4-BE49-F238E27FC236}">
                <a16:creationId xmlns:a16="http://schemas.microsoft.com/office/drawing/2014/main" id="{AE3770E9-CB74-47B0-8229-91F6F75601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5938" y="246621"/>
            <a:ext cx="11150600" cy="920336"/>
          </a:xfrm>
        </p:spPr>
        <p:txBody>
          <a:bodyPr lIns="0" tIns="0" rIns="0" bIns="0" anchor="b">
            <a:noAutofit/>
          </a:bodyPr>
          <a:lstStyle>
            <a:lvl1pPr>
              <a:defRPr sz="3200" b="1" cap="all" baseline="0"/>
            </a:lvl1pPr>
          </a:lstStyle>
          <a:p>
            <a:r>
              <a:rPr lang="en-US" noProof="0"/>
              <a:t>Click to edit Master title style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246179461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icture Placeholder 21">
            <a:extLst>
              <a:ext uri="{FF2B5EF4-FFF2-40B4-BE49-F238E27FC236}">
                <a16:creationId xmlns:a16="http://schemas.microsoft.com/office/drawing/2014/main" id="{C57825D7-DD33-4B70-BBBE-D46E7A5352E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6096000" y="768485"/>
            <a:ext cx="5305662" cy="5305662"/>
          </a:xfrm>
          <a:custGeom>
            <a:avLst/>
            <a:gdLst>
              <a:gd name="connsiteX0" fmla="*/ 2652831 w 5305662"/>
              <a:gd name="connsiteY0" fmla="*/ 0 h 5305662"/>
              <a:gd name="connsiteX1" fmla="*/ 5305662 w 5305662"/>
              <a:gd name="connsiteY1" fmla="*/ 2652831 h 5305662"/>
              <a:gd name="connsiteX2" fmla="*/ 2652831 w 5305662"/>
              <a:gd name="connsiteY2" fmla="*/ 5305662 h 5305662"/>
              <a:gd name="connsiteX3" fmla="*/ 0 w 5305662"/>
              <a:gd name="connsiteY3" fmla="*/ 2652831 h 5305662"/>
              <a:gd name="connsiteX4" fmla="*/ 2652831 w 5305662"/>
              <a:gd name="connsiteY4" fmla="*/ 0 h 53056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305662" h="5305662">
                <a:moveTo>
                  <a:pt x="2652831" y="0"/>
                </a:moveTo>
                <a:cubicBezTo>
                  <a:pt x="4117949" y="0"/>
                  <a:pt x="5305662" y="1187713"/>
                  <a:pt x="5305662" y="2652831"/>
                </a:cubicBezTo>
                <a:cubicBezTo>
                  <a:pt x="5305662" y="4117949"/>
                  <a:pt x="4117949" y="5305662"/>
                  <a:pt x="2652831" y="5305662"/>
                </a:cubicBezTo>
                <a:cubicBezTo>
                  <a:pt x="1187713" y="5305662"/>
                  <a:pt x="0" y="4117949"/>
                  <a:pt x="0" y="2652831"/>
                </a:cubicBezTo>
                <a:cubicBezTo>
                  <a:pt x="0" y="1187713"/>
                  <a:pt x="1187713" y="0"/>
                  <a:pt x="2652831" y="0"/>
                </a:cubicBezTo>
                <a:close/>
              </a:path>
            </a:pathLst>
          </a:custGeom>
          <a:solidFill>
            <a:schemeClr val="bg2"/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noProof="0"/>
              <a:t>Click icon to add picture</a:t>
            </a:r>
            <a:endParaRPr lang="en-US" noProof="0" dirty="0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0DC2055F-AE3F-46BE-B57E-A0F1A86D1C36}"/>
              </a:ext>
            </a:extLst>
          </p:cNvPr>
          <p:cNvGrpSpPr/>
          <p:nvPr userDrawn="1"/>
        </p:nvGrpSpPr>
        <p:grpSpPr>
          <a:xfrm flipH="1">
            <a:off x="5400786" y="-2003509"/>
            <a:ext cx="8917229" cy="10769768"/>
            <a:chOff x="11114088" y="2241550"/>
            <a:chExt cx="1905000" cy="2354263"/>
          </a:xfrm>
          <a:solidFill>
            <a:schemeClr val="bg2">
              <a:alpha val="91000"/>
            </a:schemeClr>
          </a:solidFill>
        </p:grpSpPr>
        <p:sp>
          <p:nvSpPr>
            <p:cNvPr id="15" name="Freeform 5">
              <a:extLst>
                <a:ext uri="{FF2B5EF4-FFF2-40B4-BE49-F238E27FC236}">
                  <a16:creationId xmlns:a16="http://schemas.microsoft.com/office/drawing/2014/main" id="{C98EF042-A3B8-406D-BC16-153A989F571A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14088" y="2241550"/>
              <a:ext cx="1905000" cy="2354263"/>
            </a:xfrm>
            <a:custGeom>
              <a:avLst/>
              <a:gdLst>
                <a:gd name="T0" fmla="*/ 0 w 447"/>
                <a:gd name="T1" fmla="*/ 264 h 553"/>
                <a:gd name="T2" fmla="*/ 141 w 447"/>
                <a:gd name="T3" fmla="*/ 48 h 553"/>
                <a:gd name="T4" fmla="*/ 414 w 447"/>
                <a:gd name="T5" fmla="*/ 67 h 553"/>
                <a:gd name="T6" fmla="*/ 438 w 447"/>
                <a:gd name="T7" fmla="*/ 98 h 553"/>
                <a:gd name="T8" fmla="*/ 391 w 447"/>
                <a:gd name="T9" fmla="*/ 111 h 553"/>
                <a:gd name="T10" fmla="*/ 94 w 447"/>
                <a:gd name="T11" fmla="*/ 149 h 553"/>
                <a:gd name="T12" fmla="*/ 107 w 447"/>
                <a:gd name="T13" fmla="*/ 424 h 553"/>
                <a:gd name="T14" fmla="*/ 383 w 447"/>
                <a:gd name="T15" fmla="*/ 453 h 553"/>
                <a:gd name="T16" fmla="*/ 393 w 447"/>
                <a:gd name="T17" fmla="*/ 446 h 553"/>
                <a:gd name="T18" fmla="*/ 433 w 447"/>
                <a:gd name="T19" fmla="*/ 449 h 553"/>
                <a:gd name="T20" fmla="*/ 421 w 447"/>
                <a:gd name="T21" fmla="*/ 485 h 553"/>
                <a:gd name="T22" fmla="*/ 194 w 447"/>
                <a:gd name="T23" fmla="*/ 531 h 553"/>
                <a:gd name="T24" fmla="*/ 0 w 447"/>
                <a:gd name="T25" fmla="*/ 264 h 5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47" h="553">
                  <a:moveTo>
                    <a:pt x="0" y="264"/>
                  </a:moveTo>
                  <a:cubicBezTo>
                    <a:pt x="5" y="176"/>
                    <a:pt x="49" y="96"/>
                    <a:pt x="141" y="48"/>
                  </a:cubicBezTo>
                  <a:cubicBezTo>
                    <a:pt x="235" y="0"/>
                    <a:pt x="327" y="9"/>
                    <a:pt x="414" y="67"/>
                  </a:cubicBezTo>
                  <a:cubicBezTo>
                    <a:pt x="425" y="75"/>
                    <a:pt x="439" y="82"/>
                    <a:pt x="438" y="98"/>
                  </a:cubicBezTo>
                  <a:cubicBezTo>
                    <a:pt x="437" y="120"/>
                    <a:pt x="413" y="127"/>
                    <a:pt x="391" y="111"/>
                  </a:cubicBezTo>
                  <a:cubicBezTo>
                    <a:pt x="294" y="40"/>
                    <a:pt x="166" y="56"/>
                    <a:pt x="94" y="149"/>
                  </a:cubicBezTo>
                  <a:cubicBezTo>
                    <a:pt x="30" y="231"/>
                    <a:pt x="36" y="349"/>
                    <a:pt x="107" y="424"/>
                  </a:cubicBezTo>
                  <a:cubicBezTo>
                    <a:pt x="180" y="502"/>
                    <a:pt x="296" y="514"/>
                    <a:pt x="383" y="453"/>
                  </a:cubicBezTo>
                  <a:cubicBezTo>
                    <a:pt x="386" y="451"/>
                    <a:pt x="390" y="449"/>
                    <a:pt x="393" y="446"/>
                  </a:cubicBezTo>
                  <a:cubicBezTo>
                    <a:pt x="407" y="433"/>
                    <a:pt x="420" y="433"/>
                    <a:pt x="433" y="449"/>
                  </a:cubicBezTo>
                  <a:cubicBezTo>
                    <a:pt x="447" y="467"/>
                    <a:pt x="433" y="477"/>
                    <a:pt x="421" y="485"/>
                  </a:cubicBezTo>
                  <a:cubicBezTo>
                    <a:pt x="353" y="537"/>
                    <a:pt x="277" y="553"/>
                    <a:pt x="194" y="531"/>
                  </a:cubicBezTo>
                  <a:cubicBezTo>
                    <a:pt x="79" y="501"/>
                    <a:pt x="1" y="397"/>
                    <a:pt x="0" y="26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16" name="Freeform 6">
              <a:extLst>
                <a:ext uri="{FF2B5EF4-FFF2-40B4-BE49-F238E27FC236}">
                  <a16:creationId xmlns:a16="http://schemas.microsoft.com/office/drawing/2014/main" id="{68E5FAC9-A660-4D7A-AC84-0A7C8CC3BB65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12538" y="2590800"/>
              <a:ext cx="835025" cy="1673225"/>
            </a:xfrm>
            <a:custGeom>
              <a:avLst/>
              <a:gdLst>
                <a:gd name="T0" fmla="*/ 0 w 196"/>
                <a:gd name="T1" fmla="*/ 198 h 393"/>
                <a:gd name="T2" fmla="*/ 157 w 196"/>
                <a:gd name="T3" fmla="*/ 8 h 393"/>
                <a:gd name="T4" fmla="*/ 192 w 196"/>
                <a:gd name="T5" fmla="*/ 22 h 393"/>
                <a:gd name="T6" fmla="*/ 167 w 196"/>
                <a:gd name="T7" fmla="*/ 56 h 393"/>
                <a:gd name="T8" fmla="*/ 48 w 196"/>
                <a:gd name="T9" fmla="*/ 198 h 393"/>
                <a:gd name="T10" fmla="*/ 170 w 196"/>
                <a:gd name="T11" fmla="*/ 339 h 393"/>
                <a:gd name="T12" fmla="*/ 193 w 196"/>
                <a:gd name="T13" fmla="*/ 372 h 393"/>
                <a:gd name="T14" fmla="*/ 160 w 196"/>
                <a:gd name="T15" fmla="*/ 387 h 393"/>
                <a:gd name="T16" fmla="*/ 0 w 196"/>
                <a:gd name="T17" fmla="*/ 198 h 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6" h="393">
                  <a:moveTo>
                    <a:pt x="0" y="198"/>
                  </a:moveTo>
                  <a:cubicBezTo>
                    <a:pt x="0" y="103"/>
                    <a:pt x="64" y="26"/>
                    <a:pt x="157" y="8"/>
                  </a:cubicBezTo>
                  <a:cubicBezTo>
                    <a:pt x="171" y="6"/>
                    <a:pt x="188" y="0"/>
                    <a:pt x="192" y="22"/>
                  </a:cubicBezTo>
                  <a:cubicBezTo>
                    <a:pt x="196" y="41"/>
                    <a:pt x="190" y="52"/>
                    <a:pt x="167" y="56"/>
                  </a:cubicBezTo>
                  <a:cubicBezTo>
                    <a:pt x="95" y="70"/>
                    <a:pt x="47" y="129"/>
                    <a:pt x="48" y="198"/>
                  </a:cubicBezTo>
                  <a:cubicBezTo>
                    <a:pt x="48" y="267"/>
                    <a:pt x="97" y="325"/>
                    <a:pt x="170" y="339"/>
                  </a:cubicBezTo>
                  <a:cubicBezTo>
                    <a:pt x="191" y="343"/>
                    <a:pt x="195" y="354"/>
                    <a:pt x="193" y="372"/>
                  </a:cubicBezTo>
                  <a:cubicBezTo>
                    <a:pt x="190" y="393"/>
                    <a:pt x="174" y="389"/>
                    <a:pt x="160" y="387"/>
                  </a:cubicBezTo>
                  <a:cubicBezTo>
                    <a:pt x="70" y="375"/>
                    <a:pt x="0" y="293"/>
                    <a:pt x="0" y="19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</p:grpSp>
      <p:sp>
        <p:nvSpPr>
          <p:cNvPr id="19" name="Title 1">
            <a:extLst>
              <a:ext uri="{FF2B5EF4-FFF2-40B4-BE49-F238E27FC236}">
                <a16:creationId xmlns:a16="http://schemas.microsoft.com/office/drawing/2014/main" id="{19A1397F-1946-4CBE-9EC5-159C3CBC78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noProof="0"/>
              <a:t>Click to edit Master title style</a:t>
            </a:r>
            <a:endParaRPr lang="en-US" noProof="0" dirty="0"/>
          </a:p>
        </p:txBody>
      </p:sp>
      <p:sp>
        <p:nvSpPr>
          <p:cNvPr id="20" name="Text Placeholder 3">
            <a:extLst>
              <a:ext uri="{FF2B5EF4-FFF2-40B4-BE49-F238E27FC236}">
                <a16:creationId xmlns:a16="http://schemas.microsoft.com/office/drawing/2014/main" id="{C535F2AB-153E-44A9-97BE-00553BEC177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noProof="0"/>
              <a:t>Click to edit Master text styles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6298D65-1027-4897-A948-DCEEF8FC3D9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2046" y="6261436"/>
            <a:ext cx="1073019" cy="41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718574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>
            <a:extLst>
              <a:ext uri="{FF2B5EF4-FFF2-40B4-BE49-F238E27FC236}">
                <a16:creationId xmlns:a16="http://schemas.microsoft.com/office/drawing/2014/main" id="{9F866E5C-B8AA-4805-B232-831BA01AAF16}"/>
              </a:ext>
            </a:extLst>
          </p:cNvPr>
          <p:cNvGrpSpPr/>
          <p:nvPr userDrawn="1"/>
        </p:nvGrpSpPr>
        <p:grpSpPr>
          <a:xfrm rot="8650774" flipH="1" flipV="1">
            <a:off x="7430044" y="-1843126"/>
            <a:ext cx="4436224" cy="5482435"/>
            <a:chOff x="11114088" y="2241550"/>
            <a:chExt cx="1905000" cy="2354263"/>
          </a:xfrm>
          <a:solidFill>
            <a:schemeClr val="bg2">
              <a:alpha val="53000"/>
            </a:schemeClr>
          </a:solidFill>
        </p:grpSpPr>
        <p:sp>
          <p:nvSpPr>
            <p:cNvPr id="20" name="Freeform 5">
              <a:extLst>
                <a:ext uri="{FF2B5EF4-FFF2-40B4-BE49-F238E27FC236}">
                  <a16:creationId xmlns:a16="http://schemas.microsoft.com/office/drawing/2014/main" id="{F98614F0-2DA3-4F29-8CB3-D61424AC8506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14088" y="2241550"/>
              <a:ext cx="1905000" cy="2354263"/>
            </a:xfrm>
            <a:custGeom>
              <a:avLst/>
              <a:gdLst>
                <a:gd name="T0" fmla="*/ 0 w 447"/>
                <a:gd name="T1" fmla="*/ 264 h 553"/>
                <a:gd name="T2" fmla="*/ 141 w 447"/>
                <a:gd name="T3" fmla="*/ 48 h 553"/>
                <a:gd name="T4" fmla="*/ 414 w 447"/>
                <a:gd name="T5" fmla="*/ 67 h 553"/>
                <a:gd name="T6" fmla="*/ 438 w 447"/>
                <a:gd name="T7" fmla="*/ 98 h 553"/>
                <a:gd name="T8" fmla="*/ 391 w 447"/>
                <a:gd name="T9" fmla="*/ 111 h 553"/>
                <a:gd name="T10" fmla="*/ 94 w 447"/>
                <a:gd name="T11" fmla="*/ 149 h 553"/>
                <a:gd name="T12" fmla="*/ 107 w 447"/>
                <a:gd name="T13" fmla="*/ 424 h 553"/>
                <a:gd name="T14" fmla="*/ 383 w 447"/>
                <a:gd name="T15" fmla="*/ 453 h 553"/>
                <a:gd name="T16" fmla="*/ 393 w 447"/>
                <a:gd name="T17" fmla="*/ 446 h 553"/>
                <a:gd name="T18" fmla="*/ 433 w 447"/>
                <a:gd name="T19" fmla="*/ 449 h 553"/>
                <a:gd name="T20" fmla="*/ 421 w 447"/>
                <a:gd name="T21" fmla="*/ 485 h 553"/>
                <a:gd name="T22" fmla="*/ 194 w 447"/>
                <a:gd name="T23" fmla="*/ 531 h 553"/>
                <a:gd name="T24" fmla="*/ 0 w 447"/>
                <a:gd name="T25" fmla="*/ 264 h 5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47" h="553">
                  <a:moveTo>
                    <a:pt x="0" y="264"/>
                  </a:moveTo>
                  <a:cubicBezTo>
                    <a:pt x="5" y="176"/>
                    <a:pt x="49" y="96"/>
                    <a:pt x="141" y="48"/>
                  </a:cubicBezTo>
                  <a:cubicBezTo>
                    <a:pt x="235" y="0"/>
                    <a:pt x="327" y="9"/>
                    <a:pt x="414" y="67"/>
                  </a:cubicBezTo>
                  <a:cubicBezTo>
                    <a:pt x="425" y="75"/>
                    <a:pt x="439" y="82"/>
                    <a:pt x="438" y="98"/>
                  </a:cubicBezTo>
                  <a:cubicBezTo>
                    <a:pt x="437" y="120"/>
                    <a:pt x="413" y="127"/>
                    <a:pt x="391" y="111"/>
                  </a:cubicBezTo>
                  <a:cubicBezTo>
                    <a:pt x="294" y="40"/>
                    <a:pt x="166" y="56"/>
                    <a:pt x="94" y="149"/>
                  </a:cubicBezTo>
                  <a:cubicBezTo>
                    <a:pt x="30" y="231"/>
                    <a:pt x="36" y="349"/>
                    <a:pt x="107" y="424"/>
                  </a:cubicBezTo>
                  <a:cubicBezTo>
                    <a:pt x="180" y="502"/>
                    <a:pt x="296" y="514"/>
                    <a:pt x="383" y="453"/>
                  </a:cubicBezTo>
                  <a:cubicBezTo>
                    <a:pt x="386" y="451"/>
                    <a:pt x="390" y="449"/>
                    <a:pt x="393" y="446"/>
                  </a:cubicBezTo>
                  <a:cubicBezTo>
                    <a:pt x="407" y="433"/>
                    <a:pt x="420" y="433"/>
                    <a:pt x="433" y="449"/>
                  </a:cubicBezTo>
                  <a:cubicBezTo>
                    <a:pt x="447" y="467"/>
                    <a:pt x="433" y="477"/>
                    <a:pt x="421" y="485"/>
                  </a:cubicBezTo>
                  <a:cubicBezTo>
                    <a:pt x="353" y="537"/>
                    <a:pt x="277" y="553"/>
                    <a:pt x="194" y="531"/>
                  </a:cubicBezTo>
                  <a:cubicBezTo>
                    <a:pt x="79" y="501"/>
                    <a:pt x="1" y="397"/>
                    <a:pt x="0" y="26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22" name="Freeform 6">
              <a:extLst>
                <a:ext uri="{FF2B5EF4-FFF2-40B4-BE49-F238E27FC236}">
                  <a16:creationId xmlns:a16="http://schemas.microsoft.com/office/drawing/2014/main" id="{66D52F08-13EC-4AB4-BB79-89A5395A03BF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12538" y="2590800"/>
              <a:ext cx="835025" cy="1673225"/>
            </a:xfrm>
            <a:custGeom>
              <a:avLst/>
              <a:gdLst>
                <a:gd name="T0" fmla="*/ 0 w 196"/>
                <a:gd name="T1" fmla="*/ 198 h 393"/>
                <a:gd name="T2" fmla="*/ 157 w 196"/>
                <a:gd name="T3" fmla="*/ 8 h 393"/>
                <a:gd name="T4" fmla="*/ 192 w 196"/>
                <a:gd name="T5" fmla="*/ 22 h 393"/>
                <a:gd name="T6" fmla="*/ 167 w 196"/>
                <a:gd name="T7" fmla="*/ 56 h 393"/>
                <a:gd name="T8" fmla="*/ 48 w 196"/>
                <a:gd name="T9" fmla="*/ 198 h 393"/>
                <a:gd name="T10" fmla="*/ 170 w 196"/>
                <a:gd name="T11" fmla="*/ 339 h 393"/>
                <a:gd name="T12" fmla="*/ 193 w 196"/>
                <a:gd name="T13" fmla="*/ 372 h 393"/>
                <a:gd name="T14" fmla="*/ 160 w 196"/>
                <a:gd name="T15" fmla="*/ 387 h 393"/>
                <a:gd name="T16" fmla="*/ 0 w 196"/>
                <a:gd name="T17" fmla="*/ 198 h 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6" h="393">
                  <a:moveTo>
                    <a:pt x="0" y="198"/>
                  </a:moveTo>
                  <a:cubicBezTo>
                    <a:pt x="0" y="103"/>
                    <a:pt x="64" y="26"/>
                    <a:pt x="157" y="8"/>
                  </a:cubicBezTo>
                  <a:cubicBezTo>
                    <a:pt x="171" y="6"/>
                    <a:pt x="188" y="0"/>
                    <a:pt x="192" y="22"/>
                  </a:cubicBezTo>
                  <a:cubicBezTo>
                    <a:pt x="196" y="41"/>
                    <a:pt x="190" y="52"/>
                    <a:pt x="167" y="56"/>
                  </a:cubicBezTo>
                  <a:cubicBezTo>
                    <a:pt x="95" y="70"/>
                    <a:pt x="47" y="129"/>
                    <a:pt x="48" y="198"/>
                  </a:cubicBezTo>
                  <a:cubicBezTo>
                    <a:pt x="48" y="267"/>
                    <a:pt x="97" y="325"/>
                    <a:pt x="170" y="339"/>
                  </a:cubicBezTo>
                  <a:cubicBezTo>
                    <a:pt x="191" y="343"/>
                    <a:pt x="195" y="354"/>
                    <a:pt x="193" y="372"/>
                  </a:cubicBezTo>
                  <a:cubicBezTo>
                    <a:pt x="190" y="393"/>
                    <a:pt x="174" y="389"/>
                    <a:pt x="160" y="387"/>
                  </a:cubicBezTo>
                  <a:cubicBezTo>
                    <a:pt x="70" y="375"/>
                    <a:pt x="0" y="293"/>
                    <a:pt x="0" y="19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23" name="Freeform 7">
              <a:extLst>
                <a:ext uri="{FF2B5EF4-FFF2-40B4-BE49-F238E27FC236}">
                  <a16:creationId xmlns:a16="http://schemas.microsoft.com/office/drawing/2014/main" id="{2544236D-8C3A-41EF-9A68-C84A8A7D0F5A}"/>
                </a:ext>
              </a:extLst>
            </p:cNvPr>
            <p:cNvSpPr>
              <a:spLocks/>
            </p:cNvSpPr>
            <p:nvPr/>
          </p:nvSpPr>
          <p:spPr bwMode="auto">
            <a:xfrm>
              <a:off x="11728451" y="3071813"/>
              <a:ext cx="306388" cy="719138"/>
            </a:xfrm>
            <a:custGeom>
              <a:avLst/>
              <a:gdLst>
                <a:gd name="T0" fmla="*/ 0 w 72"/>
                <a:gd name="T1" fmla="*/ 84 h 169"/>
                <a:gd name="T2" fmla="*/ 20 w 72"/>
                <a:gd name="T3" fmla="*/ 20 h 169"/>
                <a:gd name="T4" fmla="*/ 42 w 72"/>
                <a:gd name="T5" fmla="*/ 9 h 169"/>
                <a:gd name="T6" fmla="*/ 62 w 72"/>
                <a:gd name="T7" fmla="*/ 44 h 169"/>
                <a:gd name="T8" fmla="*/ 62 w 72"/>
                <a:gd name="T9" fmla="*/ 125 h 169"/>
                <a:gd name="T10" fmla="*/ 43 w 72"/>
                <a:gd name="T11" fmla="*/ 159 h 169"/>
                <a:gd name="T12" fmla="*/ 20 w 72"/>
                <a:gd name="T13" fmla="*/ 148 h 169"/>
                <a:gd name="T14" fmla="*/ 0 w 72"/>
                <a:gd name="T15" fmla="*/ 84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2" h="169">
                  <a:moveTo>
                    <a:pt x="0" y="84"/>
                  </a:moveTo>
                  <a:cubicBezTo>
                    <a:pt x="2" y="62"/>
                    <a:pt x="6" y="39"/>
                    <a:pt x="20" y="20"/>
                  </a:cubicBezTo>
                  <a:cubicBezTo>
                    <a:pt x="25" y="13"/>
                    <a:pt x="31" y="0"/>
                    <a:pt x="42" y="9"/>
                  </a:cubicBezTo>
                  <a:cubicBezTo>
                    <a:pt x="53" y="18"/>
                    <a:pt x="72" y="25"/>
                    <a:pt x="62" y="44"/>
                  </a:cubicBezTo>
                  <a:cubicBezTo>
                    <a:pt x="47" y="72"/>
                    <a:pt x="47" y="97"/>
                    <a:pt x="62" y="125"/>
                  </a:cubicBezTo>
                  <a:cubicBezTo>
                    <a:pt x="72" y="143"/>
                    <a:pt x="53" y="151"/>
                    <a:pt x="43" y="159"/>
                  </a:cubicBezTo>
                  <a:cubicBezTo>
                    <a:pt x="31" y="169"/>
                    <a:pt x="25" y="156"/>
                    <a:pt x="20" y="148"/>
                  </a:cubicBezTo>
                  <a:cubicBezTo>
                    <a:pt x="6" y="129"/>
                    <a:pt x="2" y="107"/>
                    <a:pt x="0" y="8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</p:grpSp>
      <p:sp>
        <p:nvSpPr>
          <p:cNvPr id="7" name="Rectangle 6">
            <a:extLst>
              <a:ext uri="{FF2B5EF4-FFF2-40B4-BE49-F238E27FC236}">
                <a16:creationId xmlns:a16="http://schemas.microsoft.com/office/drawing/2014/main" id="{76627016-BFC4-46D4-89DB-F72E3C3461EC}"/>
              </a:ext>
            </a:extLst>
          </p:cNvPr>
          <p:cNvSpPr/>
          <p:nvPr userDrawn="1"/>
        </p:nvSpPr>
        <p:spPr>
          <a:xfrm rot="10800000">
            <a:off x="515938" y="-16721"/>
            <a:ext cx="1258618" cy="11050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>
              <a:solidFill>
                <a:schemeClr val="bg1"/>
              </a:solidFill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EF515B4A-CB20-4847-8E00-0DD66F1FEBB4}"/>
              </a:ext>
            </a:extLst>
          </p:cNvPr>
          <p:cNvSpPr/>
          <p:nvPr userDrawn="1"/>
        </p:nvSpPr>
        <p:spPr>
          <a:xfrm>
            <a:off x="11371669" y="6409397"/>
            <a:ext cx="280051" cy="280051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16" name="Slide Number Placeholder 5">
            <a:extLst>
              <a:ext uri="{FF2B5EF4-FFF2-40B4-BE49-F238E27FC236}">
                <a16:creationId xmlns:a16="http://schemas.microsoft.com/office/drawing/2014/main" id="{996B64B9-1DF0-4EE9-BAB5-72AFA94B9A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63696" y="6455739"/>
            <a:ext cx="294460" cy="187367"/>
          </a:xfrm>
        </p:spPr>
        <p:txBody>
          <a:bodyPr lIns="0" tIns="0" rIns="0" bIns="0"/>
          <a:lstStyle>
            <a:lvl1pPr algn="ctr">
              <a:defRPr sz="900">
                <a:solidFill>
                  <a:schemeClr val="bg1"/>
                </a:solidFill>
                <a:latin typeface="+mn-lt"/>
              </a:defRPr>
            </a:lvl1pPr>
          </a:lstStyle>
          <a:p>
            <a:fld id="{9EC71654-96A5-4280-94F3-931C61A9F92C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9009D5C6-6206-4291-8037-67DC025F0B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noProof="0"/>
              <a:t>Click to edit Master title style</a:t>
            </a:r>
            <a:endParaRPr lang="en-US" noProof="0" dirty="0"/>
          </a:p>
        </p:txBody>
      </p:sp>
      <p:sp>
        <p:nvSpPr>
          <p:cNvPr id="17" name="Text Placeholder 3">
            <a:extLst>
              <a:ext uri="{FF2B5EF4-FFF2-40B4-BE49-F238E27FC236}">
                <a16:creationId xmlns:a16="http://schemas.microsoft.com/office/drawing/2014/main" id="{BEB643FD-AA85-4A43-8EBD-AFD10DD9879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18" name="Content Placeholder 2">
            <a:extLst>
              <a:ext uri="{FF2B5EF4-FFF2-40B4-BE49-F238E27FC236}">
                <a16:creationId xmlns:a16="http://schemas.microsoft.com/office/drawing/2014/main" id="{9001F313-F798-43BE-AFF0-A68C84C3640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457201"/>
            <a:ext cx="6172200" cy="54038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US" noProof="0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91881DEA-0ECB-4310-ADF5-4337ACB4338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2046" y="6261436"/>
            <a:ext cx="1073019" cy="41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53102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_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86299464-ED20-4919-8B3A-2CFAE8DA2347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456FD49-C258-4333-9422-358C976A341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343650" y="2173288"/>
            <a:ext cx="5143500" cy="2090808"/>
          </a:xfrm>
        </p:spPr>
        <p:txBody>
          <a:bodyPr anchor="b">
            <a:noAutofit/>
          </a:bodyPr>
          <a:lstStyle>
            <a:lvl1pPr algn="l">
              <a:defRPr sz="5400" b="1" cap="all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noProof="0" dirty="0"/>
              <a:t>Title comes here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9758E15-A93D-4FB9-843D-1490E27A151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343650" y="4279971"/>
            <a:ext cx="5143500" cy="503167"/>
          </a:xfrm>
        </p:spPr>
        <p:txBody>
          <a:bodyPr>
            <a:noAutofit/>
          </a:bodyPr>
          <a:lstStyle>
            <a:lvl1pPr marL="0" indent="0" algn="l">
              <a:buNone/>
              <a:defRPr sz="1800" b="0" cap="all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noProof="0"/>
              <a:t>Click to edit Master subtitle style</a:t>
            </a:r>
            <a:endParaRPr lang="en-US" noProof="0" dirty="0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BCCC559D-0EC3-432C-B397-6897B366DF3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10812" y="728545"/>
            <a:ext cx="5305661" cy="5305661"/>
          </a:xfrm>
          <a:prstGeom prst="ellipse">
            <a:avLst/>
          </a:prstGeom>
          <a:solidFill>
            <a:schemeClr val="bg2"/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US" noProof="0"/>
              <a:t>Click icon to add picture</a:t>
            </a:r>
            <a:endParaRPr lang="en-US" noProof="0" dirty="0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0DC2055F-AE3F-46BE-B57E-A0F1A86D1C36}"/>
              </a:ext>
            </a:extLst>
          </p:cNvPr>
          <p:cNvGrpSpPr/>
          <p:nvPr userDrawn="1"/>
        </p:nvGrpSpPr>
        <p:grpSpPr>
          <a:xfrm>
            <a:off x="-1728305" y="-2049517"/>
            <a:ext cx="8917229" cy="10769768"/>
            <a:chOff x="11114088" y="2241550"/>
            <a:chExt cx="1905000" cy="2354263"/>
          </a:xfrm>
          <a:solidFill>
            <a:schemeClr val="bg1">
              <a:alpha val="16000"/>
            </a:schemeClr>
          </a:solidFill>
        </p:grpSpPr>
        <p:sp>
          <p:nvSpPr>
            <p:cNvPr id="15" name="Freeform 5">
              <a:extLst>
                <a:ext uri="{FF2B5EF4-FFF2-40B4-BE49-F238E27FC236}">
                  <a16:creationId xmlns:a16="http://schemas.microsoft.com/office/drawing/2014/main" id="{C98EF042-A3B8-406D-BC16-153A989F571A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14088" y="2241550"/>
              <a:ext cx="1905000" cy="2354263"/>
            </a:xfrm>
            <a:custGeom>
              <a:avLst/>
              <a:gdLst>
                <a:gd name="T0" fmla="*/ 0 w 447"/>
                <a:gd name="T1" fmla="*/ 264 h 553"/>
                <a:gd name="T2" fmla="*/ 141 w 447"/>
                <a:gd name="T3" fmla="*/ 48 h 553"/>
                <a:gd name="T4" fmla="*/ 414 w 447"/>
                <a:gd name="T5" fmla="*/ 67 h 553"/>
                <a:gd name="T6" fmla="*/ 438 w 447"/>
                <a:gd name="T7" fmla="*/ 98 h 553"/>
                <a:gd name="T8" fmla="*/ 391 w 447"/>
                <a:gd name="T9" fmla="*/ 111 h 553"/>
                <a:gd name="T10" fmla="*/ 94 w 447"/>
                <a:gd name="T11" fmla="*/ 149 h 553"/>
                <a:gd name="T12" fmla="*/ 107 w 447"/>
                <a:gd name="T13" fmla="*/ 424 h 553"/>
                <a:gd name="T14" fmla="*/ 383 w 447"/>
                <a:gd name="T15" fmla="*/ 453 h 553"/>
                <a:gd name="T16" fmla="*/ 393 w 447"/>
                <a:gd name="T17" fmla="*/ 446 h 553"/>
                <a:gd name="T18" fmla="*/ 433 w 447"/>
                <a:gd name="T19" fmla="*/ 449 h 553"/>
                <a:gd name="T20" fmla="*/ 421 w 447"/>
                <a:gd name="T21" fmla="*/ 485 h 553"/>
                <a:gd name="T22" fmla="*/ 194 w 447"/>
                <a:gd name="T23" fmla="*/ 531 h 553"/>
                <a:gd name="T24" fmla="*/ 0 w 447"/>
                <a:gd name="T25" fmla="*/ 264 h 5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47" h="553">
                  <a:moveTo>
                    <a:pt x="0" y="264"/>
                  </a:moveTo>
                  <a:cubicBezTo>
                    <a:pt x="5" y="176"/>
                    <a:pt x="49" y="96"/>
                    <a:pt x="141" y="48"/>
                  </a:cubicBezTo>
                  <a:cubicBezTo>
                    <a:pt x="235" y="0"/>
                    <a:pt x="327" y="9"/>
                    <a:pt x="414" y="67"/>
                  </a:cubicBezTo>
                  <a:cubicBezTo>
                    <a:pt x="425" y="75"/>
                    <a:pt x="439" y="82"/>
                    <a:pt x="438" y="98"/>
                  </a:cubicBezTo>
                  <a:cubicBezTo>
                    <a:pt x="437" y="120"/>
                    <a:pt x="413" y="127"/>
                    <a:pt x="391" y="111"/>
                  </a:cubicBezTo>
                  <a:cubicBezTo>
                    <a:pt x="294" y="40"/>
                    <a:pt x="166" y="56"/>
                    <a:pt x="94" y="149"/>
                  </a:cubicBezTo>
                  <a:cubicBezTo>
                    <a:pt x="30" y="231"/>
                    <a:pt x="36" y="349"/>
                    <a:pt x="107" y="424"/>
                  </a:cubicBezTo>
                  <a:cubicBezTo>
                    <a:pt x="180" y="502"/>
                    <a:pt x="296" y="514"/>
                    <a:pt x="383" y="453"/>
                  </a:cubicBezTo>
                  <a:cubicBezTo>
                    <a:pt x="386" y="451"/>
                    <a:pt x="390" y="449"/>
                    <a:pt x="393" y="446"/>
                  </a:cubicBezTo>
                  <a:cubicBezTo>
                    <a:pt x="407" y="433"/>
                    <a:pt x="420" y="433"/>
                    <a:pt x="433" y="449"/>
                  </a:cubicBezTo>
                  <a:cubicBezTo>
                    <a:pt x="447" y="467"/>
                    <a:pt x="433" y="477"/>
                    <a:pt x="421" y="485"/>
                  </a:cubicBezTo>
                  <a:cubicBezTo>
                    <a:pt x="353" y="537"/>
                    <a:pt x="277" y="553"/>
                    <a:pt x="194" y="531"/>
                  </a:cubicBezTo>
                  <a:cubicBezTo>
                    <a:pt x="79" y="501"/>
                    <a:pt x="1" y="397"/>
                    <a:pt x="0" y="26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16" name="Freeform 6">
              <a:extLst>
                <a:ext uri="{FF2B5EF4-FFF2-40B4-BE49-F238E27FC236}">
                  <a16:creationId xmlns:a16="http://schemas.microsoft.com/office/drawing/2014/main" id="{68E5FAC9-A660-4D7A-AC84-0A7C8CC3BB65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12538" y="2590800"/>
              <a:ext cx="835025" cy="1673225"/>
            </a:xfrm>
            <a:custGeom>
              <a:avLst/>
              <a:gdLst>
                <a:gd name="T0" fmla="*/ 0 w 196"/>
                <a:gd name="T1" fmla="*/ 198 h 393"/>
                <a:gd name="T2" fmla="*/ 157 w 196"/>
                <a:gd name="T3" fmla="*/ 8 h 393"/>
                <a:gd name="T4" fmla="*/ 192 w 196"/>
                <a:gd name="T5" fmla="*/ 22 h 393"/>
                <a:gd name="T6" fmla="*/ 167 w 196"/>
                <a:gd name="T7" fmla="*/ 56 h 393"/>
                <a:gd name="T8" fmla="*/ 48 w 196"/>
                <a:gd name="T9" fmla="*/ 198 h 393"/>
                <a:gd name="T10" fmla="*/ 170 w 196"/>
                <a:gd name="T11" fmla="*/ 339 h 393"/>
                <a:gd name="T12" fmla="*/ 193 w 196"/>
                <a:gd name="T13" fmla="*/ 372 h 393"/>
                <a:gd name="T14" fmla="*/ 160 w 196"/>
                <a:gd name="T15" fmla="*/ 387 h 393"/>
                <a:gd name="T16" fmla="*/ 0 w 196"/>
                <a:gd name="T17" fmla="*/ 198 h 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6" h="393">
                  <a:moveTo>
                    <a:pt x="0" y="198"/>
                  </a:moveTo>
                  <a:cubicBezTo>
                    <a:pt x="0" y="103"/>
                    <a:pt x="64" y="26"/>
                    <a:pt x="157" y="8"/>
                  </a:cubicBezTo>
                  <a:cubicBezTo>
                    <a:pt x="171" y="6"/>
                    <a:pt x="188" y="0"/>
                    <a:pt x="192" y="22"/>
                  </a:cubicBezTo>
                  <a:cubicBezTo>
                    <a:pt x="196" y="41"/>
                    <a:pt x="190" y="52"/>
                    <a:pt x="167" y="56"/>
                  </a:cubicBezTo>
                  <a:cubicBezTo>
                    <a:pt x="95" y="70"/>
                    <a:pt x="47" y="129"/>
                    <a:pt x="48" y="198"/>
                  </a:cubicBezTo>
                  <a:cubicBezTo>
                    <a:pt x="48" y="267"/>
                    <a:pt x="97" y="325"/>
                    <a:pt x="170" y="339"/>
                  </a:cubicBezTo>
                  <a:cubicBezTo>
                    <a:pt x="191" y="343"/>
                    <a:pt x="195" y="354"/>
                    <a:pt x="193" y="372"/>
                  </a:cubicBezTo>
                  <a:cubicBezTo>
                    <a:pt x="190" y="393"/>
                    <a:pt x="174" y="389"/>
                    <a:pt x="160" y="387"/>
                  </a:cubicBezTo>
                  <a:cubicBezTo>
                    <a:pt x="70" y="375"/>
                    <a:pt x="0" y="293"/>
                    <a:pt x="0" y="19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</p:grpSp>
      <p:pic>
        <p:nvPicPr>
          <p:cNvPr id="9" name="Picture 8">
            <a:extLst>
              <a:ext uri="{FF2B5EF4-FFF2-40B4-BE49-F238E27FC236}">
                <a16:creationId xmlns:a16="http://schemas.microsoft.com/office/drawing/2014/main" id="{4FE28ACC-E44C-4381-B768-0310810E78D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15850" y="391862"/>
            <a:ext cx="1745251" cy="673365"/>
          </a:xfrm>
          <a:prstGeom prst="rect">
            <a:avLst/>
          </a:prstGeom>
        </p:spPr>
      </p:pic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819AFA09-F4B1-493D-BCAD-FF30C20CD1AA}"/>
              </a:ext>
            </a:extLst>
          </p:cNvPr>
          <p:cNvCxnSpPr/>
          <p:nvPr userDrawn="1"/>
        </p:nvCxnSpPr>
        <p:spPr>
          <a:xfrm>
            <a:off x="6469778" y="4233582"/>
            <a:ext cx="2532336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1214083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  <p15:guide id="3" pos="7333" userDrawn="1">
          <p15:clr>
            <a:srgbClr val="FBAE40"/>
          </p15:clr>
        </p15:guide>
        <p15:guide id="4" pos="362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 with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F9087E09-D75F-4E26-B01E-A1A09BA2EA70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F7A70B7-7ADE-4E0B-B956-363B0B1AA6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82563"/>
            <a:ext cx="10515600" cy="940181"/>
          </a:xfrm>
        </p:spPr>
        <p:txBody>
          <a:bodyPr anchor="b">
            <a:noAutofit/>
          </a:bodyPr>
          <a:lstStyle>
            <a:lvl1pPr algn="ctr">
              <a:defRPr sz="4000" b="1" cap="all" baseline="0"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ACB5603-8A62-4D45-B6EF-0D7E2D5FC4F7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2139388" y="1154832"/>
            <a:ext cx="7900525" cy="764460"/>
          </a:xfrm>
        </p:spPr>
        <p:txBody>
          <a:bodyPr>
            <a:noAutofit/>
          </a:bodyPr>
          <a:lstStyle>
            <a:lvl1pPr marL="0" indent="0" algn="ctr">
              <a:buNone/>
              <a:defRPr sz="1800" cap="none" baseline="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noProof="0"/>
              <a:t>Dummy Text Comes Here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5FC40B0-ED27-47E5-A3C2-32A8418567E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biLevel thresh="2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9638" y="6260507"/>
            <a:ext cx="1075427" cy="414929"/>
          </a:xfrm>
          <a:prstGeom prst="rect">
            <a:avLst/>
          </a:prstGeom>
        </p:spPr>
      </p:pic>
      <p:sp>
        <p:nvSpPr>
          <p:cNvPr id="11" name="Oval 10">
            <a:extLst>
              <a:ext uri="{FF2B5EF4-FFF2-40B4-BE49-F238E27FC236}">
                <a16:creationId xmlns:a16="http://schemas.microsoft.com/office/drawing/2014/main" id="{8931D2A9-0B92-4197-8802-80424C14EA7E}"/>
              </a:ext>
            </a:extLst>
          </p:cNvPr>
          <p:cNvSpPr/>
          <p:nvPr userDrawn="1"/>
        </p:nvSpPr>
        <p:spPr>
          <a:xfrm>
            <a:off x="11371669" y="6409397"/>
            <a:ext cx="280051" cy="280051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3B74B0-30B9-45C2-9AE6-45D1978AAF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63696" y="6455739"/>
            <a:ext cx="294460" cy="187367"/>
          </a:xfrm>
        </p:spPr>
        <p:txBody>
          <a:bodyPr lIns="0" tIns="0" rIns="0" bIns="0"/>
          <a:lstStyle>
            <a:lvl1pPr algn="ctr">
              <a:defRPr sz="900">
                <a:solidFill>
                  <a:srgbClr val="2C567A"/>
                </a:solidFill>
                <a:latin typeface="+mn-lt"/>
              </a:defRPr>
            </a:lvl1pPr>
          </a:lstStyle>
          <a:p>
            <a:fld id="{9EC71654-96A5-4280-94F3-931C61A9F92C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B5A30B6B-EEDB-4142-8138-D50F5A307D7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2993041" y="2270376"/>
            <a:ext cx="6206400" cy="4587625"/>
          </a:xfrm>
          <a:custGeom>
            <a:avLst/>
            <a:gdLst>
              <a:gd name="connsiteX0" fmla="*/ 3103200 w 6206400"/>
              <a:gd name="connsiteY0" fmla="*/ 0 h 4587625"/>
              <a:gd name="connsiteX1" fmla="*/ 6206400 w 6206400"/>
              <a:gd name="connsiteY1" fmla="*/ 3103200 h 4587625"/>
              <a:gd name="connsiteX2" fmla="*/ 5831861 w 6206400"/>
              <a:gd name="connsiteY2" fmla="*/ 4582370 h 4587625"/>
              <a:gd name="connsiteX3" fmla="*/ 5828668 w 6206400"/>
              <a:gd name="connsiteY3" fmla="*/ 4587625 h 4587625"/>
              <a:gd name="connsiteX4" fmla="*/ 377733 w 6206400"/>
              <a:gd name="connsiteY4" fmla="*/ 4587625 h 4587625"/>
              <a:gd name="connsiteX5" fmla="*/ 374540 w 6206400"/>
              <a:gd name="connsiteY5" fmla="*/ 4582370 h 4587625"/>
              <a:gd name="connsiteX6" fmla="*/ 0 w 6206400"/>
              <a:gd name="connsiteY6" fmla="*/ 3103200 h 4587625"/>
              <a:gd name="connsiteX7" fmla="*/ 3103200 w 6206400"/>
              <a:gd name="connsiteY7" fmla="*/ 0 h 4587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206400" h="4587625">
                <a:moveTo>
                  <a:pt x="3103200" y="0"/>
                </a:moveTo>
                <a:cubicBezTo>
                  <a:pt x="4817050" y="0"/>
                  <a:pt x="6206400" y="1389350"/>
                  <a:pt x="6206400" y="3103200"/>
                </a:cubicBezTo>
                <a:cubicBezTo>
                  <a:pt x="6206400" y="3638778"/>
                  <a:pt x="6070721" y="4142667"/>
                  <a:pt x="5831861" y="4582370"/>
                </a:cubicBezTo>
                <a:lnTo>
                  <a:pt x="5828668" y="4587625"/>
                </a:lnTo>
                <a:lnTo>
                  <a:pt x="377733" y="4587625"/>
                </a:lnTo>
                <a:lnTo>
                  <a:pt x="374540" y="4582370"/>
                </a:lnTo>
                <a:cubicBezTo>
                  <a:pt x="135679" y="4142667"/>
                  <a:pt x="0" y="3638778"/>
                  <a:pt x="0" y="3103200"/>
                </a:cubicBezTo>
                <a:cubicBezTo>
                  <a:pt x="0" y="1389350"/>
                  <a:pt x="1389350" y="0"/>
                  <a:pt x="3103200" y="0"/>
                </a:cubicBezTo>
                <a:close/>
              </a:path>
            </a:pathLst>
          </a:custGeom>
          <a:solidFill>
            <a:schemeClr val="bg2"/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2400"/>
            </a:lvl1pPr>
          </a:lstStyle>
          <a:p>
            <a:r>
              <a:rPr lang="en-US" noProof="0"/>
              <a:t>Click icon to add picture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275049557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with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EE9886-36F0-4E06-A3A6-D8F00B0665A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8960" y="1825625"/>
            <a:ext cx="4914189" cy="4351338"/>
          </a:xfrm>
        </p:spPr>
        <p:txBody>
          <a:bodyPr lIns="0" tIns="0" rIns="0" bIns="0">
            <a:no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US" noProof="0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76627016-BFC4-46D4-89DB-F72E3C3461EC}"/>
              </a:ext>
            </a:extLst>
          </p:cNvPr>
          <p:cNvSpPr/>
          <p:nvPr userDrawn="1"/>
        </p:nvSpPr>
        <p:spPr>
          <a:xfrm rot="10800000">
            <a:off x="515938" y="-16721"/>
            <a:ext cx="1258618" cy="11050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>
              <a:solidFill>
                <a:schemeClr val="bg1"/>
              </a:solidFill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76C557E-B5A7-4416-BCC0-5743550BF15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2046" y="6261436"/>
            <a:ext cx="1073019" cy="414000"/>
          </a:xfrm>
          <a:prstGeom prst="rect">
            <a:avLst/>
          </a:prstGeom>
        </p:spPr>
      </p:pic>
      <p:grpSp>
        <p:nvGrpSpPr>
          <p:cNvPr id="10" name="Group 9">
            <a:extLst>
              <a:ext uri="{FF2B5EF4-FFF2-40B4-BE49-F238E27FC236}">
                <a16:creationId xmlns:a16="http://schemas.microsoft.com/office/drawing/2014/main" id="{42E17FB3-B5C4-4B3A-A57B-C6493A9D0C66}"/>
              </a:ext>
            </a:extLst>
          </p:cNvPr>
          <p:cNvGrpSpPr/>
          <p:nvPr userDrawn="1"/>
        </p:nvGrpSpPr>
        <p:grpSpPr>
          <a:xfrm rot="8650774">
            <a:off x="5037655" y="4336093"/>
            <a:ext cx="1905000" cy="2354263"/>
            <a:chOff x="11114088" y="2241550"/>
            <a:chExt cx="1905000" cy="2354263"/>
          </a:xfrm>
          <a:solidFill>
            <a:schemeClr val="bg2"/>
          </a:solidFill>
        </p:grpSpPr>
        <p:sp>
          <p:nvSpPr>
            <p:cNvPr id="11" name="Freeform 5">
              <a:extLst>
                <a:ext uri="{FF2B5EF4-FFF2-40B4-BE49-F238E27FC236}">
                  <a16:creationId xmlns:a16="http://schemas.microsoft.com/office/drawing/2014/main" id="{DCA6C454-F761-4265-BB5E-DFD947CC3592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14088" y="2241550"/>
              <a:ext cx="1905000" cy="2354263"/>
            </a:xfrm>
            <a:custGeom>
              <a:avLst/>
              <a:gdLst>
                <a:gd name="T0" fmla="*/ 0 w 447"/>
                <a:gd name="T1" fmla="*/ 264 h 553"/>
                <a:gd name="T2" fmla="*/ 141 w 447"/>
                <a:gd name="T3" fmla="*/ 48 h 553"/>
                <a:gd name="T4" fmla="*/ 414 w 447"/>
                <a:gd name="T5" fmla="*/ 67 h 553"/>
                <a:gd name="T6" fmla="*/ 438 w 447"/>
                <a:gd name="T7" fmla="*/ 98 h 553"/>
                <a:gd name="T8" fmla="*/ 391 w 447"/>
                <a:gd name="T9" fmla="*/ 111 h 553"/>
                <a:gd name="T10" fmla="*/ 94 w 447"/>
                <a:gd name="T11" fmla="*/ 149 h 553"/>
                <a:gd name="T12" fmla="*/ 107 w 447"/>
                <a:gd name="T13" fmla="*/ 424 h 553"/>
                <a:gd name="T14" fmla="*/ 383 w 447"/>
                <a:gd name="T15" fmla="*/ 453 h 553"/>
                <a:gd name="T16" fmla="*/ 393 w 447"/>
                <a:gd name="T17" fmla="*/ 446 h 553"/>
                <a:gd name="T18" fmla="*/ 433 w 447"/>
                <a:gd name="T19" fmla="*/ 449 h 553"/>
                <a:gd name="T20" fmla="*/ 421 w 447"/>
                <a:gd name="T21" fmla="*/ 485 h 553"/>
                <a:gd name="T22" fmla="*/ 194 w 447"/>
                <a:gd name="T23" fmla="*/ 531 h 553"/>
                <a:gd name="T24" fmla="*/ 0 w 447"/>
                <a:gd name="T25" fmla="*/ 264 h 5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47" h="553">
                  <a:moveTo>
                    <a:pt x="0" y="264"/>
                  </a:moveTo>
                  <a:cubicBezTo>
                    <a:pt x="5" y="176"/>
                    <a:pt x="49" y="96"/>
                    <a:pt x="141" y="48"/>
                  </a:cubicBezTo>
                  <a:cubicBezTo>
                    <a:pt x="235" y="0"/>
                    <a:pt x="327" y="9"/>
                    <a:pt x="414" y="67"/>
                  </a:cubicBezTo>
                  <a:cubicBezTo>
                    <a:pt x="425" y="75"/>
                    <a:pt x="439" y="82"/>
                    <a:pt x="438" y="98"/>
                  </a:cubicBezTo>
                  <a:cubicBezTo>
                    <a:pt x="437" y="120"/>
                    <a:pt x="413" y="127"/>
                    <a:pt x="391" y="111"/>
                  </a:cubicBezTo>
                  <a:cubicBezTo>
                    <a:pt x="294" y="40"/>
                    <a:pt x="166" y="56"/>
                    <a:pt x="94" y="149"/>
                  </a:cubicBezTo>
                  <a:cubicBezTo>
                    <a:pt x="30" y="231"/>
                    <a:pt x="36" y="349"/>
                    <a:pt x="107" y="424"/>
                  </a:cubicBezTo>
                  <a:cubicBezTo>
                    <a:pt x="180" y="502"/>
                    <a:pt x="296" y="514"/>
                    <a:pt x="383" y="453"/>
                  </a:cubicBezTo>
                  <a:cubicBezTo>
                    <a:pt x="386" y="451"/>
                    <a:pt x="390" y="449"/>
                    <a:pt x="393" y="446"/>
                  </a:cubicBezTo>
                  <a:cubicBezTo>
                    <a:pt x="407" y="433"/>
                    <a:pt x="420" y="433"/>
                    <a:pt x="433" y="449"/>
                  </a:cubicBezTo>
                  <a:cubicBezTo>
                    <a:pt x="447" y="467"/>
                    <a:pt x="433" y="477"/>
                    <a:pt x="421" y="485"/>
                  </a:cubicBezTo>
                  <a:cubicBezTo>
                    <a:pt x="353" y="537"/>
                    <a:pt x="277" y="553"/>
                    <a:pt x="194" y="531"/>
                  </a:cubicBezTo>
                  <a:cubicBezTo>
                    <a:pt x="79" y="501"/>
                    <a:pt x="1" y="397"/>
                    <a:pt x="0" y="26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12" name="Freeform 6">
              <a:extLst>
                <a:ext uri="{FF2B5EF4-FFF2-40B4-BE49-F238E27FC236}">
                  <a16:creationId xmlns:a16="http://schemas.microsoft.com/office/drawing/2014/main" id="{6B853B2F-9E1C-4AC4-9344-8610498D5B52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12538" y="2590800"/>
              <a:ext cx="835025" cy="1673225"/>
            </a:xfrm>
            <a:custGeom>
              <a:avLst/>
              <a:gdLst>
                <a:gd name="T0" fmla="*/ 0 w 196"/>
                <a:gd name="T1" fmla="*/ 198 h 393"/>
                <a:gd name="T2" fmla="*/ 157 w 196"/>
                <a:gd name="T3" fmla="*/ 8 h 393"/>
                <a:gd name="T4" fmla="*/ 192 w 196"/>
                <a:gd name="T5" fmla="*/ 22 h 393"/>
                <a:gd name="T6" fmla="*/ 167 w 196"/>
                <a:gd name="T7" fmla="*/ 56 h 393"/>
                <a:gd name="T8" fmla="*/ 48 w 196"/>
                <a:gd name="T9" fmla="*/ 198 h 393"/>
                <a:gd name="T10" fmla="*/ 170 w 196"/>
                <a:gd name="T11" fmla="*/ 339 h 393"/>
                <a:gd name="T12" fmla="*/ 193 w 196"/>
                <a:gd name="T13" fmla="*/ 372 h 393"/>
                <a:gd name="T14" fmla="*/ 160 w 196"/>
                <a:gd name="T15" fmla="*/ 387 h 393"/>
                <a:gd name="T16" fmla="*/ 0 w 196"/>
                <a:gd name="T17" fmla="*/ 198 h 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6" h="393">
                  <a:moveTo>
                    <a:pt x="0" y="198"/>
                  </a:moveTo>
                  <a:cubicBezTo>
                    <a:pt x="0" y="103"/>
                    <a:pt x="64" y="26"/>
                    <a:pt x="157" y="8"/>
                  </a:cubicBezTo>
                  <a:cubicBezTo>
                    <a:pt x="171" y="6"/>
                    <a:pt x="188" y="0"/>
                    <a:pt x="192" y="22"/>
                  </a:cubicBezTo>
                  <a:cubicBezTo>
                    <a:pt x="196" y="41"/>
                    <a:pt x="190" y="52"/>
                    <a:pt x="167" y="56"/>
                  </a:cubicBezTo>
                  <a:cubicBezTo>
                    <a:pt x="95" y="70"/>
                    <a:pt x="47" y="129"/>
                    <a:pt x="48" y="198"/>
                  </a:cubicBezTo>
                  <a:cubicBezTo>
                    <a:pt x="48" y="267"/>
                    <a:pt x="97" y="325"/>
                    <a:pt x="170" y="339"/>
                  </a:cubicBezTo>
                  <a:cubicBezTo>
                    <a:pt x="191" y="343"/>
                    <a:pt x="195" y="354"/>
                    <a:pt x="193" y="372"/>
                  </a:cubicBezTo>
                  <a:cubicBezTo>
                    <a:pt x="190" y="393"/>
                    <a:pt x="174" y="389"/>
                    <a:pt x="160" y="387"/>
                  </a:cubicBezTo>
                  <a:cubicBezTo>
                    <a:pt x="70" y="375"/>
                    <a:pt x="0" y="293"/>
                    <a:pt x="0" y="19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13" name="Freeform 7">
              <a:extLst>
                <a:ext uri="{FF2B5EF4-FFF2-40B4-BE49-F238E27FC236}">
                  <a16:creationId xmlns:a16="http://schemas.microsoft.com/office/drawing/2014/main" id="{B7FCC84B-2235-4948-8277-8363DFC691A4}"/>
                </a:ext>
              </a:extLst>
            </p:cNvPr>
            <p:cNvSpPr>
              <a:spLocks/>
            </p:cNvSpPr>
            <p:nvPr/>
          </p:nvSpPr>
          <p:spPr bwMode="auto">
            <a:xfrm>
              <a:off x="11728451" y="3071813"/>
              <a:ext cx="306388" cy="719138"/>
            </a:xfrm>
            <a:custGeom>
              <a:avLst/>
              <a:gdLst>
                <a:gd name="T0" fmla="*/ 0 w 72"/>
                <a:gd name="T1" fmla="*/ 84 h 169"/>
                <a:gd name="T2" fmla="*/ 20 w 72"/>
                <a:gd name="T3" fmla="*/ 20 h 169"/>
                <a:gd name="T4" fmla="*/ 42 w 72"/>
                <a:gd name="T5" fmla="*/ 9 h 169"/>
                <a:gd name="T6" fmla="*/ 62 w 72"/>
                <a:gd name="T7" fmla="*/ 44 h 169"/>
                <a:gd name="T8" fmla="*/ 62 w 72"/>
                <a:gd name="T9" fmla="*/ 125 h 169"/>
                <a:gd name="T10" fmla="*/ 43 w 72"/>
                <a:gd name="T11" fmla="*/ 159 h 169"/>
                <a:gd name="T12" fmla="*/ 20 w 72"/>
                <a:gd name="T13" fmla="*/ 148 h 169"/>
                <a:gd name="T14" fmla="*/ 0 w 72"/>
                <a:gd name="T15" fmla="*/ 84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2" h="169">
                  <a:moveTo>
                    <a:pt x="0" y="84"/>
                  </a:moveTo>
                  <a:cubicBezTo>
                    <a:pt x="2" y="62"/>
                    <a:pt x="6" y="39"/>
                    <a:pt x="20" y="20"/>
                  </a:cubicBezTo>
                  <a:cubicBezTo>
                    <a:pt x="25" y="13"/>
                    <a:pt x="31" y="0"/>
                    <a:pt x="42" y="9"/>
                  </a:cubicBezTo>
                  <a:cubicBezTo>
                    <a:pt x="53" y="18"/>
                    <a:pt x="72" y="25"/>
                    <a:pt x="62" y="44"/>
                  </a:cubicBezTo>
                  <a:cubicBezTo>
                    <a:pt x="47" y="72"/>
                    <a:pt x="47" y="97"/>
                    <a:pt x="62" y="125"/>
                  </a:cubicBezTo>
                  <a:cubicBezTo>
                    <a:pt x="72" y="143"/>
                    <a:pt x="53" y="151"/>
                    <a:pt x="43" y="159"/>
                  </a:cubicBezTo>
                  <a:cubicBezTo>
                    <a:pt x="31" y="169"/>
                    <a:pt x="25" y="156"/>
                    <a:pt x="20" y="148"/>
                  </a:cubicBezTo>
                  <a:cubicBezTo>
                    <a:pt x="6" y="129"/>
                    <a:pt x="2" y="107"/>
                    <a:pt x="0" y="8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</p:grpSp>
      <p:sp>
        <p:nvSpPr>
          <p:cNvPr id="15" name="Oval 14">
            <a:extLst>
              <a:ext uri="{FF2B5EF4-FFF2-40B4-BE49-F238E27FC236}">
                <a16:creationId xmlns:a16="http://schemas.microsoft.com/office/drawing/2014/main" id="{EF515B4A-CB20-4847-8E00-0DD66F1FEBB4}"/>
              </a:ext>
            </a:extLst>
          </p:cNvPr>
          <p:cNvSpPr/>
          <p:nvPr userDrawn="1"/>
        </p:nvSpPr>
        <p:spPr>
          <a:xfrm>
            <a:off x="11371669" y="6409397"/>
            <a:ext cx="280051" cy="28005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16" name="Slide Number Placeholder 5">
            <a:extLst>
              <a:ext uri="{FF2B5EF4-FFF2-40B4-BE49-F238E27FC236}">
                <a16:creationId xmlns:a16="http://schemas.microsoft.com/office/drawing/2014/main" id="{996B64B9-1DF0-4EE9-BAB5-72AFA94B9A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63696" y="6455739"/>
            <a:ext cx="294460" cy="187367"/>
          </a:xfrm>
        </p:spPr>
        <p:txBody>
          <a:bodyPr lIns="0" tIns="0" rIns="0" bIns="0"/>
          <a:lstStyle>
            <a:lvl1pPr algn="ctr">
              <a:defRPr sz="900">
                <a:solidFill>
                  <a:schemeClr val="bg1"/>
                </a:solidFill>
                <a:latin typeface="+mn-lt"/>
              </a:defRPr>
            </a:lvl1pPr>
          </a:lstStyle>
          <a:p>
            <a:fld id="{9EC71654-96A5-4280-94F3-931C61A9F92C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23" name="Picture Placeholder 22">
            <a:extLst>
              <a:ext uri="{FF2B5EF4-FFF2-40B4-BE49-F238E27FC236}">
                <a16:creationId xmlns:a16="http://schemas.microsoft.com/office/drawing/2014/main" id="{26619E66-5354-4D60-8529-27917AC037C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884648" y="0"/>
            <a:ext cx="6307353" cy="5780372"/>
          </a:xfrm>
          <a:custGeom>
            <a:avLst/>
            <a:gdLst>
              <a:gd name="connsiteX0" fmla="*/ 760444 w 6307353"/>
              <a:gd name="connsiteY0" fmla="*/ 0 h 5780372"/>
              <a:gd name="connsiteX1" fmla="*/ 6307353 w 6307353"/>
              <a:gd name="connsiteY1" fmla="*/ 0 h 5780372"/>
              <a:gd name="connsiteX2" fmla="*/ 6307353 w 6307353"/>
              <a:gd name="connsiteY2" fmla="*/ 4515612 h 5780372"/>
              <a:gd name="connsiteX3" fmla="*/ 6110746 w 6307353"/>
              <a:gd name="connsiteY3" fmla="*/ 4731934 h 5780372"/>
              <a:gd name="connsiteX4" fmla="*/ 3579592 w 6307353"/>
              <a:gd name="connsiteY4" fmla="*/ 5780372 h 5780372"/>
              <a:gd name="connsiteX5" fmla="*/ 0 w 6307353"/>
              <a:gd name="connsiteY5" fmla="*/ 2200780 h 5780372"/>
              <a:gd name="connsiteX6" fmla="*/ 611338 w 6307353"/>
              <a:gd name="connsiteY6" fmla="*/ 199396 h 57803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307353" h="5780372">
                <a:moveTo>
                  <a:pt x="760444" y="0"/>
                </a:moveTo>
                <a:lnTo>
                  <a:pt x="6307353" y="0"/>
                </a:lnTo>
                <a:lnTo>
                  <a:pt x="6307353" y="4515612"/>
                </a:lnTo>
                <a:lnTo>
                  <a:pt x="6110746" y="4731934"/>
                </a:lnTo>
                <a:cubicBezTo>
                  <a:pt x="5462967" y="5379713"/>
                  <a:pt x="4568069" y="5780372"/>
                  <a:pt x="3579592" y="5780372"/>
                </a:cubicBezTo>
                <a:cubicBezTo>
                  <a:pt x="1602638" y="5780372"/>
                  <a:pt x="0" y="4177734"/>
                  <a:pt x="0" y="2200780"/>
                </a:cubicBezTo>
                <a:cubicBezTo>
                  <a:pt x="0" y="1459422"/>
                  <a:pt x="225371" y="770703"/>
                  <a:pt x="611338" y="199396"/>
                </a:cubicBezTo>
                <a:close/>
              </a:path>
            </a:pathLst>
          </a:custGeom>
          <a:solidFill>
            <a:schemeClr val="bg2"/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/>
            </a:lvl1pPr>
          </a:lstStyle>
          <a:p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2E646B4F-6CCB-724C-9D5E-6D5770023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5938" y="499595"/>
            <a:ext cx="4937211" cy="1325563"/>
          </a:xfrm>
        </p:spPr>
        <p:txBody>
          <a:bodyPr lIns="0" tIns="0" rIns="0" bIns="0">
            <a:noAutofit/>
          </a:bodyPr>
          <a:lstStyle>
            <a:lvl1pPr>
              <a:defRPr sz="3200" b="1" cap="all" baseline="0"/>
            </a:lvl1pPr>
          </a:lstStyle>
          <a:p>
            <a:r>
              <a:rPr lang="en-US" noProof="0"/>
              <a:t>Click to edit Master title style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6962084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970CD0-696D-4313-96BA-4AA72C813B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5938" y="499595"/>
            <a:ext cx="4937211" cy="1325563"/>
          </a:xfrm>
        </p:spPr>
        <p:txBody>
          <a:bodyPr lIns="0" tIns="0" rIns="0" bIns="0">
            <a:noAutofit/>
          </a:bodyPr>
          <a:lstStyle>
            <a:lvl1pPr>
              <a:defRPr sz="3200" b="1" cap="all" baseline="0"/>
            </a:lvl1pPr>
          </a:lstStyle>
          <a:p>
            <a:r>
              <a:rPr lang="en-US" noProof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EE9886-36F0-4E06-A3A6-D8F00B0665A1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38960" y="1825625"/>
            <a:ext cx="4914189" cy="4351338"/>
          </a:xfrm>
        </p:spPr>
        <p:txBody>
          <a:bodyPr lIns="0" tIns="0" rIns="0" bIns="0">
            <a:no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76627016-BFC4-46D4-89DB-F72E3C3461EC}"/>
              </a:ext>
            </a:extLst>
          </p:cNvPr>
          <p:cNvSpPr/>
          <p:nvPr userDrawn="1"/>
        </p:nvSpPr>
        <p:spPr>
          <a:xfrm rot="10800000">
            <a:off x="515938" y="-16721"/>
            <a:ext cx="1258618" cy="11050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>
              <a:solidFill>
                <a:schemeClr val="bg1"/>
              </a:solidFill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76C557E-B5A7-4416-BCC0-5743550BF15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2046" y="6261436"/>
            <a:ext cx="1073019" cy="414000"/>
          </a:xfrm>
          <a:prstGeom prst="rect">
            <a:avLst/>
          </a:prstGeom>
        </p:spPr>
      </p:pic>
      <p:sp>
        <p:nvSpPr>
          <p:cNvPr id="15" name="Oval 14">
            <a:extLst>
              <a:ext uri="{FF2B5EF4-FFF2-40B4-BE49-F238E27FC236}">
                <a16:creationId xmlns:a16="http://schemas.microsoft.com/office/drawing/2014/main" id="{EF515B4A-CB20-4847-8E00-0DD66F1FEBB4}"/>
              </a:ext>
            </a:extLst>
          </p:cNvPr>
          <p:cNvSpPr/>
          <p:nvPr userDrawn="1"/>
        </p:nvSpPr>
        <p:spPr>
          <a:xfrm>
            <a:off x="11371669" y="6409397"/>
            <a:ext cx="280051" cy="28005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16" name="Slide Number Placeholder 5">
            <a:extLst>
              <a:ext uri="{FF2B5EF4-FFF2-40B4-BE49-F238E27FC236}">
                <a16:creationId xmlns:a16="http://schemas.microsoft.com/office/drawing/2014/main" id="{996B64B9-1DF0-4EE9-BAB5-72AFA94B9A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63696" y="6455739"/>
            <a:ext cx="294460" cy="187367"/>
          </a:xfrm>
        </p:spPr>
        <p:txBody>
          <a:bodyPr lIns="0" tIns="0" rIns="0" bIns="0"/>
          <a:lstStyle>
            <a:lvl1pPr algn="ctr">
              <a:defRPr sz="900">
                <a:solidFill>
                  <a:schemeClr val="bg1"/>
                </a:solidFill>
                <a:latin typeface="+mn-lt"/>
              </a:defRPr>
            </a:lvl1pPr>
          </a:lstStyle>
          <a:p>
            <a:fld id="{9EC71654-96A5-4280-94F3-931C61A9F92C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9D415693-E2CB-4DB4-B07C-2F96B0CAB302}"/>
              </a:ext>
            </a:extLst>
          </p:cNvPr>
          <p:cNvSpPr/>
          <p:nvPr userDrawn="1"/>
        </p:nvSpPr>
        <p:spPr>
          <a:xfrm>
            <a:off x="7854462" y="988536"/>
            <a:ext cx="4329129" cy="4880927"/>
          </a:xfrm>
          <a:prstGeom prst="rect">
            <a:avLst/>
          </a:prstGeom>
          <a:solidFill>
            <a:schemeClr val="accent1"/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14C1BF67-E354-4E04-8F94-BABF2B7D1AFB}"/>
              </a:ext>
            </a:extLst>
          </p:cNvPr>
          <p:cNvSpPr/>
          <p:nvPr userDrawn="1"/>
        </p:nvSpPr>
        <p:spPr>
          <a:xfrm>
            <a:off x="5107816" y="633613"/>
            <a:ext cx="5571908" cy="5571906"/>
          </a:xfrm>
          <a:prstGeom prst="ellipse">
            <a:avLst/>
          </a:prstGeom>
          <a:solidFill>
            <a:schemeClr val="bg2">
              <a:alpha val="5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18" name="Picture Placeholder 5">
            <a:extLst>
              <a:ext uri="{FF2B5EF4-FFF2-40B4-BE49-F238E27FC236}">
                <a16:creationId xmlns:a16="http://schemas.microsoft.com/office/drawing/2014/main" id="{FF6AC390-6F85-4B64-AE7A-E8E0D8FC89C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455212" y="988536"/>
            <a:ext cx="4884848" cy="4884848"/>
          </a:xfrm>
          <a:prstGeom prst="ellipse">
            <a:avLst/>
          </a:prstGeom>
          <a:solidFill>
            <a:schemeClr val="bg1">
              <a:lumMod val="8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US" noProof="0"/>
              <a:t>Click icon to add picture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9699861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0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>
            <a:extLst>
              <a:ext uri="{FF2B5EF4-FFF2-40B4-BE49-F238E27FC236}">
                <a16:creationId xmlns:a16="http://schemas.microsoft.com/office/drawing/2014/main" id="{12E4E194-63F1-4D43-AC02-75733DF045E9}"/>
              </a:ext>
            </a:extLst>
          </p:cNvPr>
          <p:cNvSpPr/>
          <p:nvPr userDrawn="1"/>
        </p:nvSpPr>
        <p:spPr>
          <a:xfrm>
            <a:off x="8308181" y="1630018"/>
            <a:ext cx="3883819" cy="4373217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E799E3E2-888B-2343-9A63-F84C03265CB5}"/>
              </a:ext>
            </a:extLst>
          </p:cNvPr>
          <p:cNvSpPr>
            <a:spLocks noChangeAspect="1"/>
          </p:cNvSpPr>
          <p:nvPr userDrawn="1"/>
        </p:nvSpPr>
        <p:spPr>
          <a:xfrm>
            <a:off x="9833702" y="1823757"/>
            <a:ext cx="832104" cy="832104"/>
          </a:xfrm>
          <a:prstGeom prst="ellipse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23" name="Picture Placeholder 11">
            <a:extLst>
              <a:ext uri="{FF2B5EF4-FFF2-40B4-BE49-F238E27FC236}">
                <a16:creationId xmlns:a16="http://schemas.microsoft.com/office/drawing/2014/main" id="{8FEDE8EF-5B7A-A741-9A56-D365CAE01B62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9998318" y="1988373"/>
            <a:ext cx="502873" cy="502873"/>
          </a:xfrm>
          <a:prstGeom prst="rect">
            <a:avLst/>
          </a:prstGeom>
          <a:noFill/>
        </p:spPr>
        <p:txBody>
          <a:bodyPr lIns="0" rIns="0" anchor="ctr">
            <a:noAutofit/>
          </a:bodyPr>
          <a:lstStyle>
            <a:lvl1pPr marL="0" indent="0" algn="ctr">
              <a:buNone/>
              <a:defRPr sz="110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icon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3755C1FB-E61C-4BBC-8179-D34908DEA1B6}"/>
              </a:ext>
            </a:extLst>
          </p:cNvPr>
          <p:cNvSpPr/>
          <p:nvPr userDrawn="1"/>
        </p:nvSpPr>
        <p:spPr>
          <a:xfrm>
            <a:off x="0" y="1630018"/>
            <a:ext cx="3883819" cy="4373217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8C1E0992-271E-4948-9461-C7AA54AF8FEA}"/>
              </a:ext>
            </a:extLst>
          </p:cNvPr>
          <p:cNvSpPr>
            <a:spLocks noChangeAspect="1"/>
          </p:cNvSpPr>
          <p:nvPr userDrawn="1"/>
        </p:nvSpPr>
        <p:spPr>
          <a:xfrm>
            <a:off x="1526011" y="1823757"/>
            <a:ext cx="832104" cy="832104"/>
          </a:xfrm>
          <a:prstGeom prst="ellips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2970CD0-696D-4313-96BA-4AA72C813B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5938" y="246621"/>
            <a:ext cx="11150600" cy="920336"/>
          </a:xfrm>
        </p:spPr>
        <p:txBody>
          <a:bodyPr lIns="0" tIns="0" rIns="0" bIns="0" anchor="b">
            <a:noAutofit/>
          </a:bodyPr>
          <a:lstStyle>
            <a:lvl1pPr>
              <a:defRPr sz="3200" b="1" cap="all" baseline="0"/>
            </a:lvl1pPr>
          </a:lstStyle>
          <a:p>
            <a:r>
              <a:rPr lang="en-US" noProof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EE9886-36F0-4E06-A3A6-D8F00B0665A1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219126" y="3207024"/>
            <a:ext cx="3445566" cy="2504663"/>
          </a:xfrm>
        </p:spPr>
        <p:txBody>
          <a:bodyPr lIns="0" tIns="0" rIns="0" bIns="0">
            <a:normAutofit/>
          </a:bodyPr>
          <a:lstStyle>
            <a:lvl1pPr marL="0" indent="0" algn="ctr">
              <a:buNone/>
              <a:defRPr sz="16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</a:lstStyle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76627016-BFC4-46D4-89DB-F72E3C3461EC}"/>
              </a:ext>
            </a:extLst>
          </p:cNvPr>
          <p:cNvSpPr/>
          <p:nvPr userDrawn="1"/>
        </p:nvSpPr>
        <p:spPr>
          <a:xfrm rot="10800000">
            <a:off x="515938" y="-16721"/>
            <a:ext cx="1258618" cy="11050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>
              <a:solidFill>
                <a:schemeClr val="bg1"/>
              </a:solidFill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76C557E-B5A7-4416-BCC0-5743550BF15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2046" y="6261436"/>
            <a:ext cx="1073019" cy="414000"/>
          </a:xfrm>
          <a:prstGeom prst="rect">
            <a:avLst/>
          </a:prstGeom>
        </p:spPr>
      </p:pic>
      <p:sp>
        <p:nvSpPr>
          <p:cNvPr id="15" name="Oval 14">
            <a:extLst>
              <a:ext uri="{FF2B5EF4-FFF2-40B4-BE49-F238E27FC236}">
                <a16:creationId xmlns:a16="http://schemas.microsoft.com/office/drawing/2014/main" id="{EF515B4A-CB20-4847-8E00-0DD66F1FEBB4}"/>
              </a:ext>
            </a:extLst>
          </p:cNvPr>
          <p:cNvSpPr/>
          <p:nvPr userDrawn="1"/>
        </p:nvSpPr>
        <p:spPr>
          <a:xfrm>
            <a:off x="11371669" y="6409397"/>
            <a:ext cx="280051" cy="28005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16" name="Slide Number Placeholder 5">
            <a:extLst>
              <a:ext uri="{FF2B5EF4-FFF2-40B4-BE49-F238E27FC236}">
                <a16:creationId xmlns:a16="http://schemas.microsoft.com/office/drawing/2014/main" id="{996B64B9-1DF0-4EE9-BAB5-72AFA94B9A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63696" y="6455739"/>
            <a:ext cx="294460" cy="187367"/>
          </a:xfrm>
        </p:spPr>
        <p:txBody>
          <a:bodyPr lIns="0" tIns="0" rIns="0" bIns="0"/>
          <a:lstStyle>
            <a:lvl1pPr algn="ctr">
              <a:defRPr sz="900">
                <a:solidFill>
                  <a:schemeClr val="bg1"/>
                </a:solidFill>
                <a:latin typeface="+mn-lt"/>
              </a:defRPr>
            </a:lvl1pPr>
          </a:lstStyle>
          <a:p>
            <a:fld id="{9EC71654-96A5-4280-94F3-931C61A9F92C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35B71D50-AA4B-4E0C-8F6A-0F64F2C8A8C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883819" y="1630018"/>
            <a:ext cx="4424362" cy="4373217"/>
          </a:xfrm>
          <a:solidFill>
            <a:schemeClr val="bg2">
              <a:lumMod val="90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17" name="Content Placeholder 2">
            <a:extLst>
              <a:ext uri="{FF2B5EF4-FFF2-40B4-BE49-F238E27FC236}">
                <a16:creationId xmlns:a16="http://schemas.microsoft.com/office/drawing/2014/main" id="{147C9C38-5B17-467D-B581-EF28ECB11E80}"/>
              </a:ext>
            </a:extLst>
          </p:cNvPr>
          <p:cNvSpPr>
            <a:spLocks noGrp="1"/>
          </p:cNvSpPr>
          <p:nvPr>
            <p:ph idx="14" hasCustomPrompt="1"/>
          </p:nvPr>
        </p:nvSpPr>
        <p:spPr>
          <a:xfrm>
            <a:off x="8527490" y="3207024"/>
            <a:ext cx="3445200" cy="2504663"/>
          </a:xfrm>
        </p:spPr>
        <p:txBody>
          <a:bodyPr lIns="0" tIns="0" rIns="0" bIns="0">
            <a:normAutofit/>
          </a:bodyPr>
          <a:lstStyle>
            <a:lvl1pPr marL="0" indent="0" algn="ctr">
              <a:buNone/>
              <a:defRPr sz="16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</a:lstStyle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20" name="Content Placeholder 2">
            <a:extLst>
              <a:ext uri="{FF2B5EF4-FFF2-40B4-BE49-F238E27FC236}">
                <a16:creationId xmlns:a16="http://schemas.microsoft.com/office/drawing/2014/main" id="{FEB88DD7-AEB5-4718-AF2D-28B5B91ED715}"/>
              </a:ext>
            </a:extLst>
          </p:cNvPr>
          <p:cNvSpPr>
            <a:spLocks noGrp="1"/>
          </p:cNvSpPr>
          <p:nvPr>
            <p:ph idx="15" hasCustomPrompt="1"/>
          </p:nvPr>
        </p:nvSpPr>
        <p:spPr>
          <a:xfrm>
            <a:off x="219126" y="2711636"/>
            <a:ext cx="3445566" cy="495389"/>
          </a:xfrm>
        </p:spPr>
        <p:txBody>
          <a:bodyPr lIns="0" tIns="0" rIns="0" bIns="0" anchor="ctr">
            <a:noAutofit/>
          </a:bodyPr>
          <a:lstStyle>
            <a:lvl1pPr marL="0" indent="0" algn="ctr">
              <a:buNone/>
              <a:defRPr sz="1800" b="1" cap="all" baseline="0"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</a:lstStyle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21" name="Content Placeholder 2">
            <a:extLst>
              <a:ext uri="{FF2B5EF4-FFF2-40B4-BE49-F238E27FC236}">
                <a16:creationId xmlns:a16="http://schemas.microsoft.com/office/drawing/2014/main" id="{F694448B-800C-40EF-8F61-18C018E8374C}"/>
              </a:ext>
            </a:extLst>
          </p:cNvPr>
          <p:cNvSpPr>
            <a:spLocks noGrp="1"/>
          </p:cNvSpPr>
          <p:nvPr>
            <p:ph idx="16" hasCustomPrompt="1"/>
          </p:nvPr>
        </p:nvSpPr>
        <p:spPr>
          <a:xfrm>
            <a:off x="8527124" y="2711636"/>
            <a:ext cx="3445566" cy="495389"/>
          </a:xfrm>
        </p:spPr>
        <p:txBody>
          <a:bodyPr lIns="0" tIns="0" rIns="0" bIns="0" anchor="ctr">
            <a:noAutofit/>
          </a:bodyPr>
          <a:lstStyle>
            <a:lvl1pPr marL="0" indent="0" algn="ctr">
              <a:buNone/>
              <a:defRPr sz="1800" b="1" cap="all" baseline="0"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</a:lstStyle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483B974E-5202-4EAD-9D55-4129C84BAE8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1690627" y="1988373"/>
            <a:ext cx="502873" cy="502873"/>
          </a:xfrm>
          <a:prstGeom prst="rect">
            <a:avLst/>
          </a:prstGeom>
          <a:noFill/>
        </p:spPr>
        <p:txBody>
          <a:bodyPr lIns="0" rIns="0" anchor="ctr">
            <a:noAutofit/>
          </a:bodyPr>
          <a:lstStyle>
            <a:lvl1pPr marL="0" indent="0" algn="ctr">
              <a:buNone/>
              <a:defRPr sz="110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icon</a:t>
            </a:r>
          </a:p>
        </p:txBody>
      </p:sp>
    </p:spTree>
    <p:extLst>
      <p:ext uri="{BB962C8B-B14F-4D97-AF65-F5344CB8AC3E}">
        <p14:creationId xmlns:p14="http://schemas.microsoft.com/office/powerpoint/2010/main" val="17410332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>
            <a:extLst>
              <a:ext uri="{FF2B5EF4-FFF2-40B4-BE49-F238E27FC236}">
                <a16:creationId xmlns:a16="http://schemas.microsoft.com/office/drawing/2014/main" id="{1B6EB0C6-606C-4AFB-8FF8-AB43606B95BD}"/>
              </a:ext>
            </a:extLst>
          </p:cNvPr>
          <p:cNvSpPr/>
          <p:nvPr userDrawn="1"/>
        </p:nvSpPr>
        <p:spPr>
          <a:xfrm>
            <a:off x="6599236" y="4707908"/>
            <a:ext cx="5592763" cy="1006475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25CE6D5A-A5C0-4B12-A26A-691D5743FA5C}"/>
              </a:ext>
            </a:extLst>
          </p:cNvPr>
          <p:cNvSpPr/>
          <p:nvPr userDrawn="1"/>
        </p:nvSpPr>
        <p:spPr>
          <a:xfrm>
            <a:off x="-82063" y="1648186"/>
            <a:ext cx="5709139" cy="1006475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2970CD0-696D-4313-96BA-4AA72C813B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5938" y="246621"/>
            <a:ext cx="11150600" cy="920336"/>
          </a:xfrm>
        </p:spPr>
        <p:txBody>
          <a:bodyPr lIns="0" tIns="0" rIns="0" bIns="0" anchor="b">
            <a:noAutofit/>
          </a:bodyPr>
          <a:lstStyle>
            <a:lvl1pPr>
              <a:defRPr sz="3200" b="1" cap="all" baseline="0"/>
            </a:lvl1pPr>
          </a:lstStyle>
          <a:p>
            <a:r>
              <a:rPr lang="en-US" noProof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EE9886-36F0-4E06-A3A6-D8F00B0665A1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80934" y="2863158"/>
            <a:ext cx="4074002" cy="2846648"/>
          </a:xfrm>
        </p:spPr>
        <p:txBody>
          <a:bodyPr lIns="0" tIns="0" rIns="0" bIns="0">
            <a:noAutofit/>
          </a:bodyPr>
          <a:lstStyle>
            <a:lvl1pPr marL="0" indent="0" algn="r">
              <a:buNone/>
              <a:defRPr sz="16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</a:lstStyle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76627016-BFC4-46D4-89DB-F72E3C3461EC}"/>
              </a:ext>
            </a:extLst>
          </p:cNvPr>
          <p:cNvSpPr/>
          <p:nvPr userDrawn="1"/>
        </p:nvSpPr>
        <p:spPr>
          <a:xfrm rot="10800000">
            <a:off x="515938" y="-16721"/>
            <a:ext cx="1258618" cy="11050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>
              <a:solidFill>
                <a:schemeClr val="accent2"/>
              </a:solidFill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76C557E-B5A7-4416-BCC0-5743550BF15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2046" y="6261436"/>
            <a:ext cx="1073019" cy="414000"/>
          </a:xfrm>
          <a:prstGeom prst="rect">
            <a:avLst/>
          </a:prstGeom>
        </p:spPr>
      </p:pic>
      <p:sp>
        <p:nvSpPr>
          <p:cNvPr id="15" name="Oval 14">
            <a:extLst>
              <a:ext uri="{FF2B5EF4-FFF2-40B4-BE49-F238E27FC236}">
                <a16:creationId xmlns:a16="http://schemas.microsoft.com/office/drawing/2014/main" id="{EF515B4A-CB20-4847-8E00-0DD66F1FEBB4}"/>
              </a:ext>
            </a:extLst>
          </p:cNvPr>
          <p:cNvSpPr/>
          <p:nvPr userDrawn="1"/>
        </p:nvSpPr>
        <p:spPr>
          <a:xfrm>
            <a:off x="11371669" y="6409397"/>
            <a:ext cx="280051" cy="28005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16" name="Slide Number Placeholder 5">
            <a:extLst>
              <a:ext uri="{FF2B5EF4-FFF2-40B4-BE49-F238E27FC236}">
                <a16:creationId xmlns:a16="http://schemas.microsoft.com/office/drawing/2014/main" id="{996B64B9-1DF0-4EE9-BAB5-72AFA94B9A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63696" y="6455739"/>
            <a:ext cx="294460" cy="187367"/>
          </a:xfrm>
        </p:spPr>
        <p:txBody>
          <a:bodyPr lIns="0" tIns="0" rIns="0" bIns="0"/>
          <a:lstStyle>
            <a:lvl1pPr algn="ctr">
              <a:defRPr sz="900">
                <a:solidFill>
                  <a:schemeClr val="bg1"/>
                </a:solidFill>
                <a:latin typeface="+mn-lt"/>
              </a:defRPr>
            </a:lvl1pPr>
          </a:lstStyle>
          <a:p>
            <a:fld id="{9EC71654-96A5-4280-94F3-931C61A9F92C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20" name="Content Placeholder 2">
            <a:extLst>
              <a:ext uri="{FF2B5EF4-FFF2-40B4-BE49-F238E27FC236}">
                <a16:creationId xmlns:a16="http://schemas.microsoft.com/office/drawing/2014/main" id="{FEB88DD7-AEB5-4718-AF2D-28B5B91ED715}"/>
              </a:ext>
            </a:extLst>
          </p:cNvPr>
          <p:cNvSpPr>
            <a:spLocks noGrp="1"/>
          </p:cNvSpPr>
          <p:nvPr>
            <p:ph idx="15" hasCustomPrompt="1"/>
          </p:nvPr>
        </p:nvSpPr>
        <p:spPr>
          <a:xfrm>
            <a:off x="1309370" y="1903728"/>
            <a:ext cx="3445566" cy="495389"/>
          </a:xfrm>
        </p:spPr>
        <p:txBody>
          <a:bodyPr lIns="0" tIns="0" rIns="0" bIns="0" anchor="ctr">
            <a:noAutofit/>
          </a:bodyPr>
          <a:lstStyle>
            <a:lvl1pPr marL="0" indent="0" algn="r">
              <a:buNone/>
              <a:defRPr sz="1800" b="1" cap="all" baseline="0">
                <a:solidFill>
                  <a:schemeClr val="accent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</a:lstStyle>
          <a:p>
            <a:pPr lvl="0"/>
            <a:r>
              <a:rPr lang="en-US" noProof="0"/>
              <a:t>Topic 01 comes here</a:t>
            </a:r>
          </a:p>
        </p:txBody>
      </p:sp>
      <p:sp>
        <p:nvSpPr>
          <p:cNvPr id="23" name="Content Placeholder 2">
            <a:extLst>
              <a:ext uri="{FF2B5EF4-FFF2-40B4-BE49-F238E27FC236}">
                <a16:creationId xmlns:a16="http://schemas.microsoft.com/office/drawing/2014/main" id="{E5123CE7-2F8A-489B-BD99-0C2A33ADF49A}"/>
              </a:ext>
            </a:extLst>
          </p:cNvPr>
          <p:cNvSpPr>
            <a:spLocks noGrp="1"/>
          </p:cNvSpPr>
          <p:nvPr>
            <p:ph idx="19" hasCustomPrompt="1"/>
          </p:nvPr>
        </p:nvSpPr>
        <p:spPr>
          <a:xfrm>
            <a:off x="7327918" y="1648186"/>
            <a:ext cx="4074002" cy="2834508"/>
          </a:xfrm>
        </p:spPr>
        <p:txBody>
          <a:bodyPr lIns="0" tIns="0" rIns="0" bIns="0" anchor="b">
            <a:noAutofit/>
          </a:bodyPr>
          <a:lstStyle>
            <a:lvl1pPr marL="0" indent="0" algn="l">
              <a:buNone/>
              <a:defRPr sz="16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</a:lstStyle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25" name="Content Placeholder 2">
            <a:extLst>
              <a:ext uri="{FF2B5EF4-FFF2-40B4-BE49-F238E27FC236}">
                <a16:creationId xmlns:a16="http://schemas.microsoft.com/office/drawing/2014/main" id="{07730BCF-AC2A-4FEC-8F01-63964DB444CF}"/>
              </a:ext>
            </a:extLst>
          </p:cNvPr>
          <p:cNvSpPr>
            <a:spLocks noGrp="1"/>
          </p:cNvSpPr>
          <p:nvPr>
            <p:ph idx="20" hasCustomPrompt="1"/>
          </p:nvPr>
        </p:nvSpPr>
        <p:spPr>
          <a:xfrm>
            <a:off x="7475709" y="4963450"/>
            <a:ext cx="3445566" cy="495389"/>
          </a:xfrm>
        </p:spPr>
        <p:txBody>
          <a:bodyPr lIns="0" tIns="0" rIns="0" bIns="0" anchor="ctr">
            <a:noAutofit/>
          </a:bodyPr>
          <a:lstStyle>
            <a:lvl1pPr marL="0" indent="0" algn="l">
              <a:buNone/>
              <a:defRPr sz="1800" b="1" cap="all" baseline="0">
                <a:solidFill>
                  <a:schemeClr val="accent3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</a:lstStyle>
          <a:p>
            <a:pPr lvl="0"/>
            <a:r>
              <a:rPr lang="en-US" noProof="0"/>
              <a:t>Topic 02 comes here</a:t>
            </a:r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919C8692-230B-D543-A7F7-4FD61B04D1C6}"/>
              </a:ext>
            </a:extLst>
          </p:cNvPr>
          <p:cNvSpPr>
            <a:spLocks noChangeAspect="1"/>
          </p:cNvSpPr>
          <p:nvPr userDrawn="1"/>
        </p:nvSpPr>
        <p:spPr>
          <a:xfrm>
            <a:off x="5084763" y="1652762"/>
            <a:ext cx="1001899" cy="1001899"/>
          </a:xfrm>
          <a:prstGeom prst="ellips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24" name="Picture Placeholder 11">
            <a:extLst>
              <a:ext uri="{FF2B5EF4-FFF2-40B4-BE49-F238E27FC236}">
                <a16:creationId xmlns:a16="http://schemas.microsoft.com/office/drawing/2014/main" id="{E150BFC7-A11D-CC46-B5A2-8BD93C269506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5282969" y="1850968"/>
            <a:ext cx="605487" cy="605487"/>
          </a:xfrm>
          <a:prstGeom prst="rect">
            <a:avLst/>
          </a:prstGeom>
          <a:noFill/>
        </p:spPr>
        <p:txBody>
          <a:bodyPr lIns="0" rIns="0" anchor="ctr">
            <a:normAutofit/>
          </a:bodyPr>
          <a:lstStyle>
            <a:lvl1pPr marL="0" indent="0" algn="ctr">
              <a:buNone/>
              <a:defRPr sz="110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icon</a:t>
            </a:r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F95B55F4-B501-3440-8904-A1C7F049CBE8}"/>
              </a:ext>
            </a:extLst>
          </p:cNvPr>
          <p:cNvSpPr>
            <a:spLocks noChangeAspect="1"/>
          </p:cNvSpPr>
          <p:nvPr userDrawn="1"/>
        </p:nvSpPr>
        <p:spPr>
          <a:xfrm>
            <a:off x="6100576" y="4707907"/>
            <a:ext cx="1001899" cy="1001899"/>
          </a:xfrm>
          <a:prstGeom prst="ellipse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29" name="Picture Placeholder 11">
            <a:extLst>
              <a:ext uri="{FF2B5EF4-FFF2-40B4-BE49-F238E27FC236}">
                <a16:creationId xmlns:a16="http://schemas.microsoft.com/office/drawing/2014/main" id="{F2116994-BE3E-6A43-9C15-E71BA8EC821F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6298782" y="4906113"/>
            <a:ext cx="605487" cy="605487"/>
          </a:xfrm>
          <a:prstGeom prst="rect">
            <a:avLst/>
          </a:prstGeom>
          <a:noFill/>
        </p:spPr>
        <p:txBody>
          <a:bodyPr lIns="0" rIns="0" anchor="ctr">
            <a:normAutofit/>
          </a:bodyPr>
          <a:lstStyle>
            <a:lvl1pPr marL="0" indent="0" algn="ctr">
              <a:buNone/>
              <a:defRPr sz="110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icon</a:t>
            </a:r>
          </a:p>
        </p:txBody>
      </p:sp>
    </p:spTree>
    <p:extLst>
      <p:ext uri="{BB962C8B-B14F-4D97-AF65-F5344CB8AC3E}">
        <p14:creationId xmlns:p14="http://schemas.microsoft.com/office/powerpoint/2010/main" val="8914009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>
            <a:extLst>
              <a:ext uri="{FF2B5EF4-FFF2-40B4-BE49-F238E27FC236}">
                <a16:creationId xmlns:a16="http://schemas.microsoft.com/office/drawing/2014/main" id="{04B31150-A166-4DB3-A898-2154C9665891}"/>
              </a:ext>
            </a:extLst>
          </p:cNvPr>
          <p:cNvGrpSpPr/>
          <p:nvPr userDrawn="1"/>
        </p:nvGrpSpPr>
        <p:grpSpPr>
          <a:xfrm rot="8650774" flipH="1" flipV="1">
            <a:off x="7430044" y="-1843126"/>
            <a:ext cx="4436224" cy="5482435"/>
            <a:chOff x="11114088" y="2241550"/>
            <a:chExt cx="1905000" cy="2354263"/>
          </a:xfrm>
          <a:solidFill>
            <a:schemeClr val="bg2">
              <a:alpha val="53000"/>
            </a:schemeClr>
          </a:solidFill>
        </p:grpSpPr>
        <p:sp>
          <p:nvSpPr>
            <p:cNvPr id="12" name="Freeform 5">
              <a:extLst>
                <a:ext uri="{FF2B5EF4-FFF2-40B4-BE49-F238E27FC236}">
                  <a16:creationId xmlns:a16="http://schemas.microsoft.com/office/drawing/2014/main" id="{1C1A95BC-42CA-4166-918D-DF4306881408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14088" y="2241550"/>
              <a:ext cx="1905000" cy="2354263"/>
            </a:xfrm>
            <a:custGeom>
              <a:avLst/>
              <a:gdLst>
                <a:gd name="T0" fmla="*/ 0 w 447"/>
                <a:gd name="T1" fmla="*/ 264 h 553"/>
                <a:gd name="T2" fmla="*/ 141 w 447"/>
                <a:gd name="T3" fmla="*/ 48 h 553"/>
                <a:gd name="T4" fmla="*/ 414 w 447"/>
                <a:gd name="T5" fmla="*/ 67 h 553"/>
                <a:gd name="T6" fmla="*/ 438 w 447"/>
                <a:gd name="T7" fmla="*/ 98 h 553"/>
                <a:gd name="T8" fmla="*/ 391 w 447"/>
                <a:gd name="T9" fmla="*/ 111 h 553"/>
                <a:gd name="T10" fmla="*/ 94 w 447"/>
                <a:gd name="T11" fmla="*/ 149 h 553"/>
                <a:gd name="T12" fmla="*/ 107 w 447"/>
                <a:gd name="T13" fmla="*/ 424 h 553"/>
                <a:gd name="T14" fmla="*/ 383 w 447"/>
                <a:gd name="T15" fmla="*/ 453 h 553"/>
                <a:gd name="T16" fmla="*/ 393 w 447"/>
                <a:gd name="T17" fmla="*/ 446 h 553"/>
                <a:gd name="T18" fmla="*/ 433 w 447"/>
                <a:gd name="T19" fmla="*/ 449 h 553"/>
                <a:gd name="T20" fmla="*/ 421 w 447"/>
                <a:gd name="T21" fmla="*/ 485 h 553"/>
                <a:gd name="T22" fmla="*/ 194 w 447"/>
                <a:gd name="T23" fmla="*/ 531 h 553"/>
                <a:gd name="T24" fmla="*/ 0 w 447"/>
                <a:gd name="T25" fmla="*/ 264 h 5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47" h="553">
                  <a:moveTo>
                    <a:pt x="0" y="264"/>
                  </a:moveTo>
                  <a:cubicBezTo>
                    <a:pt x="5" y="176"/>
                    <a:pt x="49" y="96"/>
                    <a:pt x="141" y="48"/>
                  </a:cubicBezTo>
                  <a:cubicBezTo>
                    <a:pt x="235" y="0"/>
                    <a:pt x="327" y="9"/>
                    <a:pt x="414" y="67"/>
                  </a:cubicBezTo>
                  <a:cubicBezTo>
                    <a:pt x="425" y="75"/>
                    <a:pt x="439" y="82"/>
                    <a:pt x="438" y="98"/>
                  </a:cubicBezTo>
                  <a:cubicBezTo>
                    <a:pt x="437" y="120"/>
                    <a:pt x="413" y="127"/>
                    <a:pt x="391" y="111"/>
                  </a:cubicBezTo>
                  <a:cubicBezTo>
                    <a:pt x="294" y="40"/>
                    <a:pt x="166" y="56"/>
                    <a:pt x="94" y="149"/>
                  </a:cubicBezTo>
                  <a:cubicBezTo>
                    <a:pt x="30" y="231"/>
                    <a:pt x="36" y="349"/>
                    <a:pt x="107" y="424"/>
                  </a:cubicBezTo>
                  <a:cubicBezTo>
                    <a:pt x="180" y="502"/>
                    <a:pt x="296" y="514"/>
                    <a:pt x="383" y="453"/>
                  </a:cubicBezTo>
                  <a:cubicBezTo>
                    <a:pt x="386" y="451"/>
                    <a:pt x="390" y="449"/>
                    <a:pt x="393" y="446"/>
                  </a:cubicBezTo>
                  <a:cubicBezTo>
                    <a:pt x="407" y="433"/>
                    <a:pt x="420" y="433"/>
                    <a:pt x="433" y="449"/>
                  </a:cubicBezTo>
                  <a:cubicBezTo>
                    <a:pt x="447" y="467"/>
                    <a:pt x="433" y="477"/>
                    <a:pt x="421" y="485"/>
                  </a:cubicBezTo>
                  <a:cubicBezTo>
                    <a:pt x="353" y="537"/>
                    <a:pt x="277" y="553"/>
                    <a:pt x="194" y="531"/>
                  </a:cubicBezTo>
                  <a:cubicBezTo>
                    <a:pt x="79" y="501"/>
                    <a:pt x="1" y="397"/>
                    <a:pt x="0" y="26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13" name="Freeform 6">
              <a:extLst>
                <a:ext uri="{FF2B5EF4-FFF2-40B4-BE49-F238E27FC236}">
                  <a16:creationId xmlns:a16="http://schemas.microsoft.com/office/drawing/2014/main" id="{4B4D5F91-2158-4A30-B83C-5CC9CC6E5D4F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12538" y="2590800"/>
              <a:ext cx="835025" cy="1673225"/>
            </a:xfrm>
            <a:custGeom>
              <a:avLst/>
              <a:gdLst>
                <a:gd name="T0" fmla="*/ 0 w 196"/>
                <a:gd name="T1" fmla="*/ 198 h 393"/>
                <a:gd name="T2" fmla="*/ 157 w 196"/>
                <a:gd name="T3" fmla="*/ 8 h 393"/>
                <a:gd name="T4" fmla="*/ 192 w 196"/>
                <a:gd name="T5" fmla="*/ 22 h 393"/>
                <a:gd name="T6" fmla="*/ 167 w 196"/>
                <a:gd name="T7" fmla="*/ 56 h 393"/>
                <a:gd name="T8" fmla="*/ 48 w 196"/>
                <a:gd name="T9" fmla="*/ 198 h 393"/>
                <a:gd name="T10" fmla="*/ 170 w 196"/>
                <a:gd name="T11" fmla="*/ 339 h 393"/>
                <a:gd name="T12" fmla="*/ 193 w 196"/>
                <a:gd name="T13" fmla="*/ 372 h 393"/>
                <a:gd name="T14" fmla="*/ 160 w 196"/>
                <a:gd name="T15" fmla="*/ 387 h 393"/>
                <a:gd name="T16" fmla="*/ 0 w 196"/>
                <a:gd name="T17" fmla="*/ 198 h 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6" h="393">
                  <a:moveTo>
                    <a:pt x="0" y="198"/>
                  </a:moveTo>
                  <a:cubicBezTo>
                    <a:pt x="0" y="103"/>
                    <a:pt x="64" y="26"/>
                    <a:pt x="157" y="8"/>
                  </a:cubicBezTo>
                  <a:cubicBezTo>
                    <a:pt x="171" y="6"/>
                    <a:pt x="188" y="0"/>
                    <a:pt x="192" y="22"/>
                  </a:cubicBezTo>
                  <a:cubicBezTo>
                    <a:pt x="196" y="41"/>
                    <a:pt x="190" y="52"/>
                    <a:pt x="167" y="56"/>
                  </a:cubicBezTo>
                  <a:cubicBezTo>
                    <a:pt x="95" y="70"/>
                    <a:pt x="47" y="129"/>
                    <a:pt x="48" y="198"/>
                  </a:cubicBezTo>
                  <a:cubicBezTo>
                    <a:pt x="48" y="267"/>
                    <a:pt x="97" y="325"/>
                    <a:pt x="170" y="339"/>
                  </a:cubicBezTo>
                  <a:cubicBezTo>
                    <a:pt x="191" y="343"/>
                    <a:pt x="195" y="354"/>
                    <a:pt x="193" y="372"/>
                  </a:cubicBezTo>
                  <a:cubicBezTo>
                    <a:pt x="190" y="393"/>
                    <a:pt x="174" y="389"/>
                    <a:pt x="160" y="387"/>
                  </a:cubicBezTo>
                  <a:cubicBezTo>
                    <a:pt x="70" y="375"/>
                    <a:pt x="0" y="293"/>
                    <a:pt x="0" y="19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14" name="Freeform 7">
              <a:extLst>
                <a:ext uri="{FF2B5EF4-FFF2-40B4-BE49-F238E27FC236}">
                  <a16:creationId xmlns:a16="http://schemas.microsoft.com/office/drawing/2014/main" id="{C509E5D6-79CC-4E1D-AAF4-C6F28F3C1777}"/>
                </a:ext>
              </a:extLst>
            </p:cNvPr>
            <p:cNvSpPr>
              <a:spLocks/>
            </p:cNvSpPr>
            <p:nvPr/>
          </p:nvSpPr>
          <p:spPr bwMode="auto">
            <a:xfrm>
              <a:off x="11728451" y="3071813"/>
              <a:ext cx="306388" cy="719138"/>
            </a:xfrm>
            <a:custGeom>
              <a:avLst/>
              <a:gdLst>
                <a:gd name="T0" fmla="*/ 0 w 72"/>
                <a:gd name="T1" fmla="*/ 84 h 169"/>
                <a:gd name="T2" fmla="*/ 20 w 72"/>
                <a:gd name="T3" fmla="*/ 20 h 169"/>
                <a:gd name="T4" fmla="*/ 42 w 72"/>
                <a:gd name="T5" fmla="*/ 9 h 169"/>
                <a:gd name="T6" fmla="*/ 62 w 72"/>
                <a:gd name="T7" fmla="*/ 44 h 169"/>
                <a:gd name="T8" fmla="*/ 62 w 72"/>
                <a:gd name="T9" fmla="*/ 125 h 169"/>
                <a:gd name="T10" fmla="*/ 43 w 72"/>
                <a:gd name="T11" fmla="*/ 159 h 169"/>
                <a:gd name="T12" fmla="*/ 20 w 72"/>
                <a:gd name="T13" fmla="*/ 148 h 169"/>
                <a:gd name="T14" fmla="*/ 0 w 72"/>
                <a:gd name="T15" fmla="*/ 84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2" h="169">
                  <a:moveTo>
                    <a:pt x="0" y="84"/>
                  </a:moveTo>
                  <a:cubicBezTo>
                    <a:pt x="2" y="62"/>
                    <a:pt x="6" y="39"/>
                    <a:pt x="20" y="20"/>
                  </a:cubicBezTo>
                  <a:cubicBezTo>
                    <a:pt x="25" y="13"/>
                    <a:pt x="31" y="0"/>
                    <a:pt x="42" y="9"/>
                  </a:cubicBezTo>
                  <a:cubicBezTo>
                    <a:pt x="53" y="18"/>
                    <a:pt x="72" y="25"/>
                    <a:pt x="62" y="44"/>
                  </a:cubicBezTo>
                  <a:cubicBezTo>
                    <a:pt x="47" y="72"/>
                    <a:pt x="47" y="97"/>
                    <a:pt x="62" y="125"/>
                  </a:cubicBezTo>
                  <a:cubicBezTo>
                    <a:pt x="72" y="143"/>
                    <a:pt x="53" y="151"/>
                    <a:pt x="43" y="159"/>
                  </a:cubicBezTo>
                  <a:cubicBezTo>
                    <a:pt x="31" y="169"/>
                    <a:pt x="25" y="156"/>
                    <a:pt x="20" y="148"/>
                  </a:cubicBezTo>
                  <a:cubicBezTo>
                    <a:pt x="6" y="129"/>
                    <a:pt x="2" y="107"/>
                    <a:pt x="0" y="8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</p:grpSp>
      <p:sp>
        <p:nvSpPr>
          <p:cNvPr id="6" name="Title 1">
            <a:extLst>
              <a:ext uri="{FF2B5EF4-FFF2-40B4-BE49-F238E27FC236}">
                <a16:creationId xmlns:a16="http://schemas.microsoft.com/office/drawing/2014/main" id="{B70E2287-0F7B-4DD3-A805-DB19BBF3C7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5938" y="246621"/>
            <a:ext cx="11150600" cy="920336"/>
          </a:xfrm>
        </p:spPr>
        <p:txBody>
          <a:bodyPr lIns="0" tIns="0" rIns="0" bIns="0" anchor="b">
            <a:noAutofit/>
          </a:bodyPr>
          <a:lstStyle>
            <a:lvl1pPr>
              <a:defRPr sz="3200" b="1" cap="all" baseline="0"/>
            </a:lvl1pPr>
          </a:lstStyle>
          <a:p>
            <a:r>
              <a:rPr lang="en-US" noProof="0"/>
              <a:t>Click to edit Master title style</a:t>
            </a:r>
            <a:endParaRPr lang="en-US" noProof="0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DCE74CE-BEFF-42B3-BF3E-C41B1B1F1EE4}"/>
              </a:ext>
            </a:extLst>
          </p:cNvPr>
          <p:cNvSpPr/>
          <p:nvPr userDrawn="1"/>
        </p:nvSpPr>
        <p:spPr>
          <a:xfrm rot="10800000">
            <a:off x="515938" y="-16721"/>
            <a:ext cx="1258618" cy="11050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>
              <a:solidFill>
                <a:schemeClr val="bg1"/>
              </a:solidFill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B0944B4-FE4A-459A-85B1-3476FE6C4C4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2046" y="6261436"/>
            <a:ext cx="1073019" cy="414000"/>
          </a:xfrm>
          <a:prstGeom prst="rect">
            <a:avLst/>
          </a:prstGeom>
        </p:spPr>
      </p:pic>
      <p:sp>
        <p:nvSpPr>
          <p:cNvPr id="9" name="Oval 8">
            <a:extLst>
              <a:ext uri="{FF2B5EF4-FFF2-40B4-BE49-F238E27FC236}">
                <a16:creationId xmlns:a16="http://schemas.microsoft.com/office/drawing/2014/main" id="{1B26B4BC-3D52-4C1C-85FB-226F0B5201F1}"/>
              </a:ext>
            </a:extLst>
          </p:cNvPr>
          <p:cNvSpPr/>
          <p:nvPr userDrawn="1"/>
        </p:nvSpPr>
        <p:spPr>
          <a:xfrm>
            <a:off x="11371669" y="6409397"/>
            <a:ext cx="280051" cy="28005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CEC6B25A-6AA2-46A7-84BE-5C907CA51B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63696" y="6455739"/>
            <a:ext cx="294460" cy="187367"/>
          </a:xfrm>
        </p:spPr>
        <p:txBody>
          <a:bodyPr lIns="0" tIns="0" rIns="0" bIns="0"/>
          <a:lstStyle>
            <a:lvl1pPr algn="ctr">
              <a:defRPr sz="900">
                <a:solidFill>
                  <a:schemeClr val="bg1"/>
                </a:solidFill>
                <a:latin typeface="+mn-lt"/>
              </a:defRPr>
            </a:lvl1pPr>
          </a:lstStyle>
          <a:p>
            <a:fld id="{9EC71654-96A5-4280-94F3-931C61A9F92C}" type="slidenum">
              <a:rPr lang="en-US" noProof="0" smtClean="0"/>
              <a:pPr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5647606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am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" name="Group 34">
            <a:extLst>
              <a:ext uri="{FF2B5EF4-FFF2-40B4-BE49-F238E27FC236}">
                <a16:creationId xmlns:a16="http://schemas.microsoft.com/office/drawing/2014/main" id="{431CD316-21C7-4FA9-A45A-374D6AE71ED5}"/>
              </a:ext>
            </a:extLst>
          </p:cNvPr>
          <p:cNvGrpSpPr/>
          <p:nvPr userDrawn="1"/>
        </p:nvGrpSpPr>
        <p:grpSpPr>
          <a:xfrm rot="8650774" flipH="1" flipV="1">
            <a:off x="7430044" y="-1843126"/>
            <a:ext cx="4436224" cy="5482435"/>
            <a:chOff x="11114088" y="2241550"/>
            <a:chExt cx="1905000" cy="2354263"/>
          </a:xfrm>
          <a:solidFill>
            <a:schemeClr val="bg2">
              <a:alpha val="53000"/>
            </a:schemeClr>
          </a:solidFill>
        </p:grpSpPr>
        <p:sp>
          <p:nvSpPr>
            <p:cNvPr id="36" name="Freeform 5">
              <a:extLst>
                <a:ext uri="{FF2B5EF4-FFF2-40B4-BE49-F238E27FC236}">
                  <a16:creationId xmlns:a16="http://schemas.microsoft.com/office/drawing/2014/main" id="{E107D9FB-3967-4583-A9DA-6787AF71202C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14088" y="2241550"/>
              <a:ext cx="1905000" cy="2354263"/>
            </a:xfrm>
            <a:custGeom>
              <a:avLst/>
              <a:gdLst>
                <a:gd name="T0" fmla="*/ 0 w 447"/>
                <a:gd name="T1" fmla="*/ 264 h 553"/>
                <a:gd name="T2" fmla="*/ 141 w 447"/>
                <a:gd name="T3" fmla="*/ 48 h 553"/>
                <a:gd name="T4" fmla="*/ 414 w 447"/>
                <a:gd name="T5" fmla="*/ 67 h 553"/>
                <a:gd name="T6" fmla="*/ 438 w 447"/>
                <a:gd name="T7" fmla="*/ 98 h 553"/>
                <a:gd name="T8" fmla="*/ 391 w 447"/>
                <a:gd name="T9" fmla="*/ 111 h 553"/>
                <a:gd name="T10" fmla="*/ 94 w 447"/>
                <a:gd name="T11" fmla="*/ 149 h 553"/>
                <a:gd name="T12" fmla="*/ 107 w 447"/>
                <a:gd name="T13" fmla="*/ 424 h 553"/>
                <a:gd name="T14" fmla="*/ 383 w 447"/>
                <a:gd name="T15" fmla="*/ 453 h 553"/>
                <a:gd name="T16" fmla="*/ 393 w 447"/>
                <a:gd name="T17" fmla="*/ 446 h 553"/>
                <a:gd name="T18" fmla="*/ 433 w 447"/>
                <a:gd name="T19" fmla="*/ 449 h 553"/>
                <a:gd name="T20" fmla="*/ 421 w 447"/>
                <a:gd name="T21" fmla="*/ 485 h 553"/>
                <a:gd name="T22" fmla="*/ 194 w 447"/>
                <a:gd name="T23" fmla="*/ 531 h 553"/>
                <a:gd name="T24" fmla="*/ 0 w 447"/>
                <a:gd name="T25" fmla="*/ 264 h 5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47" h="553">
                  <a:moveTo>
                    <a:pt x="0" y="264"/>
                  </a:moveTo>
                  <a:cubicBezTo>
                    <a:pt x="5" y="176"/>
                    <a:pt x="49" y="96"/>
                    <a:pt x="141" y="48"/>
                  </a:cubicBezTo>
                  <a:cubicBezTo>
                    <a:pt x="235" y="0"/>
                    <a:pt x="327" y="9"/>
                    <a:pt x="414" y="67"/>
                  </a:cubicBezTo>
                  <a:cubicBezTo>
                    <a:pt x="425" y="75"/>
                    <a:pt x="439" y="82"/>
                    <a:pt x="438" y="98"/>
                  </a:cubicBezTo>
                  <a:cubicBezTo>
                    <a:pt x="437" y="120"/>
                    <a:pt x="413" y="127"/>
                    <a:pt x="391" y="111"/>
                  </a:cubicBezTo>
                  <a:cubicBezTo>
                    <a:pt x="294" y="40"/>
                    <a:pt x="166" y="56"/>
                    <a:pt x="94" y="149"/>
                  </a:cubicBezTo>
                  <a:cubicBezTo>
                    <a:pt x="30" y="231"/>
                    <a:pt x="36" y="349"/>
                    <a:pt x="107" y="424"/>
                  </a:cubicBezTo>
                  <a:cubicBezTo>
                    <a:pt x="180" y="502"/>
                    <a:pt x="296" y="514"/>
                    <a:pt x="383" y="453"/>
                  </a:cubicBezTo>
                  <a:cubicBezTo>
                    <a:pt x="386" y="451"/>
                    <a:pt x="390" y="449"/>
                    <a:pt x="393" y="446"/>
                  </a:cubicBezTo>
                  <a:cubicBezTo>
                    <a:pt x="407" y="433"/>
                    <a:pt x="420" y="433"/>
                    <a:pt x="433" y="449"/>
                  </a:cubicBezTo>
                  <a:cubicBezTo>
                    <a:pt x="447" y="467"/>
                    <a:pt x="433" y="477"/>
                    <a:pt x="421" y="485"/>
                  </a:cubicBezTo>
                  <a:cubicBezTo>
                    <a:pt x="353" y="537"/>
                    <a:pt x="277" y="553"/>
                    <a:pt x="194" y="531"/>
                  </a:cubicBezTo>
                  <a:cubicBezTo>
                    <a:pt x="79" y="501"/>
                    <a:pt x="1" y="397"/>
                    <a:pt x="0" y="26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7" name="Freeform 6">
              <a:extLst>
                <a:ext uri="{FF2B5EF4-FFF2-40B4-BE49-F238E27FC236}">
                  <a16:creationId xmlns:a16="http://schemas.microsoft.com/office/drawing/2014/main" id="{138D5FEB-37FF-4F26-B625-CE2BE91FF21B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12538" y="2590800"/>
              <a:ext cx="835025" cy="1673225"/>
            </a:xfrm>
            <a:custGeom>
              <a:avLst/>
              <a:gdLst>
                <a:gd name="T0" fmla="*/ 0 w 196"/>
                <a:gd name="T1" fmla="*/ 198 h 393"/>
                <a:gd name="T2" fmla="*/ 157 w 196"/>
                <a:gd name="T3" fmla="*/ 8 h 393"/>
                <a:gd name="T4" fmla="*/ 192 w 196"/>
                <a:gd name="T5" fmla="*/ 22 h 393"/>
                <a:gd name="T6" fmla="*/ 167 w 196"/>
                <a:gd name="T7" fmla="*/ 56 h 393"/>
                <a:gd name="T8" fmla="*/ 48 w 196"/>
                <a:gd name="T9" fmla="*/ 198 h 393"/>
                <a:gd name="T10" fmla="*/ 170 w 196"/>
                <a:gd name="T11" fmla="*/ 339 h 393"/>
                <a:gd name="T12" fmla="*/ 193 w 196"/>
                <a:gd name="T13" fmla="*/ 372 h 393"/>
                <a:gd name="T14" fmla="*/ 160 w 196"/>
                <a:gd name="T15" fmla="*/ 387 h 393"/>
                <a:gd name="T16" fmla="*/ 0 w 196"/>
                <a:gd name="T17" fmla="*/ 198 h 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6" h="393">
                  <a:moveTo>
                    <a:pt x="0" y="198"/>
                  </a:moveTo>
                  <a:cubicBezTo>
                    <a:pt x="0" y="103"/>
                    <a:pt x="64" y="26"/>
                    <a:pt x="157" y="8"/>
                  </a:cubicBezTo>
                  <a:cubicBezTo>
                    <a:pt x="171" y="6"/>
                    <a:pt x="188" y="0"/>
                    <a:pt x="192" y="22"/>
                  </a:cubicBezTo>
                  <a:cubicBezTo>
                    <a:pt x="196" y="41"/>
                    <a:pt x="190" y="52"/>
                    <a:pt x="167" y="56"/>
                  </a:cubicBezTo>
                  <a:cubicBezTo>
                    <a:pt x="95" y="70"/>
                    <a:pt x="47" y="129"/>
                    <a:pt x="48" y="198"/>
                  </a:cubicBezTo>
                  <a:cubicBezTo>
                    <a:pt x="48" y="267"/>
                    <a:pt x="97" y="325"/>
                    <a:pt x="170" y="339"/>
                  </a:cubicBezTo>
                  <a:cubicBezTo>
                    <a:pt x="191" y="343"/>
                    <a:pt x="195" y="354"/>
                    <a:pt x="193" y="372"/>
                  </a:cubicBezTo>
                  <a:cubicBezTo>
                    <a:pt x="190" y="393"/>
                    <a:pt x="174" y="389"/>
                    <a:pt x="160" y="387"/>
                  </a:cubicBezTo>
                  <a:cubicBezTo>
                    <a:pt x="70" y="375"/>
                    <a:pt x="0" y="293"/>
                    <a:pt x="0" y="19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8" name="Freeform 7">
              <a:extLst>
                <a:ext uri="{FF2B5EF4-FFF2-40B4-BE49-F238E27FC236}">
                  <a16:creationId xmlns:a16="http://schemas.microsoft.com/office/drawing/2014/main" id="{6C2B67E8-673C-422C-B021-296E2E2B952D}"/>
                </a:ext>
              </a:extLst>
            </p:cNvPr>
            <p:cNvSpPr>
              <a:spLocks/>
            </p:cNvSpPr>
            <p:nvPr/>
          </p:nvSpPr>
          <p:spPr bwMode="auto">
            <a:xfrm>
              <a:off x="11728451" y="3071813"/>
              <a:ext cx="306388" cy="719138"/>
            </a:xfrm>
            <a:custGeom>
              <a:avLst/>
              <a:gdLst>
                <a:gd name="T0" fmla="*/ 0 w 72"/>
                <a:gd name="T1" fmla="*/ 84 h 169"/>
                <a:gd name="T2" fmla="*/ 20 w 72"/>
                <a:gd name="T3" fmla="*/ 20 h 169"/>
                <a:gd name="T4" fmla="*/ 42 w 72"/>
                <a:gd name="T5" fmla="*/ 9 h 169"/>
                <a:gd name="T6" fmla="*/ 62 w 72"/>
                <a:gd name="T7" fmla="*/ 44 h 169"/>
                <a:gd name="T8" fmla="*/ 62 w 72"/>
                <a:gd name="T9" fmla="*/ 125 h 169"/>
                <a:gd name="T10" fmla="*/ 43 w 72"/>
                <a:gd name="T11" fmla="*/ 159 h 169"/>
                <a:gd name="T12" fmla="*/ 20 w 72"/>
                <a:gd name="T13" fmla="*/ 148 h 169"/>
                <a:gd name="T14" fmla="*/ 0 w 72"/>
                <a:gd name="T15" fmla="*/ 84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2" h="169">
                  <a:moveTo>
                    <a:pt x="0" y="84"/>
                  </a:moveTo>
                  <a:cubicBezTo>
                    <a:pt x="2" y="62"/>
                    <a:pt x="6" y="39"/>
                    <a:pt x="20" y="20"/>
                  </a:cubicBezTo>
                  <a:cubicBezTo>
                    <a:pt x="25" y="13"/>
                    <a:pt x="31" y="0"/>
                    <a:pt x="42" y="9"/>
                  </a:cubicBezTo>
                  <a:cubicBezTo>
                    <a:pt x="53" y="18"/>
                    <a:pt x="72" y="25"/>
                    <a:pt x="62" y="44"/>
                  </a:cubicBezTo>
                  <a:cubicBezTo>
                    <a:pt x="47" y="72"/>
                    <a:pt x="47" y="97"/>
                    <a:pt x="62" y="125"/>
                  </a:cubicBezTo>
                  <a:cubicBezTo>
                    <a:pt x="72" y="143"/>
                    <a:pt x="53" y="151"/>
                    <a:pt x="43" y="159"/>
                  </a:cubicBezTo>
                  <a:cubicBezTo>
                    <a:pt x="31" y="169"/>
                    <a:pt x="25" y="156"/>
                    <a:pt x="20" y="148"/>
                  </a:cubicBezTo>
                  <a:cubicBezTo>
                    <a:pt x="6" y="129"/>
                    <a:pt x="2" y="107"/>
                    <a:pt x="0" y="8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</p:grpSp>
      <p:sp>
        <p:nvSpPr>
          <p:cNvPr id="23" name="Oval 22">
            <a:extLst>
              <a:ext uri="{FF2B5EF4-FFF2-40B4-BE49-F238E27FC236}">
                <a16:creationId xmlns:a16="http://schemas.microsoft.com/office/drawing/2014/main" id="{687010E4-ADF2-486D-8DF7-B0FF38C6DADF}"/>
              </a:ext>
            </a:extLst>
          </p:cNvPr>
          <p:cNvSpPr/>
          <p:nvPr userDrawn="1"/>
        </p:nvSpPr>
        <p:spPr>
          <a:xfrm>
            <a:off x="954140" y="1698469"/>
            <a:ext cx="1729332" cy="1729332"/>
          </a:xfrm>
          <a:prstGeom prst="ellipse">
            <a:avLst/>
          </a:prstGeom>
          <a:solidFill>
            <a:schemeClr val="tx1">
              <a:alpha val="1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9159AA79-2237-4A27-BBC2-D44032158D19}"/>
              </a:ext>
            </a:extLst>
          </p:cNvPr>
          <p:cNvSpPr/>
          <p:nvPr userDrawn="1"/>
        </p:nvSpPr>
        <p:spPr>
          <a:xfrm>
            <a:off x="3807539" y="1698469"/>
            <a:ext cx="1729332" cy="1729332"/>
          </a:xfrm>
          <a:prstGeom prst="ellipse">
            <a:avLst/>
          </a:prstGeom>
          <a:solidFill>
            <a:schemeClr val="tx1">
              <a:alpha val="1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0272B962-9566-42D2-B4C3-E7AA81884A83}"/>
              </a:ext>
            </a:extLst>
          </p:cNvPr>
          <p:cNvSpPr/>
          <p:nvPr userDrawn="1"/>
        </p:nvSpPr>
        <p:spPr>
          <a:xfrm>
            <a:off x="6646275" y="1698469"/>
            <a:ext cx="1729332" cy="1729332"/>
          </a:xfrm>
          <a:prstGeom prst="ellipse">
            <a:avLst/>
          </a:prstGeom>
          <a:solidFill>
            <a:schemeClr val="tx1">
              <a:alpha val="1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19733285-016C-4C38-816C-83D30C075C70}"/>
              </a:ext>
            </a:extLst>
          </p:cNvPr>
          <p:cNvSpPr/>
          <p:nvPr userDrawn="1"/>
        </p:nvSpPr>
        <p:spPr>
          <a:xfrm>
            <a:off x="9498658" y="1698469"/>
            <a:ext cx="1729332" cy="1729332"/>
          </a:xfrm>
          <a:prstGeom prst="ellipse">
            <a:avLst/>
          </a:prstGeom>
          <a:solidFill>
            <a:schemeClr val="tx1">
              <a:alpha val="1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EF40DBA4-AB63-4B47-B37F-BCC3D59B5392}"/>
              </a:ext>
            </a:extLst>
          </p:cNvPr>
          <p:cNvSpPr/>
          <p:nvPr userDrawn="1"/>
        </p:nvSpPr>
        <p:spPr>
          <a:xfrm>
            <a:off x="4011967" y="1778212"/>
            <a:ext cx="1320476" cy="362088"/>
          </a:xfrm>
          <a:custGeom>
            <a:avLst/>
            <a:gdLst>
              <a:gd name="connsiteX0" fmla="*/ 660238 w 1320476"/>
              <a:gd name="connsiteY0" fmla="*/ 0 h 362088"/>
              <a:gd name="connsiteX1" fmla="*/ 1312051 w 1320476"/>
              <a:gd name="connsiteY1" fmla="*/ 346566 h 362088"/>
              <a:gd name="connsiteX2" fmla="*/ 1320476 w 1320476"/>
              <a:gd name="connsiteY2" fmla="*/ 362088 h 362088"/>
              <a:gd name="connsiteX3" fmla="*/ 0 w 1320476"/>
              <a:gd name="connsiteY3" fmla="*/ 362088 h 362088"/>
              <a:gd name="connsiteX4" fmla="*/ 8425 w 1320476"/>
              <a:gd name="connsiteY4" fmla="*/ 346566 h 362088"/>
              <a:gd name="connsiteX5" fmla="*/ 660238 w 1320476"/>
              <a:gd name="connsiteY5" fmla="*/ 0 h 3620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320476" h="362088">
                <a:moveTo>
                  <a:pt x="660238" y="0"/>
                </a:moveTo>
                <a:cubicBezTo>
                  <a:pt x="931569" y="0"/>
                  <a:pt x="1170791" y="137473"/>
                  <a:pt x="1312051" y="346566"/>
                </a:cubicBezTo>
                <a:lnTo>
                  <a:pt x="1320476" y="362088"/>
                </a:lnTo>
                <a:lnTo>
                  <a:pt x="0" y="362088"/>
                </a:lnTo>
                <a:lnTo>
                  <a:pt x="8425" y="346566"/>
                </a:lnTo>
                <a:cubicBezTo>
                  <a:pt x="149685" y="137473"/>
                  <a:pt x="388907" y="0"/>
                  <a:pt x="660238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33EF0AFB-D099-4FF1-8963-7DA87268867F}"/>
              </a:ext>
            </a:extLst>
          </p:cNvPr>
          <p:cNvSpPr/>
          <p:nvPr userDrawn="1"/>
        </p:nvSpPr>
        <p:spPr>
          <a:xfrm>
            <a:off x="6850703" y="1778212"/>
            <a:ext cx="1320476" cy="362088"/>
          </a:xfrm>
          <a:custGeom>
            <a:avLst/>
            <a:gdLst>
              <a:gd name="connsiteX0" fmla="*/ 660238 w 1320476"/>
              <a:gd name="connsiteY0" fmla="*/ 0 h 362088"/>
              <a:gd name="connsiteX1" fmla="*/ 1312051 w 1320476"/>
              <a:gd name="connsiteY1" fmla="*/ 346566 h 362088"/>
              <a:gd name="connsiteX2" fmla="*/ 1320476 w 1320476"/>
              <a:gd name="connsiteY2" fmla="*/ 362088 h 362088"/>
              <a:gd name="connsiteX3" fmla="*/ 0 w 1320476"/>
              <a:gd name="connsiteY3" fmla="*/ 362088 h 362088"/>
              <a:gd name="connsiteX4" fmla="*/ 8425 w 1320476"/>
              <a:gd name="connsiteY4" fmla="*/ 346566 h 362088"/>
              <a:gd name="connsiteX5" fmla="*/ 660238 w 1320476"/>
              <a:gd name="connsiteY5" fmla="*/ 0 h 3620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320476" h="362088">
                <a:moveTo>
                  <a:pt x="660238" y="0"/>
                </a:moveTo>
                <a:cubicBezTo>
                  <a:pt x="931569" y="0"/>
                  <a:pt x="1170791" y="137473"/>
                  <a:pt x="1312051" y="346566"/>
                </a:cubicBezTo>
                <a:lnTo>
                  <a:pt x="1320476" y="362088"/>
                </a:lnTo>
                <a:lnTo>
                  <a:pt x="0" y="362088"/>
                </a:lnTo>
                <a:lnTo>
                  <a:pt x="8425" y="346566"/>
                </a:lnTo>
                <a:cubicBezTo>
                  <a:pt x="149685" y="137473"/>
                  <a:pt x="388907" y="0"/>
                  <a:pt x="660238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6872C96E-9AF3-4FA0-8180-C213C7F2209E}"/>
              </a:ext>
            </a:extLst>
          </p:cNvPr>
          <p:cNvSpPr/>
          <p:nvPr userDrawn="1"/>
        </p:nvSpPr>
        <p:spPr>
          <a:xfrm>
            <a:off x="9703086" y="1778212"/>
            <a:ext cx="1320476" cy="362088"/>
          </a:xfrm>
          <a:custGeom>
            <a:avLst/>
            <a:gdLst>
              <a:gd name="connsiteX0" fmla="*/ 660238 w 1320476"/>
              <a:gd name="connsiteY0" fmla="*/ 0 h 362088"/>
              <a:gd name="connsiteX1" fmla="*/ 1312051 w 1320476"/>
              <a:gd name="connsiteY1" fmla="*/ 346566 h 362088"/>
              <a:gd name="connsiteX2" fmla="*/ 1320476 w 1320476"/>
              <a:gd name="connsiteY2" fmla="*/ 362088 h 362088"/>
              <a:gd name="connsiteX3" fmla="*/ 0 w 1320476"/>
              <a:gd name="connsiteY3" fmla="*/ 362088 h 362088"/>
              <a:gd name="connsiteX4" fmla="*/ 8425 w 1320476"/>
              <a:gd name="connsiteY4" fmla="*/ 346566 h 362088"/>
              <a:gd name="connsiteX5" fmla="*/ 660238 w 1320476"/>
              <a:gd name="connsiteY5" fmla="*/ 0 h 3620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320476" h="362088">
                <a:moveTo>
                  <a:pt x="660238" y="0"/>
                </a:moveTo>
                <a:cubicBezTo>
                  <a:pt x="931569" y="0"/>
                  <a:pt x="1170791" y="137473"/>
                  <a:pt x="1312051" y="346566"/>
                </a:cubicBezTo>
                <a:lnTo>
                  <a:pt x="1320476" y="362088"/>
                </a:lnTo>
                <a:lnTo>
                  <a:pt x="0" y="362088"/>
                </a:lnTo>
                <a:lnTo>
                  <a:pt x="8425" y="346566"/>
                </a:lnTo>
                <a:cubicBezTo>
                  <a:pt x="149685" y="137473"/>
                  <a:pt x="388907" y="0"/>
                  <a:pt x="660238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3A08BE29-CFA5-4E0D-9DBE-A430AE1B8072}"/>
              </a:ext>
            </a:extLst>
          </p:cNvPr>
          <p:cNvSpPr/>
          <p:nvPr userDrawn="1"/>
        </p:nvSpPr>
        <p:spPr>
          <a:xfrm>
            <a:off x="1158568" y="1778212"/>
            <a:ext cx="1320476" cy="362088"/>
          </a:xfrm>
          <a:custGeom>
            <a:avLst/>
            <a:gdLst>
              <a:gd name="connsiteX0" fmla="*/ 660238 w 1320476"/>
              <a:gd name="connsiteY0" fmla="*/ 0 h 362088"/>
              <a:gd name="connsiteX1" fmla="*/ 1312051 w 1320476"/>
              <a:gd name="connsiteY1" fmla="*/ 346566 h 362088"/>
              <a:gd name="connsiteX2" fmla="*/ 1320476 w 1320476"/>
              <a:gd name="connsiteY2" fmla="*/ 362088 h 362088"/>
              <a:gd name="connsiteX3" fmla="*/ 0 w 1320476"/>
              <a:gd name="connsiteY3" fmla="*/ 362088 h 362088"/>
              <a:gd name="connsiteX4" fmla="*/ 8425 w 1320476"/>
              <a:gd name="connsiteY4" fmla="*/ 346566 h 362088"/>
              <a:gd name="connsiteX5" fmla="*/ 660238 w 1320476"/>
              <a:gd name="connsiteY5" fmla="*/ 0 h 3620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320476" h="362088">
                <a:moveTo>
                  <a:pt x="660238" y="0"/>
                </a:moveTo>
                <a:cubicBezTo>
                  <a:pt x="931569" y="0"/>
                  <a:pt x="1170791" y="137473"/>
                  <a:pt x="1312051" y="346566"/>
                </a:cubicBezTo>
                <a:lnTo>
                  <a:pt x="1320476" y="362088"/>
                </a:lnTo>
                <a:lnTo>
                  <a:pt x="0" y="362088"/>
                </a:lnTo>
                <a:lnTo>
                  <a:pt x="8425" y="346566"/>
                </a:lnTo>
                <a:cubicBezTo>
                  <a:pt x="149685" y="137473"/>
                  <a:pt x="388907" y="0"/>
                  <a:pt x="660238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B70E2287-0F7B-4DD3-A805-DB19BBF3C7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5938" y="246621"/>
            <a:ext cx="11150600" cy="920336"/>
          </a:xfrm>
        </p:spPr>
        <p:txBody>
          <a:bodyPr lIns="0" tIns="0" rIns="0" bIns="0" anchor="b">
            <a:noAutofit/>
          </a:bodyPr>
          <a:lstStyle>
            <a:lvl1pPr>
              <a:defRPr sz="3200" b="1" cap="all" baseline="0"/>
            </a:lvl1pPr>
          </a:lstStyle>
          <a:p>
            <a:r>
              <a:rPr lang="en-US" noProof="0"/>
              <a:t>Click to edit Master title style</a:t>
            </a:r>
            <a:endParaRPr lang="en-US" noProof="0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DCE74CE-BEFF-42B3-BF3E-C41B1B1F1EE4}"/>
              </a:ext>
            </a:extLst>
          </p:cNvPr>
          <p:cNvSpPr/>
          <p:nvPr userDrawn="1"/>
        </p:nvSpPr>
        <p:spPr>
          <a:xfrm rot="10800000">
            <a:off x="515938" y="-16721"/>
            <a:ext cx="1258618" cy="11050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>
              <a:solidFill>
                <a:schemeClr val="bg1"/>
              </a:solidFill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B0944B4-FE4A-459A-85B1-3476FE6C4C4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2046" y="6261436"/>
            <a:ext cx="1073019" cy="414000"/>
          </a:xfrm>
          <a:prstGeom prst="rect">
            <a:avLst/>
          </a:prstGeom>
        </p:spPr>
      </p:pic>
      <p:sp>
        <p:nvSpPr>
          <p:cNvPr id="9" name="Oval 8">
            <a:extLst>
              <a:ext uri="{FF2B5EF4-FFF2-40B4-BE49-F238E27FC236}">
                <a16:creationId xmlns:a16="http://schemas.microsoft.com/office/drawing/2014/main" id="{1B26B4BC-3D52-4C1C-85FB-226F0B5201F1}"/>
              </a:ext>
            </a:extLst>
          </p:cNvPr>
          <p:cNvSpPr/>
          <p:nvPr userDrawn="1"/>
        </p:nvSpPr>
        <p:spPr>
          <a:xfrm>
            <a:off x="11371669" y="6409397"/>
            <a:ext cx="280051" cy="28005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CEC6B25A-6AA2-46A7-84BE-5C907CA51B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63696" y="6455739"/>
            <a:ext cx="294460" cy="187367"/>
          </a:xfrm>
        </p:spPr>
        <p:txBody>
          <a:bodyPr lIns="0" tIns="0" rIns="0" bIns="0"/>
          <a:lstStyle>
            <a:lvl1pPr algn="ctr">
              <a:defRPr sz="900">
                <a:solidFill>
                  <a:schemeClr val="bg1"/>
                </a:solidFill>
                <a:latin typeface="+mn-lt"/>
              </a:defRPr>
            </a:lvl1pPr>
          </a:lstStyle>
          <a:p>
            <a:fld id="{9EC71654-96A5-4280-94F3-931C61A9F92C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1B995BE-66C2-4379-885F-4BE069DA39E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103638" y="1848535"/>
            <a:ext cx="1430337" cy="1430337"/>
          </a:xfrm>
          <a:prstGeom prst="ellipse">
            <a:avLst/>
          </a:prstGeom>
          <a:solidFill>
            <a:schemeClr val="bg2"/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2000"/>
            </a:lvl1pPr>
          </a:lstStyle>
          <a:p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11" name="Picture Placeholder 2">
            <a:extLst>
              <a:ext uri="{FF2B5EF4-FFF2-40B4-BE49-F238E27FC236}">
                <a16:creationId xmlns:a16="http://schemas.microsoft.com/office/drawing/2014/main" id="{9B56B6C6-9F3C-4E80-BBAD-280E697B895C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3957037" y="1848535"/>
            <a:ext cx="1430337" cy="1430337"/>
          </a:xfrm>
          <a:prstGeom prst="ellipse">
            <a:avLst/>
          </a:prstGeom>
          <a:solidFill>
            <a:schemeClr val="bg2"/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2000"/>
            </a:lvl1pPr>
          </a:lstStyle>
          <a:p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12" name="Picture Placeholder 2">
            <a:extLst>
              <a:ext uri="{FF2B5EF4-FFF2-40B4-BE49-F238E27FC236}">
                <a16:creationId xmlns:a16="http://schemas.microsoft.com/office/drawing/2014/main" id="{54704160-1ED7-4B90-8963-0F887C73E94D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795773" y="1848535"/>
            <a:ext cx="1430337" cy="1430337"/>
          </a:xfrm>
          <a:prstGeom prst="ellipse">
            <a:avLst/>
          </a:prstGeom>
          <a:solidFill>
            <a:schemeClr val="bg2"/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2000"/>
            </a:lvl1pPr>
          </a:lstStyle>
          <a:p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13" name="Picture Placeholder 2">
            <a:extLst>
              <a:ext uri="{FF2B5EF4-FFF2-40B4-BE49-F238E27FC236}">
                <a16:creationId xmlns:a16="http://schemas.microsoft.com/office/drawing/2014/main" id="{36610597-6A76-4A06-82A5-A8FFC5BAEA0F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9648156" y="1848535"/>
            <a:ext cx="1430337" cy="1430337"/>
          </a:xfrm>
          <a:prstGeom prst="ellipse">
            <a:avLst/>
          </a:prstGeom>
          <a:solidFill>
            <a:schemeClr val="bg2"/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2000"/>
            </a:lvl1pPr>
          </a:lstStyle>
          <a:p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27" name="Content Placeholder 2">
            <a:extLst>
              <a:ext uri="{FF2B5EF4-FFF2-40B4-BE49-F238E27FC236}">
                <a16:creationId xmlns:a16="http://schemas.microsoft.com/office/drawing/2014/main" id="{FF56D2E5-86E4-473A-A62F-B7029E5B255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4454" y="4052306"/>
            <a:ext cx="2588705" cy="1749005"/>
          </a:xfrm>
        </p:spPr>
        <p:txBody>
          <a:bodyPr lIns="0" tIns="0" rIns="0" bIns="0">
            <a:noAutofit/>
          </a:bodyPr>
          <a:lstStyle>
            <a:lvl1pPr marL="0" indent="0" algn="ctr">
              <a:buNone/>
              <a:defRPr sz="16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28" name="Content Placeholder 2">
            <a:extLst>
              <a:ext uri="{FF2B5EF4-FFF2-40B4-BE49-F238E27FC236}">
                <a16:creationId xmlns:a16="http://schemas.microsoft.com/office/drawing/2014/main" id="{93934E34-6CC7-492D-9515-EBEC72EFF4CB}"/>
              </a:ext>
            </a:extLst>
          </p:cNvPr>
          <p:cNvSpPr>
            <a:spLocks noGrp="1"/>
          </p:cNvSpPr>
          <p:nvPr>
            <p:ph idx="17" hasCustomPrompt="1"/>
          </p:nvPr>
        </p:nvSpPr>
        <p:spPr>
          <a:xfrm>
            <a:off x="524454" y="3539268"/>
            <a:ext cx="2588705" cy="495389"/>
          </a:xfrm>
        </p:spPr>
        <p:txBody>
          <a:bodyPr lIns="0" tIns="0" rIns="0" bIns="0" anchor="ctr">
            <a:noAutofit/>
          </a:bodyPr>
          <a:lstStyle>
            <a:lvl1pPr marL="0" indent="0" algn="ctr">
              <a:buNone/>
              <a:defRPr sz="1600" b="1" cap="all" baseline="0">
                <a:solidFill>
                  <a:srgbClr val="0D1D5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</a:lstStyle>
          <a:p>
            <a:pPr lvl="0"/>
            <a:r>
              <a:rPr lang="en-US" noProof="0" dirty="0"/>
              <a:t>Executive 01</a:t>
            </a:r>
          </a:p>
        </p:txBody>
      </p:sp>
      <p:sp>
        <p:nvSpPr>
          <p:cNvPr id="29" name="Content Placeholder 2">
            <a:extLst>
              <a:ext uri="{FF2B5EF4-FFF2-40B4-BE49-F238E27FC236}">
                <a16:creationId xmlns:a16="http://schemas.microsoft.com/office/drawing/2014/main" id="{E4E27467-A1AA-4773-AAB5-A96267FBD712}"/>
              </a:ext>
            </a:extLst>
          </p:cNvPr>
          <p:cNvSpPr>
            <a:spLocks noGrp="1"/>
          </p:cNvSpPr>
          <p:nvPr>
            <p:ph idx="18"/>
          </p:nvPr>
        </p:nvSpPr>
        <p:spPr>
          <a:xfrm>
            <a:off x="3377853" y="4052306"/>
            <a:ext cx="2588705" cy="1749005"/>
          </a:xfrm>
        </p:spPr>
        <p:txBody>
          <a:bodyPr lIns="0" tIns="0" rIns="0" bIns="0">
            <a:noAutofit/>
          </a:bodyPr>
          <a:lstStyle>
            <a:lvl1pPr marL="0" indent="0" algn="ctr">
              <a:buNone/>
              <a:defRPr sz="16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30" name="Content Placeholder 2">
            <a:extLst>
              <a:ext uri="{FF2B5EF4-FFF2-40B4-BE49-F238E27FC236}">
                <a16:creationId xmlns:a16="http://schemas.microsoft.com/office/drawing/2014/main" id="{6CABD5EB-4A8B-448B-8ED1-B8B420815B2D}"/>
              </a:ext>
            </a:extLst>
          </p:cNvPr>
          <p:cNvSpPr>
            <a:spLocks noGrp="1"/>
          </p:cNvSpPr>
          <p:nvPr>
            <p:ph idx="19" hasCustomPrompt="1"/>
          </p:nvPr>
        </p:nvSpPr>
        <p:spPr>
          <a:xfrm>
            <a:off x="3377853" y="3539268"/>
            <a:ext cx="2588705" cy="495389"/>
          </a:xfrm>
        </p:spPr>
        <p:txBody>
          <a:bodyPr lIns="0" tIns="0" rIns="0" bIns="0" anchor="ctr">
            <a:noAutofit/>
          </a:bodyPr>
          <a:lstStyle>
            <a:lvl1pPr marL="0" indent="0" algn="ctr">
              <a:buNone/>
              <a:defRPr sz="1600" b="1" cap="all" baseline="0">
                <a:solidFill>
                  <a:srgbClr val="0D1D5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</a:lstStyle>
          <a:p>
            <a:pPr lvl="0"/>
            <a:r>
              <a:rPr lang="en-US" noProof="0" dirty="0"/>
              <a:t>Executive 01</a:t>
            </a:r>
          </a:p>
        </p:txBody>
      </p:sp>
      <p:sp>
        <p:nvSpPr>
          <p:cNvPr id="31" name="Content Placeholder 2">
            <a:extLst>
              <a:ext uri="{FF2B5EF4-FFF2-40B4-BE49-F238E27FC236}">
                <a16:creationId xmlns:a16="http://schemas.microsoft.com/office/drawing/2014/main" id="{0D86883C-E501-47FF-AE1A-E9CE8B71B421}"/>
              </a:ext>
            </a:extLst>
          </p:cNvPr>
          <p:cNvSpPr>
            <a:spLocks noGrp="1"/>
          </p:cNvSpPr>
          <p:nvPr>
            <p:ph idx="20"/>
          </p:nvPr>
        </p:nvSpPr>
        <p:spPr>
          <a:xfrm>
            <a:off x="6216589" y="4052306"/>
            <a:ext cx="2588705" cy="1749005"/>
          </a:xfrm>
        </p:spPr>
        <p:txBody>
          <a:bodyPr lIns="0" tIns="0" rIns="0" bIns="0">
            <a:noAutofit/>
          </a:bodyPr>
          <a:lstStyle>
            <a:lvl1pPr marL="0" indent="0" algn="ctr">
              <a:buNone/>
              <a:defRPr sz="16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32" name="Content Placeholder 2">
            <a:extLst>
              <a:ext uri="{FF2B5EF4-FFF2-40B4-BE49-F238E27FC236}">
                <a16:creationId xmlns:a16="http://schemas.microsoft.com/office/drawing/2014/main" id="{3683A037-F698-4CC9-904D-F377D71F690F}"/>
              </a:ext>
            </a:extLst>
          </p:cNvPr>
          <p:cNvSpPr>
            <a:spLocks noGrp="1"/>
          </p:cNvSpPr>
          <p:nvPr>
            <p:ph idx="21" hasCustomPrompt="1"/>
          </p:nvPr>
        </p:nvSpPr>
        <p:spPr>
          <a:xfrm>
            <a:off x="6216589" y="3539268"/>
            <a:ext cx="2588705" cy="495389"/>
          </a:xfrm>
        </p:spPr>
        <p:txBody>
          <a:bodyPr lIns="0" tIns="0" rIns="0" bIns="0" anchor="ctr">
            <a:noAutofit/>
          </a:bodyPr>
          <a:lstStyle>
            <a:lvl1pPr marL="0" indent="0" algn="ctr">
              <a:buNone/>
              <a:defRPr sz="1600" b="1" cap="all" baseline="0">
                <a:solidFill>
                  <a:srgbClr val="0D1D5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</a:lstStyle>
          <a:p>
            <a:pPr lvl="0"/>
            <a:r>
              <a:rPr lang="en-US" noProof="0" dirty="0"/>
              <a:t>Executive 01</a:t>
            </a:r>
          </a:p>
        </p:txBody>
      </p:sp>
      <p:sp>
        <p:nvSpPr>
          <p:cNvPr id="33" name="Content Placeholder 2">
            <a:extLst>
              <a:ext uri="{FF2B5EF4-FFF2-40B4-BE49-F238E27FC236}">
                <a16:creationId xmlns:a16="http://schemas.microsoft.com/office/drawing/2014/main" id="{0A095594-2B82-44ED-8C9B-DA7C4D3D2872}"/>
              </a:ext>
            </a:extLst>
          </p:cNvPr>
          <p:cNvSpPr>
            <a:spLocks noGrp="1"/>
          </p:cNvSpPr>
          <p:nvPr>
            <p:ph idx="22"/>
          </p:nvPr>
        </p:nvSpPr>
        <p:spPr>
          <a:xfrm>
            <a:off x="9068972" y="4052306"/>
            <a:ext cx="2588705" cy="1749005"/>
          </a:xfrm>
        </p:spPr>
        <p:txBody>
          <a:bodyPr lIns="0" tIns="0" rIns="0" bIns="0">
            <a:noAutofit/>
          </a:bodyPr>
          <a:lstStyle>
            <a:lvl1pPr marL="0" indent="0" algn="ctr">
              <a:buNone/>
              <a:defRPr sz="16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34" name="Content Placeholder 2">
            <a:extLst>
              <a:ext uri="{FF2B5EF4-FFF2-40B4-BE49-F238E27FC236}">
                <a16:creationId xmlns:a16="http://schemas.microsoft.com/office/drawing/2014/main" id="{54CDD46A-22ED-48F5-9B5F-13B1B5C4B320}"/>
              </a:ext>
            </a:extLst>
          </p:cNvPr>
          <p:cNvSpPr>
            <a:spLocks noGrp="1"/>
          </p:cNvSpPr>
          <p:nvPr>
            <p:ph idx="23" hasCustomPrompt="1"/>
          </p:nvPr>
        </p:nvSpPr>
        <p:spPr>
          <a:xfrm>
            <a:off x="9068972" y="3539268"/>
            <a:ext cx="2588705" cy="495389"/>
          </a:xfrm>
        </p:spPr>
        <p:txBody>
          <a:bodyPr lIns="0" tIns="0" rIns="0" bIns="0" anchor="ctr">
            <a:noAutofit/>
          </a:bodyPr>
          <a:lstStyle>
            <a:lvl1pPr marL="0" indent="0" algn="ctr">
              <a:buNone/>
              <a:defRPr sz="1600" b="1" cap="all" baseline="0">
                <a:solidFill>
                  <a:srgbClr val="0D1D5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</a:lstStyle>
          <a:p>
            <a:pPr lvl="0"/>
            <a:r>
              <a:rPr lang="en-US" noProof="0" dirty="0"/>
              <a:t>Executive 01</a:t>
            </a:r>
          </a:p>
        </p:txBody>
      </p:sp>
    </p:spTree>
    <p:extLst>
      <p:ext uri="{BB962C8B-B14F-4D97-AF65-F5344CB8AC3E}">
        <p14:creationId xmlns:p14="http://schemas.microsoft.com/office/powerpoint/2010/main" val="38765038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CC4D7FA-B85E-4477-8C62-94955B340F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noProof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F1226BB-3E56-4E7F-8172-7EC03C9F0BC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5D08EF-72FB-4F19-9916-65815A9CA99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51F27F-98F9-A147-8986-34441C7B752D}" type="datetime1">
              <a:rPr lang="en-US" noProof="0" smtClean="0"/>
              <a:t>01/06/2022</a:t>
            </a:fld>
            <a:endParaRPr lang="en-US" noProof="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365084D-BC85-4A55-BD80-93876AD1010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noProof="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5FDEF23-A140-4DD6-A0D0-A86BD4DF340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C71654-96A5-4280-94F3-931C61A9F92C}" type="slidenum">
              <a:rPr lang="en-US" noProof="0" smtClean="0"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23470823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51" r:id="rId3"/>
    <p:sldLayoutId id="2147483650" r:id="rId4"/>
    <p:sldLayoutId id="2147483661" r:id="rId5"/>
    <p:sldLayoutId id="2147483662" r:id="rId6"/>
    <p:sldLayoutId id="2147483663" r:id="rId7"/>
    <p:sldLayoutId id="2147483654" r:id="rId8"/>
    <p:sldLayoutId id="2147483664" r:id="rId9"/>
    <p:sldLayoutId id="2147483665" r:id="rId10"/>
    <p:sldLayoutId id="2147483666" r:id="rId11"/>
    <p:sldLayoutId id="2147483667" r:id="rId12"/>
    <p:sldLayoutId id="2147483668" r:id="rId13"/>
    <p:sldLayoutId id="2147483669" r:id="rId14"/>
    <p:sldLayoutId id="2147483670" r:id="rId15"/>
    <p:sldLayoutId id="2147483671" r:id="rId16"/>
    <p:sldLayoutId id="2147483672" r:id="rId17"/>
    <p:sldLayoutId id="2147483673" r:id="rId18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325" userDrawn="1">
          <p15:clr>
            <a:srgbClr val="F26B43"/>
          </p15:clr>
        </p15:guide>
        <p15:guide id="4" pos="7349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s://freesvg.org/vector-clip-art-of-search-and-write-icon" TargetMode="Externa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7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1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44.png"/><Relationship Id="rId4" Type="http://schemas.openxmlformats.org/officeDocument/2006/relationships/image" Target="../media/image4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7" Type="http://schemas.openxmlformats.org/officeDocument/2006/relationships/image" Target="../media/image43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7.png"/><Relationship Id="rId5" Type="http://schemas.openxmlformats.org/officeDocument/2006/relationships/image" Target="../media/image44.png"/><Relationship Id="rId4" Type="http://schemas.openxmlformats.org/officeDocument/2006/relationships/image" Target="../media/image46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9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svg"/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svg"/><Relationship Id="rId5" Type="http://schemas.openxmlformats.org/officeDocument/2006/relationships/image" Target="../media/image14.png"/><Relationship Id="rId4" Type="http://schemas.openxmlformats.org/officeDocument/2006/relationships/image" Target="../media/image13.sv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s://flatworldknowledge.lardbucket.org/books/public-speaking-practice-and-ethics/s14-03-analyzing-a-conclusion.html" TargetMode="External"/><Relationship Id="rId2" Type="http://schemas.openxmlformats.org/officeDocument/2006/relationships/image" Target="../media/image50.jp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svg"/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svg"/><Relationship Id="rId5" Type="http://schemas.openxmlformats.org/officeDocument/2006/relationships/image" Target="../media/image14.png"/><Relationship Id="rId4" Type="http://schemas.openxmlformats.org/officeDocument/2006/relationships/image" Target="../media/image13.sv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svg"/><Relationship Id="rId3" Type="http://schemas.openxmlformats.org/officeDocument/2006/relationships/image" Target="../media/image12.png"/><Relationship Id="rId7" Type="http://schemas.openxmlformats.org/officeDocument/2006/relationships/image" Target="../media/image1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3.sv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3.png"/><Relationship Id="rId4" Type="http://schemas.openxmlformats.org/officeDocument/2006/relationships/image" Target="../media/image2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8EF7BD-FE81-4B20-8DC5-0B3EB736F9F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dirty="0"/>
              <a:t>Annotation System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AFF0EFE-C50F-44EB-8978-B97795477C9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A New Annotation System for Dynamic Web Pages Driven by NLP</a:t>
            </a:r>
          </a:p>
        </p:txBody>
      </p:sp>
      <p:pic>
        <p:nvPicPr>
          <p:cNvPr id="10" name="Picture Placeholder 9">
            <a:extLst>
              <a:ext uri="{FF2B5EF4-FFF2-40B4-BE49-F238E27FC236}">
                <a16:creationId xmlns:a16="http://schemas.microsoft.com/office/drawing/2014/main" id="{CF143FEA-6E93-4548-8A9B-318F437CD887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3">
            <a:extLst>
              <a:ext uri="{837473B0-CC2E-450A-ABE3-18F120FF3D39}">
                <a1611:picAttrSrcUrl xmlns:a1611="http://schemas.microsoft.com/office/drawing/2016/11/main" r:id="rId4"/>
              </a:ext>
            </a:extLst>
          </a:blip>
          <a:srcRect/>
          <a:stretch/>
        </p:blipFill>
        <p:spPr>
          <a:xfrm>
            <a:off x="710812" y="728545"/>
            <a:ext cx="5305661" cy="5305661"/>
          </a:xfr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76C010DB-6403-4A04-981F-718B5E4E4C82}"/>
              </a:ext>
            </a:extLst>
          </p:cNvPr>
          <p:cNvSpPr/>
          <p:nvPr/>
        </p:nvSpPr>
        <p:spPr>
          <a:xfrm>
            <a:off x="6199071" y="1086569"/>
            <a:ext cx="1854200" cy="102163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798987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E641FDD4-9F3A-4C4E-93E8-25039A92AD97}"/>
              </a:ext>
            </a:extLst>
          </p:cNvPr>
          <p:cNvSpPr/>
          <p:nvPr/>
        </p:nvSpPr>
        <p:spPr>
          <a:xfrm>
            <a:off x="707627" y="2884053"/>
            <a:ext cx="2053883" cy="2622884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: Rounded Corners 32">
            <a:extLst>
              <a:ext uri="{FF2B5EF4-FFF2-40B4-BE49-F238E27FC236}">
                <a16:creationId xmlns:a16="http://schemas.microsoft.com/office/drawing/2014/main" id="{7C70A6F2-5F4C-470F-ABFB-7781321FA692}"/>
              </a:ext>
            </a:extLst>
          </p:cNvPr>
          <p:cNvSpPr/>
          <p:nvPr/>
        </p:nvSpPr>
        <p:spPr>
          <a:xfrm>
            <a:off x="6486209" y="2873944"/>
            <a:ext cx="2053883" cy="2622884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ectangle: Rounded Corners 31">
            <a:extLst>
              <a:ext uri="{FF2B5EF4-FFF2-40B4-BE49-F238E27FC236}">
                <a16:creationId xmlns:a16="http://schemas.microsoft.com/office/drawing/2014/main" id="{F17404E6-8AD3-438B-A3A5-75310FC47A9D}"/>
              </a:ext>
            </a:extLst>
          </p:cNvPr>
          <p:cNvSpPr/>
          <p:nvPr/>
        </p:nvSpPr>
        <p:spPr>
          <a:xfrm>
            <a:off x="3519009" y="2906919"/>
            <a:ext cx="2053883" cy="2622884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61E1579-C3A6-43C0-A554-47DADDFD29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C71654-96A5-4280-94F3-931C61A9F92C}" type="slidenum">
              <a:rPr lang="en-US" noProof="0" smtClean="0"/>
              <a:pPr/>
              <a:t>10</a:t>
            </a:fld>
            <a:endParaRPr lang="en-US" noProof="0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2B2FED21-733F-4281-B0BB-45FA81E718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Database - Mongo dB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E365EC5-2ED2-4841-92B2-7F3C664410A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53178" y="513716"/>
            <a:ext cx="2622884" cy="2622884"/>
          </a:xfrm>
          <a:prstGeom prst="rect">
            <a:avLst/>
          </a:prstGeom>
        </p:spPr>
      </p:pic>
      <p:sp>
        <p:nvSpPr>
          <p:cNvPr id="9" name="Rounded Rectangle 9">
            <a:extLst>
              <a:ext uri="{FF2B5EF4-FFF2-40B4-BE49-F238E27FC236}">
                <a16:creationId xmlns:a16="http://schemas.microsoft.com/office/drawing/2014/main" id="{63AF23C3-DAF6-4758-AB11-985ECCCC9824}"/>
              </a:ext>
            </a:extLst>
          </p:cNvPr>
          <p:cNvSpPr/>
          <p:nvPr/>
        </p:nvSpPr>
        <p:spPr>
          <a:xfrm>
            <a:off x="6463950" y="1959544"/>
            <a:ext cx="2053883" cy="914400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dirty="0">
                <a:solidFill>
                  <a:schemeClr val="tx1"/>
                </a:solidFill>
              </a:rPr>
              <a:t>User</a:t>
            </a:r>
            <a:endParaRPr lang="ar-SA" dirty="0">
              <a:solidFill>
                <a:schemeClr val="tx1"/>
              </a:solidFill>
            </a:endParaRPr>
          </a:p>
        </p:txBody>
      </p:sp>
      <p:sp>
        <p:nvSpPr>
          <p:cNvPr id="30" name="Rounded Rectangle 9">
            <a:extLst>
              <a:ext uri="{FF2B5EF4-FFF2-40B4-BE49-F238E27FC236}">
                <a16:creationId xmlns:a16="http://schemas.microsoft.com/office/drawing/2014/main" id="{38592703-8016-42D1-855C-5502E9A010C6}"/>
              </a:ext>
            </a:extLst>
          </p:cNvPr>
          <p:cNvSpPr/>
          <p:nvPr/>
        </p:nvSpPr>
        <p:spPr>
          <a:xfrm>
            <a:off x="3526796" y="1969653"/>
            <a:ext cx="2053883" cy="914400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dirty="0">
                <a:solidFill>
                  <a:schemeClr val="tx1"/>
                </a:solidFill>
              </a:rPr>
              <a:t>Comment</a:t>
            </a:r>
            <a:endParaRPr lang="ar-SA" dirty="0">
              <a:solidFill>
                <a:schemeClr val="tx1"/>
              </a:solidFill>
            </a:endParaRPr>
          </a:p>
        </p:txBody>
      </p:sp>
      <p:sp>
        <p:nvSpPr>
          <p:cNvPr id="31" name="Rounded Rectangle 9">
            <a:extLst>
              <a:ext uri="{FF2B5EF4-FFF2-40B4-BE49-F238E27FC236}">
                <a16:creationId xmlns:a16="http://schemas.microsoft.com/office/drawing/2014/main" id="{B955FF8A-F762-416B-BDB6-594D27A71D74}"/>
              </a:ext>
            </a:extLst>
          </p:cNvPr>
          <p:cNvSpPr/>
          <p:nvPr/>
        </p:nvSpPr>
        <p:spPr>
          <a:xfrm>
            <a:off x="707627" y="1969653"/>
            <a:ext cx="2053883" cy="914400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dirty="0">
                <a:solidFill>
                  <a:schemeClr val="tx1"/>
                </a:solidFill>
              </a:rPr>
              <a:t>Annotation</a:t>
            </a:r>
            <a:endParaRPr lang="ar-SA" dirty="0">
              <a:solidFill>
                <a:schemeClr val="tx1"/>
              </a:solidFill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3198454D-2D76-4D71-BF68-29A1B5DF3EEE}"/>
              </a:ext>
            </a:extLst>
          </p:cNvPr>
          <p:cNvSpPr txBox="1"/>
          <p:nvPr/>
        </p:nvSpPr>
        <p:spPr>
          <a:xfrm>
            <a:off x="915793" y="2932937"/>
            <a:ext cx="1547187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Consolas" panose="020B0609020204030204" pitchFamily="49" charset="0"/>
              </a:rPr>
              <a:t>_id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b="0" dirty="0">
              <a:effectLst/>
              <a:latin typeface="Consolas" panose="020B0609020204030204" pitchFamily="49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0" dirty="0">
                <a:effectLst/>
                <a:latin typeface="Consolas" panose="020B0609020204030204" pitchFamily="49" charset="0"/>
              </a:rPr>
              <a:t>pageURL</a:t>
            </a:r>
            <a:endParaRPr lang="ar-JO" b="0" dirty="0">
              <a:effectLst/>
              <a:latin typeface="Consolas" panose="020B0609020204030204" pitchFamily="49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b="0" dirty="0">
              <a:effectLst/>
              <a:latin typeface="Consolas" panose="020B0609020204030204" pitchFamily="49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0" dirty="0">
                <a:effectLst/>
                <a:latin typeface="Consolas" panose="020B0609020204030204" pitchFamily="49" charset="0"/>
              </a:rPr>
              <a:t>pageName</a:t>
            </a:r>
            <a:endParaRPr lang="ar-JO" b="0" dirty="0">
              <a:effectLst/>
              <a:latin typeface="Consolas" panose="020B0609020204030204" pitchFamily="49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b="0" dirty="0">
              <a:effectLst/>
              <a:latin typeface="Consolas" panose="020B0609020204030204" pitchFamily="49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0" dirty="0">
                <a:effectLst/>
                <a:latin typeface="Consolas" panose="020B0609020204030204" pitchFamily="49" charset="0"/>
              </a:rPr>
              <a:t>Text</a:t>
            </a:r>
            <a:endParaRPr lang="ar-JO" b="0" dirty="0">
              <a:effectLst/>
              <a:latin typeface="Consolas" panose="020B0609020204030204" pitchFamily="49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b="0" dirty="0">
              <a:effectLst/>
              <a:latin typeface="Consolas" panose="020B0609020204030204" pitchFamily="49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0" dirty="0">
                <a:effectLst/>
                <a:latin typeface="Consolas" panose="020B0609020204030204" pitchFamily="49" charset="0"/>
              </a:rPr>
              <a:t>context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B6C7B4B4-1F64-42D7-AE90-D8F19A789875}"/>
              </a:ext>
            </a:extLst>
          </p:cNvPr>
          <p:cNvSpPr txBox="1"/>
          <p:nvPr/>
        </p:nvSpPr>
        <p:spPr>
          <a:xfrm>
            <a:off x="3721025" y="3169723"/>
            <a:ext cx="1735701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Consolas" panose="020B0609020204030204" pitchFamily="49" charset="0"/>
              </a:rPr>
              <a:t>_id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b="0" dirty="0">
              <a:effectLst/>
              <a:latin typeface="Consolas" panose="020B0609020204030204" pitchFamily="49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0" dirty="0">
                <a:effectLst/>
                <a:latin typeface="Consolas" panose="020B0609020204030204" pitchFamily="49" charset="0"/>
              </a:rPr>
              <a:t>userId</a:t>
            </a:r>
            <a:endParaRPr lang="ar-JO" b="0" dirty="0">
              <a:effectLst/>
              <a:latin typeface="Consolas" panose="020B0609020204030204" pitchFamily="49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b="0" dirty="0">
              <a:effectLst/>
              <a:latin typeface="Consolas" panose="020B0609020204030204" pitchFamily="49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0" dirty="0">
                <a:effectLst/>
                <a:latin typeface="Consolas" panose="020B0609020204030204" pitchFamily="49" charset="0"/>
              </a:rPr>
              <a:t>annotateId</a:t>
            </a:r>
          </a:p>
          <a:p>
            <a:endParaRPr lang="en-US" b="0" dirty="0">
              <a:effectLst/>
              <a:latin typeface="Consolas" panose="020B0609020204030204" pitchFamily="49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0" dirty="0">
                <a:effectLst/>
                <a:latin typeface="Consolas" panose="020B0609020204030204" pitchFamily="49" charset="0"/>
              </a:rPr>
              <a:t>text</a:t>
            </a:r>
            <a:endParaRPr lang="ar-JO" b="0" dirty="0">
              <a:effectLst/>
              <a:latin typeface="Consolas" panose="020B0609020204030204" pitchFamily="49" charset="0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669144D9-4DBE-4FDE-B9E2-F51B0EBE7551}"/>
              </a:ext>
            </a:extLst>
          </p:cNvPr>
          <p:cNvSpPr txBox="1"/>
          <p:nvPr/>
        </p:nvSpPr>
        <p:spPr>
          <a:xfrm>
            <a:off x="6563151" y="2908353"/>
            <a:ext cx="1999199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Consolas" panose="020B0609020204030204" pitchFamily="49" charset="0"/>
              </a:rPr>
              <a:t>_id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b="0" dirty="0">
              <a:effectLst/>
              <a:latin typeface="Consolas" panose="020B0609020204030204" pitchFamily="49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0" dirty="0">
                <a:effectLst/>
                <a:latin typeface="Consolas" panose="020B0609020204030204" pitchFamily="49" charset="0"/>
              </a:rPr>
              <a:t>full_name</a:t>
            </a:r>
            <a:endParaRPr lang="ar-JO" b="0" dirty="0">
              <a:effectLst/>
              <a:latin typeface="Consolas" panose="020B0609020204030204" pitchFamily="49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b="0" dirty="0">
              <a:effectLst/>
              <a:latin typeface="Consolas" panose="020B0609020204030204" pitchFamily="49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0" dirty="0">
                <a:effectLst/>
                <a:latin typeface="Consolas" panose="020B0609020204030204" pitchFamily="49" charset="0"/>
              </a:rPr>
              <a:t>phone_number</a:t>
            </a:r>
            <a:endParaRPr lang="ar-JO" b="0" dirty="0">
              <a:effectLst/>
              <a:latin typeface="Consolas" panose="020B0609020204030204" pitchFamily="49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b="0" dirty="0">
              <a:effectLst/>
              <a:latin typeface="Consolas" panose="020B0609020204030204" pitchFamily="49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0" dirty="0">
                <a:effectLst/>
                <a:latin typeface="Consolas" panose="020B0609020204030204" pitchFamily="49" charset="0"/>
              </a:rPr>
              <a:t>email</a:t>
            </a:r>
            <a:endParaRPr lang="ar-JO" b="0" dirty="0">
              <a:effectLst/>
              <a:latin typeface="Consolas" panose="020B0609020204030204" pitchFamily="49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b="0" dirty="0">
              <a:effectLst/>
              <a:latin typeface="Consolas" panose="020B0609020204030204" pitchFamily="49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0" dirty="0">
                <a:effectLst/>
                <a:latin typeface="Consolas" panose="020B0609020204030204" pitchFamily="49" charset="0"/>
              </a:rPr>
              <a:t>password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b="0" dirty="0">
              <a:effectLst/>
              <a:latin typeface="Consolas" panose="020B0609020204030204" pitchFamily="49" charset="0"/>
            </a:endParaRPr>
          </a:p>
        </p:txBody>
      </p:sp>
      <p:cxnSp>
        <p:nvCxnSpPr>
          <p:cNvPr id="38" name="Connector: Elbow 37">
            <a:extLst>
              <a:ext uri="{FF2B5EF4-FFF2-40B4-BE49-F238E27FC236}">
                <a16:creationId xmlns:a16="http://schemas.microsoft.com/office/drawing/2014/main" id="{5ABCD032-DFBC-43D1-A656-951AD1C340A6}"/>
              </a:ext>
            </a:extLst>
          </p:cNvPr>
          <p:cNvCxnSpPr>
            <a:cxnSpLocks/>
          </p:cNvCxnSpPr>
          <p:nvPr/>
        </p:nvCxnSpPr>
        <p:spPr>
          <a:xfrm rot="10800000" flipV="1">
            <a:off x="5572894" y="3082409"/>
            <a:ext cx="942206" cy="763761"/>
          </a:xfrm>
          <a:prstGeom prst="bentConnector3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Connector: Elbow 47">
            <a:extLst>
              <a:ext uri="{FF2B5EF4-FFF2-40B4-BE49-F238E27FC236}">
                <a16:creationId xmlns:a16="http://schemas.microsoft.com/office/drawing/2014/main" id="{FBC55A15-0A6A-49D0-BAAB-937AD5FE9DD8}"/>
              </a:ext>
            </a:extLst>
          </p:cNvPr>
          <p:cNvCxnSpPr>
            <a:cxnSpLocks/>
          </p:cNvCxnSpPr>
          <p:nvPr/>
        </p:nvCxnSpPr>
        <p:spPr>
          <a:xfrm rot="16200000" flipH="1">
            <a:off x="2938539" y="3868981"/>
            <a:ext cx="754068" cy="430744"/>
          </a:xfrm>
          <a:prstGeom prst="bentConnector2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Connector: Elbow 51">
            <a:extLst>
              <a:ext uri="{FF2B5EF4-FFF2-40B4-BE49-F238E27FC236}">
                <a16:creationId xmlns:a16="http://schemas.microsoft.com/office/drawing/2014/main" id="{D2577DF2-66FF-4832-A35E-3EEA3AF02880}"/>
              </a:ext>
            </a:extLst>
          </p:cNvPr>
          <p:cNvCxnSpPr>
            <a:cxnSpLocks/>
          </p:cNvCxnSpPr>
          <p:nvPr/>
        </p:nvCxnSpPr>
        <p:spPr>
          <a:xfrm rot="16200000" flipV="1">
            <a:off x="2698034" y="3305151"/>
            <a:ext cx="465644" cy="338692"/>
          </a:xfrm>
          <a:prstGeom prst="bentConnector3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8861892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C50832-0B36-43C5-98EC-4CD165D787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5938" y="499595"/>
            <a:ext cx="5580062" cy="1325563"/>
          </a:xfrm>
        </p:spPr>
        <p:txBody>
          <a:bodyPr/>
          <a:lstStyle/>
          <a:p>
            <a:r>
              <a:rPr lang="en-GB" dirty="0">
                <a:solidFill>
                  <a:schemeClr val="bg2">
                    <a:lumMod val="10000"/>
                  </a:schemeClr>
                </a:solidFill>
              </a:rPr>
              <a:t>Python server using NLP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B5C6BAC-F3F8-4AA0-B332-02F6635713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C71654-96A5-4280-94F3-931C61A9F92C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E68B63A3-E9DC-48E3-8EEB-E4420808B9C4}"/>
              </a:ext>
            </a:extLst>
          </p:cNvPr>
          <p:cNvSpPr/>
          <p:nvPr/>
        </p:nvSpPr>
        <p:spPr>
          <a:xfrm>
            <a:off x="336884" y="5990238"/>
            <a:ext cx="1434164" cy="73633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20B98DE-B7CD-42AC-8045-FD7F994B16A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21480" y="1458336"/>
            <a:ext cx="4501185" cy="1610580"/>
          </a:xfrm>
          <a:prstGeom prst="rect">
            <a:avLst/>
          </a:prstGeom>
        </p:spPr>
      </p:pic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51F6EC53-8EB7-40A9-A338-C7331950ECE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5938" y="1825157"/>
            <a:ext cx="4729162" cy="4630581"/>
          </a:xfrm>
        </p:spPr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Pre-Processing Steps:-</a:t>
            </a:r>
          </a:p>
          <a:p>
            <a:pPr>
              <a:buFont typeface="Wingdings" panose="05000000000000000000" pitchFamily="2" charset="2"/>
              <a:buChar char="Ø"/>
            </a:pPr>
            <a:endParaRPr lang="en-US" sz="100" dirty="0"/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/>
              <a:t>Stemming</a:t>
            </a:r>
          </a:p>
          <a:p>
            <a:pPr>
              <a:buFont typeface="Wingdings" panose="05000000000000000000" pitchFamily="2" charset="2"/>
              <a:buChar char="§"/>
            </a:pPr>
            <a:endParaRPr lang="en-US" dirty="0"/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/>
              <a:t>Remove Punctuation</a:t>
            </a:r>
          </a:p>
          <a:p>
            <a:pPr>
              <a:buFont typeface="Wingdings" panose="05000000000000000000" pitchFamily="2" charset="2"/>
              <a:buChar char="§"/>
            </a:pPr>
            <a:endParaRPr lang="en-US" dirty="0"/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/>
              <a:t>Remove Stop Words</a:t>
            </a:r>
          </a:p>
          <a:p>
            <a:pPr>
              <a:buFont typeface="Wingdings" panose="05000000000000000000" pitchFamily="2" charset="2"/>
              <a:buChar char="§"/>
            </a:pPr>
            <a:endParaRPr lang="en-US" dirty="0"/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/>
              <a:t>Remove URLs</a:t>
            </a:r>
          </a:p>
          <a:p>
            <a:pPr lvl="1">
              <a:buFont typeface="Wingdings" panose="05000000000000000000" pitchFamily="2" charset="2"/>
              <a:buChar char="§"/>
            </a:pPr>
            <a:endParaRPr lang="en-US" dirty="0"/>
          </a:p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Similarity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Return the value to the view</a:t>
            </a:r>
          </a:p>
        </p:txBody>
      </p:sp>
    </p:spTree>
    <p:extLst>
      <p:ext uri="{BB962C8B-B14F-4D97-AF65-F5344CB8AC3E}">
        <p14:creationId xmlns:p14="http://schemas.microsoft.com/office/powerpoint/2010/main" val="7088524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50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68E080F-ED42-4D21-A10F-2E7CDE56F9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C71654-96A5-4280-94F3-931C61A9F92C}" type="slidenum">
              <a:rPr lang="en-US" noProof="0" smtClean="0"/>
              <a:pPr/>
              <a:t>12</a:t>
            </a:fld>
            <a:endParaRPr lang="en-US" noProof="0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9DB7F42B-DAC4-4CCA-8B4E-D7AC3356F3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User Interaction</a:t>
            </a:r>
          </a:p>
        </p:txBody>
      </p:sp>
      <p:sp>
        <p:nvSpPr>
          <p:cNvPr id="16" name="Content Placeholder 4">
            <a:extLst>
              <a:ext uri="{FF2B5EF4-FFF2-40B4-BE49-F238E27FC236}">
                <a16:creationId xmlns:a16="http://schemas.microsoft.com/office/drawing/2014/main" id="{C117FBD2-079B-45AA-9265-1CB1C8034E35}"/>
              </a:ext>
            </a:extLst>
          </p:cNvPr>
          <p:cNvSpPr txBox="1">
            <a:spLocks/>
          </p:cNvSpPr>
          <p:nvPr/>
        </p:nvSpPr>
        <p:spPr>
          <a:xfrm>
            <a:off x="515937" y="2307601"/>
            <a:ext cx="4937211" cy="567050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marL="0" indent="0" algn="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b="1" kern="1200" cap="all" baseline="0">
                <a:solidFill>
                  <a:schemeClr val="accent1"/>
                </a:solidFill>
                <a:latin typeface="+mj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 algn="l">
              <a:buFont typeface="Wingdings" panose="05000000000000000000" pitchFamily="2" charset="2"/>
              <a:buChar char="Ø"/>
            </a:pPr>
            <a:r>
              <a:rPr lang="en-US" sz="2800" dirty="0"/>
              <a:t>Wikipedia search</a:t>
            </a:r>
            <a:endParaRPr lang="en-GB" sz="2800" dirty="0"/>
          </a:p>
        </p:txBody>
      </p:sp>
      <p:sp>
        <p:nvSpPr>
          <p:cNvPr id="17" name="Content Placeholder 4">
            <a:extLst>
              <a:ext uri="{FF2B5EF4-FFF2-40B4-BE49-F238E27FC236}">
                <a16:creationId xmlns:a16="http://schemas.microsoft.com/office/drawing/2014/main" id="{FF066BD4-84B1-44CB-8FD7-8E54021804B8}"/>
              </a:ext>
            </a:extLst>
          </p:cNvPr>
          <p:cNvSpPr txBox="1">
            <a:spLocks/>
          </p:cNvSpPr>
          <p:nvPr/>
        </p:nvSpPr>
        <p:spPr>
          <a:xfrm>
            <a:off x="515937" y="3983350"/>
            <a:ext cx="4937211" cy="567050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marL="0" indent="0" algn="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b="1" kern="1200" cap="all" baseline="0">
                <a:solidFill>
                  <a:schemeClr val="accent1"/>
                </a:solidFill>
                <a:latin typeface="+mj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 algn="l">
              <a:buFont typeface="Wingdings" panose="05000000000000000000" pitchFamily="2" charset="2"/>
              <a:buChar char="Ø"/>
            </a:pPr>
            <a:r>
              <a:rPr lang="en-US" sz="2800" dirty="0"/>
              <a:t>Show annotations</a:t>
            </a:r>
            <a:endParaRPr lang="en-GB" sz="2800" dirty="0"/>
          </a:p>
        </p:txBody>
      </p:sp>
      <p:sp>
        <p:nvSpPr>
          <p:cNvPr id="12" name="Content Placeholder 4">
            <a:extLst>
              <a:ext uri="{FF2B5EF4-FFF2-40B4-BE49-F238E27FC236}">
                <a16:creationId xmlns:a16="http://schemas.microsoft.com/office/drawing/2014/main" id="{35680F4B-3D51-46AF-93E4-A65E5B3336EF}"/>
              </a:ext>
            </a:extLst>
          </p:cNvPr>
          <p:cNvSpPr txBox="1">
            <a:spLocks/>
          </p:cNvSpPr>
          <p:nvPr/>
        </p:nvSpPr>
        <p:spPr>
          <a:xfrm>
            <a:off x="515936" y="3145475"/>
            <a:ext cx="4937211" cy="567050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marL="0" indent="0" algn="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b="1" kern="1200" cap="all" baseline="0">
                <a:solidFill>
                  <a:schemeClr val="accent1"/>
                </a:solidFill>
                <a:latin typeface="+mj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 algn="l">
              <a:buFont typeface="Wingdings" panose="05000000000000000000" pitchFamily="2" charset="2"/>
              <a:buChar char="Ø"/>
            </a:pPr>
            <a:r>
              <a:rPr lang="en-US" sz="2800" dirty="0"/>
              <a:t>Add comment</a:t>
            </a:r>
            <a:endParaRPr lang="en-GB" sz="2800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7E42CCDF-F77E-4549-8E82-D03FD2CB824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09517" y="791296"/>
            <a:ext cx="2354179" cy="2354179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79A5A257-B8CC-4756-9E9E-636AFAA87BB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29176" y="3906585"/>
            <a:ext cx="3960682" cy="12876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48928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1003975-931F-441B-B64E-D24C4541C0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C71654-96A5-4280-94F3-931C61A9F92C}" type="slidenum">
              <a:rPr lang="en-US" noProof="0" smtClean="0"/>
              <a:pPr/>
              <a:t>13</a:t>
            </a:fld>
            <a:endParaRPr lang="en-US" noProof="0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574AF370-45EC-46A1-AB11-9B47C8859F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Add comment</a:t>
            </a:r>
          </a:p>
        </p:txBody>
      </p:sp>
      <p:pic>
        <p:nvPicPr>
          <p:cNvPr id="6" name="Picture 5" descr="Diagram&#10;&#10;Description automatically generated">
            <a:extLst>
              <a:ext uri="{FF2B5EF4-FFF2-40B4-BE49-F238E27FC236}">
                <a16:creationId xmlns:a16="http://schemas.microsoft.com/office/drawing/2014/main" id="{994854E9-AE98-416C-A15C-2D389496AE0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65491" y="506969"/>
            <a:ext cx="5727290" cy="6217202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E33DCB20-AB62-4E10-8754-D13F15E3DD8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987562"/>
            <a:ext cx="4651467" cy="2882875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015579CE-D3B0-4DFE-B246-42EBB18B280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101052" y="3380199"/>
            <a:ext cx="2965602" cy="844593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FF847343-D2ED-455F-80E4-8A63D6875FB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619470" y="4276718"/>
            <a:ext cx="1155759" cy="260363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53717211-1F0C-40BB-9156-C4C58E299B5F}"/>
              </a:ext>
            </a:extLst>
          </p:cNvPr>
          <p:cNvSpPr/>
          <p:nvPr/>
        </p:nvSpPr>
        <p:spPr>
          <a:xfrm>
            <a:off x="3565491" y="4902200"/>
            <a:ext cx="1155759" cy="3429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691673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6448451-2E08-4385-8533-68B5B97176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C71654-96A5-4280-94F3-931C61A9F92C}" type="slidenum">
              <a:rPr lang="en-US" noProof="0" smtClean="0"/>
              <a:pPr/>
              <a:t>14</a:t>
            </a:fld>
            <a:endParaRPr lang="en-US" noProof="0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FE4A0FDE-9AB4-4AF1-A470-0E7B2F79FD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Show annotations</a:t>
            </a: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E09F9F3-0485-495C-9D18-766E6F0443E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3356" y="2778059"/>
            <a:ext cx="1759040" cy="1816193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C0F98707-66ED-4AF9-9950-F787FF995203}"/>
              </a:ext>
            </a:extLst>
          </p:cNvPr>
          <p:cNvSpPr txBox="1"/>
          <p:nvPr/>
        </p:nvSpPr>
        <p:spPr>
          <a:xfrm>
            <a:off x="827357" y="2329314"/>
            <a:ext cx="14697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b="1" dirty="0"/>
              <a:t>Action Popup</a:t>
            </a: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BB4814C1-496C-4F76-9AAA-6749DE05883C}"/>
              </a:ext>
            </a:extLst>
          </p:cNvPr>
          <p:cNvCxnSpPr>
            <a:stCxn id="4" idx="3"/>
          </p:cNvCxnSpPr>
          <p:nvPr/>
        </p:nvCxnSpPr>
        <p:spPr>
          <a:xfrm flipV="1">
            <a:off x="2432396" y="3686155"/>
            <a:ext cx="1783469" cy="1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92905243-BD91-407F-B0B3-29CDCDFB6D11}"/>
              </a:ext>
            </a:extLst>
          </p:cNvPr>
          <p:cNvSpPr txBox="1"/>
          <p:nvPr/>
        </p:nvSpPr>
        <p:spPr>
          <a:xfrm>
            <a:off x="2679017" y="3338480"/>
            <a:ext cx="12902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Chrome API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AFE1E818-0BDA-4786-83B9-1C4C2BC1437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91436" y="2894834"/>
            <a:ext cx="1582642" cy="1582642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08609A2C-864C-4D4B-9D0F-DF69AF648D2B}"/>
              </a:ext>
            </a:extLst>
          </p:cNvPr>
          <p:cNvSpPr txBox="1"/>
          <p:nvPr/>
        </p:nvSpPr>
        <p:spPr>
          <a:xfrm>
            <a:off x="4191436" y="2386324"/>
            <a:ext cx="15440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b="1" dirty="0"/>
              <a:t>Content Script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58284B4-EA79-4650-B8EB-0ABD6E0A738C}"/>
              </a:ext>
            </a:extLst>
          </p:cNvPr>
          <p:cNvSpPr txBox="1"/>
          <p:nvPr/>
        </p:nvSpPr>
        <p:spPr>
          <a:xfrm>
            <a:off x="6280119" y="2969148"/>
            <a:ext cx="30973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/api/annotation/pageURL</a:t>
            </a:r>
            <a:endParaRPr lang="en-US" b="0" dirty="0">
              <a:solidFill>
                <a:srgbClr val="D4D4D4"/>
              </a:solidFill>
              <a:effectLst/>
              <a:latin typeface="Consolas" panose="020B0609020204030204" pitchFamily="49" charset="0"/>
            </a:endParaRP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CBD01109-68DB-4061-9862-4EDD669445A1}"/>
              </a:ext>
            </a:extLst>
          </p:cNvPr>
          <p:cNvCxnSpPr/>
          <p:nvPr/>
        </p:nvCxnSpPr>
        <p:spPr>
          <a:xfrm>
            <a:off x="6096000" y="3686155"/>
            <a:ext cx="3481137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angle 15">
            <a:extLst>
              <a:ext uri="{FF2B5EF4-FFF2-40B4-BE49-F238E27FC236}">
                <a16:creationId xmlns:a16="http://schemas.microsoft.com/office/drawing/2014/main" id="{5255B7EA-8FB1-419D-9A47-D36A331CAFE3}"/>
              </a:ext>
            </a:extLst>
          </p:cNvPr>
          <p:cNvSpPr/>
          <p:nvPr/>
        </p:nvSpPr>
        <p:spPr>
          <a:xfrm>
            <a:off x="7084193" y="2481868"/>
            <a:ext cx="1443789" cy="391735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/>
              <a:t>GET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082E4F05-C98D-4909-A0CD-48F773CCCF8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899059" y="2451127"/>
            <a:ext cx="2143125" cy="2143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49834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9" grpId="0"/>
      <p:bldP spid="12" grpId="0"/>
      <p:bldP spid="13" grpId="0"/>
      <p:bldP spid="16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EE55D5A-5AE6-4382-A613-E3A0F7D2CC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C71654-96A5-4280-94F3-931C61A9F92C}" type="slidenum">
              <a:rPr lang="en-US" noProof="0" smtClean="0"/>
              <a:pPr/>
              <a:t>15</a:t>
            </a:fld>
            <a:endParaRPr lang="en-US" noProof="0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BACCE94B-1C73-46AC-B4A7-E53CBD5697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Show annotations</a:t>
            </a:r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2BFF422-5070-42E1-A9E5-EE57B45A411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81663" y="2992288"/>
            <a:ext cx="1793300" cy="1793300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59F7EF68-1F58-4350-AE0A-9F83BFA93CAA}"/>
              </a:ext>
            </a:extLst>
          </p:cNvPr>
          <p:cNvSpPr txBox="1"/>
          <p:nvPr/>
        </p:nvSpPr>
        <p:spPr>
          <a:xfrm>
            <a:off x="7849035" y="2366028"/>
            <a:ext cx="27204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b="1" dirty="0"/>
              <a:t>skip and take another text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E3144392-0835-4EE7-9F1E-66922BA8F9A9}"/>
              </a:ext>
            </a:extLst>
          </p:cNvPr>
          <p:cNvSpPr txBox="1"/>
          <p:nvPr/>
        </p:nvSpPr>
        <p:spPr>
          <a:xfrm>
            <a:off x="7849035" y="4785588"/>
            <a:ext cx="20845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b="1" dirty="0"/>
              <a:t>continue processing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10CBC5CA-531F-4D44-A1B1-59D33EE93382}"/>
              </a:ext>
            </a:extLst>
          </p:cNvPr>
          <p:cNvSpPr txBox="1"/>
          <p:nvPr/>
        </p:nvSpPr>
        <p:spPr>
          <a:xfrm>
            <a:off x="5429275" y="3519606"/>
            <a:ext cx="8738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Search </a:t>
            </a:r>
            <a:endParaRPr lang="en-US" sz="1800" b="1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54B2463B-4654-4F98-BB6B-DF7C61BF40E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5173175">
            <a:off x="2468044" y="2463828"/>
            <a:ext cx="2850220" cy="2850220"/>
          </a:xfrm>
          <a:prstGeom prst="rect">
            <a:avLst/>
          </a:prstGeom>
        </p:spPr>
      </p:pic>
      <p:sp>
        <p:nvSpPr>
          <p:cNvPr id="21" name="Left Bracket 20">
            <a:extLst>
              <a:ext uri="{FF2B5EF4-FFF2-40B4-BE49-F238E27FC236}">
                <a16:creationId xmlns:a16="http://schemas.microsoft.com/office/drawing/2014/main" id="{9757CA66-7C8E-427C-B678-DC2DDF6EEE64}"/>
              </a:ext>
            </a:extLst>
          </p:cNvPr>
          <p:cNvSpPr/>
          <p:nvPr/>
        </p:nvSpPr>
        <p:spPr>
          <a:xfrm>
            <a:off x="6228842" y="2540596"/>
            <a:ext cx="1458033" cy="2454916"/>
          </a:xfrm>
          <a:prstGeom prst="leftBracket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77159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20" grpId="0"/>
      <p:bldP spid="21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C8B8A72-0C1C-4953-A487-61F85AACEC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C71654-96A5-4280-94F3-931C61A9F92C}" type="slidenum">
              <a:rPr lang="en-US" noProof="0" smtClean="0"/>
              <a:pPr/>
              <a:t>16</a:t>
            </a:fld>
            <a:endParaRPr lang="en-US" noProof="0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BA498C35-BBFF-4FEC-9507-457A114848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Show annotations</a:t>
            </a:r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9DC99B6-452E-4EE0-910E-4CE34611F50F}"/>
              </a:ext>
            </a:extLst>
          </p:cNvPr>
          <p:cNvSpPr txBox="1"/>
          <p:nvPr/>
        </p:nvSpPr>
        <p:spPr>
          <a:xfrm>
            <a:off x="990987" y="2415941"/>
            <a:ext cx="22108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effectLst/>
                <a:latin typeface="Consolas" panose="020B0609020204030204" pitchFamily="49" charset="0"/>
              </a:rPr>
              <a:t>createTreeWalker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BD750F1-576A-4C58-9AEB-97B78814E8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5938" y="3007619"/>
            <a:ext cx="3391074" cy="1632034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B2A8AC52-6F64-4A1E-B7EC-9C60695960F9}"/>
              </a:ext>
            </a:extLst>
          </p:cNvPr>
          <p:cNvSpPr txBox="1"/>
          <p:nvPr/>
        </p:nvSpPr>
        <p:spPr>
          <a:xfrm>
            <a:off x="4319724" y="2895766"/>
            <a:ext cx="246413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effectLst/>
                <a:latin typeface="Consolas" panose="020B0609020204030204" pitchFamily="49" charset="0"/>
              </a:rPr>
              <a:t>Check if innerText</a:t>
            </a:r>
          </a:p>
          <a:p>
            <a:r>
              <a:rPr lang="en-US" b="1" dirty="0">
                <a:latin typeface="Consolas" panose="020B0609020204030204" pitchFamily="49" charset="0"/>
              </a:rPr>
              <a:t>Contain the word</a:t>
            </a:r>
            <a:endParaRPr lang="en-US" b="1" dirty="0">
              <a:effectLst/>
              <a:latin typeface="Consolas" panose="020B0609020204030204" pitchFamily="49" charset="0"/>
            </a:endParaRP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D6629F0C-6B08-4072-A6B6-38C9A758A74A}"/>
              </a:ext>
            </a:extLst>
          </p:cNvPr>
          <p:cNvCxnSpPr/>
          <p:nvPr/>
        </p:nvCxnSpPr>
        <p:spPr>
          <a:xfrm>
            <a:off x="4119613" y="3823636"/>
            <a:ext cx="2935705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1D7C521D-38D3-4B4E-AA7B-6F08248401D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90126" y="1543744"/>
            <a:ext cx="1056863" cy="1056863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5B6440FC-1980-47B8-A3B1-1A05D8A8124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54439" y="1533604"/>
            <a:ext cx="1056863" cy="1056863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44563876-93C4-4240-AA1A-D3E914C2C50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34950" y="4267534"/>
            <a:ext cx="1438977" cy="1438977"/>
          </a:xfrm>
          <a:prstGeom prst="rect">
            <a:avLst/>
          </a:prstGeom>
        </p:spPr>
      </p:pic>
      <p:sp>
        <p:nvSpPr>
          <p:cNvPr id="18" name="Left Bracket 17">
            <a:extLst>
              <a:ext uri="{FF2B5EF4-FFF2-40B4-BE49-F238E27FC236}">
                <a16:creationId xmlns:a16="http://schemas.microsoft.com/office/drawing/2014/main" id="{8430C74A-5AC8-4324-8944-FAB85EFF3BB8}"/>
              </a:ext>
            </a:extLst>
          </p:cNvPr>
          <p:cNvSpPr/>
          <p:nvPr/>
        </p:nvSpPr>
        <p:spPr>
          <a:xfrm>
            <a:off x="7468030" y="1982804"/>
            <a:ext cx="492063" cy="3253339"/>
          </a:xfrm>
          <a:prstGeom prst="leftBracket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98777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9" grpId="0"/>
      <p:bldP spid="18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469E0DE-84B2-45E1-9D9B-7517F3E16A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C71654-96A5-4280-94F3-931C61A9F92C}" type="slidenum">
              <a:rPr lang="en-US" noProof="0" smtClean="0"/>
              <a:pPr/>
              <a:t>17</a:t>
            </a:fld>
            <a:endParaRPr lang="en-US" noProof="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9B969DE-96A5-4D3B-A40F-CA5DC8CA99C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1906" y="725596"/>
            <a:ext cx="1056863" cy="1056863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97240867-4D95-4F03-B990-078F69347FD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46219" y="715456"/>
            <a:ext cx="1056863" cy="105686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19B237DB-2339-45FA-82B4-5203C948463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6070" y="2426359"/>
            <a:ext cx="7804551" cy="920797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A62DFBF0-90F6-4B6B-AFB8-DB65CBDF217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6070" y="4335388"/>
            <a:ext cx="7804551" cy="920797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9B586186-A361-4FF6-B243-1CC67F62779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571435" y="2608444"/>
            <a:ext cx="1939491" cy="1939491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E2F632B3-54A7-476A-9749-39DCFB603D8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757063" y="4685555"/>
            <a:ext cx="1606633" cy="3937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09893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AD31F3A-248F-48F5-A3DA-E7CF5B1641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C71654-96A5-4280-94F3-931C61A9F92C}" type="slidenum">
              <a:rPr lang="en-US" noProof="0" smtClean="0"/>
              <a:pPr/>
              <a:t>18</a:t>
            </a:fld>
            <a:endParaRPr lang="en-US" noProof="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3D3D8F2-A616-4BD8-B0C7-B4F2336FAD6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4601" y="600309"/>
            <a:ext cx="1438977" cy="1438977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DAA013F1-151D-462E-A196-D75DAFDBCC8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6831" y="2680099"/>
            <a:ext cx="5520084" cy="1112255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7411E0F7-1DA5-4258-B8A3-915CDA3D96A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6830" y="4465684"/>
            <a:ext cx="5212487" cy="1356969"/>
          </a:xfrm>
          <a:prstGeom prst="rect">
            <a:avLst/>
          </a:prstGeom>
        </p:spPr>
      </p:pic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44F0AE0D-2E02-4318-920D-19586EC5846B}"/>
              </a:ext>
            </a:extLst>
          </p:cNvPr>
          <p:cNvCxnSpPr>
            <a:cxnSpLocks/>
          </p:cNvCxnSpPr>
          <p:nvPr/>
        </p:nvCxnSpPr>
        <p:spPr>
          <a:xfrm>
            <a:off x="105878" y="4004109"/>
            <a:ext cx="620231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" name="Picture 15">
            <a:extLst>
              <a:ext uri="{FF2B5EF4-FFF2-40B4-BE49-F238E27FC236}">
                <a16:creationId xmlns:a16="http://schemas.microsoft.com/office/drawing/2014/main" id="{D6FC52ED-8CAD-4701-907F-B97646F9EBE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321616" y="5516028"/>
            <a:ext cx="1606633" cy="393720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01E53268-7DAD-496E-8DF0-B4518B488F3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778862" y="2150618"/>
            <a:ext cx="5197467" cy="555908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8D610A1B-6EF2-4CD3-B6C4-7A7015E4B72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155188" y="3034363"/>
            <a:ext cx="1939491" cy="19394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73663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19A4993-2573-478C-9204-D6B47328B9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C71654-96A5-4280-94F3-931C61A9F92C}" type="slidenum">
              <a:rPr lang="en-US" noProof="0" smtClean="0"/>
              <a:pPr/>
              <a:t>19</a:t>
            </a:fld>
            <a:endParaRPr lang="en-US" noProof="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B0AEFED-196E-4993-BE1B-EBB997466B5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6358" y="387416"/>
            <a:ext cx="1939491" cy="1939491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7C7D34A4-10EA-411A-AAA0-B9279425B45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21611" y="3066449"/>
            <a:ext cx="1838120" cy="183812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652FB2AE-7518-4FA5-956B-43C00B82A79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32271" y="2490007"/>
            <a:ext cx="3479979" cy="2991004"/>
          </a:xfrm>
          <a:prstGeom prst="rect">
            <a:avLst/>
          </a:prstGeom>
        </p:spPr>
      </p:pic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4EC5BC68-22B8-4F01-B775-AE0204EE64DF}"/>
              </a:ext>
            </a:extLst>
          </p:cNvPr>
          <p:cNvCxnSpPr/>
          <p:nvPr/>
        </p:nvCxnSpPr>
        <p:spPr>
          <a:xfrm>
            <a:off x="4485373" y="3985509"/>
            <a:ext cx="2877953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C155276B-88CB-44D1-A8D1-BFF2580AF370}"/>
              </a:ext>
            </a:extLst>
          </p:cNvPr>
          <p:cNvSpPr txBox="1"/>
          <p:nvPr/>
        </p:nvSpPr>
        <p:spPr>
          <a:xfrm>
            <a:off x="4927719" y="3560832"/>
            <a:ext cx="18309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effectLst/>
                <a:latin typeface="Consolas" panose="020B0609020204030204" pitchFamily="49" charset="0"/>
              </a:rPr>
              <a:t>To background</a:t>
            </a:r>
          </a:p>
        </p:txBody>
      </p:sp>
    </p:spTree>
    <p:extLst>
      <p:ext uri="{BB962C8B-B14F-4D97-AF65-F5344CB8AC3E}">
        <p14:creationId xmlns:p14="http://schemas.microsoft.com/office/powerpoint/2010/main" val="37456343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C50832-0B36-43C5-98EC-4CD165D787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solidFill>
                  <a:schemeClr val="bg2">
                    <a:lumMod val="10000"/>
                  </a:schemeClr>
                </a:solidFill>
              </a:rPr>
              <a:t>Introduction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52A9C73-06ED-419B-81B5-491CBFC2233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0717" y="2518644"/>
            <a:ext cx="3991476" cy="2091857"/>
          </a:xfrm>
        </p:spPr>
        <p:txBody>
          <a:bodyPr/>
          <a:lstStyle/>
          <a:p>
            <a:pPr algn="l" rtl="0"/>
            <a:r>
              <a:rPr lang="en-US" sz="1800" dirty="0"/>
              <a:t>What is the problem?</a:t>
            </a:r>
          </a:p>
          <a:p>
            <a:pPr algn="l" rtl="0"/>
            <a:endParaRPr lang="en-US" sz="1800" dirty="0"/>
          </a:p>
          <a:p>
            <a:pPr algn="l" rtl="0"/>
            <a:r>
              <a:rPr lang="en-US" sz="1800" dirty="0"/>
              <a:t>What is an annotation?</a:t>
            </a:r>
          </a:p>
          <a:p>
            <a:pPr algn="l" rtl="0"/>
            <a:endParaRPr lang="en-US" sz="1800" dirty="0"/>
          </a:p>
          <a:p>
            <a:pPr algn="l" rtl="0"/>
            <a:r>
              <a:rPr lang="en-US" sz="1800" dirty="0"/>
              <a:t>Why use annotation?</a:t>
            </a:r>
          </a:p>
          <a:p>
            <a:pPr marL="0" indent="0">
              <a:buNone/>
            </a:pPr>
            <a:endParaRPr lang="en-US" sz="18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B5C6BAC-F3F8-4AA0-B332-02F6635713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C71654-96A5-4280-94F3-931C61A9F92C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0AB34B62-2FE8-4F58-A471-053BEC04EF4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95037" y="784149"/>
            <a:ext cx="4482527" cy="3759384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E68B63A3-E9DC-48E3-8EEB-E4420808B9C4}"/>
              </a:ext>
            </a:extLst>
          </p:cNvPr>
          <p:cNvSpPr/>
          <p:nvPr/>
        </p:nvSpPr>
        <p:spPr>
          <a:xfrm>
            <a:off x="336884" y="5990238"/>
            <a:ext cx="1434164" cy="73633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356135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63C2D9-0850-4620-BE32-11F44A9276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Future Work</a:t>
            </a:r>
            <a:endParaRPr lang="en-US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93A6F33C-3AFE-474E-AC15-C00F368C3C6A}"/>
              </a:ext>
            </a:extLst>
          </p:cNvPr>
          <p:cNvSpPr>
            <a:spLocks noGrp="1"/>
          </p:cNvSpPr>
          <p:nvPr>
            <p:ph idx="15"/>
          </p:nvPr>
        </p:nvSpPr>
        <p:spPr/>
        <p:txBody>
          <a:bodyPr/>
          <a:lstStyle/>
          <a:p>
            <a:r>
              <a:rPr lang="en-GB" sz="1800" dirty="0"/>
              <a:t>Framework</a:t>
            </a:r>
            <a:endParaRPr lang="en-US" dirty="0"/>
          </a:p>
        </p:txBody>
      </p:sp>
      <p:pic>
        <p:nvPicPr>
          <p:cNvPr id="29" name="Picture Placeholder 28" descr="Pencil">
            <a:extLst>
              <a:ext uri="{FF2B5EF4-FFF2-40B4-BE49-F238E27FC236}">
                <a16:creationId xmlns:a16="http://schemas.microsoft.com/office/drawing/2014/main" id="{F0E35123-11A3-CD40-A44F-8A81B9105639}"/>
              </a:ext>
            </a:extLst>
          </p:cNvPr>
          <p:cNvPicPr>
            <a:picLocks noGrp="1" noChangeAspect="1"/>
          </p:cNvPicPr>
          <p:nvPr>
            <p:ph type="pic" sz="quarter" idx="2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p:blipFill>
        <p:spPr/>
      </p:pic>
      <p:pic>
        <p:nvPicPr>
          <p:cNvPr id="31" name="Picture Placeholder 30" descr="Laptop">
            <a:extLst>
              <a:ext uri="{FF2B5EF4-FFF2-40B4-BE49-F238E27FC236}">
                <a16:creationId xmlns:a16="http://schemas.microsoft.com/office/drawing/2014/main" id="{6BF407E9-98AE-2B40-90E3-1B14FC14FDB8}"/>
              </a:ext>
            </a:extLst>
          </p:cNvPr>
          <p:cNvPicPr>
            <a:picLocks noGrp="1" noChangeAspect="1"/>
          </p:cNvPicPr>
          <p:nvPr>
            <p:ph type="pic" sz="quarter" idx="22"/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p:blipFill>
        <p:spPr/>
      </p:pic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A1EE8A19-6968-4C81-B180-20FEF61ADEE1}"/>
              </a:ext>
            </a:extLst>
          </p:cNvPr>
          <p:cNvSpPr>
            <a:spLocks noGrp="1"/>
          </p:cNvSpPr>
          <p:nvPr>
            <p:ph idx="20"/>
          </p:nvPr>
        </p:nvSpPr>
        <p:spPr/>
        <p:txBody>
          <a:bodyPr/>
          <a:lstStyle/>
          <a:p>
            <a:pPr algn="l" rtl="0"/>
            <a:r>
              <a:rPr lang="en-GB" sz="1800" dirty="0"/>
              <a:t>Dynamic websites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A1C0347-C2C9-46A2-B7A6-9653B525F7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C71654-96A5-4280-94F3-931C61A9F92C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67450B2-30AB-4FE4-A50A-F49774BB51A6}"/>
              </a:ext>
            </a:extLst>
          </p:cNvPr>
          <p:cNvSpPr/>
          <p:nvPr/>
        </p:nvSpPr>
        <p:spPr>
          <a:xfrm>
            <a:off x="7272867" y="1554594"/>
            <a:ext cx="4919133" cy="605487"/>
          </a:xfrm>
          <a:prstGeom prst="rect">
            <a:avLst/>
          </a:prstGeom>
          <a:solidFill>
            <a:srgbClr val="E7E6E6"/>
          </a:solidFill>
          <a:ln>
            <a:solidFill>
              <a:srgbClr val="E7E6E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521656E7-D3C5-4C37-B73E-0F0FA4961ED7}"/>
              </a:ext>
            </a:extLst>
          </p:cNvPr>
          <p:cNvSpPr/>
          <p:nvPr/>
        </p:nvSpPr>
        <p:spPr>
          <a:xfrm>
            <a:off x="6756400" y="1337733"/>
            <a:ext cx="1061384" cy="106138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6" name="Picture Placeholder 28" descr="Pencil">
            <a:extLst>
              <a:ext uri="{FF2B5EF4-FFF2-40B4-BE49-F238E27FC236}">
                <a16:creationId xmlns:a16="http://schemas.microsoft.com/office/drawing/2014/main" id="{AAFAC6DB-6B9B-4882-9907-5DCFAE293CE4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rcRect/>
          <a:stretch>
            <a:fillRect/>
          </a:stretch>
        </p:blipFill>
        <p:spPr>
          <a:xfrm>
            <a:off x="6984348" y="1548224"/>
            <a:ext cx="605487" cy="605487"/>
          </a:xfrm>
          <a:prstGeom prst="rect">
            <a:avLst/>
          </a:prstGeom>
          <a:noFill/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9D0DB521-56A2-4169-AAD6-19BA6D40C474}"/>
              </a:ext>
            </a:extLst>
          </p:cNvPr>
          <p:cNvSpPr/>
          <p:nvPr/>
        </p:nvSpPr>
        <p:spPr>
          <a:xfrm>
            <a:off x="0" y="1253067"/>
            <a:ext cx="6091238" cy="174413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800"/>
              <a:t>Framework</a:t>
            </a:r>
            <a:endParaRPr lang="en-US" dirty="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595B07F6-018F-407F-938D-0E6AC37A95BD}"/>
              </a:ext>
            </a:extLst>
          </p:cNvPr>
          <p:cNvSpPr/>
          <p:nvPr/>
        </p:nvSpPr>
        <p:spPr>
          <a:xfrm>
            <a:off x="7268092" y="3252803"/>
            <a:ext cx="4919133" cy="605487"/>
          </a:xfrm>
          <a:prstGeom prst="rect">
            <a:avLst/>
          </a:prstGeom>
          <a:solidFill>
            <a:srgbClr val="E7E6E6"/>
          </a:solidFill>
          <a:ln>
            <a:solidFill>
              <a:srgbClr val="E7E6E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07C53426-62ED-41A5-974C-747C442C2F0D}"/>
              </a:ext>
            </a:extLst>
          </p:cNvPr>
          <p:cNvSpPr/>
          <p:nvPr/>
        </p:nvSpPr>
        <p:spPr>
          <a:xfrm>
            <a:off x="6751625" y="3035942"/>
            <a:ext cx="1061384" cy="106138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" name="Picture Placeholder 28" descr="Pencil">
            <a:extLst>
              <a:ext uri="{FF2B5EF4-FFF2-40B4-BE49-F238E27FC236}">
                <a16:creationId xmlns:a16="http://schemas.microsoft.com/office/drawing/2014/main" id="{FD0BE681-D0A8-4C08-B089-026EDE73D8A9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rcRect/>
          <a:stretch>
            <a:fillRect/>
          </a:stretch>
        </p:blipFill>
        <p:spPr>
          <a:xfrm>
            <a:off x="6979573" y="3246433"/>
            <a:ext cx="605487" cy="605487"/>
          </a:xfrm>
          <a:prstGeom prst="rect">
            <a:avLst/>
          </a:prstGeom>
          <a:noFill/>
        </p:spPr>
      </p:pic>
      <p:sp>
        <p:nvSpPr>
          <p:cNvPr id="21" name="Rectangle 20">
            <a:extLst>
              <a:ext uri="{FF2B5EF4-FFF2-40B4-BE49-F238E27FC236}">
                <a16:creationId xmlns:a16="http://schemas.microsoft.com/office/drawing/2014/main" id="{9CC80DF0-4B4F-4A43-A488-DC581F19FB1F}"/>
              </a:ext>
            </a:extLst>
          </p:cNvPr>
          <p:cNvSpPr/>
          <p:nvPr/>
        </p:nvSpPr>
        <p:spPr>
          <a:xfrm>
            <a:off x="0" y="2467396"/>
            <a:ext cx="4919133" cy="605487"/>
          </a:xfrm>
          <a:prstGeom prst="rect">
            <a:avLst/>
          </a:prstGeom>
          <a:solidFill>
            <a:srgbClr val="E7E6E6"/>
          </a:solidFill>
          <a:ln>
            <a:solidFill>
              <a:srgbClr val="E7E6E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E609BB9A-77B4-437D-831A-6ADE1750CEBA}"/>
              </a:ext>
            </a:extLst>
          </p:cNvPr>
          <p:cNvSpPr/>
          <p:nvPr/>
        </p:nvSpPr>
        <p:spPr>
          <a:xfrm>
            <a:off x="4471252" y="2196136"/>
            <a:ext cx="1061384" cy="106138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3" name="Picture Placeholder 28" descr="Pencil">
            <a:extLst>
              <a:ext uri="{FF2B5EF4-FFF2-40B4-BE49-F238E27FC236}">
                <a16:creationId xmlns:a16="http://schemas.microsoft.com/office/drawing/2014/main" id="{085741A6-D18F-41F8-A2F7-7E8CFA5FD018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rcRect/>
          <a:stretch>
            <a:fillRect/>
          </a:stretch>
        </p:blipFill>
        <p:spPr>
          <a:xfrm>
            <a:off x="4699200" y="2406627"/>
            <a:ext cx="605487" cy="605487"/>
          </a:xfrm>
          <a:prstGeom prst="rect">
            <a:avLst/>
          </a:prstGeom>
          <a:noFill/>
        </p:spPr>
      </p:pic>
      <p:sp>
        <p:nvSpPr>
          <p:cNvPr id="24" name="Rectangle 23">
            <a:extLst>
              <a:ext uri="{FF2B5EF4-FFF2-40B4-BE49-F238E27FC236}">
                <a16:creationId xmlns:a16="http://schemas.microsoft.com/office/drawing/2014/main" id="{41E46538-6BB7-4AF2-B2C9-B9B777D6B716}"/>
              </a:ext>
            </a:extLst>
          </p:cNvPr>
          <p:cNvSpPr/>
          <p:nvPr/>
        </p:nvSpPr>
        <p:spPr>
          <a:xfrm>
            <a:off x="6100762" y="4200699"/>
            <a:ext cx="6091238" cy="174413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2D76DCB0-65DF-42E1-9E3C-A33B57441672}"/>
              </a:ext>
            </a:extLst>
          </p:cNvPr>
          <p:cNvSpPr/>
          <p:nvPr/>
        </p:nvSpPr>
        <p:spPr>
          <a:xfrm>
            <a:off x="1089" y="4220439"/>
            <a:ext cx="4919133" cy="605487"/>
          </a:xfrm>
          <a:prstGeom prst="rect">
            <a:avLst/>
          </a:prstGeom>
          <a:solidFill>
            <a:srgbClr val="E7E6E6"/>
          </a:solidFill>
          <a:ln>
            <a:solidFill>
              <a:srgbClr val="E7E6E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22558E0E-81C6-4AAB-B18B-2F5D1D9547F5}"/>
              </a:ext>
            </a:extLst>
          </p:cNvPr>
          <p:cNvSpPr/>
          <p:nvPr/>
        </p:nvSpPr>
        <p:spPr>
          <a:xfrm>
            <a:off x="4472341" y="3949179"/>
            <a:ext cx="1061384" cy="106138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7" name="Picture Placeholder 28" descr="Pencil">
            <a:extLst>
              <a:ext uri="{FF2B5EF4-FFF2-40B4-BE49-F238E27FC236}">
                <a16:creationId xmlns:a16="http://schemas.microsoft.com/office/drawing/2014/main" id="{61B7196F-1515-45D9-B4EE-37C2BFE86451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rcRect/>
          <a:stretch>
            <a:fillRect/>
          </a:stretch>
        </p:blipFill>
        <p:spPr>
          <a:xfrm>
            <a:off x="4700289" y="4159670"/>
            <a:ext cx="605487" cy="605487"/>
          </a:xfrm>
          <a:prstGeom prst="rect">
            <a:avLst/>
          </a:prstGeom>
          <a:noFill/>
        </p:spPr>
      </p:pic>
      <p:sp>
        <p:nvSpPr>
          <p:cNvPr id="28" name="Rectangle 27">
            <a:extLst>
              <a:ext uri="{FF2B5EF4-FFF2-40B4-BE49-F238E27FC236}">
                <a16:creationId xmlns:a16="http://schemas.microsoft.com/office/drawing/2014/main" id="{59E07DC9-A277-4D7A-AE20-5DC6829215A2}"/>
              </a:ext>
            </a:extLst>
          </p:cNvPr>
          <p:cNvSpPr/>
          <p:nvPr/>
        </p:nvSpPr>
        <p:spPr>
          <a:xfrm>
            <a:off x="7272867" y="5064107"/>
            <a:ext cx="4919133" cy="605487"/>
          </a:xfrm>
          <a:prstGeom prst="rect">
            <a:avLst/>
          </a:prstGeom>
          <a:solidFill>
            <a:srgbClr val="E7E6E6"/>
          </a:solidFill>
          <a:ln>
            <a:solidFill>
              <a:srgbClr val="E7E6E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E67B23EE-54EA-4B99-8809-E49C20B2DDE3}"/>
              </a:ext>
            </a:extLst>
          </p:cNvPr>
          <p:cNvSpPr/>
          <p:nvPr/>
        </p:nvSpPr>
        <p:spPr>
          <a:xfrm>
            <a:off x="6756400" y="4847246"/>
            <a:ext cx="1061384" cy="106138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2" name="Picture Placeholder 28" descr="Pencil">
            <a:extLst>
              <a:ext uri="{FF2B5EF4-FFF2-40B4-BE49-F238E27FC236}">
                <a16:creationId xmlns:a16="http://schemas.microsoft.com/office/drawing/2014/main" id="{C26FB716-04D0-4774-9AB7-464776BC1BD3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rcRect/>
          <a:stretch>
            <a:fillRect/>
          </a:stretch>
        </p:blipFill>
        <p:spPr>
          <a:xfrm>
            <a:off x="6984348" y="5057737"/>
            <a:ext cx="605487" cy="605487"/>
          </a:xfrm>
          <a:prstGeom prst="rect">
            <a:avLst/>
          </a:prstGeom>
          <a:noFill/>
        </p:spPr>
      </p:pic>
      <p:sp>
        <p:nvSpPr>
          <p:cNvPr id="35" name="Content Placeholder 4">
            <a:extLst>
              <a:ext uri="{FF2B5EF4-FFF2-40B4-BE49-F238E27FC236}">
                <a16:creationId xmlns:a16="http://schemas.microsoft.com/office/drawing/2014/main" id="{70C80DEA-F331-4866-AFD4-EA5E2AA34502}"/>
              </a:ext>
            </a:extLst>
          </p:cNvPr>
          <p:cNvSpPr txBox="1">
            <a:spLocks/>
          </p:cNvSpPr>
          <p:nvPr/>
        </p:nvSpPr>
        <p:spPr>
          <a:xfrm>
            <a:off x="592233" y="2535950"/>
            <a:ext cx="3445566" cy="495389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marL="0" indent="0" algn="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b="1" kern="1200" cap="all" baseline="0">
                <a:solidFill>
                  <a:schemeClr val="accent1"/>
                </a:solidFill>
                <a:latin typeface="+mj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restrict comments</a:t>
            </a:r>
            <a:endParaRPr lang="en-GB" dirty="0"/>
          </a:p>
        </p:txBody>
      </p:sp>
      <p:sp>
        <p:nvSpPr>
          <p:cNvPr id="36" name="Content Placeholder 4">
            <a:extLst>
              <a:ext uri="{FF2B5EF4-FFF2-40B4-BE49-F238E27FC236}">
                <a16:creationId xmlns:a16="http://schemas.microsoft.com/office/drawing/2014/main" id="{88F21E88-7BC3-45A4-8D95-361DC3AB6399}"/>
              </a:ext>
            </a:extLst>
          </p:cNvPr>
          <p:cNvSpPr txBox="1">
            <a:spLocks/>
          </p:cNvSpPr>
          <p:nvPr/>
        </p:nvSpPr>
        <p:spPr>
          <a:xfrm>
            <a:off x="641220" y="4269768"/>
            <a:ext cx="3445566" cy="495389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marL="0" indent="0" algn="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b="1" kern="1200" cap="all" baseline="0">
                <a:solidFill>
                  <a:schemeClr val="accent1"/>
                </a:solidFill>
                <a:latin typeface="+mj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Reply for the comments</a:t>
            </a:r>
            <a:endParaRPr lang="en-US" dirty="0"/>
          </a:p>
        </p:txBody>
      </p:sp>
      <p:sp>
        <p:nvSpPr>
          <p:cNvPr id="37" name="Content Placeholder 4">
            <a:extLst>
              <a:ext uri="{FF2B5EF4-FFF2-40B4-BE49-F238E27FC236}">
                <a16:creationId xmlns:a16="http://schemas.microsoft.com/office/drawing/2014/main" id="{5ADFB4B1-3864-4BCE-B956-39CA749AE3AA}"/>
              </a:ext>
            </a:extLst>
          </p:cNvPr>
          <p:cNvSpPr txBox="1">
            <a:spLocks/>
          </p:cNvSpPr>
          <p:nvPr/>
        </p:nvSpPr>
        <p:spPr>
          <a:xfrm>
            <a:off x="6379757" y="1629888"/>
            <a:ext cx="3445566" cy="495389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marL="0" indent="0" algn="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b="1" kern="1200" cap="all" baseline="0">
                <a:solidFill>
                  <a:schemeClr val="accent1"/>
                </a:solidFill>
                <a:latin typeface="+mj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notifications</a:t>
            </a:r>
          </a:p>
        </p:txBody>
      </p:sp>
      <p:sp>
        <p:nvSpPr>
          <p:cNvPr id="38" name="Content Placeholder 4">
            <a:extLst>
              <a:ext uri="{FF2B5EF4-FFF2-40B4-BE49-F238E27FC236}">
                <a16:creationId xmlns:a16="http://schemas.microsoft.com/office/drawing/2014/main" id="{7BB95F34-4E94-4882-97F3-245517B09DF1}"/>
              </a:ext>
            </a:extLst>
          </p:cNvPr>
          <p:cNvSpPr txBox="1">
            <a:spLocks/>
          </p:cNvSpPr>
          <p:nvPr/>
        </p:nvSpPr>
        <p:spPr>
          <a:xfrm>
            <a:off x="7162580" y="3315210"/>
            <a:ext cx="3445566" cy="495389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marL="0" indent="0" algn="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b="1" kern="1200" cap="all" baseline="0">
                <a:solidFill>
                  <a:schemeClr val="accent1"/>
                </a:solidFill>
                <a:latin typeface="+mj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chat between users</a:t>
            </a:r>
            <a:endParaRPr lang="en-GB" dirty="0"/>
          </a:p>
        </p:txBody>
      </p:sp>
      <p:sp>
        <p:nvSpPr>
          <p:cNvPr id="39" name="Content Placeholder 4">
            <a:extLst>
              <a:ext uri="{FF2B5EF4-FFF2-40B4-BE49-F238E27FC236}">
                <a16:creationId xmlns:a16="http://schemas.microsoft.com/office/drawing/2014/main" id="{AF4DDBB4-91D1-47A3-9013-6FB14BC7A60A}"/>
              </a:ext>
            </a:extLst>
          </p:cNvPr>
          <p:cNvSpPr txBox="1">
            <a:spLocks/>
          </p:cNvSpPr>
          <p:nvPr/>
        </p:nvSpPr>
        <p:spPr>
          <a:xfrm>
            <a:off x="8051333" y="5167835"/>
            <a:ext cx="3445566" cy="495389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marL="0" indent="0" algn="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b="1" kern="1200" cap="all" baseline="0">
                <a:solidFill>
                  <a:schemeClr val="accent1"/>
                </a:solidFill>
                <a:latin typeface="+mj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Different annotation types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141528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3AF00FF-3866-449A-8911-D25F484F6B5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5938" y="2008187"/>
            <a:ext cx="5905383" cy="2841625"/>
          </a:xfrm>
        </p:spPr>
        <p:txBody>
          <a:bodyPr/>
          <a:lstStyle/>
          <a:p>
            <a:pPr algn="l">
              <a:buFont typeface="Wingdings" panose="05000000000000000000" pitchFamily="2" charset="2"/>
              <a:buChar char="ü"/>
            </a:pPr>
            <a:r>
              <a:rPr lang="en-US" sz="3200" dirty="0"/>
              <a:t>Framework</a:t>
            </a:r>
          </a:p>
          <a:p>
            <a:pPr algn="l">
              <a:buFont typeface="Wingdings" panose="05000000000000000000" pitchFamily="2" charset="2"/>
              <a:buChar char="ü"/>
            </a:pPr>
            <a:r>
              <a:rPr lang="en-US" sz="3200" dirty="0"/>
              <a:t>Open-source</a:t>
            </a:r>
          </a:p>
          <a:p>
            <a:pPr algn="l">
              <a:buFont typeface="Wingdings" panose="05000000000000000000" pitchFamily="2" charset="2"/>
              <a:buChar char="ü"/>
            </a:pPr>
            <a:r>
              <a:rPr lang="en-US" sz="3200" dirty="0"/>
              <a:t>dynamic web pages</a:t>
            </a:r>
          </a:p>
          <a:p>
            <a:pPr algn="l">
              <a:buFont typeface="Wingdings" panose="05000000000000000000" pitchFamily="2" charset="2"/>
              <a:buChar char="ü"/>
            </a:pPr>
            <a:r>
              <a:rPr lang="en-US" sz="3200" dirty="0"/>
              <a:t>Interaction between users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4C892AA-0301-41FD-A6F5-46D2E4CF27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C71654-96A5-4280-94F3-931C61A9F92C}" type="slidenum">
              <a:rPr lang="en-US" noProof="0" smtClean="0"/>
              <a:pPr/>
              <a:t>21</a:t>
            </a:fld>
            <a:endParaRPr lang="en-US" noProof="0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9ED0C02A-784E-4CA0-9E13-D2B6461A90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E94760E0-7F27-4EFF-A3BF-02F35D8714E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6872203" y="1566395"/>
            <a:ext cx="5143500" cy="3429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00167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Placeholder 9" descr="cityscape">
            <a:extLst>
              <a:ext uri="{FF2B5EF4-FFF2-40B4-BE49-F238E27FC236}">
                <a16:creationId xmlns:a16="http://schemas.microsoft.com/office/drawing/2014/main" id="{3A7EDB62-3E60-F44C-AE34-9495623E004A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7" name="Title 6">
            <a:extLst>
              <a:ext uri="{FF2B5EF4-FFF2-40B4-BE49-F238E27FC236}">
                <a16:creationId xmlns:a16="http://schemas.microsoft.com/office/drawing/2014/main" id="{39B0EC6D-03DD-4CEE-9979-34A964DCA4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Thank you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167D2DBA-8D0B-424A-8A90-95F422C94451}"/>
              </a:ext>
            </a:extLst>
          </p:cNvPr>
          <p:cNvSpPr/>
          <p:nvPr/>
        </p:nvSpPr>
        <p:spPr>
          <a:xfrm>
            <a:off x="6469778" y="4513005"/>
            <a:ext cx="609448" cy="94389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47669FE9-6DF8-4C51-B420-434F85B15631}"/>
              </a:ext>
            </a:extLst>
          </p:cNvPr>
          <p:cNvSpPr/>
          <p:nvPr/>
        </p:nvSpPr>
        <p:spPr>
          <a:xfrm>
            <a:off x="6282813" y="1696065"/>
            <a:ext cx="1961535" cy="94389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88024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3A9A18-93E0-4615-B7AA-B8C8FBB144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9942" y="2617153"/>
            <a:ext cx="4937211" cy="1325563"/>
          </a:xfrm>
        </p:spPr>
        <p:txBody>
          <a:bodyPr/>
          <a:lstStyle/>
          <a:p>
            <a:r>
              <a:rPr lang="en-US" sz="6000" dirty="0"/>
              <a:t>DEMO</a:t>
            </a:r>
          </a:p>
        </p:txBody>
      </p:sp>
      <p:pic>
        <p:nvPicPr>
          <p:cNvPr id="7" name="Picture Placeholder 6">
            <a:extLst>
              <a:ext uri="{FF2B5EF4-FFF2-40B4-BE49-F238E27FC236}">
                <a16:creationId xmlns:a16="http://schemas.microsoft.com/office/drawing/2014/main" id="{29305ED8-D39E-4A20-A7CB-7EC58B3E325D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3"/>
          <a:srcRect/>
          <a:stretch/>
        </p:blipFill>
        <p:spPr>
          <a:xfrm>
            <a:off x="5496212" y="988536"/>
            <a:ext cx="4802848" cy="4884848"/>
          </a:xfr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BDDBFEE-BC50-46CF-AB8F-D145B99B57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C71654-96A5-4280-94F3-931C61A9F92C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9F0C525-2314-44C9-9C1C-60B2586F9E7D}"/>
              </a:ext>
            </a:extLst>
          </p:cNvPr>
          <p:cNvSpPr/>
          <p:nvPr/>
        </p:nvSpPr>
        <p:spPr>
          <a:xfrm>
            <a:off x="336884" y="5990238"/>
            <a:ext cx="1434164" cy="73633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17301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63C2D9-0850-4620-BE32-11F44A9276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Related Work</a:t>
            </a:r>
            <a:endParaRPr lang="en-US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93A6F33C-3AFE-474E-AC15-C00F368C3C6A}"/>
              </a:ext>
            </a:extLst>
          </p:cNvPr>
          <p:cNvSpPr>
            <a:spLocks noGrp="1"/>
          </p:cNvSpPr>
          <p:nvPr>
            <p:ph idx="15"/>
          </p:nvPr>
        </p:nvSpPr>
        <p:spPr/>
        <p:txBody>
          <a:bodyPr/>
          <a:lstStyle/>
          <a:p>
            <a:r>
              <a:rPr lang="en-GB" sz="1800" dirty="0"/>
              <a:t>Framework</a:t>
            </a:r>
            <a:endParaRPr lang="en-US" dirty="0"/>
          </a:p>
        </p:txBody>
      </p:sp>
      <p:pic>
        <p:nvPicPr>
          <p:cNvPr id="29" name="Picture Placeholder 28" descr="Pencil">
            <a:extLst>
              <a:ext uri="{FF2B5EF4-FFF2-40B4-BE49-F238E27FC236}">
                <a16:creationId xmlns:a16="http://schemas.microsoft.com/office/drawing/2014/main" id="{F0E35123-11A3-CD40-A44F-8A81B9105639}"/>
              </a:ext>
            </a:extLst>
          </p:cNvPr>
          <p:cNvPicPr>
            <a:picLocks noGrp="1" noChangeAspect="1"/>
          </p:cNvPicPr>
          <p:nvPr>
            <p:ph type="pic" sz="quarter" idx="2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p:blipFill>
        <p:spPr/>
      </p:pic>
      <p:pic>
        <p:nvPicPr>
          <p:cNvPr id="31" name="Picture Placeholder 30" descr="Laptop">
            <a:extLst>
              <a:ext uri="{FF2B5EF4-FFF2-40B4-BE49-F238E27FC236}">
                <a16:creationId xmlns:a16="http://schemas.microsoft.com/office/drawing/2014/main" id="{6BF407E9-98AE-2B40-90E3-1B14FC14FDB8}"/>
              </a:ext>
            </a:extLst>
          </p:cNvPr>
          <p:cNvPicPr>
            <a:picLocks noGrp="1" noChangeAspect="1"/>
          </p:cNvPicPr>
          <p:nvPr>
            <p:ph type="pic" sz="quarter" idx="22"/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p:blipFill>
        <p:spPr/>
      </p:pic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A1EE8A19-6968-4C81-B180-20FEF61ADEE1}"/>
              </a:ext>
            </a:extLst>
          </p:cNvPr>
          <p:cNvSpPr>
            <a:spLocks noGrp="1"/>
          </p:cNvSpPr>
          <p:nvPr>
            <p:ph idx="20"/>
          </p:nvPr>
        </p:nvSpPr>
        <p:spPr/>
        <p:txBody>
          <a:bodyPr/>
          <a:lstStyle/>
          <a:p>
            <a:pPr algn="l" rtl="0"/>
            <a:r>
              <a:rPr lang="en-GB" sz="1800" dirty="0"/>
              <a:t>Dynamic websites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A1C0347-C2C9-46A2-B7A6-9653B525F7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C71654-96A5-4280-94F3-931C61A9F92C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9D0DB521-56A2-4169-AAD6-19BA6D40C474}"/>
              </a:ext>
            </a:extLst>
          </p:cNvPr>
          <p:cNvSpPr/>
          <p:nvPr/>
        </p:nvSpPr>
        <p:spPr>
          <a:xfrm>
            <a:off x="2381" y="1262571"/>
            <a:ext cx="6091238" cy="174413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800"/>
              <a:t>Framework</a:t>
            </a:r>
            <a:endParaRPr lang="en-US" dirty="0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9CC80DF0-4B4F-4A43-A488-DC581F19FB1F}"/>
              </a:ext>
            </a:extLst>
          </p:cNvPr>
          <p:cNvSpPr/>
          <p:nvPr/>
        </p:nvSpPr>
        <p:spPr>
          <a:xfrm>
            <a:off x="0" y="2305166"/>
            <a:ext cx="4919133" cy="605487"/>
          </a:xfrm>
          <a:prstGeom prst="rect">
            <a:avLst/>
          </a:prstGeom>
          <a:solidFill>
            <a:srgbClr val="E7E6E6"/>
          </a:solidFill>
          <a:ln>
            <a:solidFill>
              <a:srgbClr val="E7E6E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E609BB9A-77B4-437D-831A-6ADE1750CEBA}"/>
              </a:ext>
            </a:extLst>
          </p:cNvPr>
          <p:cNvSpPr/>
          <p:nvPr/>
        </p:nvSpPr>
        <p:spPr>
          <a:xfrm>
            <a:off x="4471252" y="2033906"/>
            <a:ext cx="1061384" cy="106138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3" name="Picture Placeholder 28" descr="Pencil">
            <a:extLst>
              <a:ext uri="{FF2B5EF4-FFF2-40B4-BE49-F238E27FC236}">
                <a16:creationId xmlns:a16="http://schemas.microsoft.com/office/drawing/2014/main" id="{085741A6-D18F-41F8-A2F7-7E8CFA5FD018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rcRect/>
          <a:stretch>
            <a:fillRect/>
          </a:stretch>
        </p:blipFill>
        <p:spPr>
          <a:xfrm>
            <a:off x="4699200" y="2244397"/>
            <a:ext cx="605487" cy="605487"/>
          </a:xfrm>
          <a:prstGeom prst="rect">
            <a:avLst/>
          </a:prstGeom>
          <a:noFill/>
        </p:spPr>
      </p:pic>
      <p:sp>
        <p:nvSpPr>
          <p:cNvPr id="24" name="Rectangle 23">
            <a:extLst>
              <a:ext uri="{FF2B5EF4-FFF2-40B4-BE49-F238E27FC236}">
                <a16:creationId xmlns:a16="http://schemas.microsoft.com/office/drawing/2014/main" id="{41E46538-6BB7-4AF2-B2C9-B9B777D6B716}"/>
              </a:ext>
            </a:extLst>
          </p:cNvPr>
          <p:cNvSpPr/>
          <p:nvPr/>
        </p:nvSpPr>
        <p:spPr>
          <a:xfrm>
            <a:off x="5892971" y="4067793"/>
            <a:ext cx="6091238" cy="174413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2D76DCB0-65DF-42E1-9E3C-A33B57441672}"/>
              </a:ext>
            </a:extLst>
          </p:cNvPr>
          <p:cNvSpPr/>
          <p:nvPr/>
        </p:nvSpPr>
        <p:spPr>
          <a:xfrm>
            <a:off x="1089" y="5061095"/>
            <a:ext cx="4919133" cy="605487"/>
          </a:xfrm>
          <a:prstGeom prst="rect">
            <a:avLst/>
          </a:prstGeom>
          <a:solidFill>
            <a:srgbClr val="E7E6E6"/>
          </a:solidFill>
          <a:ln>
            <a:solidFill>
              <a:srgbClr val="E7E6E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22558E0E-81C6-4AAB-B18B-2F5D1D9547F5}"/>
              </a:ext>
            </a:extLst>
          </p:cNvPr>
          <p:cNvSpPr/>
          <p:nvPr/>
        </p:nvSpPr>
        <p:spPr>
          <a:xfrm>
            <a:off x="4472341" y="4789835"/>
            <a:ext cx="1061384" cy="106138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7" name="Picture Placeholder 28" descr="Pencil">
            <a:extLst>
              <a:ext uri="{FF2B5EF4-FFF2-40B4-BE49-F238E27FC236}">
                <a16:creationId xmlns:a16="http://schemas.microsoft.com/office/drawing/2014/main" id="{61B7196F-1515-45D9-B4EE-37C2BFE86451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rcRect/>
          <a:stretch>
            <a:fillRect/>
          </a:stretch>
        </p:blipFill>
        <p:spPr>
          <a:xfrm>
            <a:off x="4700289" y="5000326"/>
            <a:ext cx="605487" cy="605487"/>
          </a:xfrm>
          <a:prstGeom prst="rect">
            <a:avLst/>
          </a:prstGeom>
          <a:noFill/>
        </p:spPr>
      </p:pic>
      <p:sp>
        <p:nvSpPr>
          <p:cNvPr id="35" name="Content Placeholder 4">
            <a:extLst>
              <a:ext uri="{FF2B5EF4-FFF2-40B4-BE49-F238E27FC236}">
                <a16:creationId xmlns:a16="http://schemas.microsoft.com/office/drawing/2014/main" id="{70C80DEA-F331-4866-AFD4-EA5E2AA34502}"/>
              </a:ext>
            </a:extLst>
          </p:cNvPr>
          <p:cNvSpPr txBox="1">
            <a:spLocks/>
          </p:cNvSpPr>
          <p:nvPr/>
        </p:nvSpPr>
        <p:spPr>
          <a:xfrm>
            <a:off x="592233" y="2373720"/>
            <a:ext cx="3445566" cy="495389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marL="0" indent="0" algn="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b="1" kern="1200" cap="all" baseline="0">
                <a:solidFill>
                  <a:schemeClr val="accent1"/>
                </a:solidFill>
                <a:latin typeface="+mj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/>
              <a:t>voice annotation</a:t>
            </a:r>
            <a:endParaRPr lang="en-US" dirty="0"/>
          </a:p>
        </p:txBody>
      </p:sp>
      <p:sp>
        <p:nvSpPr>
          <p:cNvPr id="36" name="Content Placeholder 4">
            <a:extLst>
              <a:ext uri="{FF2B5EF4-FFF2-40B4-BE49-F238E27FC236}">
                <a16:creationId xmlns:a16="http://schemas.microsoft.com/office/drawing/2014/main" id="{88F21E88-7BC3-45A4-8D95-361DC3AB6399}"/>
              </a:ext>
            </a:extLst>
          </p:cNvPr>
          <p:cNvSpPr txBox="1">
            <a:spLocks/>
          </p:cNvSpPr>
          <p:nvPr/>
        </p:nvSpPr>
        <p:spPr>
          <a:xfrm>
            <a:off x="641220" y="5110424"/>
            <a:ext cx="3445566" cy="495389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marL="0" indent="0" algn="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b="1" kern="1200" cap="all" baseline="0">
                <a:solidFill>
                  <a:schemeClr val="accent1"/>
                </a:solidFill>
                <a:latin typeface="+mj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/>
              <a:t>Sketchpad</a:t>
            </a:r>
            <a:endParaRPr lang="en-US" dirty="0"/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E4DD5C77-EB72-4C03-B7B9-353D1E0C88EE}"/>
              </a:ext>
            </a:extLst>
          </p:cNvPr>
          <p:cNvSpPr/>
          <p:nvPr/>
        </p:nvSpPr>
        <p:spPr>
          <a:xfrm>
            <a:off x="0" y="3684273"/>
            <a:ext cx="4919133" cy="605487"/>
          </a:xfrm>
          <a:prstGeom prst="rect">
            <a:avLst/>
          </a:prstGeom>
          <a:solidFill>
            <a:srgbClr val="E7E6E6"/>
          </a:solidFill>
          <a:ln>
            <a:solidFill>
              <a:srgbClr val="E7E6E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3505F164-00C3-4DA2-ADF1-136783C39C61}"/>
              </a:ext>
            </a:extLst>
          </p:cNvPr>
          <p:cNvSpPr/>
          <p:nvPr/>
        </p:nvSpPr>
        <p:spPr>
          <a:xfrm>
            <a:off x="4471252" y="3413013"/>
            <a:ext cx="1061384" cy="106138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3" name="Picture Placeholder 28" descr="Pencil">
            <a:extLst>
              <a:ext uri="{FF2B5EF4-FFF2-40B4-BE49-F238E27FC236}">
                <a16:creationId xmlns:a16="http://schemas.microsoft.com/office/drawing/2014/main" id="{890B8CE7-4C2E-4236-BC07-98A10C997939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rcRect/>
          <a:stretch>
            <a:fillRect/>
          </a:stretch>
        </p:blipFill>
        <p:spPr>
          <a:xfrm>
            <a:off x="4699200" y="3623504"/>
            <a:ext cx="605487" cy="605487"/>
          </a:xfrm>
          <a:prstGeom prst="rect">
            <a:avLst/>
          </a:prstGeom>
          <a:noFill/>
        </p:spPr>
      </p:pic>
      <p:sp>
        <p:nvSpPr>
          <p:cNvPr id="44" name="Content Placeholder 4">
            <a:extLst>
              <a:ext uri="{FF2B5EF4-FFF2-40B4-BE49-F238E27FC236}">
                <a16:creationId xmlns:a16="http://schemas.microsoft.com/office/drawing/2014/main" id="{C119CC34-340B-43EB-85C6-6E9D1C091617}"/>
              </a:ext>
            </a:extLst>
          </p:cNvPr>
          <p:cNvSpPr txBox="1">
            <a:spLocks/>
          </p:cNvSpPr>
          <p:nvPr/>
        </p:nvSpPr>
        <p:spPr>
          <a:xfrm>
            <a:off x="592233" y="3752827"/>
            <a:ext cx="3445566" cy="495389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marL="0" indent="0" algn="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b="1" kern="1200" cap="all" baseline="0">
                <a:solidFill>
                  <a:schemeClr val="accent1"/>
                </a:solidFill>
                <a:latin typeface="+mj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/>
              <a:t>Madcow</a:t>
            </a:r>
            <a:endParaRPr lang="en-US" dirty="0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B767F884-0099-4E6C-BA18-60AD3F6EEFD3}"/>
              </a:ext>
            </a:extLst>
          </p:cNvPr>
          <p:cNvCxnSpPr/>
          <p:nvPr/>
        </p:nvCxnSpPr>
        <p:spPr>
          <a:xfrm>
            <a:off x="6298782" y="2244397"/>
            <a:ext cx="0" cy="370043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Content Placeholder 4">
            <a:extLst>
              <a:ext uri="{FF2B5EF4-FFF2-40B4-BE49-F238E27FC236}">
                <a16:creationId xmlns:a16="http://schemas.microsoft.com/office/drawing/2014/main" id="{15CA80E8-E8B4-4186-8623-E61C2E086011}"/>
              </a:ext>
            </a:extLst>
          </p:cNvPr>
          <p:cNvSpPr txBox="1">
            <a:spLocks/>
          </p:cNvSpPr>
          <p:nvPr/>
        </p:nvSpPr>
        <p:spPr>
          <a:xfrm>
            <a:off x="6675581" y="1220324"/>
            <a:ext cx="4937211" cy="4927897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marL="0" indent="0" algn="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b="1" kern="1200" cap="all" baseline="0">
                <a:solidFill>
                  <a:schemeClr val="accent1"/>
                </a:solidFill>
                <a:latin typeface="+mj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 algn="l">
              <a:buFont typeface="Wingdings" panose="05000000000000000000" pitchFamily="2" charset="2"/>
              <a:buChar char="Ø"/>
            </a:pPr>
            <a:r>
              <a:rPr lang="en-US" sz="2800" dirty="0"/>
              <a:t>The problem is:-</a:t>
            </a:r>
          </a:p>
          <a:p>
            <a:pPr marL="914400" lvl="1" indent="-457200" algn="l">
              <a:buFont typeface="Arial" panose="020B0604020202020204" pitchFamily="34" charset="0"/>
              <a:buChar char="•"/>
            </a:pPr>
            <a:r>
              <a:rPr lang="en-US" sz="3000" dirty="0"/>
              <a:t>Not open source</a:t>
            </a:r>
          </a:p>
          <a:p>
            <a:pPr marL="914400" lvl="1" indent="-457200" algn="l">
              <a:buFont typeface="Arial" panose="020B0604020202020204" pitchFamily="34" charset="0"/>
              <a:buChar char="•"/>
            </a:pPr>
            <a:r>
              <a:rPr lang="en-US" sz="3000" dirty="0"/>
              <a:t>Not for dynamic pages</a:t>
            </a:r>
          </a:p>
          <a:p>
            <a:pPr algn="l"/>
            <a:endParaRPr lang="en-US" sz="28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5F35EE50-3A94-480B-BE29-60DA9B510935}"/>
              </a:ext>
            </a:extLst>
          </p:cNvPr>
          <p:cNvSpPr/>
          <p:nvPr/>
        </p:nvSpPr>
        <p:spPr>
          <a:xfrm>
            <a:off x="309716" y="6148221"/>
            <a:ext cx="1356852" cy="6054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15544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6" dur="500"/>
                                        <p:tgtEl>
                                          <p:spTgt spid="4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1" dur="500"/>
                                        <p:tgtEl>
                                          <p:spTgt spid="4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2" grpId="0" animBg="1"/>
      <p:bldP spid="25" grpId="0" animBg="1"/>
      <p:bldP spid="26" grpId="0" animBg="1"/>
      <p:bldP spid="35" grpId="0"/>
      <p:bldP spid="36" grpId="0"/>
      <p:bldP spid="41" grpId="0" animBg="1"/>
      <p:bldP spid="42" grpId="0" animBg="1"/>
      <p:bldP spid="4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63C2D9-0850-4620-BE32-11F44A9276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Contributions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93A6F33C-3AFE-474E-AC15-C00F368C3C6A}"/>
              </a:ext>
            </a:extLst>
          </p:cNvPr>
          <p:cNvSpPr>
            <a:spLocks noGrp="1"/>
          </p:cNvSpPr>
          <p:nvPr>
            <p:ph idx="15"/>
          </p:nvPr>
        </p:nvSpPr>
        <p:spPr/>
        <p:txBody>
          <a:bodyPr/>
          <a:lstStyle/>
          <a:p>
            <a:r>
              <a:rPr lang="en-GB" sz="1800" dirty="0"/>
              <a:t>Framework</a:t>
            </a:r>
            <a:endParaRPr lang="en-US" dirty="0"/>
          </a:p>
        </p:txBody>
      </p:sp>
      <p:pic>
        <p:nvPicPr>
          <p:cNvPr id="29" name="Picture Placeholder 28" descr="Pencil">
            <a:extLst>
              <a:ext uri="{FF2B5EF4-FFF2-40B4-BE49-F238E27FC236}">
                <a16:creationId xmlns:a16="http://schemas.microsoft.com/office/drawing/2014/main" id="{F0E35123-11A3-CD40-A44F-8A81B9105639}"/>
              </a:ext>
            </a:extLst>
          </p:cNvPr>
          <p:cNvPicPr>
            <a:picLocks noGrp="1" noChangeAspect="1"/>
          </p:cNvPicPr>
          <p:nvPr>
            <p:ph type="pic" sz="quarter" idx="2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p:blipFill>
        <p:spPr/>
      </p:pic>
      <p:pic>
        <p:nvPicPr>
          <p:cNvPr id="11" name="Content Placeholder 10">
            <a:extLst>
              <a:ext uri="{FF2B5EF4-FFF2-40B4-BE49-F238E27FC236}">
                <a16:creationId xmlns:a16="http://schemas.microsoft.com/office/drawing/2014/main" id="{675C989B-FEAD-4F87-BB11-CCE610C61F0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5"/>
          <a:stretch>
            <a:fillRect/>
          </a:stretch>
        </p:blipFill>
        <p:spPr>
          <a:xfrm>
            <a:off x="570075" y="3478287"/>
            <a:ext cx="4538689" cy="1853182"/>
          </a:xfrm>
        </p:spPr>
      </p:pic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43C39616-1DCE-4F0C-9BE5-375BB3488879}"/>
              </a:ext>
            </a:extLst>
          </p:cNvPr>
          <p:cNvPicPr>
            <a:picLocks noGrp="1" noChangeAspect="1"/>
          </p:cNvPicPr>
          <p:nvPr>
            <p:ph idx="19"/>
          </p:nvPr>
        </p:nvPicPr>
        <p:blipFill>
          <a:blip r:embed="rId6"/>
          <a:stretch>
            <a:fillRect/>
          </a:stretch>
        </p:blipFill>
        <p:spPr>
          <a:xfrm>
            <a:off x="7678627" y="1166957"/>
            <a:ext cx="3204003" cy="3316143"/>
          </a:xfrm>
        </p:spPr>
      </p:pic>
      <p:pic>
        <p:nvPicPr>
          <p:cNvPr id="31" name="Picture Placeholder 30" descr="Laptop">
            <a:extLst>
              <a:ext uri="{FF2B5EF4-FFF2-40B4-BE49-F238E27FC236}">
                <a16:creationId xmlns:a16="http://schemas.microsoft.com/office/drawing/2014/main" id="{6BF407E9-98AE-2B40-90E3-1B14FC14FDB8}"/>
              </a:ext>
            </a:extLst>
          </p:cNvPr>
          <p:cNvPicPr>
            <a:picLocks noGrp="1" noChangeAspect="1"/>
          </p:cNvPicPr>
          <p:nvPr>
            <p:ph type="pic" sz="quarter" idx="22"/>
          </p:nvPr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rcRect/>
          <a:stretch>
            <a:fillRect/>
          </a:stretch>
        </p:blipFill>
        <p:spPr/>
      </p:pic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A1EE8A19-6968-4C81-B180-20FEF61ADEE1}"/>
              </a:ext>
            </a:extLst>
          </p:cNvPr>
          <p:cNvSpPr>
            <a:spLocks noGrp="1"/>
          </p:cNvSpPr>
          <p:nvPr>
            <p:ph idx="20"/>
          </p:nvPr>
        </p:nvSpPr>
        <p:spPr/>
        <p:txBody>
          <a:bodyPr/>
          <a:lstStyle/>
          <a:p>
            <a:pPr algn="l" rtl="0"/>
            <a:r>
              <a:rPr lang="en-GB" sz="1800" dirty="0"/>
              <a:t>Dynamic websites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A1C0347-C2C9-46A2-B7A6-9653B525F7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C71654-96A5-4280-94F3-931C61A9F92C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13BC3E2A-7818-484E-9858-53884F862C30}"/>
              </a:ext>
            </a:extLst>
          </p:cNvPr>
          <p:cNvSpPr/>
          <p:nvPr/>
        </p:nvSpPr>
        <p:spPr>
          <a:xfrm>
            <a:off x="279133" y="6160168"/>
            <a:ext cx="1501541" cy="61601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40364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2B397A1-6409-4D81-8D89-06FCC4DB3E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System Architecture</a:t>
            </a:r>
            <a:endParaRPr lang="en-US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74F6D7D7-58E0-4EB1-8D94-36076A581BFE}"/>
              </a:ext>
            </a:extLst>
          </p:cNvPr>
          <p:cNvSpPr/>
          <p:nvPr/>
        </p:nvSpPr>
        <p:spPr>
          <a:xfrm>
            <a:off x="0" y="1414914"/>
            <a:ext cx="12192000" cy="477413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C7B44B1A-07E3-433B-B5D2-51B7BF6BB96F}"/>
              </a:ext>
            </a:extLst>
          </p:cNvPr>
          <p:cNvSpPr/>
          <p:nvPr/>
        </p:nvSpPr>
        <p:spPr>
          <a:xfrm>
            <a:off x="510139" y="2536257"/>
            <a:ext cx="1790299" cy="2531444"/>
          </a:xfrm>
          <a:prstGeom prst="roundRect">
            <a:avLst/>
          </a:prstGeom>
          <a:solidFill>
            <a:srgbClr val="EBAE6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25CB3E5E-5A4F-4BD9-B0F0-61C84A1700D3}"/>
              </a:ext>
            </a:extLst>
          </p:cNvPr>
          <p:cNvSpPr/>
          <p:nvPr/>
        </p:nvSpPr>
        <p:spPr>
          <a:xfrm>
            <a:off x="4503064" y="1270535"/>
            <a:ext cx="1790299" cy="2531444"/>
          </a:xfrm>
          <a:prstGeom prst="roundRect">
            <a:avLst/>
          </a:prstGeom>
          <a:solidFill>
            <a:srgbClr val="EBAE6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29918EBF-CA78-4054-B211-E60F392E2ED7}"/>
              </a:ext>
            </a:extLst>
          </p:cNvPr>
          <p:cNvSpPr/>
          <p:nvPr/>
        </p:nvSpPr>
        <p:spPr>
          <a:xfrm>
            <a:off x="8534487" y="2721543"/>
            <a:ext cx="1790299" cy="2531444"/>
          </a:xfrm>
          <a:prstGeom prst="roundRect">
            <a:avLst/>
          </a:prstGeom>
          <a:solidFill>
            <a:srgbClr val="EBAE6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7886CA94-1F9F-4F7A-821F-0679108634A5}"/>
              </a:ext>
            </a:extLst>
          </p:cNvPr>
          <p:cNvSpPr/>
          <p:nvPr/>
        </p:nvSpPr>
        <p:spPr>
          <a:xfrm>
            <a:off x="4503063" y="4177364"/>
            <a:ext cx="1790299" cy="2531444"/>
          </a:xfrm>
          <a:prstGeom prst="roundRect">
            <a:avLst/>
          </a:prstGeom>
          <a:solidFill>
            <a:srgbClr val="EBAE6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A06E4E6B-A402-4F73-946E-229557F93076}"/>
              </a:ext>
            </a:extLst>
          </p:cNvPr>
          <p:cNvCxnSpPr>
            <a:endCxn id="13" idx="1"/>
          </p:cNvCxnSpPr>
          <p:nvPr/>
        </p:nvCxnSpPr>
        <p:spPr>
          <a:xfrm flipV="1">
            <a:off x="2300438" y="2536257"/>
            <a:ext cx="2202626" cy="50532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9268BDC0-02C6-4E1F-BC8C-0F53DAA3F755}"/>
              </a:ext>
            </a:extLst>
          </p:cNvPr>
          <p:cNvCxnSpPr>
            <a:stCxn id="13" idx="3"/>
          </p:cNvCxnSpPr>
          <p:nvPr/>
        </p:nvCxnSpPr>
        <p:spPr>
          <a:xfrm>
            <a:off x="6293363" y="2536257"/>
            <a:ext cx="2241124" cy="68820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E08959C6-0A9E-4A39-B929-17576FA2930F}"/>
              </a:ext>
            </a:extLst>
          </p:cNvPr>
          <p:cNvCxnSpPr>
            <a:stCxn id="14" idx="1"/>
          </p:cNvCxnSpPr>
          <p:nvPr/>
        </p:nvCxnSpPr>
        <p:spPr>
          <a:xfrm flipH="1" flipV="1">
            <a:off x="6293362" y="3349592"/>
            <a:ext cx="2241125" cy="63767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6C6515C0-4FFB-4D0E-B0EC-4EAB2DC2D574}"/>
              </a:ext>
            </a:extLst>
          </p:cNvPr>
          <p:cNvCxnSpPr>
            <a:endCxn id="12" idx="3"/>
          </p:cNvCxnSpPr>
          <p:nvPr/>
        </p:nvCxnSpPr>
        <p:spPr>
          <a:xfrm flipH="1">
            <a:off x="2300438" y="3241307"/>
            <a:ext cx="2202625" cy="56067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Connector: Curved 43">
            <a:extLst>
              <a:ext uri="{FF2B5EF4-FFF2-40B4-BE49-F238E27FC236}">
                <a16:creationId xmlns:a16="http://schemas.microsoft.com/office/drawing/2014/main" id="{91FF521C-D576-4932-AA4F-B91A6FE468E7}"/>
              </a:ext>
            </a:extLst>
          </p:cNvPr>
          <p:cNvCxnSpPr>
            <a:cxnSpLocks/>
            <a:endCxn id="12" idx="2"/>
          </p:cNvCxnSpPr>
          <p:nvPr/>
        </p:nvCxnSpPr>
        <p:spPr>
          <a:xfrm rot="10800000">
            <a:off x="1405289" y="5067702"/>
            <a:ext cx="3097774" cy="1028299"/>
          </a:xfrm>
          <a:prstGeom prst="curved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Box 50">
            <a:extLst>
              <a:ext uri="{FF2B5EF4-FFF2-40B4-BE49-F238E27FC236}">
                <a16:creationId xmlns:a16="http://schemas.microsoft.com/office/drawing/2014/main" id="{F96106E0-77EE-4DDA-B80D-BE08D3BBF042}"/>
              </a:ext>
            </a:extLst>
          </p:cNvPr>
          <p:cNvSpPr txBox="1"/>
          <p:nvPr/>
        </p:nvSpPr>
        <p:spPr>
          <a:xfrm>
            <a:off x="789140" y="2695694"/>
            <a:ext cx="1193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Client Side</a:t>
            </a:r>
          </a:p>
        </p:txBody>
      </p:sp>
      <p:cxnSp>
        <p:nvCxnSpPr>
          <p:cNvPr id="58" name="Straight Arrow Connector 57">
            <a:extLst>
              <a:ext uri="{FF2B5EF4-FFF2-40B4-BE49-F238E27FC236}">
                <a16:creationId xmlns:a16="http://schemas.microsoft.com/office/drawing/2014/main" id="{04EB6675-9049-4B67-9FBF-68F2172897C6}"/>
              </a:ext>
            </a:extLst>
          </p:cNvPr>
          <p:cNvCxnSpPr>
            <a:endCxn id="15" idx="1"/>
          </p:cNvCxnSpPr>
          <p:nvPr/>
        </p:nvCxnSpPr>
        <p:spPr>
          <a:xfrm>
            <a:off x="1793240" y="5074920"/>
            <a:ext cx="2709823" cy="36816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TextBox 58">
            <a:extLst>
              <a:ext uri="{FF2B5EF4-FFF2-40B4-BE49-F238E27FC236}">
                <a16:creationId xmlns:a16="http://schemas.microsoft.com/office/drawing/2014/main" id="{781F72D5-C6CA-43C9-862C-0240B1171ED4}"/>
              </a:ext>
            </a:extLst>
          </p:cNvPr>
          <p:cNvSpPr txBox="1"/>
          <p:nvPr/>
        </p:nvSpPr>
        <p:spPr>
          <a:xfrm>
            <a:off x="4628413" y="1413577"/>
            <a:ext cx="16456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NodeJS server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85ACD976-9907-4405-8221-1044E94C7A1D}"/>
              </a:ext>
            </a:extLst>
          </p:cNvPr>
          <p:cNvSpPr txBox="1"/>
          <p:nvPr/>
        </p:nvSpPr>
        <p:spPr>
          <a:xfrm>
            <a:off x="8839065" y="2880360"/>
            <a:ext cx="1193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Database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7BA497FC-6582-495F-9F68-EDF4FD2753AB}"/>
              </a:ext>
            </a:extLst>
          </p:cNvPr>
          <p:cNvSpPr txBox="1"/>
          <p:nvPr/>
        </p:nvSpPr>
        <p:spPr>
          <a:xfrm>
            <a:off x="4647663" y="4375406"/>
            <a:ext cx="15395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Python Server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8D3A7731-177B-4D76-BAAD-EC4D4A87B8EC}"/>
              </a:ext>
            </a:extLst>
          </p:cNvPr>
          <p:cNvSpPr txBox="1"/>
          <p:nvPr/>
        </p:nvSpPr>
        <p:spPr>
          <a:xfrm>
            <a:off x="4628413" y="6242047"/>
            <a:ext cx="15395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NLP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28DF8EDA-B5C1-4FF0-87B4-69990021CA2A}"/>
              </a:ext>
            </a:extLst>
          </p:cNvPr>
          <p:cNvSpPr txBox="1"/>
          <p:nvPr/>
        </p:nvSpPr>
        <p:spPr>
          <a:xfrm>
            <a:off x="789139" y="4645367"/>
            <a:ext cx="1193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JavaScript</a:t>
            </a:r>
          </a:p>
        </p:txBody>
      </p:sp>
      <p:pic>
        <p:nvPicPr>
          <p:cNvPr id="71" name="Picture 70">
            <a:extLst>
              <a:ext uri="{FF2B5EF4-FFF2-40B4-BE49-F238E27FC236}">
                <a16:creationId xmlns:a16="http://schemas.microsoft.com/office/drawing/2014/main" id="{6948D90C-6C66-40A9-91D7-92D6DCF685A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69173" y="2158294"/>
            <a:ext cx="1534995" cy="938985"/>
          </a:xfrm>
          <a:prstGeom prst="rect">
            <a:avLst/>
          </a:prstGeom>
        </p:spPr>
      </p:pic>
      <p:pic>
        <p:nvPicPr>
          <p:cNvPr id="77" name="Picture 76">
            <a:extLst>
              <a:ext uri="{FF2B5EF4-FFF2-40B4-BE49-F238E27FC236}">
                <a16:creationId xmlns:a16="http://schemas.microsoft.com/office/drawing/2014/main" id="{156B3A16-A585-4110-86ED-9A7EC1BD051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3290" y="3193365"/>
            <a:ext cx="793899" cy="793899"/>
          </a:xfrm>
          <a:prstGeom prst="rect">
            <a:avLst/>
          </a:prstGeom>
        </p:spPr>
      </p:pic>
      <p:pic>
        <p:nvPicPr>
          <p:cNvPr id="79" name="Picture 78">
            <a:extLst>
              <a:ext uri="{FF2B5EF4-FFF2-40B4-BE49-F238E27FC236}">
                <a16:creationId xmlns:a16="http://schemas.microsoft.com/office/drawing/2014/main" id="{F36286CB-0C65-4461-AE5B-6FBBB544BF5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17580" y="3841725"/>
            <a:ext cx="792681" cy="689288"/>
          </a:xfrm>
          <a:prstGeom prst="rect">
            <a:avLst/>
          </a:prstGeom>
        </p:spPr>
      </p:pic>
      <p:pic>
        <p:nvPicPr>
          <p:cNvPr id="81" name="Picture 80">
            <a:extLst>
              <a:ext uri="{FF2B5EF4-FFF2-40B4-BE49-F238E27FC236}">
                <a16:creationId xmlns:a16="http://schemas.microsoft.com/office/drawing/2014/main" id="{CABDD647-8AAA-4AED-8FAF-639A35737E2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706538" y="3463271"/>
            <a:ext cx="1446196" cy="1446196"/>
          </a:xfrm>
          <a:prstGeom prst="rect">
            <a:avLst/>
          </a:prstGeom>
        </p:spPr>
      </p:pic>
      <p:pic>
        <p:nvPicPr>
          <p:cNvPr id="83" name="Picture 82">
            <a:extLst>
              <a:ext uri="{FF2B5EF4-FFF2-40B4-BE49-F238E27FC236}">
                <a16:creationId xmlns:a16="http://schemas.microsoft.com/office/drawing/2014/main" id="{F208690D-A57A-4E55-857E-3738F51F9FA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656788" y="5252987"/>
            <a:ext cx="1482848" cy="530582"/>
          </a:xfrm>
          <a:prstGeom prst="rect">
            <a:avLst/>
          </a:prstGeom>
        </p:spPr>
      </p:pic>
      <p:sp>
        <p:nvSpPr>
          <p:cNvPr id="84" name="Rectangle 83">
            <a:extLst>
              <a:ext uri="{FF2B5EF4-FFF2-40B4-BE49-F238E27FC236}">
                <a16:creationId xmlns:a16="http://schemas.microsoft.com/office/drawing/2014/main" id="{230C68DF-14D7-43F6-B7FA-91B532355E06}"/>
              </a:ext>
            </a:extLst>
          </p:cNvPr>
          <p:cNvSpPr/>
          <p:nvPr/>
        </p:nvSpPr>
        <p:spPr>
          <a:xfrm>
            <a:off x="385011" y="6189044"/>
            <a:ext cx="1299410" cy="51976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3676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68E080F-ED42-4D21-A10F-2E7CDE56F9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C71654-96A5-4280-94F3-931C61A9F92C}" type="slidenum">
              <a:rPr lang="en-US" noProof="0" smtClean="0"/>
              <a:pPr/>
              <a:t>7</a:t>
            </a:fld>
            <a:endParaRPr lang="en-US" noProof="0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9DB7F42B-DAC4-4CCA-8B4E-D7AC3356F3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Frontend</a:t>
            </a:r>
          </a:p>
        </p:txBody>
      </p:sp>
      <p:pic>
        <p:nvPicPr>
          <p:cNvPr id="11" name="Content Placeholder 10">
            <a:extLst>
              <a:ext uri="{FF2B5EF4-FFF2-40B4-BE49-F238E27FC236}">
                <a16:creationId xmlns:a16="http://schemas.microsoft.com/office/drawing/2014/main" id="{DE15DCEC-A7C9-4AAA-862C-8725D028132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607414" y="409967"/>
            <a:ext cx="2232589" cy="2232589"/>
          </a:xfrm>
        </p:spPr>
      </p:pic>
      <p:sp>
        <p:nvSpPr>
          <p:cNvPr id="16" name="Content Placeholder 4">
            <a:extLst>
              <a:ext uri="{FF2B5EF4-FFF2-40B4-BE49-F238E27FC236}">
                <a16:creationId xmlns:a16="http://schemas.microsoft.com/office/drawing/2014/main" id="{C117FBD2-079B-45AA-9265-1CB1C8034E35}"/>
              </a:ext>
            </a:extLst>
          </p:cNvPr>
          <p:cNvSpPr txBox="1">
            <a:spLocks/>
          </p:cNvSpPr>
          <p:nvPr/>
        </p:nvSpPr>
        <p:spPr>
          <a:xfrm>
            <a:off x="515938" y="2026084"/>
            <a:ext cx="4937211" cy="3362859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marL="0" indent="0" algn="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b="1" kern="1200" cap="all" baseline="0">
                <a:solidFill>
                  <a:schemeClr val="accent1"/>
                </a:solidFill>
                <a:latin typeface="+mj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 algn="l">
              <a:buFont typeface="Wingdings" panose="05000000000000000000" pitchFamily="2" charset="2"/>
              <a:buChar char="Ø"/>
            </a:pPr>
            <a:r>
              <a:rPr lang="en-US" sz="2800" dirty="0"/>
              <a:t>Content script</a:t>
            </a:r>
          </a:p>
          <a:p>
            <a:pPr marL="285750" indent="-285750" algn="l">
              <a:buFont typeface="Wingdings" panose="05000000000000000000" pitchFamily="2" charset="2"/>
              <a:buChar char="Ø"/>
            </a:pPr>
            <a:endParaRPr lang="en-US" sz="2800" dirty="0"/>
          </a:p>
          <a:p>
            <a:pPr marL="285750" indent="-285750" algn="l">
              <a:buFont typeface="Wingdings" panose="05000000000000000000" pitchFamily="2" charset="2"/>
              <a:buChar char="Ø"/>
            </a:pPr>
            <a:r>
              <a:rPr lang="en-US" sz="2800" dirty="0"/>
              <a:t>Background</a:t>
            </a:r>
          </a:p>
          <a:p>
            <a:pPr marL="285750" indent="-285750" algn="l">
              <a:buFont typeface="Wingdings" panose="05000000000000000000" pitchFamily="2" charset="2"/>
              <a:buChar char="Ø"/>
            </a:pPr>
            <a:endParaRPr lang="en-US" sz="2800" dirty="0"/>
          </a:p>
          <a:p>
            <a:pPr marL="285750" indent="-285750" algn="l">
              <a:buFont typeface="Wingdings" panose="05000000000000000000" pitchFamily="2" charset="2"/>
              <a:buChar char="Ø"/>
            </a:pPr>
            <a:r>
              <a:rPr lang="en-US" sz="2800" dirty="0"/>
              <a:t>action popup</a:t>
            </a:r>
          </a:p>
          <a:p>
            <a:pPr marL="285750" indent="-285750" algn="l">
              <a:buFont typeface="Wingdings" panose="05000000000000000000" pitchFamily="2" charset="2"/>
              <a:buChar char="Ø"/>
            </a:pPr>
            <a:endParaRPr lang="en-US" sz="2800" dirty="0"/>
          </a:p>
          <a:p>
            <a:pPr marL="285750" indent="-285750" algn="l">
              <a:buFont typeface="Wingdings" panose="05000000000000000000" pitchFamily="2" charset="2"/>
              <a:buChar char="Ø"/>
            </a:pPr>
            <a:r>
              <a:rPr lang="en-US" sz="2800" dirty="0"/>
              <a:t>Main annotation page</a:t>
            </a:r>
            <a:endParaRPr lang="en-GB" sz="2800" dirty="0"/>
          </a:p>
        </p:txBody>
      </p:sp>
      <p:pic>
        <p:nvPicPr>
          <p:cNvPr id="26" name="Content Placeholder 6">
            <a:extLst>
              <a:ext uri="{FF2B5EF4-FFF2-40B4-BE49-F238E27FC236}">
                <a16:creationId xmlns:a16="http://schemas.microsoft.com/office/drawing/2014/main" id="{152048B7-06BB-48FC-8432-E194DB1C761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01629" y="3890882"/>
            <a:ext cx="2038374" cy="17725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6467F914-1914-432F-9B64-F18F21B7F8F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77161" y="4547087"/>
            <a:ext cx="2490196" cy="2232589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C38CAA55-7C43-4476-82CF-2162A3DA660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180936" y="2827304"/>
            <a:ext cx="2203563" cy="1492327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1BD31D91-554D-49B7-9A59-AD58BD4BBBB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515958">
            <a:off x="6699987" y="440968"/>
            <a:ext cx="2786152" cy="28511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4365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C50832-0B36-43C5-98EC-4CD165D787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solidFill>
                  <a:schemeClr val="bg2">
                    <a:lumMod val="10000"/>
                  </a:schemeClr>
                </a:solidFill>
              </a:rPr>
              <a:t>Backend</a:t>
            </a:r>
            <a:endParaRPr lang="en-US" dirty="0"/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0B0D8878-4422-4140-A733-AF339CBB6C6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8539376" y="1089569"/>
            <a:ext cx="2285935" cy="1398350"/>
          </a:xfr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B5C6BAC-F3F8-4AA0-B332-02F6635713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C71654-96A5-4280-94F3-931C61A9F92C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E68B63A3-E9DC-48E3-8EEB-E4420808B9C4}"/>
              </a:ext>
            </a:extLst>
          </p:cNvPr>
          <p:cNvSpPr/>
          <p:nvPr/>
        </p:nvSpPr>
        <p:spPr>
          <a:xfrm>
            <a:off x="336884" y="5990238"/>
            <a:ext cx="1434164" cy="73633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1E543C81-676D-484C-AC92-6EDA24B55A8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70902" y="2941188"/>
            <a:ext cx="2791183" cy="998720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861F30AC-40F9-49E8-9BC3-E64F52598D3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455051" y="4020222"/>
            <a:ext cx="2622884" cy="2622884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3FD76951-DE67-41FF-ACD5-49EF383FFF34}"/>
              </a:ext>
            </a:extLst>
          </p:cNvPr>
          <p:cNvSpPr txBox="1"/>
          <p:nvPr/>
        </p:nvSpPr>
        <p:spPr>
          <a:xfrm>
            <a:off x="840657" y="2317163"/>
            <a:ext cx="3274142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sz="2800" dirty="0">
                <a:solidFill>
                  <a:schemeClr val="accent1">
                    <a:lumMod val="75000"/>
                  </a:schemeClr>
                </a:solidFill>
              </a:rPr>
              <a:t>NodeJS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endParaRPr lang="en-US" sz="2800" dirty="0">
              <a:solidFill>
                <a:schemeClr val="accent1">
                  <a:lumMod val="75000"/>
                </a:schemeClr>
              </a:solidFill>
            </a:endParaRP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sz="2800" dirty="0">
                <a:solidFill>
                  <a:schemeClr val="accent1">
                    <a:lumMod val="75000"/>
                  </a:schemeClr>
                </a:solidFill>
              </a:rPr>
              <a:t>Python NLP 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endParaRPr lang="en-US" sz="2800" dirty="0">
              <a:solidFill>
                <a:schemeClr val="accent1">
                  <a:lumMod val="75000"/>
                </a:schemeClr>
              </a:solidFill>
            </a:endParaRP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sz="2800" dirty="0">
                <a:solidFill>
                  <a:schemeClr val="accent1">
                    <a:lumMod val="75000"/>
                  </a:schemeClr>
                </a:solidFill>
              </a:rPr>
              <a:t>Database</a:t>
            </a:r>
          </a:p>
        </p:txBody>
      </p:sp>
    </p:spTree>
    <p:extLst>
      <p:ext uri="{BB962C8B-B14F-4D97-AF65-F5344CB8AC3E}">
        <p14:creationId xmlns:p14="http://schemas.microsoft.com/office/powerpoint/2010/main" val="26193133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"/>
                            </p:stCondLst>
                            <p:childTnLst>
                              <p:par>
                                <p:cTn id="3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C50832-0B36-43C5-98EC-4CD165D787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solidFill>
                  <a:schemeClr val="bg2">
                    <a:lumMod val="10000"/>
                  </a:schemeClr>
                </a:solidFill>
              </a:rPr>
              <a:t>NodeJS</a:t>
            </a:r>
            <a:endParaRPr lang="en-US" dirty="0"/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0B0D8878-4422-4140-A733-AF339CBB6C6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7945889" y="1272443"/>
            <a:ext cx="3417807" cy="2090737"/>
          </a:xfr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B5C6BAC-F3F8-4AA0-B332-02F6635713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C71654-96A5-4280-94F3-931C61A9F92C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E68B63A3-E9DC-48E3-8EEB-E4420808B9C4}"/>
              </a:ext>
            </a:extLst>
          </p:cNvPr>
          <p:cNvSpPr/>
          <p:nvPr/>
        </p:nvSpPr>
        <p:spPr>
          <a:xfrm>
            <a:off x="336884" y="5990238"/>
            <a:ext cx="1434164" cy="73633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D15331EE-D9C5-45CC-817D-2970FFD5F631}"/>
              </a:ext>
            </a:extLst>
          </p:cNvPr>
          <p:cNvSpPr/>
          <p:nvPr/>
        </p:nvSpPr>
        <p:spPr>
          <a:xfrm>
            <a:off x="503870" y="2317811"/>
            <a:ext cx="1693333" cy="922867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Router</a:t>
            </a: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5CE61A06-20A8-4E36-972C-918BECD6FA89}"/>
              </a:ext>
            </a:extLst>
          </p:cNvPr>
          <p:cNvSpPr/>
          <p:nvPr/>
        </p:nvSpPr>
        <p:spPr>
          <a:xfrm>
            <a:off x="2609156" y="2317811"/>
            <a:ext cx="1693333" cy="922867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Controller</a:t>
            </a: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9A67CCD5-EE7C-430D-82FB-A7078236AD26}"/>
              </a:ext>
            </a:extLst>
          </p:cNvPr>
          <p:cNvSpPr/>
          <p:nvPr/>
        </p:nvSpPr>
        <p:spPr>
          <a:xfrm>
            <a:off x="4740877" y="2317811"/>
            <a:ext cx="1693333" cy="922867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Services</a:t>
            </a: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6783CB18-FFAD-4DB8-B0EE-B359C04D415D}"/>
              </a:ext>
            </a:extLst>
          </p:cNvPr>
          <p:cNvCxnSpPr>
            <a:stCxn id="13" idx="3"/>
            <a:endCxn id="14" idx="1"/>
          </p:cNvCxnSpPr>
          <p:nvPr/>
        </p:nvCxnSpPr>
        <p:spPr>
          <a:xfrm>
            <a:off x="2197203" y="2779245"/>
            <a:ext cx="411953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CB09F924-6D50-4E35-84D8-64A5515B9467}"/>
              </a:ext>
            </a:extLst>
          </p:cNvPr>
          <p:cNvCxnSpPr>
            <a:cxnSpLocks/>
          </p:cNvCxnSpPr>
          <p:nvPr/>
        </p:nvCxnSpPr>
        <p:spPr>
          <a:xfrm>
            <a:off x="4302489" y="2638647"/>
            <a:ext cx="438388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65A4CA04-EB58-4878-B5DC-2A2DC5126A42}"/>
              </a:ext>
            </a:extLst>
          </p:cNvPr>
          <p:cNvCxnSpPr>
            <a:cxnSpLocks/>
          </p:cNvCxnSpPr>
          <p:nvPr/>
        </p:nvCxnSpPr>
        <p:spPr>
          <a:xfrm flipH="1">
            <a:off x="4302490" y="3005666"/>
            <a:ext cx="438387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4425D812-DBFA-4BD9-AADC-2DEC1026DEF6}"/>
              </a:ext>
            </a:extLst>
          </p:cNvPr>
          <p:cNvCxnSpPr>
            <a:cxnSpLocks/>
            <a:stCxn id="14" idx="2"/>
          </p:cNvCxnSpPr>
          <p:nvPr/>
        </p:nvCxnSpPr>
        <p:spPr>
          <a:xfrm>
            <a:off x="3455823" y="3240678"/>
            <a:ext cx="13217" cy="174638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Oval 43">
            <a:extLst>
              <a:ext uri="{FF2B5EF4-FFF2-40B4-BE49-F238E27FC236}">
                <a16:creationId xmlns:a16="http://schemas.microsoft.com/office/drawing/2014/main" id="{8DCFF3EA-72CE-45E4-A20E-4CB5BE30456D}"/>
              </a:ext>
            </a:extLst>
          </p:cNvPr>
          <p:cNvSpPr/>
          <p:nvPr/>
        </p:nvSpPr>
        <p:spPr>
          <a:xfrm>
            <a:off x="2984543" y="4987066"/>
            <a:ext cx="985850" cy="1003171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62120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0" dur="2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5" grpId="0" animBg="1"/>
      <p:bldP spid="44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Contoso v1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2C567A"/>
      </a:accent1>
      <a:accent2>
        <a:srgbClr val="0072C7"/>
      </a:accent2>
      <a:accent3>
        <a:srgbClr val="0D1D51"/>
      </a:accent3>
      <a:accent4>
        <a:srgbClr val="666666"/>
      </a:accent4>
      <a:accent5>
        <a:srgbClr val="3C76A6"/>
      </a:accent5>
      <a:accent6>
        <a:srgbClr val="1E44BC"/>
      </a:accent6>
      <a:hlink>
        <a:srgbClr val="0563C1"/>
      </a:hlink>
      <a:folHlink>
        <a:srgbClr val="954F72"/>
      </a:folHlink>
    </a:clrScheme>
    <a:fontScheme name="Contoso v1">
      <a:majorFont>
        <a:latin typeface="Corbel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F34076243_Blue spheres presentation_RVA_v5" id="{E4C0B511-76E7-4C07-AFEA-8FEA0A5A8C84}" vid="{3A463146-28EF-4F73-B63C-03710F66E2A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F111ED35F8CC479449609E8A0923A6" ma:contentTypeVersion="11" ma:contentTypeDescription="Create a new document." ma:contentTypeScope="" ma:versionID="9677210f24a1be23c92c90fd886aa0aa">
  <xsd:schema xmlns:xsd="http://www.w3.org/2001/XMLSchema" xmlns:xs="http://www.w3.org/2001/XMLSchema" xmlns:p="http://schemas.microsoft.com/office/2006/metadata/properties" xmlns:ns2="71af3243-3dd4-4a8d-8c0d-dd76da1f02a5" xmlns:ns3="16c05727-aa75-4e4a-9b5f-8a80a1165891" targetNamespace="http://schemas.microsoft.com/office/2006/metadata/properties" ma:root="true" ma:fieldsID="60e05723c5c1908df1a1a4ebf11d344e" ns2:_="" ns3:_="">
    <xsd:import namespace="71af3243-3dd4-4a8d-8c0d-dd76da1f02a5"/>
    <xsd:import namespace="16c05727-aa75-4e4a-9b5f-8a80a116589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2:MediaServiceAutoTags" minOccurs="0"/>
                <xsd:element ref="ns2:MediaServiceEventHashCode" minOccurs="0"/>
                <xsd:element ref="ns2:MediaServiceGenerationTim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af3243-3dd4-4a8d-8c0d-dd76da1f02a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fals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c05727-aa75-4e4a-9b5f-8a80a1165891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MediaServiceKeyPoints xmlns="71af3243-3dd4-4a8d-8c0d-dd76da1f02a5" xsi:nil="true"/>
  </documentManagement>
</p:properties>
</file>

<file path=customXml/itemProps1.xml><?xml version="1.0" encoding="utf-8"?>
<ds:datastoreItem xmlns:ds="http://schemas.openxmlformats.org/officeDocument/2006/customXml" ds:itemID="{B0C07E3D-60A7-4F4E-8208-D9CCD01982CB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631071E6-22AE-499A-B09C-BF21CF5F748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1af3243-3dd4-4a8d-8c0d-dd76da1f02a5"/>
    <ds:schemaRef ds:uri="16c05727-aa75-4e4a-9b5f-8a80a116589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CEA9B47F-3DD8-4645-81DC-B88780643C07}">
  <ds:schemaRefs>
    <ds:schemaRef ds:uri="http://schemas.microsoft.com/office/2006/metadata/properties"/>
    <ds:schemaRef ds:uri="http://schemas.microsoft.com/office/infopath/2007/PartnerControls"/>
    <ds:schemaRef ds:uri="71af3243-3dd4-4a8d-8c0d-dd76da1f02a5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Blue spheres presentation</Template>
  <TotalTime>704</TotalTime>
  <Words>238</Words>
  <Application>Microsoft Office PowerPoint</Application>
  <PresentationFormat>Widescreen</PresentationFormat>
  <Paragraphs>153</Paragraphs>
  <Slides>22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8" baseType="lpstr">
      <vt:lpstr>Arial</vt:lpstr>
      <vt:lpstr>Calibri</vt:lpstr>
      <vt:lpstr>Consolas</vt:lpstr>
      <vt:lpstr>Corbel</vt:lpstr>
      <vt:lpstr>Wingdings</vt:lpstr>
      <vt:lpstr>Office Theme</vt:lpstr>
      <vt:lpstr>Annotation System</vt:lpstr>
      <vt:lpstr>Introduction</vt:lpstr>
      <vt:lpstr>DEMO</vt:lpstr>
      <vt:lpstr>Related Work</vt:lpstr>
      <vt:lpstr>Contributions</vt:lpstr>
      <vt:lpstr>System Architecture</vt:lpstr>
      <vt:lpstr>Frontend</vt:lpstr>
      <vt:lpstr>Backend</vt:lpstr>
      <vt:lpstr>NodeJS</vt:lpstr>
      <vt:lpstr>Database - Mongo dB</vt:lpstr>
      <vt:lpstr>Python server using NLP</vt:lpstr>
      <vt:lpstr>User Interaction</vt:lpstr>
      <vt:lpstr>Add comment</vt:lpstr>
      <vt:lpstr>Show annotations</vt:lpstr>
      <vt:lpstr>Show annotations</vt:lpstr>
      <vt:lpstr>Show annotations</vt:lpstr>
      <vt:lpstr>PowerPoint Presentation</vt:lpstr>
      <vt:lpstr>PowerPoint Presentation</vt:lpstr>
      <vt:lpstr>PowerPoint Presentation</vt:lpstr>
      <vt:lpstr>Future Work</vt:lpstr>
      <vt:lpstr>conclusion</vt:lpstr>
      <vt:lpstr>Thank you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Annotation System</dc:title>
  <dc:creator>Mohammad Smadi</dc:creator>
  <cp:lastModifiedBy>Mohammad Smadi</cp:lastModifiedBy>
  <cp:revision>42</cp:revision>
  <dcterms:created xsi:type="dcterms:W3CDTF">2022-05-31T10:46:49Z</dcterms:created>
  <dcterms:modified xsi:type="dcterms:W3CDTF">2022-06-01T05:32:58Z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0x01010079F111ED35F8CC479449609E8A0923A6</vt:lpwstr>
  </property>
</Properties>
</file>