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90" r:id="rId12"/>
    <p:sldId id="270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1" r:id="rId34"/>
    <p:sldId id="292" r:id="rId35"/>
    <p:sldId id="293" r:id="rId36"/>
    <p:sldId id="267" r:id="rId37"/>
    <p:sldId id="26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6992C67-3ABA-4115-901B-73D42250A9FD}">
          <p14:sldIdLst>
            <p14:sldId id="256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90"/>
            <p14:sldId id="270"/>
            <p14:sldId id="269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1"/>
            <p14:sldId id="292"/>
            <p14:sldId id="293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C32"/>
    <a:srgbClr val="2A5A06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>
      <p:cViewPr varScale="1">
        <p:scale>
          <a:sx n="74" d="100"/>
          <a:sy n="74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95" y="4650640"/>
            <a:ext cx="732984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5566870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7ABC3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6015" y="374900"/>
            <a:ext cx="7329840" cy="706500"/>
          </a:xfrm>
        </p:spPr>
        <p:txBody>
          <a:bodyPr>
            <a:prstTxWarp prst="textArchDown">
              <a:avLst>
                <a:gd name="adj" fmla="val 270954"/>
              </a:avLst>
            </a:prstTxWarp>
            <a:normAutofit fontScale="90000"/>
          </a:bodyPr>
          <a:lstStyle/>
          <a:p>
            <a:r>
              <a:rPr lang="en-ZA" sz="6700" b="1" dirty="0" smtClean="0">
                <a:solidFill>
                  <a:srgbClr val="7ABC32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Rounded MT Bold" panose="020F0704030504030204" pitchFamily="34" charset="0"/>
              </a:rPr>
              <a:t>A</a:t>
            </a:r>
            <a:r>
              <a:rPr lang="en-ZA" sz="6700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Rounded MT Bold" panose="020F0704030504030204" pitchFamily="34" charset="0"/>
              </a:rPr>
              <a:t>D</a:t>
            </a:r>
            <a:r>
              <a:rPr lang="en-ZA" sz="6700" b="1" dirty="0" smtClean="0">
                <a:solidFill>
                  <a:srgbClr val="7ABC32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Rounded MT Bold" panose="020F0704030504030204" pitchFamily="34" charset="0"/>
              </a:rPr>
              <a:t>Follower</a:t>
            </a:r>
            <a:r>
              <a:rPr lang="en-ZA" sz="6700" b="1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Rounded MT Bold" panose="020F0704030504030204" pitchFamily="34" charset="0"/>
              </a:rPr>
              <a:t> </a:t>
            </a:r>
            <a:endParaRPr lang="en-US" sz="4800" b="1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 Rounded MT Bold" panose="020F07040305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490" y="5566870"/>
            <a:ext cx="3359510" cy="12911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3555" y="541416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/>
              <a:t>By: </a:t>
            </a:r>
            <a:r>
              <a:rPr lang="en-US" sz="2400" b="1" dirty="0" err="1"/>
              <a:t>Ghadeer</a:t>
            </a:r>
            <a:r>
              <a:rPr lang="en-US" sz="2400" b="1" dirty="0"/>
              <a:t> </a:t>
            </a:r>
            <a:r>
              <a:rPr lang="en-US" sz="2400" b="1" dirty="0" err="1"/>
              <a:t>Aqra</a:t>
            </a:r>
            <a:r>
              <a:rPr lang="en-US" sz="2400" b="1" dirty="0"/>
              <a:t> &amp; </a:t>
            </a:r>
            <a:r>
              <a:rPr lang="en-US" sz="2400" b="1" dirty="0" err="1"/>
              <a:t>Marah</a:t>
            </a:r>
            <a:r>
              <a:rPr lang="en-US" sz="2400" b="1" dirty="0"/>
              <a:t> </a:t>
            </a:r>
            <a:r>
              <a:rPr lang="en-US" sz="2400" b="1" dirty="0" err="1"/>
              <a:t>Jabr</a:t>
            </a:r>
            <a:r>
              <a:rPr lang="en-US" sz="2400" b="1" dirty="0"/>
              <a:t> </a:t>
            </a:r>
          </a:p>
          <a:p>
            <a:r>
              <a:rPr lang="en-US" sz="2400" b="1" dirty="0"/>
              <a:t>Supervisor: Dr. Ashraf </a:t>
            </a:r>
            <a:r>
              <a:rPr lang="en-US" sz="2400" b="1" dirty="0" err="1"/>
              <a:t>Armoush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1596540"/>
            <a:ext cx="6558080" cy="763525"/>
          </a:xfrm>
        </p:spPr>
        <p:txBody>
          <a:bodyPr/>
          <a:lstStyle/>
          <a:p>
            <a:r>
              <a:rPr lang="en-US" b="1" dirty="0"/>
              <a:t>Launcher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2360065"/>
            <a:ext cx="6558080" cy="427574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main problem we faced was that the application is for </a:t>
            </a:r>
            <a:r>
              <a:rPr lang="en-US" b="1" dirty="0"/>
              <a:t>Alzheimer patient</a:t>
            </a:r>
            <a:r>
              <a:rPr lang="en-US" dirty="0"/>
              <a:t>. So we need a way to remind the patient about the application.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We solved this issue by making our application a launcher application so that the patient will remember the application when the mobile is near the user.</a:t>
            </a:r>
          </a:p>
          <a:p>
            <a:endParaRPr lang="en-US" dirty="0"/>
          </a:p>
          <a:p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148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1520187"/>
            <a:ext cx="6558080" cy="763525"/>
          </a:xfrm>
        </p:spPr>
        <p:txBody>
          <a:bodyPr/>
          <a:lstStyle/>
          <a:p>
            <a:r>
              <a:rPr lang="en-US" b="1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2490" y="1520187"/>
            <a:ext cx="7482545" cy="496291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The patient application use </a:t>
            </a:r>
            <a:r>
              <a:rPr lang="en-US" dirty="0" err="1" smtClean="0"/>
              <a:t>AlarmManager</a:t>
            </a:r>
            <a:r>
              <a:rPr lang="en-US" dirty="0" smtClean="0"/>
              <a:t> to manage the services.</a:t>
            </a:r>
            <a:endParaRPr lang="ar-SA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Services used:</a:t>
            </a:r>
            <a:endParaRPr lang="en-US" sz="2400" dirty="0" smtClean="0"/>
          </a:p>
          <a:p>
            <a:r>
              <a:rPr lang="en-US" sz="2400" dirty="0" smtClean="0"/>
              <a:t>Pills Reminding</a:t>
            </a:r>
          </a:p>
          <a:p>
            <a:r>
              <a:rPr lang="en-US" sz="2400" dirty="0" smtClean="0"/>
              <a:t>Task Reminding</a:t>
            </a:r>
          </a:p>
          <a:p>
            <a:r>
              <a:rPr lang="en-US" sz="2400" dirty="0" smtClean="0"/>
              <a:t>Fall Detection</a:t>
            </a:r>
          </a:p>
          <a:p>
            <a:r>
              <a:rPr lang="en-US" sz="2400" dirty="0" smtClean="0"/>
              <a:t>Battery Detection</a:t>
            </a:r>
          </a:p>
          <a:p>
            <a:r>
              <a:rPr lang="en-US" sz="2400" dirty="0" smtClean="0"/>
              <a:t>Online and Offline Tracking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427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Family app.</a:t>
            </a:r>
            <a:endParaRPr lang="en-Z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05" y="1867390"/>
            <a:ext cx="2405657" cy="4276725"/>
          </a:xfrm>
        </p:spPr>
      </p:pic>
    </p:spTree>
    <p:extLst>
      <p:ext uri="{BB962C8B-B14F-4D97-AF65-F5344CB8AC3E}">
        <p14:creationId xmlns:p14="http://schemas.microsoft.com/office/powerpoint/2010/main" val="786710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Family app.</a:t>
            </a:r>
            <a:endParaRPr lang="en-Z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9" y="6177690"/>
            <a:ext cx="1770161" cy="680310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65" y="2053365"/>
            <a:ext cx="2405657" cy="4276725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766" y="2053364"/>
            <a:ext cx="2386927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944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Family app.</a:t>
            </a:r>
            <a:endParaRPr lang="en-Z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05" y="1845279"/>
            <a:ext cx="2595985" cy="4615086"/>
          </a:xfrm>
        </p:spPr>
      </p:pic>
    </p:spTree>
    <p:extLst>
      <p:ext uri="{BB962C8B-B14F-4D97-AF65-F5344CB8AC3E}">
        <p14:creationId xmlns:p14="http://schemas.microsoft.com/office/powerpoint/2010/main" val="2116058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Family app.</a:t>
            </a:r>
            <a:endParaRPr lang="en-Z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05" y="1900965"/>
            <a:ext cx="2405657" cy="4276725"/>
          </a:xfrm>
        </p:spPr>
      </p:pic>
    </p:spTree>
    <p:extLst>
      <p:ext uri="{BB962C8B-B14F-4D97-AF65-F5344CB8AC3E}">
        <p14:creationId xmlns:p14="http://schemas.microsoft.com/office/powerpoint/2010/main" val="172887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Family app.</a:t>
            </a:r>
            <a:endParaRPr lang="en-Z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900" y="1900965"/>
            <a:ext cx="2405657" cy="4276725"/>
          </a:xfrm>
        </p:spPr>
      </p:pic>
    </p:spTree>
    <p:extLst>
      <p:ext uri="{BB962C8B-B14F-4D97-AF65-F5344CB8AC3E}">
        <p14:creationId xmlns:p14="http://schemas.microsoft.com/office/powerpoint/2010/main" val="2696072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Family app.</a:t>
            </a:r>
            <a:endParaRPr lang="en-Z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10" y="1749245"/>
            <a:ext cx="2405657" cy="42767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75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Family app.</a:t>
            </a:r>
            <a:endParaRPr lang="en-Z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900" y="2054655"/>
            <a:ext cx="2405657" cy="427672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886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Family app.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0" y="2054655"/>
            <a:ext cx="2405657" cy="427672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295" y="2054655"/>
            <a:ext cx="2539632" cy="44284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019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5" y="1443835"/>
            <a:ext cx="8229600" cy="458115"/>
          </a:xfrm>
        </p:spPr>
        <p:txBody>
          <a:bodyPr>
            <a:normAutofit fontScale="90000"/>
          </a:bodyPr>
          <a:lstStyle/>
          <a:p>
            <a:pPr algn="l"/>
            <a:r>
              <a:rPr lang="en-US" sz="4900" b="1" dirty="0" smtClean="0">
                <a:solidFill>
                  <a:srgbClr val="7ABC32"/>
                </a:solidFill>
              </a:rPr>
              <a:t>Outline </a:t>
            </a:r>
            <a:endParaRPr lang="en-US" b="1" dirty="0">
              <a:solidFill>
                <a:srgbClr val="7ABC3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2598590"/>
            <a:ext cx="8229600" cy="3918803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b="1" dirty="0" err="1" smtClean="0">
                <a:solidFill>
                  <a:srgbClr val="7ABC32"/>
                </a:solidFill>
              </a:rPr>
              <a:t>A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b="1" dirty="0" err="1" smtClean="0">
                <a:solidFill>
                  <a:srgbClr val="7ABC32"/>
                </a:solidFill>
              </a:rPr>
              <a:t>follower</a:t>
            </a:r>
            <a:r>
              <a:rPr lang="en-US" b="1" dirty="0" smtClean="0">
                <a:solidFill>
                  <a:srgbClr val="7ABC32"/>
                </a:solidFill>
              </a:rPr>
              <a:t>.</a:t>
            </a:r>
            <a:endParaRPr lang="en-US" b="1" dirty="0">
              <a:solidFill>
                <a:srgbClr val="7ABC32"/>
              </a:solidFill>
            </a:endParaRPr>
          </a:p>
          <a:p>
            <a:r>
              <a:rPr lang="en-US" dirty="0"/>
              <a:t>What's new in </a:t>
            </a:r>
            <a:r>
              <a:rPr lang="en-US" b="1" dirty="0" err="1" smtClean="0">
                <a:solidFill>
                  <a:srgbClr val="7ABC32"/>
                </a:solidFill>
              </a:rPr>
              <a:t>A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b="1" dirty="0" err="1" smtClean="0">
                <a:solidFill>
                  <a:srgbClr val="7ABC32"/>
                </a:solidFill>
              </a:rPr>
              <a:t>follower</a:t>
            </a:r>
            <a:r>
              <a:rPr lang="en-US" b="1" dirty="0" smtClean="0">
                <a:solidFill>
                  <a:srgbClr val="7ABC32"/>
                </a:solidFill>
              </a:rPr>
              <a:t>.</a:t>
            </a:r>
            <a:endParaRPr lang="en-US" dirty="0"/>
          </a:p>
          <a:p>
            <a:r>
              <a:rPr lang="en-US" dirty="0"/>
              <a:t>What we </a:t>
            </a:r>
            <a:r>
              <a:rPr lang="en-US" dirty="0" smtClean="0"/>
              <a:t>used.</a:t>
            </a:r>
            <a:endParaRPr lang="en-US" dirty="0"/>
          </a:p>
          <a:p>
            <a:r>
              <a:rPr lang="en-US" dirty="0"/>
              <a:t>Main </a:t>
            </a:r>
            <a:r>
              <a:rPr lang="en-US" dirty="0" smtClean="0"/>
              <a:t>features.</a:t>
            </a:r>
            <a:endParaRPr lang="en-US" dirty="0"/>
          </a:p>
          <a:p>
            <a:r>
              <a:rPr lang="en-US" dirty="0" smtClean="0"/>
              <a:t>Launcher.</a:t>
            </a:r>
            <a:endParaRPr lang="en-US" dirty="0"/>
          </a:p>
          <a:p>
            <a:r>
              <a:rPr lang="en-US" dirty="0" smtClean="0"/>
              <a:t>Conclusion.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Family app.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10" y="1749245"/>
            <a:ext cx="2405657" cy="427672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320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Family app.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10" y="2054655"/>
            <a:ext cx="2405657" cy="427672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00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Family app.</a:t>
            </a:r>
            <a:endParaRPr lang="en-Z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10" y="1749245"/>
            <a:ext cx="2405657" cy="42767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9689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</a:t>
            </a:r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Z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960" y="1749245"/>
            <a:ext cx="2405657" cy="42767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9004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</a:t>
            </a:r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10" y="1443835"/>
            <a:ext cx="2901395" cy="5158037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5905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</a:t>
            </a:r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25" y="1901950"/>
            <a:ext cx="2405657" cy="427672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506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</a:t>
            </a:r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25" y="1749245"/>
            <a:ext cx="2405657" cy="427672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7251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</a:t>
            </a:r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720" y="2054655"/>
            <a:ext cx="2405657" cy="427672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066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</a:t>
            </a:r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25" y="1749245"/>
            <a:ext cx="2595985" cy="4615086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197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</a:t>
            </a:r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014" y="1901950"/>
            <a:ext cx="2644260" cy="4700907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992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39540" y="458115"/>
            <a:ext cx="6558080" cy="763525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b="1" dirty="0" err="1" smtClean="0"/>
              <a:t>A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b="1" dirty="0" err="1" smtClean="0"/>
              <a:t>follower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28720" y="1901950"/>
            <a:ext cx="6558080" cy="427574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b="1" dirty="0" err="1">
                <a:solidFill>
                  <a:srgbClr val="7ABC32"/>
                </a:solidFill>
              </a:rPr>
              <a:t>A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b="1" dirty="0" err="1">
                <a:solidFill>
                  <a:srgbClr val="7ABC32"/>
                </a:solidFill>
              </a:rPr>
              <a:t>follower</a:t>
            </a:r>
            <a:r>
              <a:rPr lang="en-US" dirty="0" smtClean="0"/>
              <a:t>, </a:t>
            </a:r>
            <a:r>
              <a:rPr lang="en-US" dirty="0"/>
              <a:t>stands for </a:t>
            </a:r>
            <a:r>
              <a:rPr lang="en-US" b="1" dirty="0">
                <a:solidFill>
                  <a:srgbClr val="7ABC32"/>
                </a:solidFill>
              </a:rPr>
              <a:t>A</a:t>
            </a:r>
            <a:r>
              <a:rPr lang="en-US" dirty="0"/>
              <a:t>lzheimer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dirty="0"/>
              <a:t>isease </a:t>
            </a:r>
            <a:r>
              <a:rPr lang="en-US" b="1" dirty="0">
                <a:solidFill>
                  <a:srgbClr val="7ABC32"/>
                </a:solidFill>
              </a:rPr>
              <a:t>follower</a:t>
            </a:r>
            <a:r>
              <a:rPr lang="ar-SA" dirty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err="1">
                <a:solidFill>
                  <a:srgbClr val="7ABC32"/>
                </a:solidFill>
              </a:rPr>
              <a:t>A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b="1" dirty="0" err="1">
                <a:solidFill>
                  <a:srgbClr val="7ABC32"/>
                </a:solidFill>
              </a:rPr>
              <a:t>follower</a:t>
            </a:r>
            <a:r>
              <a:rPr lang="en-US" dirty="0" smtClean="0"/>
              <a:t> </a:t>
            </a:r>
            <a:r>
              <a:rPr lang="en-US" dirty="0"/>
              <a:t>aims to help Alzheimer's &amp; Dementia patients, Schedule their life and reminds them about important points in their day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7ABC32"/>
                </a:solidFill>
              </a:rPr>
              <a:t>I</a:t>
            </a:r>
            <a:r>
              <a:rPr lang="en-US" dirty="0"/>
              <a:t>t also helps Alzheimer’s Caregivers and families to be informed and connected with them.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</a:t>
            </a:r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017" y="1443835"/>
            <a:ext cx="2901395" cy="5158037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4477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</a:t>
            </a:r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014" y="1901950"/>
            <a:ext cx="2443281" cy="4343612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7519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Z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</a:t>
            </a:r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Z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042" y="2054655"/>
            <a:ext cx="2405657" cy="42767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16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2489" y="1749245"/>
            <a:ext cx="7787955" cy="458115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Tracking</a:t>
            </a:r>
          </a:p>
          <a:p>
            <a:r>
              <a:rPr lang="en-US" dirty="0" smtClean="0"/>
              <a:t>Online tracking:</a:t>
            </a:r>
          </a:p>
          <a:p>
            <a:pPr marL="0" indent="0">
              <a:buNone/>
            </a:pPr>
            <a:r>
              <a:rPr lang="en-US" dirty="0" smtClean="0"/>
              <a:t> storing the location coordinates in the server.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Offline tracking: </a:t>
            </a:r>
          </a:p>
          <a:p>
            <a:pPr marL="0" indent="0">
              <a:buNone/>
            </a:pPr>
            <a:r>
              <a:rPr lang="en-US" dirty="0" smtClean="0"/>
              <a:t>once the mobile is offline, a message with the coordinates will be send.</a:t>
            </a:r>
          </a:p>
          <a:p>
            <a:pPr marL="0" indent="0">
              <a:buNone/>
            </a:pPr>
            <a:r>
              <a:rPr lang="en-US" dirty="0" smtClean="0"/>
              <a:t>The family application will extract the coordinates from the message and show them in the map.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2951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9785" y="1596540"/>
            <a:ext cx="7321605" cy="45811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Location </a:t>
            </a:r>
          </a:p>
          <a:p>
            <a:pPr marL="0" indent="0">
              <a:buNone/>
            </a:pPr>
            <a:r>
              <a:rPr lang="en-US" dirty="0" smtClean="0"/>
              <a:t>Online Location: </a:t>
            </a:r>
            <a:r>
              <a:rPr lang="en-US" sz="2400" dirty="0" smtClean="0"/>
              <a:t>Show the location using Google map.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8529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app.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9785" y="1596540"/>
            <a:ext cx="7787955" cy="45811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/>
              <a:t>Location </a:t>
            </a:r>
          </a:p>
          <a:p>
            <a:pPr marL="0" indent="0">
              <a:buNone/>
            </a:pPr>
            <a:r>
              <a:rPr lang="en-US" dirty="0" smtClean="0"/>
              <a:t>Offline Location: </a:t>
            </a:r>
            <a:r>
              <a:rPr lang="en-US" sz="2400" dirty="0" smtClean="0"/>
              <a:t>Show the location using open street map.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5649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5" y="1291130"/>
            <a:ext cx="6558080" cy="763525"/>
          </a:xfrm>
        </p:spPr>
        <p:txBody>
          <a:bodyPr/>
          <a:lstStyle/>
          <a:p>
            <a:r>
              <a:rPr lang="en-US" b="1" dirty="0"/>
              <a:t>Conclusion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2272912"/>
            <a:ext cx="6558080" cy="42757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What is </a:t>
            </a:r>
            <a:r>
              <a:rPr lang="en-US" b="1" dirty="0" err="1" smtClean="0">
                <a:solidFill>
                  <a:srgbClr val="7ABC32"/>
                </a:solidFill>
              </a:rPr>
              <a:t>A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b="1" dirty="0" err="1" smtClean="0">
                <a:solidFill>
                  <a:srgbClr val="7ABC32"/>
                </a:solidFill>
              </a:rPr>
              <a:t>follower</a:t>
            </a:r>
            <a:r>
              <a:rPr lang="en-US" b="1" dirty="0" smtClean="0"/>
              <a:t> application</a:t>
            </a:r>
            <a:r>
              <a:rPr lang="en-US" b="1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err="1">
                <a:solidFill>
                  <a:srgbClr val="7ABC32"/>
                </a:solidFill>
              </a:rPr>
              <a:t>A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b="1" dirty="0" err="1">
                <a:solidFill>
                  <a:srgbClr val="7ABC32"/>
                </a:solidFill>
              </a:rPr>
              <a:t>follower</a:t>
            </a:r>
            <a:r>
              <a:rPr lang="en-US" dirty="0" smtClean="0"/>
              <a:t> </a:t>
            </a:r>
            <a:r>
              <a:rPr lang="en-US" dirty="0"/>
              <a:t>is an android application that is divided into two application one for the </a:t>
            </a:r>
            <a:r>
              <a:rPr lang="en-US" b="1" dirty="0"/>
              <a:t>Alzheimer</a:t>
            </a:r>
            <a:r>
              <a:rPr lang="ar-SA" b="1" dirty="0"/>
              <a:t>’</a:t>
            </a:r>
            <a:r>
              <a:rPr lang="en-US" b="1" dirty="0"/>
              <a:t>s patients</a:t>
            </a:r>
            <a:r>
              <a:rPr lang="en-US" dirty="0"/>
              <a:t> and the other for their </a:t>
            </a:r>
            <a:r>
              <a:rPr lang="en-ZA" b="1" dirty="0"/>
              <a:t>C</a:t>
            </a:r>
            <a:r>
              <a:rPr lang="en-US" b="1" dirty="0" err="1"/>
              <a:t>aretakers</a:t>
            </a:r>
            <a:r>
              <a:rPr lang="en-US" dirty="0"/>
              <a:t>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1479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5" y="1291130"/>
            <a:ext cx="6558080" cy="763525"/>
          </a:xfrm>
        </p:spPr>
        <p:txBody>
          <a:bodyPr/>
          <a:lstStyle/>
          <a:p>
            <a:r>
              <a:rPr lang="en-US" b="1" dirty="0" smtClean="0"/>
              <a:t>Conclusion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95" y="2360065"/>
            <a:ext cx="6558080" cy="42757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The </a:t>
            </a:r>
            <a:r>
              <a:rPr lang="en-US" b="1" dirty="0" smtClean="0">
                <a:solidFill>
                  <a:srgbClr val="7ABC32"/>
                </a:solidFill>
              </a:rPr>
              <a:t>Goal</a:t>
            </a:r>
            <a:r>
              <a:rPr lang="en-US" b="1" dirty="0" smtClean="0"/>
              <a:t> of our project</a:t>
            </a:r>
          </a:p>
          <a:p>
            <a:pPr marL="0" indent="0">
              <a:buNone/>
            </a:pPr>
            <a:endParaRPr lang="en-US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dirty="0"/>
              <a:t>Help </a:t>
            </a:r>
            <a:r>
              <a:rPr lang="en-US" b="1" dirty="0"/>
              <a:t>Alzheimer</a:t>
            </a:r>
            <a:r>
              <a:rPr lang="ar-SA" b="1" dirty="0"/>
              <a:t>’</a:t>
            </a:r>
            <a:r>
              <a:rPr lang="en-US" b="1" dirty="0"/>
              <a:t>s patients</a:t>
            </a:r>
            <a:r>
              <a:rPr lang="en-US" dirty="0"/>
              <a:t> by scheduling their tasks, pills, track their movement and detect a falling</a:t>
            </a:r>
            <a:r>
              <a:rPr lang="en-US" dirty="0" smtClean="0"/>
              <a:t>.</a:t>
            </a:r>
          </a:p>
          <a:p>
            <a:pPr lvl="0">
              <a:buFont typeface="Wingdings" panose="05000000000000000000" pitchFamily="2" charset="2"/>
              <a:buChar char="ü"/>
            </a:pPr>
            <a:endParaRPr lang="en-US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dirty="0"/>
              <a:t>Help the </a:t>
            </a:r>
            <a:r>
              <a:rPr lang="en-US" b="1" dirty="0"/>
              <a:t>Patients’ caretakers</a:t>
            </a:r>
            <a:r>
              <a:rPr lang="en-US" dirty="0"/>
              <a:t> and make taking care of the patient easier for them.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805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65195" y="1443835"/>
            <a:ext cx="6558080" cy="763525"/>
          </a:xfrm>
        </p:spPr>
        <p:txBody>
          <a:bodyPr/>
          <a:lstStyle/>
          <a:p>
            <a:r>
              <a:rPr lang="en-US" b="1" dirty="0"/>
              <a:t>Our </a:t>
            </a:r>
            <a:r>
              <a:rPr lang="en-US" b="1" dirty="0" smtClean="0"/>
              <a:t>project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6260" y="2360065"/>
            <a:ext cx="6558080" cy="42757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err="1">
                <a:solidFill>
                  <a:srgbClr val="7ABC32"/>
                </a:solidFill>
              </a:rPr>
              <a:t>A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b="1" dirty="0" err="1">
                <a:solidFill>
                  <a:srgbClr val="7ABC32"/>
                </a:solidFill>
              </a:rPr>
              <a:t>follower</a:t>
            </a:r>
            <a:r>
              <a:rPr lang="en-US" dirty="0" smtClean="0"/>
              <a:t> </a:t>
            </a:r>
            <a:r>
              <a:rPr lang="en-US" dirty="0"/>
              <a:t>consist of two android mobile application. one for the patient and the other for the patient</a:t>
            </a:r>
            <a:r>
              <a:rPr lang="ar-SA" dirty="0"/>
              <a:t>’</a:t>
            </a:r>
            <a:r>
              <a:rPr lang="en-US" dirty="0"/>
              <a:t>s caretaker.</a:t>
            </a:r>
            <a:endParaRPr lang="ar-SA" dirty="0"/>
          </a:p>
          <a:p>
            <a:pPr marL="0" indent="0">
              <a:buNone/>
            </a:pPr>
            <a:endParaRPr lang="ar-SA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two applications contains many features to help Alzheimer</a:t>
            </a:r>
            <a:r>
              <a:rPr lang="ar-SA" dirty="0"/>
              <a:t>’</a:t>
            </a:r>
            <a:r>
              <a:rPr lang="en-US" dirty="0"/>
              <a:t>s patient. Also it make the communication easier between them.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9" y="6173521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035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490" y="1291130"/>
            <a:ext cx="6558080" cy="763525"/>
          </a:xfrm>
        </p:spPr>
        <p:txBody>
          <a:bodyPr/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What's new in </a:t>
            </a:r>
            <a:r>
              <a:rPr lang="en-US" b="1" dirty="0" err="1"/>
              <a:t>A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b="1" dirty="0" err="1"/>
              <a:t>follower</a:t>
            </a:r>
            <a:r>
              <a:rPr lang="en-US" b="1" dirty="0"/>
              <a:t>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  <a:endParaRPr lang="en-Z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48" y="2360065"/>
            <a:ext cx="6558080" cy="427574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All </a:t>
            </a:r>
            <a:r>
              <a:rPr lang="en-US" dirty="0"/>
              <a:t>of the applications exists are one side apps, they are used by the patient or by their families not making a communication way between them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Also they just give one feature alone. </a:t>
            </a:r>
          </a:p>
          <a:p>
            <a:pPr marL="0" indent="0">
              <a:buNone/>
            </a:pPr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215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490" y="1291130"/>
            <a:ext cx="6558080" cy="763525"/>
          </a:xfrm>
        </p:spPr>
        <p:txBody>
          <a:bodyPr/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What's new in </a:t>
            </a:r>
            <a:r>
              <a:rPr lang="en-US" b="1" dirty="0" err="1"/>
              <a:t>A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b="1" dirty="0" err="1"/>
              <a:t>follower</a:t>
            </a:r>
            <a:r>
              <a:rPr lang="en-US" b="1" dirty="0"/>
              <a:t>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  <a:endParaRPr lang="en-Z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48" y="2360065"/>
            <a:ext cx="6558080" cy="427574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uniqueness of our project is that it’s provide a two applications to be used by the patients and their caretakers, our project give a lot of features to help the patient in a single application.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485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1443835"/>
            <a:ext cx="6558080" cy="763525"/>
          </a:xfrm>
        </p:spPr>
        <p:txBody>
          <a:bodyPr/>
          <a:lstStyle/>
          <a:p>
            <a:r>
              <a:rPr lang="en-US" b="1" dirty="0"/>
              <a:t>What we </a:t>
            </a:r>
            <a:r>
              <a:rPr lang="en-US" b="1" dirty="0" smtClean="0"/>
              <a:t>used</a:t>
            </a:r>
            <a:r>
              <a:rPr lang="en-US" b="1" dirty="0"/>
              <a:t>?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0" y="2582260"/>
            <a:ext cx="6558080" cy="427574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b="1" i="1" dirty="0">
                <a:solidFill>
                  <a:srgbClr val="7ABC32"/>
                </a:solidFill>
              </a:rPr>
              <a:t>Programming languages</a:t>
            </a:r>
          </a:p>
          <a:p>
            <a:r>
              <a:rPr lang="en-US" dirty="0"/>
              <a:t>Android Development</a:t>
            </a:r>
          </a:p>
          <a:p>
            <a:r>
              <a:rPr lang="en-US" dirty="0"/>
              <a:t>PHP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b="1" i="1" dirty="0">
                <a:solidFill>
                  <a:srgbClr val="7ABC32"/>
                </a:solidFill>
              </a:rPr>
              <a:t>Libraries </a:t>
            </a:r>
          </a:p>
          <a:p>
            <a:r>
              <a:rPr lang="en-US" dirty="0"/>
              <a:t>Google map API v2</a:t>
            </a:r>
          </a:p>
          <a:p>
            <a:r>
              <a:rPr lang="en-US" dirty="0"/>
              <a:t>osmdroid-android-4.2</a:t>
            </a:r>
          </a:p>
          <a:p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471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1443835"/>
            <a:ext cx="6558080" cy="763525"/>
          </a:xfrm>
        </p:spPr>
        <p:txBody>
          <a:bodyPr/>
          <a:lstStyle/>
          <a:p>
            <a:r>
              <a:rPr lang="en-US" b="1" dirty="0"/>
              <a:t>What we </a:t>
            </a:r>
            <a:r>
              <a:rPr lang="en-US" b="1" dirty="0" smtClean="0"/>
              <a:t>used</a:t>
            </a:r>
            <a:r>
              <a:rPr lang="en-US" b="1" dirty="0"/>
              <a:t>?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0" y="2582260"/>
            <a:ext cx="6558080" cy="427574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600" i="1" dirty="0">
                <a:solidFill>
                  <a:srgbClr val="7ABC32"/>
                </a:solidFill>
              </a:rPr>
              <a:t>Tools</a:t>
            </a:r>
            <a:r>
              <a:rPr lang="en-US" sz="3600" i="1" dirty="0"/>
              <a:t> </a:t>
            </a:r>
            <a:endParaRPr lang="en-US" i="1" dirty="0"/>
          </a:p>
          <a:p>
            <a:r>
              <a:rPr lang="en-US" dirty="0"/>
              <a:t>Eclipse </a:t>
            </a:r>
          </a:p>
          <a:p>
            <a:r>
              <a:rPr lang="en-US" dirty="0"/>
              <a:t>Android SDK</a:t>
            </a:r>
          </a:p>
          <a:p>
            <a:r>
              <a:rPr lang="en-US" dirty="0"/>
              <a:t>Mobile Atlas Creator</a:t>
            </a:r>
          </a:p>
          <a:p>
            <a:pPr marL="0" indent="0">
              <a:buNone/>
            </a:pPr>
            <a:endParaRPr lang="en-US" u="sng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3600" i="1" dirty="0">
                <a:solidFill>
                  <a:srgbClr val="7ABC32"/>
                </a:solidFill>
              </a:rPr>
              <a:t>Database</a:t>
            </a:r>
          </a:p>
          <a:p>
            <a:r>
              <a:rPr lang="en-US" dirty="0"/>
              <a:t>MySQL for the server</a:t>
            </a:r>
          </a:p>
          <a:p>
            <a:r>
              <a:rPr lang="en-US" dirty="0"/>
              <a:t>SQLite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621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1596540"/>
            <a:ext cx="6558080" cy="763525"/>
          </a:xfrm>
        </p:spPr>
        <p:txBody>
          <a:bodyPr/>
          <a:lstStyle/>
          <a:p>
            <a:r>
              <a:rPr lang="en-US" b="1" dirty="0"/>
              <a:t>Main features…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95" y="2411129"/>
            <a:ext cx="6558080" cy="427574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Pills reminder</a:t>
            </a:r>
          </a:p>
          <a:p>
            <a:r>
              <a:rPr lang="en-US" dirty="0"/>
              <a:t>Task reminder</a:t>
            </a:r>
          </a:p>
          <a:p>
            <a:r>
              <a:rPr lang="en-US" dirty="0"/>
              <a:t>Online tracking</a:t>
            </a:r>
          </a:p>
          <a:p>
            <a:r>
              <a:rPr lang="en-US" dirty="0"/>
              <a:t>Offline tracking</a:t>
            </a:r>
          </a:p>
          <a:p>
            <a:r>
              <a:rPr lang="en-US" dirty="0"/>
              <a:t>Where is me</a:t>
            </a:r>
          </a:p>
          <a:p>
            <a:r>
              <a:rPr lang="en-US" dirty="0"/>
              <a:t>Fall Detection</a:t>
            </a:r>
          </a:p>
          <a:p>
            <a:r>
              <a:rPr lang="en-US" dirty="0"/>
              <a:t>Battery condition Detection</a:t>
            </a:r>
          </a:p>
          <a:p>
            <a:r>
              <a:rPr lang="en-US" dirty="0"/>
              <a:t>Posting images</a:t>
            </a:r>
          </a:p>
          <a:p>
            <a:r>
              <a:rPr lang="en-US" dirty="0"/>
              <a:t>Saving new friends</a:t>
            </a:r>
          </a:p>
          <a:p>
            <a:endParaRPr lang="en-US" dirty="0"/>
          </a:p>
          <a:p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38" y="6177690"/>
            <a:ext cx="1770161" cy="68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670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2188</TotalTime>
  <Words>578</Words>
  <Application>Microsoft Office PowerPoint</Application>
  <PresentationFormat>On-screen Show (4:3)</PresentationFormat>
  <Paragraphs>117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Arial Rounded MT Bold</vt:lpstr>
      <vt:lpstr>Calibri</vt:lpstr>
      <vt:lpstr>Times New Roman</vt:lpstr>
      <vt:lpstr>Wingdings</vt:lpstr>
      <vt:lpstr>Office Theme</vt:lpstr>
      <vt:lpstr>ADFollower </vt:lpstr>
      <vt:lpstr>Outline </vt:lpstr>
      <vt:lpstr>What is Adfollower ?</vt:lpstr>
      <vt:lpstr>Our project</vt:lpstr>
      <vt:lpstr>What's new in Adfollower …</vt:lpstr>
      <vt:lpstr>What's new in Adfollower …</vt:lpstr>
      <vt:lpstr>What we used?</vt:lpstr>
      <vt:lpstr>What we used?</vt:lpstr>
      <vt:lpstr>Main features…</vt:lpstr>
      <vt:lpstr>Launcher</vt:lpstr>
      <vt:lpstr>Services</vt:lpstr>
      <vt:lpstr>Family app.</vt:lpstr>
      <vt:lpstr>Family app.</vt:lpstr>
      <vt:lpstr>Family app.</vt:lpstr>
      <vt:lpstr>Family app.</vt:lpstr>
      <vt:lpstr>Family app.</vt:lpstr>
      <vt:lpstr>Family app.</vt:lpstr>
      <vt:lpstr>Family app.</vt:lpstr>
      <vt:lpstr>Family app.</vt:lpstr>
      <vt:lpstr>Family app.</vt:lpstr>
      <vt:lpstr>Family app.</vt:lpstr>
      <vt:lpstr>Family app.</vt:lpstr>
      <vt:lpstr> Patient app.</vt:lpstr>
      <vt:lpstr> Patient app.</vt:lpstr>
      <vt:lpstr> Patient app.</vt:lpstr>
      <vt:lpstr> Patient app.</vt:lpstr>
      <vt:lpstr> Patient app.</vt:lpstr>
      <vt:lpstr> Patient app.</vt:lpstr>
      <vt:lpstr> Patient app.</vt:lpstr>
      <vt:lpstr> Patient app.</vt:lpstr>
      <vt:lpstr> Patient app.</vt:lpstr>
      <vt:lpstr> Patient app.</vt:lpstr>
      <vt:lpstr>Patient app.</vt:lpstr>
      <vt:lpstr>Patient app.</vt:lpstr>
      <vt:lpstr>Patient app.</vt:lpstr>
      <vt:lpstr>Conclusion</vt:lpstr>
      <vt:lpstr>Conclusion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marah jabr</cp:lastModifiedBy>
  <cp:revision>81</cp:revision>
  <dcterms:created xsi:type="dcterms:W3CDTF">2013-08-21T19:17:07Z</dcterms:created>
  <dcterms:modified xsi:type="dcterms:W3CDTF">2014-12-23T00:09:10Z</dcterms:modified>
</cp:coreProperties>
</file>