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5"/>
    <p:sldId id="257" r:id="rId26"/>
    <p:sldId id="258" r:id="rId27"/>
    <p:sldId id="259" r:id="rId28"/>
    <p:sldId id="260" r:id="rId29"/>
    <p:sldId id="261" r:id="rId30"/>
    <p:sldId id="262" r:id="rId31"/>
    <p:sldId id="263" r:id="rId32"/>
    <p:sldId id="264" r:id="rId33"/>
    <p:sldId id="265" r:id="rId34"/>
  </p:sldIdLst>
  <p:sldSz cx="18288000" cy="10287000"/>
  <p:notesSz cx="6858000" cy="9144000"/>
  <p:embeddedFontLst>
    <p:embeddedFont>
      <p:font typeface="Glacial Indifference" charset="1" panose="00000000000000000000"/>
      <p:regular r:id="rId6"/>
    </p:embeddedFont>
    <p:embeddedFont>
      <p:font typeface="Glacial Indifference Bold" charset="1" panose="00000800000000000000"/>
      <p:regular r:id="rId7"/>
    </p:embeddedFont>
    <p:embeddedFont>
      <p:font typeface="Glacial Indifference Italics" charset="1" panose="00000000000000000000"/>
      <p:regular r:id="rId8"/>
    </p:embeddedFont>
    <p:embeddedFont>
      <p:font typeface="Glacial Indifference Bold Italics" charset="1" panose="00000800000000000000"/>
      <p:regular r:id="rId9"/>
    </p:embeddedFont>
    <p:embeddedFont>
      <p:font typeface="Arimo" charset="1" panose="020B0604020202020204"/>
      <p:regular r:id="rId10"/>
    </p:embeddedFont>
    <p:embeddedFont>
      <p:font typeface="Arimo Bold" charset="1" panose="020B0704020202020204"/>
      <p:regular r:id="rId11"/>
    </p:embeddedFont>
    <p:embeddedFont>
      <p:font typeface="Arimo Italics" charset="1" panose="020B0604020202090204"/>
      <p:regular r:id="rId12"/>
    </p:embeddedFont>
    <p:embeddedFont>
      <p:font typeface="Arimo Bold Italics" charset="1" panose="020B0704020202090204"/>
      <p:regular r:id="rId13"/>
    </p:embeddedFont>
    <p:embeddedFont>
      <p:font typeface="Alike" charset="1" panose="02000000000000000000"/>
      <p:regular r:id="rId14"/>
    </p:embeddedFont>
    <p:embeddedFont>
      <p:font typeface="Alike Bold" charset="1" panose="02000000000000000000"/>
      <p:regular r:id="rId15"/>
    </p:embeddedFont>
    <p:embeddedFont>
      <p:font typeface="Alike Italics" charset="1" panose="02000000000000000000"/>
      <p:regular r:id="rId16"/>
    </p:embeddedFont>
    <p:embeddedFont>
      <p:font typeface="Alike Bold Italics" charset="1" panose="02000000000000000000"/>
      <p:regular r:id="rId17"/>
    </p:embeddedFont>
    <p:embeddedFont>
      <p:font typeface="Questrial" charset="1" panose="02000000000000000000"/>
      <p:regular r:id="rId18"/>
    </p:embeddedFont>
    <p:embeddedFont>
      <p:font typeface="Moontime" charset="1" panose="00000000000000000000"/>
      <p:regular r:id="rId19"/>
    </p:embeddedFont>
    <p:embeddedFont>
      <p:font typeface="Bakerie" charset="1" panose="00000500000000000000"/>
      <p:regular r:id="rId20"/>
    </p:embeddedFont>
    <p:embeddedFont>
      <p:font typeface="Bakerie Bold" charset="1" panose="00000800000000000000"/>
      <p:regular r:id="rId21"/>
    </p:embeddedFont>
    <p:embeddedFont>
      <p:font typeface="Bakerie Thin" charset="1" panose="00000300000000000000"/>
      <p:regular r:id="rId22"/>
    </p:embeddedFont>
    <p:embeddedFont>
      <p:font typeface="Bakerie Medium" charset="1" panose="00000600000000000000"/>
      <p:regular r:id="rId23"/>
    </p:embeddedFont>
    <p:embeddedFont>
      <p:font typeface="Bakerie Heavy" charset="1" panose="00000A00000000000000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slides/slide1.xml" Type="http://schemas.openxmlformats.org/officeDocument/2006/relationships/slide"/><Relationship Id="rId26" Target="slides/slide2.xml" Type="http://schemas.openxmlformats.org/officeDocument/2006/relationships/slide"/><Relationship Id="rId27" Target="slides/slide3.xml" Type="http://schemas.openxmlformats.org/officeDocument/2006/relationships/slide"/><Relationship Id="rId28" Target="slides/slide4.xml" Type="http://schemas.openxmlformats.org/officeDocument/2006/relationships/slide"/><Relationship Id="rId29" Target="slides/slide5.xml" Type="http://schemas.openxmlformats.org/officeDocument/2006/relationships/slide"/><Relationship Id="rId3" Target="viewProps.xml" Type="http://schemas.openxmlformats.org/officeDocument/2006/relationships/viewProps"/><Relationship Id="rId30" Target="slides/slide6.xml" Type="http://schemas.openxmlformats.org/officeDocument/2006/relationships/slide"/><Relationship Id="rId31" Target="slides/slide7.xml" Type="http://schemas.openxmlformats.org/officeDocument/2006/relationships/slide"/><Relationship Id="rId32" Target="slides/slide8.xml" Type="http://schemas.openxmlformats.org/officeDocument/2006/relationships/slide"/><Relationship Id="rId33" Target="slides/slide9.xml" Type="http://schemas.openxmlformats.org/officeDocument/2006/relationships/slide"/><Relationship Id="rId34" Target="slides/slide10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39.png" Type="http://schemas.openxmlformats.org/officeDocument/2006/relationships/image"/><Relationship Id="rId5" Target="../media/image40.svg" Type="http://schemas.openxmlformats.org/officeDocument/2006/relationships/image"/><Relationship Id="rId6" Target="../media/image41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.png" Type="http://schemas.openxmlformats.org/officeDocument/2006/relationships/image"/><Relationship Id="rId4" Target="../media/image7.sv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pn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0.jpeg" Type="http://schemas.openxmlformats.org/officeDocument/2006/relationships/image"/><Relationship Id="rId11" Target="../media/image21.jpeg" Type="http://schemas.openxmlformats.org/officeDocument/2006/relationships/image"/><Relationship Id="rId12" Target="../media/image22.jpeg" Type="http://schemas.openxmlformats.org/officeDocument/2006/relationships/image"/><Relationship Id="rId13" Target="../media/image23.jpeg" Type="http://schemas.openxmlformats.org/officeDocument/2006/relationships/image"/><Relationship Id="rId2" Target="../media/image12.jpeg" Type="http://schemas.openxmlformats.org/officeDocument/2006/relationships/image"/><Relationship Id="rId3" Target="../media/image13.jpeg" Type="http://schemas.openxmlformats.org/officeDocument/2006/relationships/image"/><Relationship Id="rId4" Target="../media/image14.png" Type="http://schemas.openxmlformats.org/officeDocument/2006/relationships/image"/><Relationship Id="rId5" Target="../media/image15.svg" Type="http://schemas.openxmlformats.org/officeDocument/2006/relationships/image"/><Relationship Id="rId6" Target="../media/image16.jpeg" Type="http://schemas.openxmlformats.org/officeDocument/2006/relationships/image"/><Relationship Id="rId7" Target="../media/image17.png" Type="http://schemas.openxmlformats.org/officeDocument/2006/relationships/image"/><Relationship Id="rId8" Target="../media/image18.svg" Type="http://schemas.openxmlformats.org/officeDocument/2006/relationships/image"/><Relationship Id="rId9" Target="../media/image19.jpe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4.jpeg" Type="http://schemas.openxmlformats.org/officeDocument/2006/relationships/image"/><Relationship Id="rId11" Target="../media/image25.jpeg" Type="http://schemas.openxmlformats.org/officeDocument/2006/relationships/image"/><Relationship Id="rId12" Target="../media/image26.jpeg" Type="http://schemas.openxmlformats.org/officeDocument/2006/relationships/image"/><Relationship Id="rId13" Target="../media/image27.jpeg" Type="http://schemas.openxmlformats.org/officeDocument/2006/relationships/image"/><Relationship Id="rId14" Target="../media/image28.jpeg" Type="http://schemas.openxmlformats.org/officeDocument/2006/relationships/image"/><Relationship Id="rId15" Target="../media/image29.jpeg" Type="http://schemas.openxmlformats.org/officeDocument/2006/relationships/image"/><Relationship Id="rId2" Target="../media/image12.jpeg" Type="http://schemas.openxmlformats.org/officeDocument/2006/relationships/image"/><Relationship Id="rId3" Target="../media/image13.jpeg" Type="http://schemas.openxmlformats.org/officeDocument/2006/relationships/image"/><Relationship Id="rId4" Target="../media/image14.png" Type="http://schemas.openxmlformats.org/officeDocument/2006/relationships/image"/><Relationship Id="rId5" Target="../media/image15.svg" Type="http://schemas.openxmlformats.org/officeDocument/2006/relationships/image"/><Relationship Id="rId6" Target="../media/image16.jpeg" Type="http://schemas.openxmlformats.org/officeDocument/2006/relationships/image"/><Relationship Id="rId7" Target="../media/image17.png" Type="http://schemas.openxmlformats.org/officeDocument/2006/relationships/image"/><Relationship Id="rId8" Target="../media/image18.svg" Type="http://schemas.openxmlformats.org/officeDocument/2006/relationships/image"/><Relationship Id="rId9" Target="../media/image19.jpe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0.jpeg" Type="http://schemas.openxmlformats.org/officeDocument/2006/relationships/image"/><Relationship Id="rId11" Target="../media/image31.jpeg" Type="http://schemas.openxmlformats.org/officeDocument/2006/relationships/image"/><Relationship Id="rId12" Target="../media/image32.jpeg" Type="http://schemas.openxmlformats.org/officeDocument/2006/relationships/image"/><Relationship Id="rId13" Target="../media/image33.jpeg" Type="http://schemas.openxmlformats.org/officeDocument/2006/relationships/image"/><Relationship Id="rId14" Target="../media/image34.jpeg" Type="http://schemas.openxmlformats.org/officeDocument/2006/relationships/image"/><Relationship Id="rId15" Target="../media/image35.jpeg" Type="http://schemas.openxmlformats.org/officeDocument/2006/relationships/image"/><Relationship Id="rId2" Target="../media/image12.jpeg" Type="http://schemas.openxmlformats.org/officeDocument/2006/relationships/image"/><Relationship Id="rId3" Target="../media/image13.jpeg" Type="http://schemas.openxmlformats.org/officeDocument/2006/relationships/image"/><Relationship Id="rId4" Target="../media/image14.png" Type="http://schemas.openxmlformats.org/officeDocument/2006/relationships/image"/><Relationship Id="rId5" Target="../media/image15.svg" Type="http://schemas.openxmlformats.org/officeDocument/2006/relationships/image"/><Relationship Id="rId6" Target="../media/image16.jpeg" Type="http://schemas.openxmlformats.org/officeDocument/2006/relationships/image"/><Relationship Id="rId7" Target="../media/image17.png" Type="http://schemas.openxmlformats.org/officeDocument/2006/relationships/image"/><Relationship Id="rId8" Target="../media/image18.svg" Type="http://schemas.openxmlformats.org/officeDocument/2006/relationships/image"/><Relationship Id="rId9" Target="../media/image19.jpe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36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39.png" Type="http://schemas.openxmlformats.org/officeDocument/2006/relationships/image"/><Relationship Id="rId5" Target="../media/image40.svg" Type="http://schemas.openxmlformats.org/officeDocument/2006/relationships/image"/><Relationship Id="rId6" Target="../media/image4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961255" y="-2017079"/>
            <a:ext cx="13902753" cy="13381400"/>
          </a:xfrm>
          <a:custGeom>
            <a:avLst/>
            <a:gdLst/>
            <a:ahLst/>
            <a:cxnLst/>
            <a:rect r="r" b="b" t="t" l="l"/>
            <a:pathLst>
              <a:path h="13381400" w="13902753">
                <a:moveTo>
                  <a:pt x="0" y="0"/>
                </a:moveTo>
                <a:lnTo>
                  <a:pt x="13902754" y="0"/>
                </a:lnTo>
                <a:lnTo>
                  <a:pt x="13902754" y="13381400"/>
                </a:lnTo>
                <a:lnTo>
                  <a:pt x="0" y="13381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-967068" y="4120599"/>
            <a:ext cx="20744833" cy="18399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150"/>
              </a:lnSpc>
            </a:pPr>
            <a:r>
              <a:rPr lang="en-US" sz="15655">
                <a:solidFill>
                  <a:srgbClr val="22423D"/>
                </a:solidFill>
                <a:latin typeface="Bakerie Bold"/>
              </a:rPr>
              <a:t>Smart Green Garden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101746" y="-1717592"/>
            <a:ext cx="4813501" cy="5492584"/>
          </a:xfrm>
          <a:custGeom>
            <a:avLst/>
            <a:gdLst/>
            <a:ahLst/>
            <a:cxnLst/>
            <a:rect r="r" b="b" t="t" l="l"/>
            <a:pathLst>
              <a:path h="5492584" w="4813501">
                <a:moveTo>
                  <a:pt x="0" y="0"/>
                </a:moveTo>
                <a:lnTo>
                  <a:pt x="4813501" y="0"/>
                </a:lnTo>
                <a:lnTo>
                  <a:pt x="4813501" y="5492584"/>
                </a:lnTo>
                <a:lnTo>
                  <a:pt x="0" y="54925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365267" y="7366108"/>
            <a:ext cx="4734603" cy="4114800"/>
          </a:xfrm>
          <a:custGeom>
            <a:avLst/>
            <a:gdLst/>
            <a:ahLst/>
            <a:cxnLst/>
            <a:rect r="r" b="b" t="t" l="l"/>
            <a:pathLst>
              <a:path h="4114800" w="4734603">
                <a:moveTo>
                  <a:pt x="0" y="0"/>
                </a:moveTo>
                <a:lnTo>
                  <a:pt x="4734602" y="0"/>
                </a:lnTo>
                <a:lnTo>
                  <a:pt x="473460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367461" y="2505831"/>
            <a:ext cx="1883556" cy="1021829"/>
          </a:xfrm>
          <a:custGeom>
            <a:avLst/>
            <a:gdLst/>
            <a:ahLst/>
            <a:cxnLst/>
            <a:rect r="r" b="b" t="t" l="l"/>
            <a:pathLst>
              <a:path h="1021829" w="1883556">
                <a:moveTo>
                  <a:pt x="0" y="0"/>
                </a:moveTo>
                <a:lnTo>
                  <a:pt x="1883556" y="0"/>
                </a:lnTo>
                <a:lnTo>
                  <a:pt x="1883556" y="1021829"/>
                </a:lnTo>
                <a:lnTo>
                  <a:pt x="0" y="10218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961446" y="2382006"/>
            <a:ext cx="12365107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000000"/>
                </a:solidFill>
                <a:latin typeface="Bakerie Bold"/>
              </a:rPr>
              <a:t>Fire sensor system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4367461" y="4086346"/>
            <a:ext cx="1883556" cy="1021829"/>
          </a:xfrm>
          <a:custGeom>
            <a:avLst/>
            <a:gdLst/>
            <a:ahLst/>
            <a:cxnLst/>
            <a:rect r="r" b="b" t="t" l="l"/>
            <a:pathLst>
              <a:path h="1021829" w="1883556">
                <a:moveTo>
                  <a:pt x="0" y="0"/>
                </a:moveTo>
                <a:lnTo>
                  <a:pt x="1883556" y="0"/>
                </a:lnTo>
                <a:lnTo>
                  <a:pt x="1883556" y="1021829"/>
                </a:lnTo>
                <a:lnTo>
                  <a:pt x="0" y="10218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367461" y="5746350"/>
            <a:ext cx="1883556" cy="945629"/>
          </a:xfrm>
          <a:custGeom>
            <a:avLst/>
            <a:gdLst/>
            <a:ahLst/>
            <a:cxnLst/>
            <a:rect r="r" b="b" t="t" l="l"/>
            <a:pathLst>
              <a:path h="945629" w="1883556">
                <a:moveTo>
                  <a:pt x="0" y="0"/>
                </a:moveTo>
                <a:lnTo>
                  <a:pt x="1883556" y="0"/>
                </a:lnTo>
                <a:lnTo>
                  <a:pt x="1883556" y="945629"/>
                </a:lnTo>
                <a:lnTo>
                  <a:pt x="0" y="9456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8058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367461" y="7329843"/>
            <a:ext cx="1883556" cy="1021829"/>
          </a:xfrm>
          <a:custGeom>
            <a:avLst/>
            <a:gdLst/>
            <a:ahLst/>
            <a:cxnLst/>
            <a:rect r="r" b="b" t="t" l="l"/>
            <a:pathLst>
              <a:path h="1021829" w="1883556">
                <a:moveTo>
                  <a:pt x="0" y="0"/>
                </a:moveTo>
                <a:lnTo>
                  <a:pt x="1883556" y="0"/>
                </a:lnTo>
                <a:lnTo>
                  <a:pt x="1883556" y="1021829"/>
                </a:lnTo>
                <a:lnTo>
                  <a:pt x="0" y="10218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961446" y="3962521"/>
            <a:ext cx="12365107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000000"/>
                </a:solidFill>
                <a:latin typeface="Bakerie Bold"/>
              </a:rPr>
              <a:t>Lighting and music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275455" y="5597239"/>
            <a:ext cx="12365107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000000"/>
                </a:solidFill>
                <a:latin typeface="Bakerie Bold"/>
              </a:rPr>
              <a:t>Farmer SMS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275455" y="7242283"/>
            <a:ext cx="12089812" cy="10731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760"/>
              </a:lnSpc>
            </a:pPr>
            <a:r>
              <a:rPr lang="en-US" sz="6257">
                <a:solidFill>
                  <a:srgbClr val="000000"/>
                </a:solidFill>
                <a:latin typeface="Bakerie Bold"/>
              </a:rPr>
              <a:t>Mobile app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841416" y="0"/>
            <a:ext cx="4198776" cy="4114800"/>
          </a:xfrm>
          <a:custGeom>
            <a:avLst/>
            <a:gdLst/>
            <a:ahLst/>
            <a:cxnLst/>
            <a:rect r="r" b="b" t="t" l="l"/>
            <a:pathLst>
              <a:path h="4114800" w="4198776">
                <a:moveTo>
                  <a:pt x="0" y="0"/>
                </a:moveTo>
                <a:lnTo>
                  <a:pt x="4198775" y="0"/>
                </a:lnTo>
                <a:lnTo>
                  <a:pt x="419877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-1694036" y="590550"/>
            <a:ext cx="12445027" cy="19965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82"/>
              </a:lnSpc>
            </a:pPr>
            <a:r>
              <a:rPr lang="en-US" sz="17003">
                <a:solidFill>
                  <a:srgbClr val="596B68"/>
                </a:solidFill>
                <a:latin typeface="Moontime"/>
              </a:rPr>
              <a:t>Introduction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-557230" y="6765405"/>
            <a:ext cx="5085708" cy="4114800"/>
          </a:xfrm>
          <a:custGeom>
            <a:avLst/>
            <a:gdLst/>
            <a:ahLst/>
            <a:cxnLst/>
            <a:rect r="r" b="b" t="t" l="l"/>
            <a:pathLst>
              <a:path h="4114800" w="5085708">
                <a:moveTo>
                  <a:pt x="0" y="0"/>
                </a:moveTo>
                <a:lnTo>
                  <a:pt x="5085708" y="0"/>
                </a:lnTo>
                <a:lnTo>
                  <a:pt x="50857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985624" y="3782948"/>
            <a:ext cx="13236938" cy="3677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22423D"/>
                </a:solidFill>
                <a:latin typeface="Questrial"/>
              </a:rPr>
              <a:t>The project aims to make it easier for farmers to provide an automatic plant care environment with monitoring through the application.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899080" y="-3086100"/>
            <a:ext cx="8550234" cy="8229600"/>
          </a:xfrm>
          <a:custGeom>
            <a:avLst/>
            <a:gdLst/>
            <a:ahLst/>
            <a:cxnLst/>
            <a:rect r="r" b="b" t="t" l="l"/>
            <a:pathLst>
              <a:path h="8229600" w="8550234">
                <a:moveTo>
                  <a:pt x="0" y="0"/>
                </a:moveTo>
                <a:lnTo>
                  <a:pt x="8550234" y="0"/>
                </a:lnTo>
                <a:lnTo>
                  <a:pt x="8550234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113391" y="5143500"/>
            <a:ext cx="537762" cy="537762"/>
          </a:xfrm>
          <a:custGeom>
            <a:avLst/>
            <a:gdLst/>
            <a:ahLst/>
            <a:cxnLst/>
            <a:rect r="r" b="b" t="t" l="l"/>
            <a:pathLst>
              <a:path h="537762" w="537762">
                <a:moveTo>
                  <a:pt x="0" y="0"/>
                </a:moveTo>
                <a:lnTo>
                  <a:pt x="537763" y="0"/>
                </a:lnTo>
                <a:lnTo>
                  <a:pt x="537763" y="537762"/>
                </a:lnTo>
                <a:lnTo>
                  <a:pt x="0" y="53776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838522" y="2865423"/>
            <a:ext cx="9678588" cy="1335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901"/>
              </a:lnSpc>
            </a:pPr>
            <a:r>
              <a:rPr lang="en-US" sz="7786">
                <a:solidFill>
                  <a:srgbClr val="000000"/>
                </a:solidFill>
                <a:latin typeface="Bakerie Bold"/>
              </a:rPr>
              <a:t>Problem and Constraints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5113391" y="6281337"/>
            <a:ext cx="537762" cy="537762"/>
          </a:xfrm>
          <a:custGeom>
            <a:avLst/>
            <a:gdLst/>
            <a:ahLst/>
            <a:cxnLst/>
            <a:rect r="r" b="b" t="t" l="l"/>
            <a:pathLst>
              <a:path h="537762" w="537762">
                <a:moveTo>
                  <a:pt x="0" y="0"/>
                </a:moveTo>
                <a:lnTo>
                  <a:pt x="537763" y="0"/>
                </a:lnTo>
                <a:lnTo>
                  <a:pt x="537763" y="537763"/>
                </a:lnTo>
                <a:lnTo>
                  <a:pt x="0" y="5377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113391" y="7419175"/>
            <a:ext cx="537762" cy="537762"/>
          </a:xfrm>
          <a:custGeom>
            <a:avLst/>
            <a:gdLst/>
            <a:ahLst/>
            <a:cxnLst/>
            <a:rect r="r" b="b" t="t" l="l"/>
            <a:pathLst>
              <a:path h="537762" w="537762">
                <a:moveTo>
                  <a:pt x="0" y="0"/>
                </a:moveTo>
                <a:lnTo>
                  <a:pt x="537763" y="0"/>
                </a:lnTo>
                <a:lnTo>
                  <a:pt x="537763" y="537762"/>
                </a:lnTo>
                <a:lnTo>
                  <a:pt x="0" y="53776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709628" y="4964997"/>
            <a:ext cx="5520468" cy="7995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14"/>
              </a:lnSpc>
            </a:pPr>
            <a:r>
              <a:rPr lang="en-US" sz="4653">
                <a:solidFill>
                  <a:srgbClr val="000000"/>
                </a:solidFill>
                <a:latin typeface="Alike"/>
              </a:rPr>
              <a:t>Time limit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1040602" y="3017496"/>
            <a:ext cx="6218698" cy="5073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060"/>
              </a:lnSpc>
            </a:pPr>
            <a:r>
              <a:rPr lang="en-US" sz="2900">
                <a:solidFill>
                  <a:srgbClr val="000000"/>
                </a:solidFill>
                <a:latin typeface="Questrial"/>
              </a:rPr>
              <a:t>Introduction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4356192" y="-2022514"/>
            <a:ext cx="5125736" cy="5695263"/>
          </a:xfrm>
          <a:custGeom>
            <a:avLst/>
            <a:gdLst/>
            <a:ahLst/>
            <a:cxnLst/>
            <a:rect r="r" b="b" t="t" l="l"/>
            <a:pathLst>
              <a:path h="5695263" w="5125736">
                <a:moveTo>
                  <a:pt x="0" y="0"/>
                </a:moveTo>
                <a:lnTo>
                  <a:pt x="5125736" y="0"/>
                </a:lnTo>
                <a:lnTo>
                  <a:pt x="5125736" y="5695263"/>
                </a:lnTo>
                <a:lnTo>
                  <a:pt x="0" y="5695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4811709" y="4630118"/>
            <a:ext cx="9550793" cy="8229600"/>
          </a:xfrm>
          <a:custGeom>
            <a:avLst/>
            <a:gdLst/>
            <a:ahLst/>
            <a:cxnLst/>
            <a:rect r="r" b="b" t="t" l="l"/>
            <a:pathLst>
              <a:path h="8229600" w="9550793">
                <a:moveTo>
                  <a:pt x="0" y="0"/>
                </a:moveTo>
                <a:lnTo>
                  <a:pt x="9550793" y="0"/>
                </a:lnTo>
                <a:lnTo>
                  <a:pt x="955079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909583" y="2978063"/>
            <a:ext cx="716647" cy="716647"/>
          </a:xfrm>
          <a:custGeom>
            <a:avLst/>
            <a:gdLst/>
            <a:ahLst/>
            <a:cxnLst/>
            <a:rect r="r" b="b" t="t" l="l"/>
            <a:pathLst>
              <a:path h="716647" w="716647">
                <a:moveTo>
                  <a:pt x="0" y="0"/>
                </a:moveTo>
                <a:lnTo>
                  <a:pt x="716647" y="0"/>
                </a:lnTo>
                <a:lnTo>
                  <a:pt x="716647" y="716647"/>
                </a:lnTo>
                <a:lnTo>
                  <a:pt x="0" y="7166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920902" y="758443"/>
            <a:ext cx="5534654" cy="15132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2159"/>
              </a:lnSpc>
            </a:pPr>
            <a:r>
              <a:rPr lang="en-US" sz="9499">
                <a:solidFill>
                  <a:srgbClr val="000000"/>
                </a:solidFill>
                <a:latin typeface="Bakerie"/>
              </a:rPr>
              <a:t>Future work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040602" y="4093163"/>
            <a:ext cx="6218698" cy="5073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060"/>
              </a:lnSpc>
            </a:pPr>
            <a:r>
              <a:rPr lang="en-US" sz="2900">
                <a:solidFill>
                  <a:srgbClr val="000000"/>
                </a:solidFill>
                <a:latin typeface="Questrial"/>
              </a:rPr>
              <a:t>Services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040602" y="5172531"/>
            <a:ext cx="6218698" cy="5073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060"/>
              </a:lnSpc>
            </a:pPr>
            <a:r>
              <a:rPr lang="en-US" sz="2900">
                <a:solidFill>
                  <a:srgbClr val="000000"/>
                </a:solidFill>
                <a:latin typeface="Questrial"/>
              </a:rPr>
              <a:t>About the project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1040602" y="6251899"/>
            <a:ext cx="6218698" cy="5073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060"/>
              </a:lnSpc>
            </a:pPr>
            <a:r>
              <a:rPr lang="en-US" sz="2900">
                <a:solidFill>
                  <a:srgbClr val="000000"/>
                </a:solidFill>
                <a:latin typeface="Questrial"/>
              </a:rPr>
              <a:t>Budget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040602" y="7636565"/>
            <a:ext cx="6218698" cy="5073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060"/>
              </a:lnSpc>
            </a:pPr>
            <a:r>
              <a:rPr lang="en-US" sz="2900">
                <a:solidFill>
                  <a:srgbClr val="000000"/>
                </a:solidFill>
                <a:latin typeface="Questrial"/>
              </a:rPr>
              <a:t>Contact us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9882771" y="4130246"/>
            <a:ext cx="716647" cy="716647"/>
          </a:xfrm>
          <a:custGeom>
            <a:avLst/>
            <a:gdLst/>
            <a:ahLst/>
            <a:cxnLst/>
            <a:rect r="r" b="b" t="t" l="l"/>
            <a:pathLst>
              <a:path h="716647" w="716647">
                <a:moveTo>
                  <a:pt x="0" y="0"/>
                </a:moveTo>
                <a:lnTo>
                  <a:pt x="716647" y="0"/>
                </a:lnTo>
                <a:lnTo>
                  <a:pt x="716647" y="716648"/>
                </a:lnTo>
                <a:lnTo>
                  <a:pt x="0" y="71664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882771" y="6400938"/>
            <a:ext cx="716647" cy="716647"/>
          </a:xfrm>
          <a:custGeom>
            <a:avLst/>
            <a:gdLst/>
            <a:ahLst/>
            <a:cxnLst/>
            <a:rect r="r" b="b" t="t" l="l"/>
            <a:pathLst>
              <a:path h="716647" w="716647">
                <a:moveTo>
                  <a:pt x="0" y="0"/>
                </a:moveTo>
                <a:lnTo>
                  <a:pt x="716647" y="0"/>
                </a:lnTo>
                <a:lnTo>
                  <a:pt x="716647" y="716648"/>
                </a:lnTo>
                <a:lnTo>
                  <a:pt x="0" y="71664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9909583" y="7565261"/>
            <a:ext cx="716647" cy="716647"/>
          </a:xfrm>
          <a:custGeom>
            <a:avLst/>
            <a:gdLst/>
            <a:ahLst/>
            <a:cxnLst/>
            <a:rect r="r" b="b" t="t" l="l"/>
            <a:pathLst>
              <a:path h="716647" w="716647">
                <a:moveTo>
                  <a:pt x="0" y="0"/>
                </a:moveTo>
                <a:lnTo>
                  <a:pt x="716647" y="0"/>
                </a:lnTo>
                <a:lnTo>
                  <a:pt x="716647" y="716647"/>
                </a:lnTo>
                <a:lnTo>
                  <a:pt x="0" y="7166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9882771" y="5239206"/>
            <a:ext cx="716647" cy="716647"/>
          </a:xfrm>
          <a:custGeom>
            <a:avLst/>
            <a:gdLst/>
            <a:ahLst/>
            <a:cxnLst/>
            <a:rect r="r" b="b" t="t" l="l"/>
            <a:pathLst>
              <a:path h="716647" w="716647">
                <a:moveTo>
                  <a:pt x="0" y="0"/>
                </a:moveTo>
                <a:lnTo>
                  <a:pt x="716647" y="0"/>
                </a:lnTo>
                <a:lnTo>
                  <a:pt x="716647" y="716647"/>
                </a:lnTo>
                <a:lnTo>
                  <a:pt x="0" y="7166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310767" y="3602832"/>
            <a:ext cx="3932332" cy="3932332"/>
            <a:chOff x="0" y="0"/>
            <a:chExt cx="12700000" cy="1270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11430" y="857250"/>
              <a:ext cx="13009880" cy="11644630"/>
            </a:xfrm>
            <a:custGeom>
              <a:avLst/>
              <a:gdLst/>
              <a:ahLst/>
              <a:cxnLst/>
              <a:rect r="r" b="b" t="t" l="l"/>
              <a:pathLst>
                <a:path h="11644630" w="13009880">
                  <a:moveTo>
                    <a:pt x="10152380" y="938530"/>
                  </a:moveTo>
                  <a:cubicBezTo>
                    <a:pt x="8962390" y="189230"/>
                    <a:pt x="8643620" y="154940"/>
                    <a:pt x="7245350" y="0"/>
                  </a:cubicBezTo>
                  <a:cubicBezTo>
                    <a:pt x="4039870" y="38100"/>
                    <a:pt x="1441450" y="1889760"/>
                    <a:pt x="435610" y="4933950"/>
                  </a:cubicBezTo>
                  <a:cubicBezTo>
                    <a:pt x="91440" y="5975350"/>
                    <a:pt x="0" y="7139940"/>
                    <a:pt x="403860" y="8159750"/>
                  </a:cubicBezTo>
                  <a:cubicBezTo>
                    <a:pt x="934720" y="9499600"/>
                    <a:pt x="2254250" y="10407650"/>
                    <a:pt x="3648710" y="10773410"/>
                  </a:cubicBezTo>
                  <a:cubicBezTo>
                    <a:pt x="5043170" y="11140440"/>
                    <a:pt x="6578600" y="11644630"/>
                    <a:pt x="8008619" y="11470640"/>
                  </a:cubicBezTo>
                  <a:cubicBezTo>
                    <a:pt x="9123679" y="11334750"/>
                    <a:pt x="10237469" y="10519410"/>
                    <a:pt x="11071860" y="9767570"/>
                  </a:cubicBezTo>
                  <a:cubicBezTo>
                    <a:pt x="11625579" y="9268460"/>
                    <a:pt x="11971019" y="8576310"/>
                    <a:pt x="12202160" y="7867650"/>
                  </a:cubicBezTo>
                  <a:cubicBezTo>
                    <a:pt x="13009880" y="5401310"/>
                    <a:pt x="12348210" y="2322830"/>
                    <a:pt x="10152380" y="938530"/>
                  </a:cubicBezTo>
                  <a:close/>
                </a:path>
              </a:pathLst>
            </a:custGeom>
            <a:blipFill>
              <a:blip r:embed="rId2"/>
              <a:stretch>
                <a:fillRect l="0" t="-17336" r="0" b="-17336"/>
              </a:stretch>
            </a:blipFill>
          </p:spPr>
        </p:sp>
      </p:grp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7163018" y="3602832"/>
            <a:ext cx="3932332" cy="3932332"/>
            <a:chOff x="0" y="0"/>
            <a:chExt cx="12700000" cy="1270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-11430" y="857250"/>
              <a:ext cx="13009880" cy="11644630"/>
            </a:xfrm>
            <a:custGeom>
              <a:avLst/>
              <a:gdLst/>
              <a:ahLst/>
              <a:cxnLst/>
              <a:rect r="r" b="b" t="t" l="l"/>
              <a:pathLst>
                <a:path h="11644630" w="13009880">
                  <a:moveTo>
                    <a:pt x="10152380" y="938530"/>
                  </a:moveTo>
                  <a:cubicBezTo>
                    <a:pt x="8962390" y="189230"/>
                    <a:pt x="8643620" y="154940"/>
                    <a:pt x="7245350" y="0"/>
                  </a:cubicBezTo>
                  <a:cubicBezTo>
                    <a:pt x="4039870" y="38100"/>
                    <a:pt x="1441450" y="1889760"/>
                    <a:pt x="435610" y="4933950"/>
                  </a:cubicBezTo>
                  <a:cubicBezTo>
                    <a:pt x="91440" y="5975350"/>
                    <a:pt x="0" y="7139940"/>
                    <a:pt x="403860" y="8159750"/>
                  </a:cubicBezTo>
                  <a:cubicBezTo>
                    <a:pt x="934720" y="9499600"/>
                    <a:pt x="2254250" y="10407650"/>
                    <a:pt x="3648710" y="10773410"/>
                  </a:cubicBezTo>
                  <a:cubicBezTo>
                    <a:pt x="5043170" y="11140440"/>
                    <a:pt x="6578600" y="11644630"/>
                    <a:pt x="8008619" y="11470640"/>
                  </a:cubicBezTo>
                  <a:cubicBezTo>
                    <a:pt x="9123679" y="11334750"/>
                    <a:pt x="10237469" y="10519410"/>
                    <a:pt x="11071860" y="9767570"/>
                  </a:cubicBezTo>
                  <a:cubicBezTo>
                    <a:pt x="11625579" y="9268460"/>
                    <a:pt x="11971019" y="8576310"/>
                    <a:pt x="12202160" y="7867650"/>
                  </a:cubicBezTo>
                  <a:cubicBezTo>
                    <a:pt x="13009880" y="5401310"/>
                    <a:pt x="12348210" y="2322830"/>
                    <a:pt x="10152380" y="938530"/>
                  </a:cubicBezTo>
                  <a:close/>
                </a:path>
              </a:pathLst>
            </a:custGeom>
            <a:blipFill>
              <a:blip r:embed="rId3"/>
              <a:stretch>
                <a:fillRect l="0" t="-55393" r="0" b="-6214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15011066" y="6965639"/>
            <a:ext cx="4198776" cy="4114800"/>
          </a:xfrm>
          <a:custGeom>
            <a:avLst/>
            <a:gdLst/>
            <a:ahLst/>
            <a:cxnLst/>
            <a:rect r="r" b="b" t="t" l="l"/>
            <a:pathLst>
              <a:path h="4114800" w="4198776">
                <a:moveTo>
                  <a:pt x="0" y="0"/>
                </a:moveTo>
                <a:lnTo>
                  <a:pt x="4198776" y="0"/>
                </a:lnTo>
                <a:lnTo>
                  <a:pt x="419877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13044900" y="3602832"/>
            <a:ext cx="3932332" cy="3932332"/>
            <a:chOff x="0" y="0"/>
            <a:chExt cx="12700000" cy="1270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-11430" y="857250"/>
              <a:ext cx="13009880" cy="11644630"/>
            </a:xfrm>
            <a:custGeom>
              <a:avLst/>
              <a:gdLst/>
              <a:ahLst/>
              <a:cxnLst/>
              <a:rect r="r" b="b" t="t" l="l"/>
              <a:pathLst>
                <a:path h="11644630" w="13009880">
                  <a:moveTo>
                    <a:pt x="10152380" y="938530"/>
                  </a:moveTo>
                  <a:cubicBezTo>
                    <a:pt x="8962390" y="189230"/>
                    <a:pt x="8643620" y="154940"/>
                    <a:pt x="7245350" y="0"/>
                  </a:cubicBezTo>
                  <a:cubicBezTo>
                    <a:pt x="4039870" y="38100"/>
                    <a:pt x="1441450" y="1889760"/>
                    <a:pt x="435610" y="4933950"/>
                  </a:cubicBezTo>
                  <a:cubicBezTo>
                    <a:pt x="91440" y="5975350"/>
                    <a:pt x="0" y="7139940"/>
                    <a:pt x="403860" y="8159750"/>
                  </a:cubicBezTo>
                  <a:cubicBezTo>
                    <a:pt x="934720" y="9499600"/>
                    <a:pt x="2254250" y="10407650"/>
                    <a:pt x="3648710" y="10773410"/>
                  </a:cubicBezTo>
                  <a:cubicBezTo>
                    <a:pt x="5043170" y="11140440"/>
                    <a:pt x="6578600" y="11644630"/>
                    <a:pt x="8008619" y="11470640"/>
                  </a:cubicBezTo>
                  <a:cubicBezTo>
                    <a:pt x="9123679" y="11334750"/>
                    <a:pt x="10237469" y="10519410"/>
                    <a:pt x="11071860" y="9767570"/>
                  </a:cubicBezTo>
                  <a:cubicBezTo>
                    <a:pt x="11625579" y="9268460"/>
                    <a:pt x="11971019" y="8576310"/>
                    <a:pt x="12202160" y="7867650"/>
                  </a:cubicBezTo>
                  <a:cubicBezTo>
                    <a:pt x="13009880" y="5401310"/>
                    <a:pt x="12348210" y="2322830"/>
                    <a:pt x="10152380" y="938530"/>
                  </a:cubicBezTo>
                  <a:close/>
                </a:path>
              </a:pathLst>
            </a:custGeom>
            <a:blipFill>
              <a:blip r:embed="rId6"/>
              <a:stretch>
                <a:fillRect l="-26787" t="0" r="-26787" b="0"/>
              </a:stretch>
            </a:blip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13202292" y="-1243967"/>
            <a:ext cx="5085708" cy="4114800"/>
          </a:xfrm>
          <a:custGeom>
            <a:avLst/>
            <a:gdLst/>
            <a:ahLst/>
            <a:cxnLst/>
            <a:rect r="r" b="b" t="t" l="l"/>
            <a:pathLst>
              <a:path h="4114800" w="5085708">
                <a:moveTo>
                  <a:pt x="0" y="0"/>
                </a:moveTo>
                <a:lnTo>
                  <a:pt x="5085708" y="0"/>
                </a:lnTo>
                <a:lnTo>
                  <a:pt x="50857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97165" y="-140743"/>
            <a:ext cx="18385165" cy="10427743"/>
          </a:xfrm>
          <a:custGeom>
            <a:avLst/>
            <a:gdLst/>
            <a:ahLst/>
            <a:cxnLst/>
            <a:rect r="r" b="b" t="t" l="l"/>
            <a:pathLst>
              <a:path h="10427743" w="18385165">
                <a:moveTo>
                  <a:pt x="0" y="0"/>
                </a:moveTo>
                <a:lnTo>
                  <a:pt x="18385165" y="0"/>
                </a:lnTo>
                <a:lnTo>
                  <a:pt x="18385165" y="10427743"/>
                </a:lnTo>
                <a:lnTo>
                  <a:pt x="0" y="1042774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39157" r="0" b="-37152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4783532" y="382472"/>
            <a:ext cx="4758972" cy="3618842"/>
          </a:xfrm>
          <a:custGeom>
            <a:avLst/>
            <a:gdLst/>
            <a:ahLst/>
            <a:cxnLst/>
            <a:rect r="r" b="b" t="t" l="l"/>
            <a:pathLst>
              <a:path h="3618842" w="4758972">
                <a:moveTo>
                  <a:pt x="0" y="0"/>
                </a:moveTo>
                <a:lnTo>
                  <a:pt x="4758972" y="0"/>
                </a:lnTo>
                <a:lnTo>
                  <a:pt x="4758972" y="3618842"/>
                </a:lnTo>
                <a:lnTo>
                  <a:pt x="0" y="361884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-4707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2542900" y="451249"/>
            <a:ext cx="4345133" cy="3481288"/>
          </a:xfrm>
          <a:custGeom>
            <a:avLst/>
            <a:gdLst/>
            <a:ahLst/>
            <a:cxnLst/>
            <a:rect r="r" b="b" t="t" l="l"/>
            <a:pathLst>
              <a:path h="3481288" w="4345133">
                <a:moveTo>
                  <a:pt x="0" y="0"/>
                </a:moveTo>
                <a:lnTo>
                  <a:pt x="4345133" y="0"/>
                </a:lnTo>
                <a:lnTo>
                  <a:pt x="4345133" y="3481288"/>
                </a:lnTo>
                <a:lnTo>
                  <a:pt x="0" y="348128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12406" r="0" b="-12406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906046" y="5568998"/>
            <a:ext cx="3618842" cy="3618842"/>
          </a:xfrm>
          <a:custGeom>
            <a:avLst/>
            <a:gdLst/>
            <a:ahLst/>
            <a:cxnLst/>
            <a:rect r="r" b="b" t="t" l="l"/>
            <a:pathLst>
              <a:path h="3618842" w="3618842">
                <a:moveTo>
                  <a:pt x="0" y="0"/>
                </a:moveTo>
                <a:lnTo>
                  <a:pt x="3618842" y="0"/>
                </a:lnTo>
                <a:lnTo>
                  <a:pt x="3618842" y="3618842"/>
                </a:lnTo>
                <a:lnTo>
                  <a:pt x="0" y="361884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839475" y="495300"/>
            <a:ext cx="7838995" cy="1696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2096"/>
              </a:lnSpc>
            </a:pPr>
            <a:r>
              <a:rPr lang="en-US" sz="14400">
                <a:solidFill>
                  <a:srgbClr val="22423D"/>
                </a:solidFill>
                <a:latin typeface="Moontime"/>
              </a:rPr>
              <a:t>Tools: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2505267" y="9239250"/>
            <a:ext cx="4605188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Water sensor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2505267" y="4379358"/>
            <a:ext cx="4164153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Soil sensor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4522638" y="4379358"/>
            <a:ext cx="5280759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Servo motors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5054147" y="5351251"/>
            <a:ext cx="4217742" cy="3671788"/>
          </a:xfrm>
          <a:custGeom>
            <a:avLst/>
            <a:gdLst/>
            <a:ahLst/>
            <a:cxnLst/>
            <a:rect r="r" b="b" t="t" l="l"/>
            <a:pathLst>
              <a:path h="3671788" w="4217742">
                <a:moveTo>
                  <a:pt x="0" y="0"/>
                </a:moveTo>
                <a:lnTo>
                  <a:pt x="4217742" y="0"/>
                </a:lnTo>
                <a:lnTo>
                  <a:pt x="4217742" y="3671788"/>
                </a:lnTo>
                <a:lnTo>
                  <a:pt x="0" y="367178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-3107" r="-12836" b="-8295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5198210" y="9239250"/>
            <a:ext cx="4605188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Speaker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310767" y="3602832"/>
            <a:ext cx="3932332" cy="3932332"/>
            <a:chOff x="0" y="0"/>
            <a:chExt cx="12700000" cy="1270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11430" y="857250"/>
              <a:ext cx="13009880" cy="11644630"/>
            </a:xfrm>
            <a:custGeom>
              <a:avLst/>
              <a:gdLst/>
              <a:ahLst/>
              <a:cxnLst/>
              <a:rect r="r" b="b" t="t" l="l"/>
              <a:pathLst>
                <a:path h="11644630" w="13009880">
                  <a:moveTo>
                    <a:pt x="10152380" y="938530"/>
                  </a:moveTo>
                  <a:cubicBezTo>
                    <a:pt x="8962390" y="189230"/>
                    <a:pt x="8643620" y="154940"/>
                    <a:pt x="7245350" y="0"/>
                  </a:cubicBezTo>
                  <a:cubicBezTo>
                    <a:pt x="4039870" y="38100"/>
                    <a:pt x="1441450" y="1889760"/>
                    <a:pt x="435610" y="4933950"/>
                  </a:cubicBezTo>
                  <a:cubicBezTo>
                    <a:pt x="91440" y="5975350"/>
                    <a:pt x="0" y="7139940"/>
                    <a:pt x="403860" y="8159750"/>
                  </a:cubicBezTo>
                  <a:cubicBezTo>
                    <a:pt x="934720" y="9499600"/>
                    <a:pt x="2254250" y="10407650"/>
                    <a:pt x="3648710" y="10773410"/>
                  </a:cubicBezTo>
                  <a:cubicBezTo>
                    <a:pt x="5043170" y="11140440"/>
                    <a:pt x="6578600" y="11644630"/>
                    <a:pt x="8008619" y="11470640"/>
                  </a:cubicBezTo>
                  <a:cubicBezTo>
                    <a:pt x="9123679" y="11334750"/>
                    <a:pt x="10237469" y="10519410"/>
                    <a:pt x="11071860" y="9767570"/>
                  </a:cubicBezTo>
                  <a:cubicBezTo>
                    <a:pt x="11625579" y="9268460"/>
                    <a:pt x="11971019" y="8576310"/>
                    <a:pt x="12202160" y="7867650"/>
                  </a:cubicBezTo>
                  <a:cubicBezTo>
                    <a:pt x="13009880" y="5401310"/>
                    <a:pt x="12348210" y="2322830"/>
                    <a:pt x="10152380" y="938530"/>
                  </a:cubicBezTo>
                  <a:close/>
                </a:path>
              </a:pathLst>
            </a:custGeom>
            <a:blipFill>
              <a:blip r:embed="rId2"/>
              <a:stretch>
                <a:fillRect l="0" t="-17336" r="0" b="-17336"/>
              </a:stretch>
            </a:blipFill>
          </p:spPr>
        </p:sp>
      </p:grp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7163018" y="3602832"/>
            <a:ext cx="3932332" cy="3932332"/>
            <a:chOff x="0" y="0"/>
            <a:chExt cx="12700000" cy="1270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-11430" y="857250"/>
              <a:ext cx="13009880" cy="11644630"/>
            </a:xfrm>
            <a:custGeom>
              <a:avLst/>
              <a:gdLst/>
              <a:ahLst/>
              <a:cxnLst/>
              <a:rect r="r" b="b" t="t" l="l"/>
              <a:pathLst>
                <a:path h="11644630" w="13009880">
                  <a:moveTo>
                    <a:pt x="10152380" y="938530"/>
                  </a:moveTo>
                  <a:cubicBezTo>
                    <a:pt x="8962390" y="189230"/>
                    <a:pt x="8643620" y="154940"/>
                    <a:pt x="7245350" y="0"/>
                  </a:cubicBezTo>
                  <a:cubicBezTo>
                    <a:pt x="4039870" y="38100"/>
                    <a:pt x="1441450" y="1889760"/>
                    <a:pt x="435610" y="4933950"/>
                  </a:cubicBezTo>
                  <a:cubicBezTo>
                    <a:pt x="91440" y="5975350"/>
                    <a:pt x="0" y="7139940"/>
                    <a:pt x="403860" y="8159750"/>
                  </a:cubicBezTo>
                  <a:cubicBezTo>
                    <a:pt x="934720" y="9499600"/>
                    <a:pt x="2254250" y="10407650"/>
                    <a:pt x="3648710" y="10773410"/>
                  </a:cubicBezTo>
                  <a:cubicBezTo>
                    <a:pt x="5043170" y="11140440"/>
                    <a:pt x="6578600" y="11644630"/>
                    <a:pt x="8008619" y="11470640"/>
                  </a:cubicBezTo>
                  <a:cubicBezTo>
                    <a:pt x="9123679" y="11334750"/>
                    <a:pt x="10237469" y="10519410"/>
                    <a:pt x="11071860" y="9767570"/>
                  </a:cubicBezTo>
                  <a:cubicBezTo>
                    <a:pt x="11625579" y="9268460"/>
                    <a:pt x="11971019" y="8576310"/>
                    <a:pt x="12202160" y="7867650"/>
                  </a:cubicBezTo>
                  <a:cubicBezTo>
                    <a:pt x="13009880" y="5401310"/>
                    <a:pt x="12348210" y="2322830"/>
                    <a:pt x="10152380" y="938530"/>
                  </a:cubicBezTo>
                  <a:close/>
                </a:path>
              </a:pathLst>
            </a:custGeom>
            <a:blipFill>
              <a:blip r:embed="rId3"/>
              <a:stretch>
                <a:fillRect l="0" t="-55393" r="0" b="-6214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15011066" y="6965639"/>
            <a:ext cx="4198776" cy="4114800"/>
          </a:xfrm>
          <a:custGeom>
            <a:avLst/>
            <a:gdLst/>
            <a:ahLst/>
            <a:cxnLst/>
            <a:rect r="r" b="b" t="t" l="l"/>
            <a:pathLst>
              <a:path h="4114800" w="4198776">
                <a:moveTo>
                  <a:pt x="0" y="0"/>
                </a:moveTo>
                <a:lnTo>
                  <a:pt x="4198776" y="0"/>
                </a:lnTo>
                <a:lnTo>
                  <a:pt x="419877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13044900" y="3602832"/>
            <a:ext cx="3932332" cy="3932332"/>
            <a:chOff x="0" y="0"/>
            <a:chExt cx="12700000" cy="1270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-11430" y="857250"/>
              <a:ext cx="13009880" cy="11644630"/>
            </a:xfrm>
            <a:custGeom>
              <a:avLst/>
              <a:gdLst/>
              <a:ahLst/>
              <a:cxnLst/>
              <a:rect r="r" b="b" t="t" l="l"/>
              <a:pathLst>
                <a:path h="11644630" w="13009880">
                  <a:moveTo>
                    <a:pt x="10152380" y="938530"/>
                  </a:moveTo>
                  <a:cubicBezTo>
                    <a:pt x="8962390" y="189230"/>
                    <a:pt x="8643620" y="154940"/>
                    <a:pt x="7245350" y="0"/>
                  </a:cubicBezTo>
                  <a:cubicBezTo>
                    <a:pt x="4039870" y="38100"/>
                    <a:pt x="1441450" y="1889760"/>
                    <a:pt x="435610" y="4933950"/>
                  </a:cubicBezTo>
                  <a:cubicBezTo>
                    <a:pt x="91440" y="5975350"/>
                    <a:pt x="0" y="7139940"/>
                    <a:pt x="403860" y="8159750"/>
                  </a:cubicBezTo>
                  <a:cubicBezTo>
                    <a:pt x="934720" y="9499600"/>
                    <a:pt x="2254250" y="10407650"/>
                    <a:pt x="3648710" y="10773410"/>
                  </a:cubicBezTo>
                  <a:cubicBezTo>
                    <a:pt x="5043170" y="11140440"/>
                    <a:pt x="6578600" y="11644630"/>
                    <a:pt x="8008619" y="11470640"/>
                  </a:cubicBezTo>
                  <a:cubicBezTo>
                    <a:pt x="9123679" y="11334750"/>
                    <a:pt x="10237469" y="10519410"/>
                    <a:pt x="11071860" y="9767570"/>
                  </a:cubicBezTo>
                  <a:cubicBezTo>
                    <a:pt x="11625579" y="9268460"/>
                    <a:pt x="11971019" y="8576310"/>
                    <a:pt x="12202160" y="7867650"/>
                  </a:cubicBezTo>
                  <a:cubicBezTo>
                    <a:pt x="13009880" y="5401310"/>
                    <a:pt x="12348210" y="2322830"/>
                    <a:pt x="10152380" y="938530"/>
                  </a:cubicBezTo>
                  <a:close/>
                </a:path>
              </a:pathLst>
            </a:custGeom>
            <a:blipFill>
              <a:blip r:embed="rId6"/>
              <a:stretch>
                <a:fillRect l="-26787" t="0" r="-26787" b="0"/>
              </a:stretch>
            </a:blip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13202292" y="-1243967"/>
            <a:ext cx="5085708" cy="4114800"/>
          </a:xfrm>
          <a:custGeom>
            <a:avLst/>
            <a:gdLst/>
            <a:ahLst/>
            <a:cxnLst/>
            <a:rect r="r" b="b" t="t" l="l"/>
            <a:pathLst>
              <a:path h="4114800" w="5085708">
                <a:moveTo>
                  <a:pt x="0" y="0"/>
                </a:moveTo>
                <a:lnTo>
                  <a:pt x="5085708" y="0"/>
                </a:lnTo>
                <a:lnTo>
                  <a:pt x="50857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97165" y="-140743"/>
            <a:ext cx="18385165" cy="10427743"/>
          </a:xfrm>
          <a:custGeom>
            <a:avLst/>
            <a:gdLst/>
            <a:ahLst/>
            <a:cxnLst/>
            <a:rect r="r" b="b" t="t" l="l"/>
            <a:pathLst>
              <a:path h="10427743" w="18385165">
                <a:moveTo>
                  <a:pt x="0" y="0"/>
                </a:moveTo>
                <a:lnTo>
                  <a:pt x="18385165" y="0"/>
                </a:lnTo>
                <a:lnTo>
                  <a:pt x="18385165" y="10427743"/>
                </a:lnTo>
                <a:lnTo>
                  <a:pt x="0" y="1042774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39157" r="0" b="-37152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76225" y="234705"/>
            <a:ext cx="4981793" cy="3788280"/>
          </a:xfrm>
          <a:custGeom>
            <a:avLst/>
            <a:gdLst/>
            <a:ahLst/>
            <a:cxnLst/>
            <a:rect r="r" b="b" t="t" l="l"/>
            <a:pathLst>
              <a:path h="3788280" w="4981793">
                <a:moveTo>
                  <a:pt x="0" y="0"/>
                </a:moveTo>
                <a:lnTo>
                  <a:pt x="4981793" y="0"/>
                </a:lnTo>
                <a:lnTo>
                  <a:pt x="4981793" y="3788280"/>
                </a:lnTo>
                <a:lnTo>
                  <a:pt x="0" y="378828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-16046" r="0" b="-16046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731267" y="234705"/>
            <a:ext cx="4728301" cy="3788280"/>
          </a:xfrm>
          <a:custGeom>
            <a:avLst/>
            <a:gdLst/>
            <a:ahLst/>
            <a:cxnLst/>
            <a:rect r="r" b="b" t="t" l="l"/>
            <a:pathLst>
              <a:path h="3788280" w="4728301">
                <a:moveTo>
                  <a:pt x="0" y="0"/>
                </a:moveTo>
                <a:lnTo>
                  <a:pt x="4728301" y="0"/>
                </a:lnTo>
                <a:lnTo>
                  <a:pt x="4728301" y="3788280"/>
                </a:lnTo>
                <a:lnTo>
                  <a:pt x="0" y="378828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12406" r="0" b="-12406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116926" y="234705"/>
            <a:ext cx="3788280" cy="3788280"/>
          </a:xfrm>
          <a:custGeom>
            <a:avLst/>
            <a:gdLst/>
            <a:ahLst/>
            <a:cxnLst/>
            <a:rect r="r" b="b" t="t" l="l"/>
            <a:pathLst>
              <a:path h="3788280" w="3788280">
                <a:moveTo>
                  <a:pt x="0" y="0"/>
                </a:moveTo>
                <a:lnTo>
                  <a:pt x="3788280" y="0"/>
                </a:lnTo>
                <a:lnTo>
                  <a:pt x="3788280" y="3788280"/>
                </a:lnTo>
                <a:lnTo>
                  <a:pt x="0" y="378828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3044900" y="4382566"/>
            <a:ext cx="4605188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Light sensor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013341" y="4382566"/>
            <a:ext cx="4164153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Water pumps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76225" y="4382566"/>
            <a:ext cx="5280759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Ultrasonic sensor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276225" y="5143500"/>
            <a:ext cx="4981793" cy="3788280"/>
          </a:xfrm>
          <a:custGeom>
            <a:avLst/>
            <a:gdLst/>
            <a:ahLst/>
            <a:cxnLst/>
            <a:rect r="r" b="b" t="t" l="l"/>
            <a:pathLst>
              <a:path h="3788280" w="4981793">
                <a:moveTo>
                  <a:pt x="0" y="0"/>
                </a:moveTo>
                <a:lnTo>
                  <a:pt x="4981793" y="0"/>
                </a:lnTo>
                <a:lnTo>
                  <a:pt x="4981793" y="3788280"/>
                </a:lnTo>
                <a:lnTo>
                  <a:pt x="0" y="378828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500" t="0" r="-50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276225" y="9380521"/>
            <a:ext cx="5280759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2x12 LCD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6731267" y="9380521"/>
            <a:ext cx="5280759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GSM module</a:t>
            </a: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6731267" y="5230291"/>
            <a:ext cx="4981793" cy="3788280"/>
          </a:xfrm>
          <a:custGeom>
            <a:avLst/>
            <a:gdLst/>
            <a:ahLst/>
            <a:cxnLst/>
            <a:rect r="r" b="b" t="t" l="l"/>
            <a:pathLst>
              <a:path h="3788280" w="4981793">
                <a:moveTo>
                  <a:pt x="0" y="0"/>
                </a:moveTo>
                <a:lnTo>
                  <a:pt x="4981793" y="0"/>
                </a:lnTo>
                <a:lnTo>
                  <a:pt x="4981793" y="3788280"/>
                </a:lnTo>
                <a:lnTo>
                  <a:pt x="0" y="378828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16425" t="0" r="-16425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2856597" y="5230291"/>
            <a:ext cx="4981793" cy="4028009"/>
          </a:xfrm>
          <a:custGeom>
            <a:avLst/>
            <a:gdLst/>
            <a:ahLst/>
            <a:cxnLst/>
            <a:rect r="r" b="b" t="t" l="l"/>
            <a:pathLst>
              <a:path h="4028009" w="4981793">
                <a:moveTo>
                  <a:pt x="0" y="0"/>
                </a:moveTo>
                <a:lnTo>
                  <a:pt x="4981793" y="0"/>
                </a:lnTo>
                <a:lnTo>
                  <a:pt x="4981793" y="4028009"/>
                </a:lnTo>
                <a:lnTo>
                  <a:pt x="0" y="402800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-8863" r="0" b="-14815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12707114" y="9380521"/>
            <a:ext cx="5280759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DHT 11 sensor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310767" y="3602832"/>
            <a:ext cx="3932332" cy="3932332"/>
            <a:chOff x="0" y="0"/>
            <a:chExt cx="12700000" cy="1270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11430" y="857250"/>
              <a:ext cx="13009880" cy="11644630"/>
            </a:xfrm>
            <a:custGeom>
              <a:avLst/>
              <a:gdLst/>
              <a:ahLst/>
              <a:cxnLst/>
              <a:rect r="r" b="b" t="t" l="l"/>
              <a:pathLst>
                <a:path h="11644630" w="13009880">
                  <a:moveTo>
                    <a:pt x="10152380" y="938530"/>
                  </a:moveTo>
                  <a:cubicBezTo>
                    <a:pt x="8962390" y="189230"/>
                    <a:pt x="8643620" y="154940"/>
                    <a:pt x="7245350" y="0"/>
                  </a:cubicBezTo>
                  <a:cubicBezTo>
                    <a:pt x="4039870" y="38100"/>
                    <a:pt x="1441450" y="1889760"/>
                    <a:pt x="435610" y="4933950"/>
                  </a:cubicBezTo>
                  <a:cubicBezTo>
                    <a:pt x="91440" y="5975350"/>
                    <a:pt x="0" y="7139940"/>
                    <a:pt x="403860" y="8159750"/>
                  </a:cubicBezTo>
                  <a:cubicBezTo>
                    <a:pt x="934720" y="9499600"/>
                    <a:pt x="2254250" y="10407650"/>
                    <a:pt x="3648710" y="10773410"/>
                  </a:cubicBezTo>
                  <a:cubicBezTo>
                    <a:pt x="5043170" y="11140440"/>
                    <a:pt x="6578600" y="11644630"/>
                    <a:pt x="8008619" y="11470640"/>
                  </a:cubicBezTo>
                  <a:cubicBezTo>
                    <a:pt x="9123679" y="11334750"/>
                    <a:pt x="10237469" y="10519410"/>
                    <a:pt x="11071860" y="9767570"/>
                  </a:cubicBezTo>
                  <a:cubicBezTo>
                    <a:pt x="11625579" y="9268460"/>
                    <a:pt x="11971019" y="8576310"/>
                    <a:pt x="12202160" y="7867650"/>
                  </a:cubicBezTo>
                  <a:cubicBezTo>
                    <a:pt x="13009880" y="5401310"/>
                    <a:pt x="12348210" y="2322830"/>
                    <a:pt x="10152380" y="938530"/>
                  </a:cubicBezTo>
                  <a:close/>
                </a:path>
              </a:pathLst>
            </a:custGeom>
            <a:blipFill>
              <a:blip r:embed="rId2"/>
              <a:stretch>
                <a:fillRect l="0" t="-17336" r="0" b="-17336"/>
              </a:stretch>
            </a:blipFill>
          </p:spPr>
        </p:sp>
      </p:grp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7163018" y="3602832"/>
            <a:ext cx="3932332" cy="3932332"/>
            <a:chOff x="0" y="0"/>
            <a:chExt cx="12700000" cy="1270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-11430" y="857250"/>
              <a:ext cx="13009880" cy="11644630"/>
            </a:xfrm>
            <a:custGeom>
              <a:avLst/>
              <a:gdLst/>
              <a:ahLst/>
              <a:cxnLst/>
              <a:rect r="r" b="b" t="t" l="l"/>
              <a:pathLst>
                <a:path h="11644630" w="13009880">
                  <a:moveTo>
                    <a:pt x="10152380" y="938530"/>
                  </a:moveTo>
                  <a:cubicBezTo>
                    <a:pt x="8962390" y="189230"/>
                    <a:pt x="8643620" y="154940"/>
                    <a:pt x="7245350" y="0"/>
                  </a:cubicBezTo>
                  <a:cubicBezTo>
                    <a:pt x="4039870" y="38100"/>
                    <a:pt x="1441450" y="1889760"/>
                    <a:pt x="435610" y="4933950"/>
                  </a:cubicBezTo>
                  <a:cubicBezTo>
                    <a:pt x="91440" y="5975350"/>
                    <a:pt x="0" y="7139940"/>
                    <a:pt x="403860" y="8159750"/>
                  </a:cubicBezTo>
                  <a:cubicBezTo>
                    <a:pt x="934720" y="9499600"/>
                    <a:pt x="2254250" y="10407650"/>
                    <a:pt x="3648710" y="10773410"/>
                  </a:cubicBezTo>
                  <a:cubicBezTo>
                    <a:pt x="5043170" y="11140440"/>
                    <a:pt x="6578600" y="11644630"/>
                    <a:pt x="8008619" y="11470640"/>
                  </a:cubicBezTo>
                  <a:cubicBezTo>
                    <a:pt x="9123679" y="11334750"/>
                    <a:pt x="10237469" y="10519410"/>
                    <a:pt x="11071860" y="9767570"/>
                  </a:cubicBezTo>
                  <a:cubicBezTo>
                    <a:pt x="11625579" y="9268460"/>
                    <a:pt x="11971019" y="8576310"/>
                    <a:pt x="12202160" y="7867650"/>
                  </a:cubicBezTo>
                  <a:cubicBezTo>
                    <a:pt x="13009880" y="5401310"/>
                    <a:pt x="12348210" y="2322830"/>
                    <a:pt x="10152380" y="938530"/>
                  </a:cubicBezTo>
                  <a:close/>
                </a:path>
              </a:pathLst>
            </a:custGeom>
            <a:blipFill>
              <a:blip r:embed="rId3"/>
              <a:stretch>
                <a:fillRect l="0" t="-55393" r="0" b="-6214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15011066" y="6965639"/>
            <a:ext cx="4198776" cy="4114800"/>
          </a:xfrm>
          <a:custGeom>
            <a:avLst/>
            <a:gdLst/>
            <a:ahLst/>
            <a:cxnLst/>
            <a:rect r="r" b="b" t="t" l="l"/>
            <a:pathLst>
              <a:path h="4114800" w="4198776">
                <a:moveTo>
                  <a:pt x="0" y="0"/>
                </a:moveTo>
                <a:lnTo>
                  <a:pt x="4198776" y="0"/>
                </a:lnTo>
                <a:lnTo>
                  <a:pt x="419877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13044900" y="3602832"/>
            <a:ext cx="3932332" cy="3932332"/>
            <a:chOff x="0" y="0"/>
            <a:chExt cx="12700000" cy="1270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-11430" y="857250"/>
              <a:ext cx="13009880" cy="11644630"/>
            </a:xfrm>
            <a:custGeom>
              <a:avLst/>
              <a:gdLst/>
              <a:ahLst/>
              <a:cxnLst/>
              <a:rect r="r" b="b" t="t" l="l"/>
              <a:pathLst>
                <a:path h="11644630" w="13009880">
                  <a:moveTo>
                    <a:pt x="10152380" y="938530"/>
                  </a:moveTo>
                  <a:cubicBezTo>
                    <a:pt x="8962390" y="189230"/>
                    <a:pt x="8643620" y="154940"/>
                    <a:pt x="7245350" y="0"/>
                  </a:cubicBezTo>
                  <a:cubicBezTo>
                    <a:pt x="4039870" y="38100"/>
                    <a:pt x="1441450" y="1889760"/>
                    <a:pt x="435610" y="4933950"/>
                  </a:cubicBezTo>
                  <a:cubicBezTo>
                    <a:pt x="91440" y="5975350"/>
                    <a:pt x="0" y="7139940"/>
                    <a:pt x="403860" y="8159750"/>
                  </a:cubicBezTo>
                  <a:cubicBezTo>
                    <a:pt x="934720" y="9499600"/>
                    <a:pt x="2254250" y="10407650"/>
                    <a:pt x="3648710" y="10773410"/>
                  </a:cubicBezTo>
                  <a:cubicBezTo>
                    <a:pt x="5043170" y="11140440"/>
                    <a:pt x="6578600" y="11644630"/>
                    <a:pt x="8008619" y="11470640"/>
                  </a:cubicBezTo>
                  <a:cubicBezTo>
                    <a:pt x="9123679" y="11334750"/>
                    <a:pt x="10237469" y="10519410"/>
                    <a:pt x="11071860" y="9767570"/>
                  </a:cubicBezTo>
                  <a:cubicBezTo>
                    <a:pt x="11625579" y="9268460"/>
                    <a:pt x="11971019" y="8576310"/>
                    <a:pt x="12202160" y="7867650"/>
                  </a:cubicBezTo>
                  <a:cubicBezTo>
                    <a:pt x="13009880" y="5401310"/>
                    <a:pt x="12348210" y="2322830"/>
                    <a:pt x="10152380" y="938530"/>
                  </a:cubicBezTo>
                  <a:close/>
                </a:path>
              </a:pathLst>
            </a:custGeom>
            <a:blipFill>
              <a:blip r:embed="rId6"/>
              <a:stretch>
                <a:fillRect l="-26787" t="0" r="-26787" b="0"/>
              </a:stretch>
            </a:blip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13202292" y="-1243967"/>
            <a:ext cx="5085708" cy="4114800"/>
          </a:xfrm>
          <a:custGeom>
            <a:avLst/>
            <a:gdLst/>
            <a:ahLst/>
            <a:cxnLst/>
            <a:rect r="r" b="b" t="t" l="l"/>
            <a:pathLst>
              <a:path h="4114800" w="5085708">
                <a:moveTo>
                  <a:pt x="0" y="0"/>
                </a:moveTo>
                <a:lnTo>
                  <a:pt x="5085708" y="0"/>
                </a:lnTo>
                <a:lnTo>
                  <a:pt x="50857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97165" y="-140743"/>
            <a:ext cx="18385165" cy="10427743"/>
          </a:xfrm>
          <a:custGeom>
            <a:avLst/>
            <a:gdLst/>
            <a:ahLst/>
            <a:cxnLst/>
            <a:rect r="r" b="b" t="t" l="l"/>
            <a:pathLst>
              <a:path h="10427743" w="18385165">
                <a:moveTo>
                  <a:pt x="0" y="0"/>
                </a:moveTo>
                <a:lnTo>
                  <a:pt x="18385165" y="0"/>
                </a:lnTo>
                <a:lnTo>
                  <a:pt x="18385165" y="10427743"/>
                </a:lnTo>
                <a:lnTo>
                  <a:pt x="0" y="1042774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39157" r="0" b="-37152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76225" y="234705"/>
            <a:ext cx="4981793" cy="3788280"/>
          </a:xfrm>
          <a:custGeom>
            <a:avLst/>
            <a:gdLst/>
            <a:ahLst/>
            <a:cxnLst/>
            <a:rect r="r" b="b" t="t" l="l"/>
            <a:pathLst>
              <a:path h="3788280" w="4981793">
                <a:moveTo>
                  <a:pt x="0" y="0"/>
                </a:moveTo>
                <a:lnTo>
                  <a:pt x="4981793" y="0"/>
                </a:lnTo>
                <a:lnTo>
                  <a:pt x="4981793" y="3788280"/>
                </a:lnTo>
                <a:lnTo>
                  <a:pt x="0" y="378828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-15752" r="0" b="-15752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731267" y="234705"/>
            <a:ext cx="4728301" cy="3788280"/>
          </a:xfrm>
          <a:custGeom>
            <a:avLst/>
            <a:gdLst/>
            <a:ahLst/>
            <a:cxnLst/>
            <a:rect r="r" b="b" t="t" l="l"/>
            <a:pathLst>
              <a:path h="3788280" w="4728301">
                <a:moveTo>
                  <a:pt x="0" y="0"/>
                </a:moveTo>
                <a:lnTo>
                  <a:pt x="4728301" y="0"/>
                </a:lnTo>
                <a:lnTo>
                  <a:pt x="4728301" y="3788280"/>
                </a:lnTo>
                <a:lnTo>
                  <a:pt x="0" y="378828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12406" r="0" b="-12406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116926" y="234705"/>
            <a:ext cx="3788280" cy="3788280"/>
          </a:xfrm>
          <a:custGeom>
            <a:avLst/>
            <a:gdLst/>
            <a:ahLst/>
            <a:cxnLst/>
            <a:rect r="r" b="b" t="t" l="l"/>
            <a:pathLst>
              <a:path h="3788280" w="3788280">
                <a:moveTo>
                  <a:pt x="0" y="0"/>
                </a:moveTo>
                <a:lnTo>
                  <a:pt x="3788280" y="0"/>
                </a:lnTo>
                <a:lnTo>
                  <a:pt x="3788280" y="3788280"/>
                </a:lnTo>
                <a:lnTo>
                  <a:pt x="0" y="378828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3044900" y="4382566"/>
            <a:ext cx="4605188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Keybad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013341" y="4382566"/>
            <a:ext cx="4164153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Fan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76225" y="4382566"/>
            <a:ext cx="5280759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IR sensor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76225" y="9608827"/>
            <a:ext cx="5280759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CO sensor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425708" y="5143500"/>
            <a:ext cx="4981793" cy="3788280"/>
          </a:xfrm>
          <a:custGeom>
            <a:avLst/>
            <a:gdLst/>
            <a:ahLst/>
            <a:cxnLst/>
            <a:rect r="r" b="b" t="t" l="l"/>
            <a:pathLst>
              <a:path h="3788280" w="4981793">
                <a:moveTo>
                  <a:pt x="0" y="0"/>
                </a:moveTo>
                <a:lnTo>
                  <a:pt x="4981793" y="0"/>
                </a:lnTo>
                <a:lnTo>
                  <a:pt x="4981793" y="3788280"/>
                </a:lnTo>
                <a:lnTo>
                  <a:pt x="0" y="378828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-15752" r="0" b="-15752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2277507" y="5234759"/>
            <a:ext cx="4981793" cy="3788280"/>
          </a:xfrm>
          <a:custGeom>
            <a:avLst/>
            <a:gdLst/>
            <a:ahLst/>
            <a:cxnLst/>
            <a:rect r="r" b="b" t="t" l="l"/>
            <a:pathLst>
              <a:path h="3788280" w="4981793">
                <a:moveTo>
                  <a:pt x="0" y="0"/>
                </a:moveTo>
                <a:lnTo>
                  <a:pt x="4981793" y="0"/>
                </a:lnTo>
                <a:lnTo>
                  <a:pt x="4981793" y="3788280"/>
                </a:lnTo>
                <a:lnTo>
                  <a:pt x="0" y="378828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-15752" r="0" b="-15752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1978541" y="9608827"/>
            <a:ext cx="5280759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ESP32</a:t>
            </a:r>
          </a:p>
        </p:txBody>
      </p:sp>
      <p:sp>
        <p:nvSpPr>
          <p:cNvPr name="Freeform 21" id="21"/>
          <p:cNvSpPr/>
          <p:nvPr/>
        </p:nvSpPr>
        <p:spPr>
          <a:xfrm flipH="false" flipV="false" rot="0">
            <a:off x="6351608" y="5234759"/>
            <a:ext cx="4981793" cy="3788280"/>
          </a:xfrm>
          <a:custGeom>
            <a:avLst/>
            <a:gdLst/>
            <a:ahLst/>
            <a:cxnLst/>
            <a:rect r="r" b="b" t="t" l="l"/>
            <a:pathLst>
              <a:path h="3788280" w="4981793">
                <a:moveTo>
                  <a:pt x="0" y="0"/>
                </a:moveTo>
                <a:lnTo>
                  <a:pt x="4981792" y="0"/>
                </a:lnTo>
                <a:lnTo>
                  <a:pt x="4981792" y="3788280"/>
                </a:lnTo>
                <a:lnTo>
                  <a:pt x="0" y="378828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22652" t="0" r="-22652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6351608" y="9608827"/>
            <a:ext cx="5280759" cy="46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 spc="497">
                <a:solidFill>
                  <a:srgbClr val="22423D"/>
                </a:solidFill>
                <a:latin typeface="Glacial Indifference Bold"/>
              </a:rPr>
              <a:t>Strip light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5019551" y="91806"/>
            <a:ext cx="4294900" cy="4772111"/>
          </a:xfrm>
          <a:custGeom>
            <a:avLst/>
            <a:gdLst/>
            <a:ahLst/>
            <a:cxnLst/>
            <a:rect r="r" b="b" t="t" l="l"/>
            <a:pathLst>
              <a:path h="4772111" w="4294900">
                <a:moveTo>
                  <a:pt x="0" y="0"/>
                </a:moveTo>
                <a:lnTo>
                  <a:pt x="4294900" y="0"/>
                </a:lnTo>
                <a:lnTo>
                  <a:pt x="4294900" y="4772111"/>
                </a:lnTo>
                <a:lnTo>
                  <a:pt x="0" y="47721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10685742" y="4238936"/>
            <a:ext cx="4294900" cy="4772111"/>
          </a:xfrm>
          <a:custGeom>
            <a:avLst/>
            <a:gdLst/>
            <a:ahLst/>
            <a:cxnLst/>
            <a:rect r="r" b="b" t="t" l="l"/>
            <a:pathLst>
              <a:path h="4772111" w="4294900">
                <a:moveTo>
                  <a:pt x="0" y="0"/>
                </a:moveTo>
                <a:lnTo>
                  <a:pt x="4294900" y="0"/>
                </a:lnTo>
                <a:lnTo>
                  <a:pt x="4294900" y="4772111"/>
                </a:lnTo>
                <a:lnTo>
                  <a:pt x="0" y="47721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5400000">
            <a:off x="9218378" y="-1459856"/>
            <a:ext cx="4830005" cy="9807117"/>
          </a:xfrm>
          <a:custGeom>
            <a:avLst/>
            <a:gdLst/>
            <a:ahLst/>
            <a:cxnLst/>
            <a:rect r="r" b="b" t="t" l="l"/>
            <a:pathLst>
              <a:path h="9807117" w="4830005">
                <a:moveTo>
                  <a:pt x="0" y="0"/>
                </a:moveTo>
                <a:lnTo>
                  <a:pt x="4830005" y="0"/>
                </a:lnTo>
                <a:lnTo>
                  <a:pt x="4830005" y="9807117"/>
                </a:lnTo>
                <a:lnTo>
                  <a:pt x="0" y="980711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400000">
            <a:off x="4751999" y="1988986"/>
            <a:ext cx="4830005" cy="9807117"/>
          </a:xfrm>
          <a:custGeom>
            <a:avLst/>
            <a:gdLst/>
            <a:ahLst/>
            <a:cxnLst/>
            <a:rect r="r" b="b" t="t" l="l"/>
            <a:pathLst>
              <a:path h="9807117" w="4830005">
                <a:moveTo>
                  <a:pt x="0" y="0"/>
                </a:moveTo>
                <a:lnTo>
                  <a:pt x="4830005" y="0"/>
                </a:lnTo>
                <a:lnTo>
                  <a:pt x="4830005" y="9807117"/>
                </a:lnTo>
                <a:lnTo>
                  <a:pt x="0" y="980711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780946" y="4000500"/>
            <a:ext cx="8945910" cy="2057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800"/>
              </a:lnSpc>
            </a:pPr>
            <a:r>
              <a:rPr lang="en-US" sz="12000">
                <a:solidFill>
                  <a:srgbClr val="000000"/>
                </a:solidFill>
                <a:latin typeface="Bakerie Bold"/>
              </a:rPr>
              <a:t>Project`s Features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101746" y="-1717592"/>
            <a:ext cx="4813501" cy="5492584"/>
          </a:xfrm>
          <a:custGeom>
            <a:avLst/>
            <a:gdLst/>
            <a:ahLst/>
            <a:cxnLst/>
            <a:rect r="r" b="b" t="t" l="l"/>
            <a:pathLst>
              <a:path h="5492584" w="4813501">
                <a:moveTo>
                  <a:pt x="0" y="0"/>
                </a:moveTo>
                <a:lnTo>
                  <a:pt x="4813501" y="0"/>
                </a:lnTo>
                <a:lnTo>
                  <a:pt x="4813501" y="5492584"/>
                </a:lnTo>
                <a:lnTo>
                  <a:pt x="0" y="54925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365267" y="7366108"/>
            <a:ext cx="4734603" cy="4114800"/>
          </a:xfrm>
          <a:custGeom>
            <a:avLst/>
            <a:gdLst/>
            <a:ahLst/>
            <a:cxnLst/>
            <a:rect r="r" b="b" t="t" l="l"/>
            <a:pathLst>
              <a:path h="4114800" w="4734603">
                <a:moveTo>
                  <a:pt x="0" y="0"/>
                </a:moveTo>
                <a:lnTo>
                  <a:pt x="4734602" y="0"/>
                </a:lnTo>
                <a:lnTo>
                  <a:pt x="473460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367461" y="2956649"/>
            <a:ext cx="1883556" cy="1021829"/>
          </a:xfrm>
          <a:custGeom>
            <a:avLst/>
            <a:gdLst/>
            <a:ahLst/>
            <a:cxnLst/>
            <a:rect r="r" b="b" t="t" l="l"/>
            <a:pathLst>
              <a:path h="1021829" w="1883556">
                <a:moveTo>
                  <a:pt x="0" y="0"/>
                </a:moveTo>
                <a:lnTo>
                  <a:pt x="1883556" y="0"/>
                </a:lnTo>
                <a:lnTo>
                  <a:pt x="1883556" y="1021829"/>
                </a:lnTo>
                <a:lnTo>
                  <a:pt x="0" y="10218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309239" y="2883738"/>
            <a:ext cx="12365107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000000"/>
                </a:solidFill>
                <a:latin typeface="Bakerie Bold"/>
              </a:rPr>
              <a:t>Safety when opening the farm door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4367461" y="4607128"/>
            <a:ext cx="1883556" cy="1021829"/>
          </a:xfrm>
          <a:custGeom>
            <a:avLst/>
            <a:gdLst/>
            <a:ahLst/>
            <a:cxnLst/>
            <a:rect r="r" b="b" t="t" l="l"/>
            <a:pathLst>
              <a:path h="1021829" w="1883556">
                <a:moveTo>
                  <a:pt x="0" y="0"/>
                </a:moveTo>
                <a:lnTo>
                  <a:pt x="1883556" y="0"/>
                </a:lnTo>
                <a:lnTo>
                  <a:pt x="1883556" y="1021830"/>
                </a:lnTo>
                <a:lnTo>
                  <a:pt x="0" y="102183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367461" y="6203232"/>
            <a:ext cx="1883556" cy="1021829"/>
          </a:xfrm>
          <a:custGeom>
            <a:avLst/>
            <a:gdLst/>
            <a:ahLst/>
            <a:cxnLst/>
            <a:rect r="r" b="b" t="t" l="l"/>
            <a:pathLst>
              <a:path h="1021829" w="1883556">
                <a:moveTo>
                  <a:pt x="0" y="0"/>
                </a:moveTo>
                <a:lnTo>
                  <a:pt x="1883556" y="0"/>
                </a:lnTo>
                <a:lnTo>
                  <a:pt x="1883556" y="1021829"/>
                </a:lnTo>
                <a:lnTo>
                  <a:pt x="0" y="10218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367461" y="7930546"/>
            <a:ext cx="1883556" cy="1021829"/>
          </a:xfrm>
          <a:custGeom>
            <a:avLst/>
            <a:gdLst/>
            <a:ahLst/>
            <a:cxnLst/>
            <a:rect r="r" b="b" t="t" l="l"/>
            <a:pathLst>
              <a:path h="1021829" w="1883556">
                <a:moveTo>
                  <a:pt x="0" y="0"/>
                </a:moveTo>
                <a:lnTo>
                  <a:pt x="1883556" y="0"/>
                </a:lnTo>
                <a:lnTo>
                  <a:pt x="1883556" y="1021830"/>
                </a:lnTo>
                <a:lnTo>
                  <a:pt x="0" y="102183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367461" y="4534217"/>
            <a:ext cx="12365107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000000"/>
                </a:solidFill>
                <a:latin typeface="Bakerie Bold"/>
              </a:rPr>
              <a:t>Automatic ventilation system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4092165" y="6130321"/>
            <a:ext cx="12365107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000000"/>
                </a:solidFill>
                <a:latin typeface="Bakerie Bold"/>
              </a:rPr>
              <a:t>Automatic watering system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322027" y="7994758"/>
            <a:ext cx="12089812" cy="10731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760"/>
              </a:lnSpc>
            </a:pPr>
            <a:r>
              <a:rPr lang="en-US" sz="6257">
                <a:solidFill>
                  <a:srgbClr val="000000"/>
                </a:solidFill>
                <a:latin typeface="Bakerie Bold"/>
              </a:rPr>
              <a:t>Fertilization system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DAFtVKAuTs4</dc:identifier>
  <dcterms:modified xsi:type="dcterms:W3CDTF">2011-08-01T06:04:30Z</dcterms:modified>
  <cp:revision>1</cp:revision>
  <dc:title>Smart Green Garden</dc:title>
</cp:coreProperties>
</file>