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43"/>
  </p:notesMasterIdLst>
  <p:sldIdLst>
    <p:sldId id="257" r:id="rId2"/>
    <p:sldId id="258" r:id="rId3"/>
    <p:sldId id="323" r:id="rId4"/>
    <p:sldId id="261" r:id="rId5"/>
    <p:sldId id="322" r:id="rId6"/>
    <p:sldId id="324" r:id="rId7"/>
    <p:sldId id="325" r:id="rId8"/>
    <p:sldId id="326" r:id="rId9"/>
    <p:sldId id="300" r:id="rId10"/>
    <p:sldId id="327" r:id="rId11"/>
    <p:sldId id="289" r:id="rId12"/>
    <p:sldId id="294" r:id="rId13"/>
    <p:sldId id="295" r:id="rId14"/>
    <p:sldId id="290" r:id="rId15"/>
    <p:sldId id="328" r:id="rId16"/>
    <p:sldId id="296" r:id="rId17"/>
    <p:sldId id="291" r:id="rId18"/>
    <p:sldId id="299" r:id="rId19"/>
    <p:sldId id="297" r:id="rId20"/>
    <p:sldId id="298" r:id="rId21"/>
    <p:sldId id="329" r:id="rId22"/>
    <p:sldId id="304" r:id="rId23"/>
    <p:sldId id="303" r:id="rId24"/>
    <p:sldId id="305" r:id="rId25"/>
    <p:sldId id="279" r:id="rId26"/>
    <p:sldId id="306" r:id="rId27"/>
    <p:sldId id="281" r:id="rId28"/>
    <p:sldId id="307" r:id="rId29"/>
    <p:sldId id="308" r:id="rId30"/>
    <p:sldId id="309" r:id="rId31"/>
    <p:sldId id="313" r:id="rId32"/>
    <p:sldId id="310" r:id="rId33"/>
    <p:sldId id="314" r:id="rId34"/>
    <p:sldId id="315" r:id="rId35"/>
    <p:sldId id="316" r:id="rId36"/>
    <p:sldId id="320" r:id="rId37"/>
    <p:sldId id="317" r:id="rId38"/>
    <p:sldId id="268" r:id="rId39"/>
    <p:sldId id="319" r:id="rId40"/>
    <p:sldId id="318" r:id="rId41"/>
    <p:sldId id="321" r:id="rId4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4" d="100"/>
          <a:sy n="64" d="100"/>
        </p:scale>
        <p:origin x="-155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B8FD58-F4B0-460B-BF6E-43D99BE9DDCE}" type="doc">
      <dgm:prSet loTypeId="urn:microsoft.com/office/officeart/2005/8/layout/hierarchy6" loCatId="hierarchy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CE471D56-5E6E-48C7-8E45-A0A3EEDA5250}">
      <dgm:prSet phldrT="[Text]" custT="1"/>
      <dgm:spPr>
        <a:xfrm rot="16200000">
          <a:off x="-203766" y="1285493"/>
          <a:ext cx="2282537" cy="602788"/>
        </a:xfrm>
      </dgm:spPr>
      <dgm:t>
        <a:bodyPr/>
        <a:lstStyle/>
        <a:p>
          <a:pPr rtl="0"/>
          <a:r>
            <a:rPr lang="en-US" sz="2800" b="1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Domestic water</a:t>
          </a:r>
          <a:r>
            <a:rPr lang="en-US" sz="2800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 </a:t>
          </a:r>
          <a:r>
            <a:rPr lang="en-US" sz="2800" b="1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Consumption</a:t>
          </a:r>
          <a:endParaRPr lang="ar-SA" sz="2800" b="1" dirty="0">
            <a:ln/>
            <a:effectLst>
              <a:outerShdw blurRad="50800" dist="50800" dir="5400000" algn="ctr" rotWithShape="0">
                <a:sysClr val="window" lastClr="FFFFFF">
                  <a:alpha val="68000"/>
                </a:sysClr>
              </a:outerShdw>
            </a:effectLst>
            <a:latin typeface="Calibri"/>
            <a:ea typeface="+mn-ea"/>
            <a:cs typeface="Arial"/>
          </a:endParaRPr>
        </a:p>
      </dgm:t>
    </dgm:pt>
    <dgm:pt modelId="{AD76161A-3C91-4BE9-99F5-00713DF31EAF}" type="parTrans" cxnId="{EA6E06E5-0D55-4C2E-8A34-8A55A141C90A}">
      <dgm:prSet/>
      <dgm:spPr/>
      <dgm:t>
        <a:bodyPr/>
        <a:lstStyle/>
        <a:p>
          <a:pPr rtl="1"/>
          <a:endParaRPr lang="ar-SA"/>
        </a:p>
      </dgm:t>
    </dgm:pt>
    <dgm:pt modelId="{9AD695AE-F14F-44DA-AC4C-E9BC0ABBF333}" type="sibTrans" cxnId="{EA6E06E5-0D55-4C2E-8A34-8A55A141C90A}">
      <dgm:prSet/>
      <dgm:spPr/>
      <dgm:t>
        <a:bodyPr/>
        <a:lstStyle/>
        <a:p>
          <a:pPr rtl="1"/>
          <a:endParaRPr lang="ar-SA"/>
        </a:p>
      </dgm:t>
    </dgm:pt>
    <dgm:pt modelId="{E74DDFC6-20EF-4E58-9393-C8A4C00B6399}">
      <dgm:prSet phldrT="[Text]" custT="1"/>
      <dgm:spPr>
        <a:xfrm>
          <a:off x="1634325" y="2415118"/>
          <a:ext cx="1603801" cy="602788"/>
        </a:xfrm>
      </dgm:spPr>
      <dgm:t>
        <a:bodyPr/>
        <a:lstStyle/>
        <a:p>
          <a:pPr rtl="1"/>
          <a:r>
            <a:rPr lang="en-US" sz="2800" b="1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Area</a:t>
          </a:r>
          <a:endParaRPr lang="ar-SA" sz="2800" b="1" dirty="0">
            <a:ln/>
            <a:effectLst>
              <a:outerShdw blurRad="50800" dist="50800" dir="5400000" algn="ctr" rotWithShape="0">
                <a:sysClr val="window" lastClr="FFFFFF">
                  <a:alpha val="68000"/>
                </a:sysClr>
              </a:outerShdw>
            </a:effectLst>
            <a:latin typeface="Calibri"/>
            <a:ea typeface="+mn-ea"/>
            <a:cs typeface="+mn-cs"/>
          </a:endParaRPr>
        </a:p>
      </dgm:t>
    </dgm:pt>
    <dgm:pt modelId="{508365A8-79FF-4A37-9E5B-FC396246AEC2}" type="parTrans" cxnId="{5256F2D3-D7A1-4A20-94AB-4A2D630208F7}">
      <dgm:prSet/>
      <dgm:spPr>
        <a:xfrm>
          <a:off x="1238896" y="1586887"/>
          <a:ext cx="395429" cy="1129625"/>
        </a:xfrm>
      </dgm:spPr>
      <dgm:t>
        <a:bodyPr/>
        <a:lstStyle/>
        <a:p>
          <a:pPr rtl="1"/>
          <a:endParaRPr lang="ar-SA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A4C9D203-3320-4BFD-9057-52C32E309B61}" type="sibTrans" cxnId="{5256F2D3-D7A1-4A20-94AB-4A2D630208F7}">
      <dgm:prSet/>
      <dgm:spPr/>
      <dgm:t>
        <a:bodyPr/>
        <a:lstStyle/>
        <a:p>
          <a:pPr rtl="1"/>
          <a:endParaRPr lang="ar-SA"/>
        </a:p>
      </dgm:t>
    </dgm:pt>
    <dgm:pt modelId="{BFFC5648-479A-465D-A190-5137F8A2CDC2}">
      <dgm:prSet custT="1"/>
      <dgm:spPr>
        <a:xfrm>
          <a:off x="1686047" y="120177"/>
          <a:ext cx="1527443" cy="602788"/>
        </a:xfrm>
      </dgm:spPr>
      <dgm:t>
        <a:bodyPr/>
        <a:lstStyle/>
        <a:p>
          <a:pPr rtl="1"/>
          <a:r>
            <a:rPr lang="en-US" sz="2800" b="1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Number Of Family Members</a:t>
          </a:r>
          <a:endParaRPr lang="ar-SA" sz="2800" b="1" dirty="0">
            <a:ln/>
            <a:effectLst>
              <a:outerShdw blurRad="50800" dist="50800" dir="5400000" algn="ctr" rotWithShape="0">
                <a:sysClr val="window" lastClr="FFFFFF">
                  <a:alpha val="68000"/>
                </a:sysClr>
              </a:outerShdw>
            </a:effectLst>
            <a:latin typeface="Calibri"/>
            <a:ea typeface="+mn-ea"/>
            <a:cs typeface="+mn-cs"/>
          </a:endParaRPr>
        </a:p>
      </dgm:t>
    </dgm:pt>
    <dgm:pt modelId="{5583A343-DA7F-4A07-99DB-251E47AE1619}" type="parTrans" cxnId="{D0365077-EABB-4169-BA73-F22F767D1C25}">
      <dgm:prSet/>
      <dgm:spPr>
        <a:xfrm>
          <a:off x="1238896" y="421571"/>
          <a:ext cx="447151" cy="1165316"/>
        </a:xfrm>
      </dgm:spPr>
      <dgm:t>
        <a:bodyPr/>
        <a:lstStyle/>
        <a:p>
          <a:pPr rtl="1"/>
          <a:endParaRPr lang="ar-SA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A6B94EC3-B9DD-4AE4-9830-A2DCF9B42D69}" type="sibTrans" cxnId="{D0365077-EABB-4169-BA73-F22F767D1C25}">
      <dgm:prSet/>
      <dgm:spPr/>
      <dgm:t>
        <a:bodyPr/>
        <a:lstStyle/>
        <a:p>
          <a:pPr rtl="1"/>
          <a:endParaRPr lang="ar-SA"/>
        </a:p>
      </dgm:t>
    </dgm:pt>
    <dgm:pt modelId="{A4FC0A25-19BE-47D1-9B43-37D96FADBF23}" type="pres">
      <dgm:prSet presAssocID="{29B8FD58-F4B0-460B-BF6E-43D99BE9DDC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8F48B6-2F05-4BC1-B230-38BEBBCEC15F}" type="pres">
      <dgm:prSet presAssocID="{29B8FD58-F4B0-460B-BF6E-43D99BE9DDCE}" presName="hierFlow" presStyleCnt="0"/>
      <dgm:spPr/>
      <dgm:t>
        <a:bodyPr/>
        <a:lstStyle/>
        <a:p>
          <a:endParaRPr lang="en-US"/>
        </a:p>
      </dgm:t>
    </dgm:pt>
    <dgm:pt modelId="{A92640C9-4A44-4447-A550-9C5B42546EBF}" type="pres">
      <dgm:prSet presAssocID="{29B8FD58-F4B0-460B-BF6E-43D99BE9DDCE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52DA058-B46B-4635-A154-CEFD5B0F8851}" type="pres">
      <dgm:prSet presAssocID="{CE471D56-5E6E-48C7-8E45-A0A3EEDA5250}" presName="Name14" presStyleCnt="0"/>
      <dgm:spPr/>
      <dgm:t>
        <a:bodyPr/>
        <a:lstStyle/>
        <a:p>
          <a:endParaRPr lang="en-US"/>
        </a:p>
      </dgm:t>
    </dgm:pt>
    <dgm:pt modelId="{B5304368-E033-47EB-8377-32E20316EAE2}" type="pres">
      <dgm:prSet presAssocID="{CE471D56-5E6E-48C7-8E45-A0A3EEDA5250}" presName="level1Shape" presStyleLbl="node0" presStyleIdx="0" presStyleCnt="1" custScaleX="114950" custScaleY="53194" custLinFactNeighborX="-10521" custLinFactNeighborY="79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DEB8A1-F841-42E2-95D3-C636E0D68E93}" type="pres">
      <dgm:prSet presAssocID="{CE471D56-5E6E-48C7-8E45-A0A3EEDA5250}" presName="hierChild2" presStyleCnt="0"/>
      <dgm:spPr/>
      <dgm:t>
        <a:bodyPr/>
        <a:lstStyle/>
        <a:p>
          <a:endParaRPr lang="en-US"/>
        </a:p>
      </dgm:t>
    </dgm:pt>
    <dgm:pt modelId="{6685FC4F-487E-4D70-8AB5-348591B7DB1A}" type="pres">
      <dgm:prSet presAssocID="{5583A343-DA7F-4A07-99DB-251E47AE1619}" presName="Name19" presStyleLbl="parChTrans1D2" presStyleIdx="0" presStyleCnt="2"/>
      <dgm:spPr/>
      <dgm:t>
        <a:bodyPr/>
        <a:lstStyle/>
        <a:p>
          <a:endParaRPr lang="en-US"/>
        </a:p>
      </dgm:t>
    </dgm:pt>
    <dgm:pt modelId="{620B55F8-769B-4F84-AC83-2AD5F8424578}" type="pres">
      <dgm:prSet presAssocID="{BFFC5648-479A-465D-A190-5137F8A2CDC2}" presName="Name21" presStyleCnt="0"/>
      <dgm:spPr/>
      <dgm:t>
        <a:bodyPr/>
        <a:lstStyle/>
        <a:p>
          <a:endParaRPr lang="en-US"/>
        </a:p>
      </dgm:t>
    </dgm:pt>
    <dgm:pt modelId="{33911D8F-99BA-48BA-808C-CA39490CE889}" type="pres">
      <dgm:prSet presAssocID="{BFFC5648-479A-465D-A190-5137F8A2CDC2}" presName="level2Shape" presStyleLbl="node2" presStyleIdx="0" presStyleCnt="2" custScaleX="84909" custScaleY="47444" custLinFactNeighborX="-4222" custLinFactNeighborY="18709"/>
      <dgm:spPr/>
      <dgm:t>
        <a:bodyPr/>
        <a:lstStyle/>
        <a:p>
          <a:endParaRPr lang="en-US"/>
        </a:p>
      </dgm:t>
    </dgm:pt>
    <dgm:pt modelId="{8BA67BCF-3417-4ABC-B39B-A4E5F49AA716}" type="pres">
      <dgm:prSet presAssocID="{BFFC5648-479A-465D-A190-5137F8A2CDC2}" presName="hierChild3" presStyleCnt="0"/>
      <dgm:spPr/>
      <dgm:t>
        <a:bodyPr/>
        <a:lstStyle/>
        <a:p>
          <a:endParaRPr lang="en-US"/>
        </a:p>
      </dgm:t>
    </dgm:pt>
    <dgm:pt modelId="{EEE81BBF-C9FE-4BF4-BB42-52A0E212B357}" type="pres">
      <dgm:prSet presAssocID="{508365A8-79FF-4A37-9E5B-FC396246AEC2}" presName="Name19" presStyleLbl="parChTrans1D2" presStyleIdx="1" presStyleCnt="2"/>
      <dgm:spPr/>
      <dgm:t>
        <a:bodyPr/>
        <a:lstStyle/>
        <a:p>
          <a:endParaRPr lang="en-US"/>
        </a:p>
      </dgm:t>
    </dgm:pt>
    <dgm:pt modelId="{5F08AA1D-8EF7-4BA8-9802-69E61A0ACC34}" type="pres">
      <dgm:prSet presAssocID="{E74DDFC6-20EF-4E58-9393-C8A4C00B6399}" presName="Name21" presStyleCnt="0"/>
      <dgm:spPr/>
      <dgm:t>
        <a:bodyPr/>
        <a:lstStyle/>
        <a:p>
          <a:endParaRPr lang="en-US"/>
        </a:p>
      </dgm:t>
    </dgm:pt>
    <dgm:pt modelId="{47B39610-786E-48A4-85EF-619FA03C9A91}" type="pres">
      <dgm:prSet presAssocID="{E74DDFC6-20EF-4E58-9393-C8A4C00B6399}" presName="level2Shape" presStyleLbl="node2" presStyleIdx="1" presStyleCnt="2" custScaleX="65912" custScaleY="47172" custLinFactNeighborX="-19194" custLinFactNeighborY="18709"/>
      <dgm:spPr/>
      <dgm:t>
        <a:bodyPr/>
        <a:lstStyle/>
        <a:p>
          <a:endParaRPr lang="en-US"/>
        </a:p>
      </dgm:t>
    </dgm:pt>
    <dgm:pt modelId="{CCA7AE23-3EB2-40D7-BD00-271BE84E3515}" type="pres">
      <dgm:prSet presAssocID="{E74DDFC6-20EF-4E58-9393-C8A4C00B6399}" presName="hierChild3" presStyleCnt="0"/>
      <dgm:spPr/>
      <dgm:t>
        <a:bodyPr/>
        <a:lstStyle/>
        <a:p>
          <a:endParaRPr lang="en-US"/>
        </a:p>
      </dgm:t>
    </dgm:pt>
    <dgm:pt modelId="{5FB14184-6280-4233-B8B2-C42BDE2F6C10}" type="pres">
      <dgm:prSet presAssocID="{29B8FD58-F4B0-460B-BF6E-43D99BE9DDCE}" presName="bgShapesFlow" presStyleCnt="0"/>
      <dgm:spPr/>
      <dgm:t>
        <a:bodyPr/>
        <a:lstStyle/>
        <a:p>
          <a:endParaRPr lang="en-US"/>
        </a:p>
      </dgm:t>
    </dgm:pt>
  </dgm:ptLst>
  <dgm:cxnLst>
    <dgm:cxn modelId="{43162157-8DB4-4CD3-889D-17F30BAED530}" type="presOf" srcId="{29B8FD58-F4B0-460B-BF6E-43D99BE9DDCE}" destId="{A4FC0A25-19BE-47D1-9B43-37D96FADBF23}" srcOrd="0" destOrd="0" presId="urn:microsoft.com/office/officeart/2005/8/layout/hierarchy6"/>
    <dgm:cxn modelId="{675B1D89-A8F7-416A-B0A6-E89B71F957D7}" type="presOf" srcId="{CE471D56-5E6E-48C7-8E45-A0A3EEDA5250}" destId="{B5304368-E033-47EB-8377-32E20316EAE2}" srcOrd="0" destOrd="0" presId="urn:microsoft.com/office/officeart/2005/8/layout/hierarchy6"/>
    <dgm:cxn modelId="{D0365077-EABB-4169-BA73-F22F767D1C25}" srcId="{CE471D56-5E6E-48C7-8E45-A0A3EEDA5250}" destId="{BFFC5648-479A-465D-A190-5137F8A2CDC2}" srcOrd="0" destOrd="0" parTransId="{5583A343-DA7F-4A07-99DB-251E47AE1619}" sibTransId="{A6B94EC3-B9DD-4AE4-9830-A2DCF9B42D69}"/>
    <dgm:cxn modelId="{5256F2D3-D7A1-4A20-94AB-4A2D630208F7}" srcId="{CE471D56-5E6E-48C7-8E45-A0A3EEDA5250}" destId="{E74DDFC6-20EF-4E58-9393-C8A4C00B6399}" srcOrd="1" destOrd="0" parTransId="{508365A8-79FF-4A37-9E5B-FC396246AEC2}" sibTransId="{A4C9D203-3320-4BFD-9057-52C32E309B61}"/>
    <dgm:cxn modelId="{1B7D1420-C388-4E85-BCD3-793CC5FEC291}" type="presOf" srcId="{E74DDFC6-20EF-4E58-9393-C8A4C00B6399}" destId="{47B39610-786E-48A4-85EF-619FA03C9A91}" srcOrd="0" destOrd="0" presId="urn:microsoft.com/office/officeart/2005/8/layout/hierarchy6"/>
    <dgm:cxn modelId="{EA6E06E5-0D55-4C2E-8A34-8A55A141C90A}" srcId="{29B8FD58-F4B0-460B-BF6E-43D99BE9DDCE}" destId="{CE471D56-5E6E-48C7-8E45-A0A3EEDA5250}" srcOrd="0" destOrd="0" parTransId="{AD76161A-3C91-4BE9-99F5-00713DF31EAF}" sibTransId="{9AD695AE-F14F-44DA-AC4C-E9BC0ABBF333}"/>
    <dgm:cxn modelId="{1C98DD5C-1DBD-482A-85F5-38FDFB940D63}" type="presOf" srcId="{5583A343-DA7F-4A07-99DB-251E47AE1619}" destId="{6685FC4F-487E-4D70-8AB5-348591B7DB1A}" srcOrd="0" destOrd="0" presId="urn:microsoft.com/office/officeart/2005/8/layout/hierarchy6"/>
    <dgm:cxn modelId="{A0F5DA53-0434-48FC-9E6D-AC961C50C0BD}" type="presOf" srcId="{BFFC5648-479A-465D-A190-5137F8A2CDC2}" destId="{33911D8F-99BA-48BA-808C-CA39490CE889}" srcOrd="0" destOrd="0" presId="urn:microsoft.com/office/officeart/2005/8/layout/hierarchy6"/>
    <dgm:cxn modelId="{E1A1B333-6008-4F6B-A881-BD9A44B848DC}" type="presOf" srcId="{508365A8-79FF-4A37-9E5B-FC396246AEC2}" destId="{EEE81BBF-C9FE-4BF4-BB42-52A0E212B357}" srcOrd="0" destOrd="0" presId="urn:microsoft.com/office/officeart/2005/8/layout/hierarchy6"/>
    <dgm:cxn modelId="{B79BF79F-3CCA-4DFE-AE61-FD106D5365F6}" type="presParOf" srcId="{A4FC0A25-19BE-47D1-9B43-37D96FADBF23}" destId="{C98F48B6-2F05-4BC1-B230-38BEBBCEC15F}" srcOrd="0" destOrd="0" presId="urn:microsoft.com/office/officeart/2005/8/layout/hierarchy6"/>
    <dgm:cxn modelId="{97618126-26F8-4AD5-9269-5D66135DE8C5}" type="presParOf" srcId="{C98F48B6-2F05-4BC1-B230-38BEBBCEC15F}" destId="{A92640C9-4A44-4447-A550-9C5B42546EBF}" srcOrd="0" destOrd="0" presId="urn:microsoft.com/office/officeart/2005/8/layout/hierarchy6"/>
    <dgm:cxn modelId="{CA2D5906-53CF-43A7-9150-818AF42771C9}" type="presParOf" srcId="{A92640C9-4A44-4447-A550-9C5B42546EBF}" destId="{252DA058-B46B-4635-A154-CEFD5B0F8851}" srcOrd="0" destOrd="0" presId="urn:microsoft.com/office/officeart/2005/8/layout/hierarchy6"/>
    <dgm:cxn modelId="{C6F174A9-7A4F-47B9-9E07-BEE7363FE22F}" type="presParOf" srcId="{252DA058-B46B-4635-A154-CEFD5B0F8851}" destId="{B5304368-E033-47EB-8377-32E20316EAE2}" srcOrd="0" destOrd="0" presId="urn:microsoft.com/office/officeart/2005/8/layout/hierarchy6"/>
    <dgm:cxn modelId="{C2DCAA36-B708-4979-82C0-5201B49E69BB}" type="presParOf" srcId="{252DA058-B46B-4635-A154-CEFD5B0F8851}" destId="{FEDEB8A1-F841-42E2-95D3-C636E0D68E93}" srcOrd="1" destOrd="0" presId="urn:microsoft.com/office/officeart/2005/8/layout/hierarchy6"/>
    <dgm:cxn modelId="{23486619-4817-47B3-A9ED-0C62AE563618}" type="presParOf" srcId="{FEDEB8A1-F841-42E2-95D3-C636E0D68E93}" destId="{6685FC4F-487E-4D70-8AB5-348591B7DB1A}" srcOrd="0" destOrd="0" presId="urn:microsoft.com/office/officeart/2005/8/layout/hierarchy6"/>
    <dgm:cxn modelId="{23B9539C-739D-4ECB-B466-50F409221D3D}" type="presParOf" srcId="{FEDEB8A1-F841-42E2-95D3-C636E0D68E93}" destId="{620B55F8-769B-4F84-AC83-2AD5F8424578}" srcOrd="1" destOrd="0" presId="urn:microsoft.com/office/officeart/2005/8/layout/hierarchy6"/>
    <dgm:cxn modelId="{7A4E0349-10FD-4FA8-8977-6BF2F05EB15E}" type="presParOf" srcId="{620B55F8-769B-4F84-AC83-2AD5F8424578}" destId="{33911D8F-99BA-48BA-808C-CA39490CE889}" srcOrd="0" destOrd="0" presId="urn:microsoft.com/office/officeart/2005/8/layout/hierarchy6"/>
    <dgm:cxn modelId="{BB60808C-442A-491C-8595-229991D59217}" type="presParOf" srcId="{620B55F8-769B-4F84-AC83-2AD5F8424578}" destId="{8BA67BCF-3417-4ABC-B39B-A4E5F49AA716}" srcOrd="1" destOrd="0" presId="urn:microsoft.com/office/officeart/2005/8/layout/hierarchy6"/>
    <dgm:cxn modelId="{021F6D37-E1C7-4479-B46A-8901D8F4723F}" type="presParOf" srcId="{FEDEB8A1-F841-42E2-95D3-C636E0D68E93}" destId="{EEE81BBF-C9FE-4BF4-BB42-52A0E212B357}" srcOrd="2" destOrd="0" presId="urn:microsoft.com/office/officeart/2005/8/layout/hierarchy6"/>
    <dgm:cxn modelId="{B06FA9AF-7540-4C46-A73D-5662B24FB562}" type="presParOf" srcId="{FEDEB8A1-F841-42E2-95D3-C636E0D68E93}" destId="{5F08AA1D-8EF7-4BA8-9802-69E61A0ACC34}" srcOrd="3" destOrd="0" presId="urn:microsoft.com/office/officeart/2005/8/layout/hierarchy6"/>
    <dgm:cxn modelId="{AB396552-D93F-4114-89A5-79EE79EC130B}" type="presParOf" srcId="{5F08AA1D-8EF7-4BA8-9802-69E61A0ACC34}" destId="{47B39610-786E-48A4-85EF-619FA03C9A91}" srcOrd="0" destOrd="0" presId="urn:microsoft.com/office/officeart/2005/8/layout/hierarchy6"/>
    <dgm:cxn modelId="{7DFA650A-FF5E-4EA8-B3AD-C7E9702B83DB}" type="presParOf" srcId="{5F08AA1D-8EF7-4BA8-9802-69E61A0ACC34}" destId="{CCA7AE23-3EB2-40D7-BD00-271BE84E3515}" srcOrd="1" destOrd="0" presId="urn:microsoft.com/office/officeart/2005/8/layout/hierarchy6"/>
    <dgm:cxn modelId="{790BC216-1353-4C3F-A787-5E8E5515A7A8}" type="presParOf" srcId="{A4FC0A25-19BE-47D1-9B43-37D96FADBF23}" destId="{5FB14184-6280-4233-B8B2-C42BDE2F6C1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E6F2A0-4E0A-4E05-B53C-7E28248C1CCB}" type="doc">
      <dgm:prSet loTypeId="urn:microsoft.com/office/officeart/2005/8/layout/radial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86D86CD6-559E-418A-AAA0-6085B9AEACE6}">
      <dgm:prSet phldrT="[Text]"/>
      <dgm:spPr>
        <a:xfrm>
          <a:off x="1898502" y="1156093"/>
          <a:ext cx="1477305" cy="1041727"/>
        </a:xfr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>
            <a:solidFill>
              <a:sysClr val="window" lastClr="FFFFFF"/>
            </a:solidFill>
            <a:latin typeface="Calibri"/>
            <a:ea typeface="+mn-ea"/>
            <a:cs typeface="Arial"/>
          </a:endParaRPr>
        </a:p>
      </dgm:t>
    </dgm:pt>
    <dgm:pt modelId="{6CF5F15E-1649-4598-9E19-B113FC255F15}" type="parTrans" cxnId="{16AE1332-B475-4E37-B6FD-9773ABA4E324}">
      <dgm:prSet/>
      <dgm:spPr/>
      <dgm:t>
        <a:bodyPr/>
        <a:lstStyle/>
        <a:p>
          <a:pPr rtl="1"/>
          <a:endParaRPr lang="ar-SA"/>
        </a:p>
      </dgm:t>
    </dgm:pt>
    <dgm:pt modelId="{1C3B8DEC-062E-4A09-9EB7-B8D7622BC9B5}" type="sibTrans" cxnId="{16AE1332-B475-4E37-B6FD-9773ABA4E324}">
      <dgm:prSet/>
      <dgm:spPr/>
      <dgm:t>
        <a:bodyPr/>
        <a:lstStyle/>
        <a:p>
          <a:pPr rtl="1"/>
          <a:endParaRPr lang="ar-SA"/>
        </a:p>
      </dgm:t>
    </dgm:pt>
    <dgm:pt modelId="{393879D6-2203-4BA7-8E00-BBBC63C70452}">
      <dgm:prSet phldrT="[Text]"/>
      <dgm:spPr>
        <a:xfrm>
          <a:off x="3289520" y="2033470"/>
          <a:ext cx="1041727" cy="1041727"/>
        </a:xfrm>
      </dgm:spPr>
      <dgm:t>
        <a:bodyPr/>
        <a:lstStyle/>
        <a:p>
          <a:pPr rtl="1"/>
          <a:r>
            <a:rPr lang="en-US" b="1" dirty="0" smtClean="0">
              <a:latin typeface="Calibri"/>
              <a:ea typeface="+mn-ea"/>
              <a:cs typeface="+mn-cs"/>
            </a:rPr>
            <a:t>Nablus</a:t>
          </a:r>
        </a:p>
        <a:p>
          <a:pPr rtl="1"/>
          <a:r>
            <a:rPr lang="en-US" dirty="0" smtClean="0"/>
            <a:t>40-285 L/c/day</a:t>
          </a:r>
          <a:endParaRPr lang="ar-SA" dirty="0"/>
        </a:p>
      </dgm:t>
    </dgm:pt>
    <dgm:pt modelId="{47506ECB-E986-4AE4-8EA8-0AF0FF10FADE}" type="parTrans" cxnId="{E7BDB388-8632-4B51-9B51-7730233C5843}">
      <dgm:prSet/>
      <dgm:spPr>
        <a:xfrm rot="2207415">
          <a:off x="3112894" y="2131380"/>
          <a:ext cx="311372" cy="35551"/>
        </a:xfrm>
      </dgm:spPr>
      <dgm:t>
        <a:bodyPr/>
        <a:lstStyle/>
        <a:p>
          <a:pPr rtl="1"/>
          <a:endParaRPr lang="ar-SA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0A038AFA-5517-45CB-9A7D-893C72872E0A}" type="sibTrans" cxnId="{E7BDB388-8632-4B51-9B51-7730233C5843}">
      <dgm:prSet/>
      <dgm:spPr/>
      <dgm:t>
        <a:bodyPr/>
        <a:lstStyle/>
        <a:p>
          <a:pPr rtl="1"/>
          <a:endParaRPr lang="ar-SA"/>
        </a:p>
      </dgm:t>
    </dgm:pt>
    <dgm:pt modelId="{7E72F073-D5B7-48BB-9265-F0C8AB1213DE}">
      <dgm:prSet phldrT="[Text]"/>
      <dgm:spPr>
        <a:xfrm>
          <a:off x="943061" y="2033470"/>
          <a:ext cx="1041727" cy="1041727"/>
        </a:xfrm>
      </dgm:spPr>
      <dgm:t>
        <a:bodyPr/>
        <a:lstStyle/>
        <a:p>
          <a:pPr rtl="1"/>
          <a:r>
            <a:rPr lang="en-US" b="1" dirty="0" err="1" smtClean="0">
              <a:latin typeface="Calibri"/>
              <a:ea typeface="+mn-ea"/>
              <a:cs typeface="+mn-cs"/>
            </a:rPr>
            <a:t>Beit</a:t>
          </a:r>
          <a:r>
            <a:rPr lang="en-US" b="1" dirty="0" smtClean="0">
              <a:latin typeface="Calibri"/>
              <a:ea typeface="+mn-ea"/>
              <a:cs typeface="+mn-cs"/>
            </a:rPr>
            <a:t> </a:t>
          </a:r>
          <a:r>
            <a:rPr lang="en-US" b="1" dirty="0" err="1" smtClean="0">
              <a:latin typeface="Calibri"/>
              <a:ea typeface="+mn-ea"/>
              <a:cs typeface="+mn-cs"/>
            </a:rPr>
            <a:t>Furik</a:t>
          </a:r>
          <a:endParaRPr lang="en-US" b="1" dirty="0" smtClean="0">
            <a:latin typeface="Calibri"/>
            <a:ea typeface="+mn-ea"/>
            <a:cs typeface="+mn-cs"/>
          </a:endParaRPr>
        </a:p>
        <a:p>
          <a:pPr rtl="1"/>
          <a:r>
            <a:rPr lang="en-US" dirty="0" smtClean="0"/>
            <a:t>56-166 L/c/day</a:t>
          </a:r>
          <a:endParaRPr lang="ar-SA" dirty="0"/>
        </a:p>
      </dgm:t>
    </dgm:pt>
    <dgm:pt modelId="{D5CB7D19-47B1-4C5E-A2FB-6E6958423E1F}" type="parTrans" cxnId="{ECB1FF1B-C469-431D-8382-57D847A57752}">
      <dgm:prSet/>
      <dgm:spPr>
        <a:xfrm rot="8592585">
          <a:off x="1850043" y="2131380"/>
          <a:ext cx="311372" cy="35551"/>
        </a:xfrm>
      </dgm:spPr>
      <dgm:t>
        <a:bodyPr/>
        <a:lstStyle/>
        <a:p>
          <a:pPr rtl="1"/>
          <a:endParaRPr lang="ar-SA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C51B1DD9-D2B1-4B6E-A645-B9E75B38215F}" type="sibTrans" cxnId="{ECB1FF1B-C469-431D-8382-57D847A57752}">
      <dgm:prSet/>
      <dgm:spPr/>
      <dgm:t>
        <a:bodyPr/>
        <a:lstStyle/>
        <a:p>
          <a:pPr rtl="1"/>
          <a:endParaRPr lang="ar-SA"/>
        </a:p>
      </dgm:t>
    </dgm:pt>
    <dgm:pt modelId="{CDFEDEB3-B0E2-4D22-9544-392806060EBD}" type="pres">
      <dgm:prSet presAssocID="{66E6F2A0-4E0A-4E05-B53C-7E28248C1CC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F5160F-B329-4331-98FE-AC629F61292E}" type="pres">
      <dgm:prSet presAssocID="{86D86CD6-559E-418A-AAA0-6085B9AEACE6}" presName="centerShape" presStyleLbl="node0" presStyleIdx="0" presStyleCnt="1"/>
      <dgm:spPr/>
      <dgm:t>
        <a:bodyPr/>
        <a:lstStyle/>
        <a:p>
          <a:endParaRPr lang="en-US"/>
        </a:p>
      </dgm:t>
    </dgm:pt>
    <dgm:pt modelId="{457D3B17-6857-4C82-9CC2-A245F21A9319}" type="pres">
      <dgm:prSet presAssocID="{393879D6-2203-4BA7-8E00-BBBC63C7045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A59835-A5B9-4D2D-8BB5-A0655A3E16DC}" type="pres">
      <dgm:prSet presAssocID="{393879D6-2203-4BA7-8E00-BBBC63C70452}" presName="dummy" presStyleCnt="0"/>
      <dgm:spPr/>
      <dgm:t>
        <a:bodyPr/>
        <a:lstStyle/>
        <a:p>
          <a:endParaRPr lang="en-US"/>
        </a:p>
      </dgm:t>
    </dgm:pt>
    <dgm:pt modelId="{075170F8-7E65-442A-9B0D-F7CB9FF0CB0E}" type="pres">
      <dgm:prSet presAssocID="{0A038AFA-5517-45CB-9A7D-893C72872E0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C891358-D70B-455A-96DE-A19B9C236F68}" type="pres">
      <dgm:prSet presAssocID="{7E72F073-D5B7-48BB-9265-F0C8AB1213D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620BC-2940-4F95-B316-5D57957FB86B}" type="pres">
      <dgm:prSet presAssocID="{7E72F073-D5B7-48BB-9265-F0C8AB1213DE}" presName="dummy" presStyleCnt="0"/>
      <dgm:spPr/>
      <dgm:t>
        <a:bodyPr/>
        <a:lstStyle/>
        <a:p>
          <a:endParaRPr lang="en-US"/>
        </a:p>
      </dgm:t>
    </dgm:pt>
    <dgm:pt modelId="{F323006D-C716-43AF-BECE-11F67E091ECC}" type="pres">
      <dgm:prSet presAssocID="{C51B1DD9-D2B1-4B6E-A645-B9E75B38215F}" presName="sibTrans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59912BE4-6787-4B9A-9CB7-54D3576F74FA}" type="presOf" srcId="{393879D6-2203-4BA7-8E00-BBBC63C70452}" destId="{457D3B17-6857-4C82-9CC2-A245F21A9319}" srcOrd="0" destOrd="0" presId="urn:microsoft.com/office/officeart/2005/8/layout/radial6"/>
    <dgm:cxn modelId="{ECB1FF1B-C469-431D-8382-57D847A57752}" srcId="{86D86CD6-559E-418A-AAA0-6085B9AEACE6}" destId="{7E72F073-D5B7-48BB-9265-F0C8AB1213DE}" srcOrd="1" destOrd="0" parTransId="{D5CB7D19-47B1-4C5E-A2FB-6E6958423E1F}" sibTransId="{C51B1DD9-D2B1-4B6E-A645-B9E75B38215F}"/>
    <dgm:cxn modelId="{9E8E8E86-AF5E-4849-A876-65ABBB8A7558}" type="presOf" srcId="{66E6F2A0-4E0A-4E05-B53C-7E28248C1CCB}" destId="{CDFEDEB3-B0E2-4D22-9544-392806060EBD}" srcOrd="0" destOrd="0" presId="urn:microsoft.com/office/officeart/2005/8/layout/radial6"/>
    <dgm:cxn modelId="{16AE1332-B475-4E37-B6FD-9773ABA4E324}" srcId="{66E6F2A0-4E0A-4E05-B53C-7E28248C1CCB}" destId="{86D86CD6-559E-418A-AAA0-6085B9AEACE6}" srcOrd="0" destOrd="0" parTransId="{6CF5F15E-1649-4598-9E19-B113FC255F15}" sibTransId="{1C3B8DEC-062E-4A09-9EB7-B8D7622BC9B5}"/>
    <dgm:cxn modelId="{E7BDB388-8632-4B51-9B51-7730233C5843}" srcId="{86D86CD6-559E-418A-AAA0-6085B9AEACE6}" destId="{393879D6-2203-4BA7-8E00-BBBC63C70452}" srcOrd="0" destOrd="0" parTransId="{47506ECB-E986-4AE4-8EA8-0AF0FF10FADE}" sibTransId="{0A038AFA-5517-45CB-9A7D-893C72872E0A}"/>
    <dgm:cxn modelId="{DF612115-5A85-469A-A569-0E41BD938552}" type="presOf" srcId="{0A038AFA-5517-45CB-9A7D-893C72872E0A}" destId="{075170F8-7E65-442A-9B0D-F7CB9FF0CB0E}" srcOrd="0" destOrd="0" presId="urn:microsoft.com/office/officeart/2005/8/layout/radial6"/>
    <dgm:cxn modelId="{E6D8FA52-F511-4FC2-B02C-5CE11591324A}" type="presOf" srcId="{C51B1DD9-D2B1-4B6E-A645-B9E75B38215F}" destId="{F323006D-C716-43AF-BECE-11F67E091ECC}" srcOrd="0" destOrd="0" presId="urn:microsoft.com/office/officeart/2005/8/layout/radial6"/>
    <dgm:cxn modelId="{EB6FF8F7-F2CC-4BE5-BA0E-12A1AC883184}" type="presOf" srcId="{7E72F073-D5B7-48BB-9265-F0C8AB1213DE}" destId="{9C891358-D70B-455A-96DE-A19B9C236F68}" srcOrd="0" destOrd="0" presId="urn:microsoft.com/office/officeart/2005/8/layout/radial6"/>
    <dgm:cxn modelId="{1ABABE0B-4650-4E99-8A6E-61AC64A7FEC3}" type="presOf" srcId="{86D86CD6-559E-418A-AAA0-6085B9AEACE6}" destId="{FFF5160F-B329-4331-98FE-AC629F61292E}" srcOrd="0" destOrd="0" presId="urn:microsoft.com/office/officeart/2005/8/layout/radial6"/>
    <dgm:cxn modelId="{12956878-D96E-4B49-B956-281034653D02}" type="presParOf" srcId="{CDFEDEB3-B0E2-4D22-9544-392806060EBD}" destId="{FFF5160F-B329-4331-98FE-AC629F61292E}" srcOrd="0" destOrd="0" presId="urn:microsoft.com/office/officeart/2005/8/layout/radial6"/>
    <dgm:cxn modelId="{FD55A168-D16E-4B90-B7D1-95F3D5AFABEE}" type="presParOf" srcId="{CDFEDEB3-B0E2-4D22-9544-392806060EBD}" destId="{457D3B17-6857-4C82-9CC2-A245F21A9319}" srcOrd="1" destOrd="0" presId="urn:microsoft.com/office/officeart/2005/8/layout/radial6"/>
    <dgm:cxn modelId="{C5469EA4-615A-41F4-B352-855E8EE0C434}" type="presParOf" srcId="{CDFEDEB3-B0E2-4D22-9544-392806060EBD}" destId="{3BA59835-A5B9-4D2D-8BB5-A0655A3E16DC}" srcOrd="2" destOrd="0" presId="urn:microsoft.com/office/officeart/2005/8/layout/radial6"/>
    <dgm:cxn modelId="{DC89CAB5-E784-439F-BB2D-7AB50DA28BD1}" type="presParOf" srcId="{CDFEDEB3-B0E2-4D22-9544-392806060EBD}" destId="{075170F8-7E65-442A-9B0D-F7CB9FF0CB0E}" srcOrd="3" destOrd="0" presId="urn:microsoft.com/office/officeart/2005/8/layout/radial6"/>
    <dgm:cxn modelId="{A1675F57-607A-46ED-BEF0-C2CE5C8AAC2C}" type="presParOf" srcId="{CDFEDEB3-B0E2-4D22-9544-392806060EBD}" destId="{9C891358-D70B-455A-96DE-A19B9C236F68}" srcOrd="4" destOrd="0" presId="urn:microsoft.com/office/officeart/2005/8/layout/radial6"/>
    <dgm:cxn modelId="{B79EDE99-E79B-403B-B6B0-3DF84F8B2E8B}" type="presParOf" srcId="{CDFEDEB3-B0E2-4D22-9544-392806060EBD}" destId="{C49620BC-2940-4F95-B316-5D57957FB86B}" srcOrd="5" destOrd="0" presId="urn:microsoft.com/office/officeart/2005/8/layout/radial6"/>
    <dgm:cxn modelId="{9E81F033-0789-4FD4-B5F9-12E7E688B9C3}" type="presParOf" srcId="{CDFEDEB3-B0E2-4D22-9544-392806060EBD}" destId="{F323006D-C716-43AF-BECE-11F67E091ECC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D6976D-38CF-4774-8F93-117AC60ECCA6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</dgm:pt>
    <dgm:pt modelId="{280D022F-F3FD-474E-9703-431460E4460B}">
      <dgm:prSet phldrT="[Text]" custT="1"/>
      <dgm:spPr/>
      <dgm:t>
        <a:bodyPr/>
        <a:lstStyle/>
        <a:p>
          <a:pPr rtl="1"/>
          <a:r>
            <a:rPr lang="en-US" sz="2000" b="1" dirty="0" smtClean="0">
              <a:ln/>
            </a:rPr>
            <a:t>Hospital</a:t>
          </a:r>
          <a:endParaRPr lang="ar-SA" sz="2000" b="1" dirty="0">
            <a:ln/>
          </a:endParaRPr>
        </a:p>
      </dgm:t>
    </dgm:pt>
    <dgm:pt modelId="{1B4F579D-B7E2-4913-A637-51E92491EFA2}" type="parTrans" cxnId="{5A78EC70-5349-42EE-8BD2-7C5C02F88022}">
      <dgm:prSet/>
      <dgm:spPr/>
      <dgm:t>
        <a:bodyPr/>
        <a:lstStyle/>
        <a:p>
          <a:pPr rtl="1"/>
          <a:endParaRPr lang="ar-SA"/>
        </a:p>
      </dgm:t>
    </dgm:pt>
    <dgm:pt modelId="{BD7FF6C6-1FA3-4405-B46A-C6533256C2AD}" type="sibTrans" cxnId="{5A78EC70-5349-42EE-8BD2-7C5C02F88022}">
      <dgm:prSet/>
      <dgm:spPr/>
      <dgm:t>
        <a:bodyPr/>
        <a:lstStyle/>
        <a:p>
          <a:pPr rtl="1"/>
          <a:endParaRPr lang="ar-SA"/>
        </a:p>
      </dgm:t>
    </dgm:pt>
    <dgm:pt modelId="{F6181530-B41E-4452-BF7C-FF4D12DA7B1C}">
      <dgm:prSet phldrT="[Text]" custT="1"/>
      <dgm:spPr/>
      <dgm:t>
        <a:bodyPr/>
        <a:lstStyle/>
        <a:p>
          <a:pPr rtl="1"/>
          <a:r>
            <a:rPr lang="en-US" sz="2000" b="1" dirty="0" smtClean="0">
              <a:ln/>
            </a:rPr>
            <a:t>clinics</a:t>
          </a:r>
          <a:endParaRPr lang="ar-SA" sz="2000" b="1" dirty="0">
            <a:ln/>
          </a:endParaRPr>
        </a:p>
      </dgm:t>
    </dgm:pt>
    <dgm:pt modelId="{726FB92E-E887-4FB1-8B03-18DF24E6D613}" type="parTrans" cxnId="{99DB19A4-2928-45E5-AF1B-5260D8592B38}">
      <dgm:prSet/>
      <dgm:spPr/>
      <dgm:t>
        <a:bodyPr/>
        <a:lstStyle/>
        <a:p>
          <a:pPr rtl="1"/>
          <a:endParaRPr lang="ar-SA"/>
        </a:p>
      </dgm:t>
    </dgm:pt>
    <dgm:pt modelId="{74E92244-7AD3-411F-B103-649AF602981F}" type="sibTrans" cxnId="{99DB19A4-2928-45E5-AF1B-5260D8592B38}">
      <dgm:prSet/>
      <dgm:spPr/>
      <dgm:t>
        <a:bodyPr/>
        <a:lstStyle/>
        <a:p>
          <a:pPr rtl="1"/>
          <a:endParaRPr lang="ar-SA"/>
        </a:p>
      </dgm:t>
    </dgm:pt>
    <dgm:pt modelId="{EC0A4111-5094-4748-BBEE-B072F1F82C9C}">
      <dgm:prSet phldrT="[Text]" custT="1"/>
      <dgm:spPr/>
      <dgm:t>
        <a:bodyPr/>
        <a:lstStyle/>
        <a:p>
          <a:pPr rtl="1"/>
          <a:r>
            <a:rPr lang="en-US" sz="2800" b="1" dirty="0" smtClean="0">
              <a:ln/>
              <a:solidFill>
                <a:schemeClr val="tx1">
                  <a:lumMod val="95000"/>
                  <a:lumOff val="5000"/>
                </a:schemeClr>
              </a:solidFill>
            </a:rPr>
            <a:t>Medical</a:t>
          </a:r>
          <a:r>
            <a:rPr lang="en-US" sz="2800" dirty="0" smtClean="0">
              <a:ln/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en-US" sz="2800" b="1" dirty="0" smtClean="0">
              <a:ln/>
              <a:solidFill>
                <a:schemeClr val="tx1">
                  <a:lumMod val="95000"/>
                  <a:lumOff val="5000"/>
                </a:schemeClr>
              </a:solidFill>
            </a:rPr>
            <a:t>Consumption</a:t>
          </a:r>
          <a:endParaRPr lang="ar-SA" sz="2800" b="1" dirty="0">
            <a:ln/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D01A3B9-39DA-4238-80D0-5550123FB813}" type="parTrans" cxnId="{61212539-73C6-472F-9235-8DA62C63AABE}">
      <dgm:prSet/>
      <dgm:spPr/>
      <dgm:t>
        <a:bodyPr/>
        <a:lstStyle/>
        <a:p>
          <a:pPr rtl="1"/>
          <a:endParaRPr lang="ar-SA"/>
        </a:p>
      </dgm:t>
    </dgm:pt>
    <dgm:pt modelId="{85FC8D76-6D56-467B-9235-20DE12EF1951}" type="sibTrans" cxnId="{61212539-73C6-472F-9235-8DA62C63AABE}">
      <dgm:prSet/>
      <dgm:spPr/>
      <dgm:t>
        <a:bodyPr/>
        <a:lstStyle/>
        <a:p>
          <a:pPr rtl="1"/>
          <a:endParaRPr lang="ar-SA"/>
        </a:p>
      </dgm:t>
    </dgm:pt>
    <dgm:pt modelId="{F7426ABD-B96F-45BC-9054-0C872C405708}">
      <dgm:prSet custT="1"/>
      <dgm:spPr/>
      <dgm:t>
        <a:bodyPr/>
        <a:lstStyle/>
        <a:p>
          <a:pPr rtl="1"/>
          <a:r>
            <a:rPr lang="en-US" sz="2000" b="1" dirty="0" smtClean="0">
              <a:ln/>
            </a:rPr>
            <a:t>Dispensary</a:t>
          </a:r>
          <a:endParaRPr lang="ar-SA" sz="2000" b="1" dirty="0">
            <a:ln/>
          </a:endParaRPr>
        </a:p>
      </dgm:t>
    </dgm:pt>
    <dgm:pt modelId="{C92851B4-453B-4AD1-B852-9A3955AF1A05}" type="parTrans" cxnId="{1DBF6CFF-08C2-45C9-AF1B-B54E97E1011C}">
      <dgm:prSet/>
      <dgm:spPr/>
      <dgm:t>
        <a:bodyPr/>
        <a:lstStyle/>
        <a:p>
          <a:pPr rtl="1"/>
          <a:endParaRPr lang="ar-SA"/>
        </a:p>
      </dgm:t>
    </dgm:pt>
    <dgm:pt modelId="{482057B2-0B6B-4632-9254-132C324FE469}" type="sibTrans" cxnId="{1DBF6CFF-08C2-45C9-AF1B-B54E97E1011C}">
      <dgm:prSet/>
      <dgm:spPr/>
      <dgm:t>
        <a:bodyPr/>
        <a:lstStyle/>
        <a:p>
          <a:pPr rtl="1"/>
          <a:endParaRPr lang="ar-SA"/>
        </a:p>
      </dgm:t>
    </dgm:pt>
    <dgm:pt modelId="{3B2811DB-3E8C-4583-9237-F16D12FCC53E}" type="pres">
      <dgm:prSet presAssocID="{58D6976D-38CF-4774-8F93-117AC60ECCA6}" presName="Name0" presStyleCnt="0">
        <dgm:presLayoutVars>
          <dgm:chMax val="4"/>
          <dgm:resizeHandles val="exact"/>
        </dgm:presLayoutVars>
      </dgm:prSet>
      <dgm:spPr/>
    </dgm:pt>
    <dgm:pt modelId="{78B4E046-BE86-435D-A2E3-C97DCF60E74B}" type="pres">
      <dgm:prSet presAssocID="{58D6976D-38CF-4774-8F93-117AC60ECCA6}" presName="ellipse" presStyleLbl="trBgShp" presStyleIdx="0" presStyleCnt="1"/>
      <dgm:spPr/>
    </dgm:pt>
    <dgm:pt modelId="{2D017B7B-29A4-460D-B92F-47487B3C3F04}" type="pres">
      <dgm:prSet presAssocID="{58D6976D-38CF-4774-8F93-117AC60ECCA6}" presName="arrow1" presStyleLbl="fgShp" presStyleIdx="0" presStyleCnt="1"/>
      <dgm:spPr/>
    </dgm:pt>
    <dgm:pt modelId="{9D23C5C5-FC12-463A-B577-0BBBBE1A2367}" type="pres">
      <dgm:prSet presAssocID="{58D6976D-38CF-4774-8F93-117AC60ECCA6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4F09D-0516-4BA0-82D2-A82C31C44BF6}" type="pres">
      <dgm:prSet presAssocID="{F7426ABD-B96F-45BC-9054-0C872C405708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5E452A-AAB1-4020-92F1-B22EEB1EEDCD}" type="pres">
      <dgm:prSet presAssocID="{F6181530-B41E-4452-BF7C-FF4D12DA7B1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D610EB-35C1-4D29-A5B8-9D7C80F540CD}" type="pres">
      <dgm:prSet presAssocID="{EC0A4111-5094-4748-BBEE-B072F1F82C9C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788FDE-6CA3-4E8E-B6FE-D12A8BD6BC9C}" type="pres">
      <dgm:prSet presAssocID="{58D6976D-38CF-4774-8F93-117AC60ECCA6}" presName="funnel" presStyleLbl="trAlignAcc1" presStyleIdx="0" presStyleCnt="1" custLinFactNeighborX="-399" custLinFactNeighborY="-893"/>
      <dgm:spPr/>
    </dgm:pt>
  </dgm:ptLst>
  <dgm:cxnLst>
    <dgm:cxn modelId="{E17DA9EF-DD88-4527-B0AF-42D62BF08CB2}" type="presOf" srcId="{F6181530-B41E-4452-BF7C-FF4D12DA7B1C}" destId="{22D4F09D-0516-4BA0-82D2-A82C31C44BF6}" srcOrd="0" destOrd="0" presId="urn:microsoft.com/office/officeart/2005/8/layout/funnel1"/>
    <dgm:cxn modelId="{85579316-C37C-4985-94A0-267E616F9A98}" type="presOf" srcId="{280D022F-F3FD-474E-9703-431460E4460B}" destId="{20D610EB-35C1-4D29-A5B8-9D7C80F540CD}" srcOrd="0" destOrd="0" presId="urn:microsoft.com/office/officeart/2005/8/layout/funnel1"/>
    <dgm:cxn modelId="{C3714C13-826F-4B4F-AE9B-9C29B3D986FF}" type="presOf" srcId="{58D6976D-38CF-4774-8F93-117AC60ECCA6}" destId="{3B2811DB-3E8C-4583-9237-F16D12FCC53E}" srcOrd="0" destOrd="0" presId="urn:microsoft.com/office/officeart/2005/8/layout/funnel1"/>
    <dgm:cxn modelId="{5C1E5E2C-5934-45AE-B7F2-29C954794D36}" type="presOf" srcId="{F7426ABD-B96F-45BC-9054-0C872C405708}" destId="{4F5E452A-AAB1-4020-92F1-B22EEB1EEDCD}" srcOrd="0" destOrd="0" presId="urn:microsoft.com/office/officeart/2005/8/layout/funnel1"/>
    <dgm:cxn modelId="{99DB19A4-2928-45E5-AF1B-5260D8592B38}" srcId="{58D6976D-38CF-4774-8F93-117AC60ECCA6}" destId="{F6181530-B41E-4452-BF7C-FF4D12DA7B1C}" srcOrd="2" destOrd="0" parTransId="{726FB92E-E887-4FB1-8B03-18DF24E6D613}" sibTransId="{74E92244-7AD3-411F-B103-649AF602981F}"/>
    <dgm:cxn modelId="{5A78EC70-5349-42EE-8BD2-7C5C02F88022}" srcId="{58D6976D-38CF-4774-8F93-117AC60ECCA6}" destId="{280D022F-F3FD-474E-9703-431460E4460B}" srcOrd="0" destOrd="0" parTransId="{1B4F579D-B7E2-4913-A637-51E92491EFA2}" sibTransId="{BD7FF6C6-1FA3-4405-B46A-C6533256C2AD}"/>
    <dgm:cxn modelId="{D03738F7-ACAF-49F9-9C39-5480BFA2B39B}" type="presOf" srcId="{EC0A4111-5094-4748-BBEE-B072F1F82C9C}" destId="{9D23C5C5-FC12-463A-B577-0BBBBE1A2367}" srcOrd="0" destOrd="0" presId="urn:microsoft.com/office/officeart/2005/8/layout/funnel1"/>
    <dgm:cxn modelId="{1DBF6CFF-08C2-45C9-AF1B-B54E97E1011C}" srcId="{58D6976D-38CF-4774-8F93-117AC60ECCA6}" destId="{F7426ABD-B96F-45BC-9054-0C872C405708}" srcOrd="1" destOrd="0" parTransId="{C92851B4-453B-4AD1-B852-9A3955AF1A05}" sibTransId="{482057B2-0B6B-4632-9254-132C324FE469}"/>
    <dgm:cxn modelId="{61212539-73C6-472F-9235-8DA62C63AABE}" srcId="{58D6976D-38CF-4774-8F93-117AC60ECCA6}" destId="{EC0A4111-5094-4748-BBEE-B072F1F82C9C}" srcOrd="3" destOrd="0" parTransId="{CD01A3B9-39DA-4238-80D0-5550123FB813}" sibTransId="{85FC8D76-6D56-467B-9235-20DE12EF1951}"/>
    <dgm:cxn modelId="{9B856163-AB2D-488B-89E0-4E6DA3FE577B}" type="presParOf" srcId="{3B2811DB-3E8C-4583-9237-F16D12FCC53E}" destId="{78B4E046-BE86-435D-A2E3-C97DCF60E74B}" srcOrd="0" destOrd="0" presId="urn:microsoft.com/office/officeart/2005/8/layout/funnel1"/>
    <dgm:cxn modelId="{AD25A7A0-67FC-487D-994C-5EBC5BBCC705}" type="presParOf" srcId="{3B2811DB-3E8C-4583-9237-F16D12FCC53E}" destId="{2D017B7B-29A4-460D-B92F-47487B3C3F04}" srcOrd="1" destOrd="0" presId="urn:microsoft.com/office/officeart/2005/8/layout/funnel1"/>
    <dgm:cxn modelId="{69514179-9ED7-4AF7-BFB6-7A39E693ECAD}" type="presParOf" srcId="{3B2811DB-3E8C-4583-9237-F16D12FCC53E}" destId="{9D23C5C5-FC12-463A-B577-0BBBBE1A2367}" srcOrd="2" destOrd="0" presId="urn:microsoft.com/office/officeart/2005/8/layout/funnel1"/>
    <dgm:cxn modelId="{7739DAB5-77CE-4F35-AEE9-6305E0FFBC1D}" type="presParOf" srcId="{3B2811DB-3E8C-4583-9237-F16D12FCC53E}" destId="{22D4F09D-0516-4BA0-82D2-A82C31C44BF6}" srcOrd="3" destOrd="0" presId="urn:microsoft.com/office/officeart/2005/8/layout/funnel1"/>
    <dgm:cxn modelId="{A5BE15AB-CD0F-4129-9D0F-13AC17D19223}" type="presParOf" srcId="{3B2811DB-3E8C-4583-9237-F16D12FCC53E}" destId="{4F5E452A-AAB1-4020-92F1-B22EEB1EEDCD}" srcOrd="4" destOrd="0" presId="urn:microsoft.com/office/officeart/2005/8/layout/funnel1"/>
    <dgm:cxn modelId="{357B4CCF-5549-4CE2-B001-B80EFFBB4B1B}" type="presParOf" srcId="{3B2811DB-3E8C-4583-9237-F16D12FCC53E}" destId="{20D610EB-35C1-4D29-A5B8-9D7C80F540CD}" srcOrd="5" destOrd="0" presId="urn:microsoft.com/office/officeart/2005/8/layout/funnel1"/>
    <dgm:cxn modelId="{CABB1DE7-1290-48DF-AB5A-AF458B5E570C}" type="presParOf" srcId="{3B2811DB-3E8C-4583-9237-F16D12FCC53E}" destId="{F8788FDE-6CA3-4E8E-B6FE-D12A8BD6BC9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0CBC82-61CC-4F78-BE40-4F17DA82ACAE}" type="doc">
      <dgm:prSet loTypeId="urn:microsoft.com/office/officeart/2005/8/layout/equation2" loCatId="process" qsTypeId="urn:microsoft.com/office/officeart/2005/8/quickstyle/simple3" qsCatId="simple" csTypeId="urn:microsoft.com/office/officeart/2005/8/colors/accent3_2" csCatId="accent3" phldr="1"/>
      <dgm:spPr/>
    </dgm:pt>
    <dgm:pt modelId="{0736D83E-6DCD-4097-BB1B-FA9BEBB5BF73}">
      <dgm:prSet phldrT="[Text]"/>
      <dgm:spPr>
        <a:solidFill>
          <a:schemeClr val="bg2">
            <a:lumMod val="75000"/>
          </a:schemeClr>
        </a:solidFill>
      </dgm:spPr>
      <dgm:t>
        <a:bodyPr/>
        <a:lstStyle/>
        <a:p>
          <a:pPr rtl="1"/>
          <a:r>
            <a:rPr lang="en-US" b="1" dirty="0">
              <a:ln/>
            </a:rPr>
            <a:t>Commercial</a:t>
          </a:r>
          <a:r>
            <a:rPr lang="en-US" b="1" dirty="0"/>
            <a:t> </a:t>
          </a:r>
          <a:endParaRPr lang="ar-SA" b="1" dirty="0"/>
        </a:p>
      </dgm:t>
    </dgm:pt>
    <dgm:pt modelId="{FB54856C-A14D-4D49-8410-430CEAD89FDF}" type="parTrans" cxnId="{3698DBB1-6C2B-4698-B57D-C4B526AAE5DE}">
      <dgm:prSet/>
      <dgm:spPr/>
      <dgm:t>
        <a:bodyPr/>
        <a:lstStyle/>
        <a:p>
          <a:pPr rtl="1"/>
          <a:endParaRPr lang="ar-SA"/>
        </a:p>
      </dgm:t>
    </dgm:pt>
    <dgm:pt modelId="{75FAC495-24EC-49EE-8CC6-4378B639E8C5}" type="sibTrans" cxnId="{3698DBB1-6C2B-4698-B57D-C4B526AAE5DE}">
      <dgm:prSet/>
      <dgm:spPr/>
      <dgm:t>
        <a:bodyPr/>
        <a:lstStyle/>
        <a:p>
          <a:pPr rtl="1"/>
          <a:endParaRPr lang="ar-SA"/>
        </a:p>
      </dgm:t>
    </dgm:pt>
    <dgm:pt modelId="{E65BEF02-7ED7-4A25-B627-B5606E2F1B08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1"/>
          <a:r>
            <a:rPr lang="en-US" b="1" dirty="0" smtClean="0">
              <a:ln/>
            </a:rPr>
            <a:t>Restaurants </a:t>
          </a:r>
          <a:endParaRPr lang="ar-SA" b="1" dirty="0">
            <a:ln/>
          </a:endParaRPr>
        </a:p>
      </dgm:t>
    </dgm:pt>
    <dgm:pt modelId="{44ACDF44-84D6-414D-88BB-4300D186FDC7}" type="sibTrans" cxnId="{B7AFEE4C-FB1E-4180-AC8A-B83DDEA2E60E}">
      <dgm:prSet/>
      <dgm:spPr/>
      <dgm:t>
        <a:bodyPr/>
        <a:lstStyle/>
        <a:p>
          <a:pPr rtl="1"/>
          <a:endParaRPr lang="ar-SA"/>
        </a:p>
      </dgm:t>
    </dgm:pt>
    <dgm:pt modelId="{1B8D313C-6B75-4EC5-9629-5D48FBE53E65}" type="parTrans" cxnId="{B7AFEE4C-FB1E-4180-AC8A-B83DDEA2E60E}">
      <dgm:prSet/>
      <dgm:spPr/>
      <dgm:t>
        <a:bodyPr/>
        <a:lstStyle/>
        <a:p>
          <a:pPr rtl="1"/>
          <a:endParaRPr lang="ar-SA"/>
        </a:p>
      </dgm:t>
    </dgm:pt>
    <dgm:pt modelId="{B452FBF2-A6E6-4EAA-9490-897F98AE4485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1"/>
          <a:r>
            <a:rPr lang="en-US" b="1" dirty="0">
              <a:ln/>
            </a:rPr>
            <a:t>Gas </a:t>
          </a:r>
          <a:r>
            <a:rPr lang="en-US" b="1" dirty="0" smtClean="0">
              <a:ln/>
            </a:rPr>
            <a:t>Stations</a:t>
          </a:r>
          <a:endParaRPr lang="ar-SA" b="1" dirty="0">
            <a:ln/>
          </a:endParaRPr>
        </a:p>
      </dgm:t>
    </dgm:pt>
    <dgm:pt modelId="{8F70EE6C-CAE6-4C80-BA6A-B82C2C4A2689}" type="sibTrans" cxnId="{C64B8F12-1F26-4AE6-8A92-EA4E73B42FBB}">
      <dgm:prSet/>
      <dgm:spPr/>
      <dgm:t>
        <a:bodyPr/>
        <a:lstStyle/>
        <a:p>
          <a:pPr rtl="1"/>
          <a:endParaRPr lang="ar-SA"/>
        </a:p>
      </dgm:t>
    </dgm:pt>
    <dgm:pt modelId="{51CFBA5F-EF19-4996-9447-55939242C69D}" type="parTrans" cxnId="{C64B8F12-1F26-4AE6-8A92-EA4E73B42FBB}">
      <dgm:prSet/>
      <dgm:spPr/>
      <dgm:t>
        <a:bodyPr/>
        <a:lstStyle/>
        <a:p>
          <a:pPr rtl="1"/>
          <a:endParaRPr lang="ar-SA"/>
        </a:p>
      </dgm:t>
    </dgm:pt>
    <dgm:pt modelId="{F007A88A-735E-4C0C-A6F9-0C67EFF6FBD8}" type="pres">
      <dgm:prSet presAssocID="{520CBC82-61CC-4F78-BE40-4F17DA82ACAE}" presName="Name0" presStyleCnt="0">
        <dgm:presLayoutVars>
          <dgm:dir/>
          <dgm:resizeHandles val="exact"/>
        </dgm:presLayoutVars>
      </dgm:prSet>
      <dgm:spPr/>
    </dgm:pt>
    <dgm:pt modelId="{2EDC66AC-B0B1-46D4-A9DA-923D75AB69DC}" type="pres">
      <dgm:prSet presAssocID="{520CBC82-61CC-4F78-BE40-4F17DA82ACAE}" presName="vNodes" presStyleCnt="0"/>
      <dgm:spPr/>
    </dgm:pt>
    <dgm:pt modelId="{2FAB236B-A91F-4496-A0FC-04B45E376A5B}" type="pres">
      <dgm:prSet presAssocID="{B452FBF2-A6E6-4EAA-9490-897F98AE4485}" presName="node" presStyleLbl="node1" presStyleIdx="0" presStyleCnt="3" custScaleX="196574" custScaleY="74448" custLinFactNeighborX="-75" custLinFactNeighborY="544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BFBCAD-FA59-4E38-A760-7990BD3190A9}" type="pres">
      <dgm:prSet presAssocID="{8F70EE6C-CAE6-4C80-BA6A-B82C2C4A2689}" presName="spacerT" presStyleCnt="0"/>
      <dgm:spPr/>
    </dgm:pt>
    <dgm:pt modelId="{74393121-8150-4B3B-8A90-945A300CBC5D}" type="pres">
      <dgm:prSet presAssocID="{8F70EE6C-CAE6-4C80-BA6A-B82C2C4A2689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AA1375CA-E85D-4B3B-9958-484552FD3F0B}" type="pres">
      <dgm:prSet presAssocID="{8F70EE6C-CAE6-4C80-BA6A-B82C2C4A2689}" presName="spacerB" presStyleCnt="0"/>
      <dgm:spPr/>
    </dgm:pt>
    <dgm:pt modelId="{172D3A10-54C8-4D18-AB6F-E64476A281B7}" type="pres">
      <dgm:prSet presAssocID="{E65BEF02-7ED7-4A25-B627-B5606E2F1B08}" presName="node" presStyleLbl="node1" presStyleIdx="1" presStyleCnt="3" custScaleX="180256" custScaleY="59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0653AF-ADF0-47D0-A792-9650C62921C3}" type="pres">
      <dgm:prSet presAssocID="{520CBC82-61CC-4F78-BE40-4F17DA82ACAE}" presName="sibTransLas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F772A49C-C34B-48A1-81F4-8CCA52E6E00E}" type="pres">
      <dgm:prSet presAssocID="{520CBC82-61CC-4F78-BE40-4F17DA82ACAE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A9FA8DF0-9723-4CFD-BC2D-5EE4966E4B05}" type="pres">
      <dgm:prSet presAssocID="{520CBC82-61CC-4F78-BE40-4F17DA82ACAE}" presName="lastNode" presStyleLbl="node1" presStyleIdx="2" presStyleCnt="3" custScaleX="68561" custScaleY="41458" custLinFactNeighborX="12623" custLinFactNeighborY="9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698DBB1-6C2B-4698-B57D-C4B526AAE5DE}" srcId="{520CBC82-61CC-4F78-BE40-4F17DA82ACAE}" destId="{0736D83E-6DCD-4097-BB1B-FA9BEBB5BF73}" srcOrd="2" destOrd="0" parTransId="{FB54856C-A14D-4D49-8410-430CEAD89FDF}" sibTransId="{75FAC495-24EC-49EE-8CC6-4378B639E8C5}"/>
    <dgm:cxn modelId="{6BC22AAC-C13D-42C1-9ACD-9C7E6589E6F9}" type="presOf" srcId="{44ACDF44-84D6-414D-88BB-4300D186FDC7}" destId="{F772A49C-C34B-48A1-81F4-8CCA52E6E00E}" srcOrd="1" destOrd="0" presId="urn:microsoft.com/office/officeart/2005/8/layout/equation2"/>
    <dgm:cxn modelId="{E573C63D-A029-48E0-A329-D2C304B4BCD6}" type="presOf" srcId="{44ACDF44-84D6-414D-88BB-4300D186FDC7}" destId="{6A0653AF-ADF0-47D0-A792-9650C62921C3}" srcOrd="0" destOrd="0" presId="urn:microsoft.com/office/officeart/2005/8/layout/equation2"/>
    <dgm:cxn modelId="{5375B69F-C18B-4727-943A-1C8D5431D42F}" type="presOf" srcId="{0736D83E-6DCD-4097-BB1B-FA9BEBB5BF73}" destId="{A9FA8DF0-9723-4CFD-BC2D-5EE4966E4B05}" srcOrd="0" destOrd="0" presId="urn:microsoft.com/office/officeart/2005/8/layout/equation2"/>
    <dgm:cxn modelId="{8C168352-6789-43D3-9504-ECB3906E3799}" type="presOf" srcId="{E65BEF02-7ED7-4A25-B627-B5606E2F1B08}" destId="{172D3A10-54C8-4D18-AB6F-E64476A281B7}" srcOrd="0" destOrd="0" presId="urn:microsoft.com/office/officeart/2005/8/layout/equation2"/>
    <dgm:cxn modelId="{F0E01548-4B38-4217-A5F7-8A6136D32253}" type="presOf" srcId="{520CBC82-61CC-4F78-BE40-4F17DA82ACAE}" destId="{F007A88A-735E-4C0C-A6F9-0C67EFF6FBD8}" srcOrd="0" destOrd="0" presId="urn:microsoft.com/office/officeart/2005/8/layout/equation2"/>
    <dgm:cxn modelId="{C64B8F12-1F26-4AE6-8A92-EA4E73B42FBB}" srcId="{520CBC82-61CC-4F78-BE40-4F17DA82ACAE}" destId="{B452FBF2-A6E6-4EAA-9490-897F98AE4485}" srcOrd="0" destOrd="0" parTransId="{51CFBA5F-EF19-4996-9447-55939242C69D}" sibTransId="{8F70EE6C-CAE6-4C80-BA6A-B82C2C4A2689}"/>
    <dgm:cxn modelId="{37D3EFF2-13B5-4491-8376-B5FA0E087EDC}" type="presOf" srcId="{8F70EE6C-CAE6-4C80-BA6A-B82C2C4A2689}" destId="{74393121-8150-4B3B-8A90-945A300CBC5D}" srcOrd="0" destOrd="0" presId="urn:microsoft.com/office/officeart/2005/8/layout/equation2"/>
    <dgm:cxn modelId="{143004E6-2DC6-47F8-BBE6-DFFFF79E9750}" type="presOf" srcId="{B452FBF2-A6E6-4EAA-9490-897F98AE4485}" destId="{2FAB236B-A91F-4496-A0FC-04B45E376A5B}" srcOrd="0" destOrd="0" presId="urn:microsoft.com/office/officeart/2005/8/layout/equation2"/>
    <dgm:cxn modelId="{B7AFEE4C-FB1E-4180-AC8A-B83DDEA2E60E}" srcId="{520CBC82-61CC-4F78-BE40-4F17DA82ACAE}" destId="{E65BEF02-7ED7-4A25-B627-B5606E2F1B08}" srcOrd="1" destOrd="0" parTransId="{1B8D313C-6B75-4EC5-9629-5D48FBE53E65}" sibTransId="{44ACDF44-84D6-414D-88BB-4300D186FDC7}"/>
    <dgm:cxn modelId="{25C93B75-343C-4A36-9349-B17D9ED51252}" type="presParOf" srcId="{F007A88A-735E-4C0C-A6F9-0C67EFF6FBD8}" destId="{2EDC66AC-B0B1-46D4-A9DA-923D75AB69DC}" srcOrd="0" destOrd="0" presId="urn:microsoft.com/office/officeart/2005/8/layout/equation2"/>
    <dgm:cxn modelId="{1D2831F0-AF92-478D-87CF-CCC6FDBEEDD4}" type="presParOf" srcId="{2EDC66AC-B0B1-46D4-A9DA-923D75AB69DC}" destId="{2FAB236B-A91F-4496-A0FC-04B45E376A5B}" srcOrd="0" destOrd="0" presId="urn:microsoft.com/office/officeart/2005/8/layout/equation2"/>
    <dgm:cxn modelId="{FDFEF4C1-7507-413B-99AF-05CEE80EC9E6}" type="presParOf" srcId="{2EDC66AC-B0B1-46D4-A9DA-923D75AB69DC}" destId="{93BFBCAD-FA59-4E38-A760-7990BD3190A9}" srcOrd="1" destOrd="0" presId="urn:microsoft.com/office/officeart/2005/8/layout/equation2"/>
    <dgm:cxn modelId="{D85A7493-69AF-4335-A552-1E6E02C76FD8}" type="presParOf" srcId="{2EDC66AC-B0B1-46D4-A9DA-923D75AB69DC}" destId="{74393121-8150-4B3B-8A90-945A300CBC5D}" srcOrd="2" destOrd="0" presId="urn:microsoft.com/office/officeart/2005/8/layout/equation2"/>
    <dgm:cxn modelId="{FEBDABE4-E6F2-4306-AF9A-AFBFA58151AE}" type="presParOf" srcId="{2EDC66AC-B0B1-46D4-A9DA-923D75AB69DC}" destId="{AA1375CA-E85D-4B3B-9958-484552FD3F0B}" srcOrd="3" destOrd="0" presId="urn:microsoft.com/office/officeart/2005/8/layout/equation2"/>
    <dgm:cxn modelId="{F3FAFB0D-04A3-4CB9-A40E-16B5004466BF}" type="presParOf" srcId="{2EDC66AC-B0B1-46D4-A9DA-923D75AB69DC}" destId="{172D3A10-54C8-4D18-AB6F-E64476A281B7}" srcOrd="4" destOrd="0" presId="urn:microsoft.com/office/officeart/2005/8/layout/equation2"/>
    <dgm:cxn modelId="{048E334F-292E-4574-8FBF-8B4C6CCDC486}" type="presParOf" srcId="{F007A88A-735E-4C0C-A6F9-0C67EFF6FBD8}" destId="{6A0653AF-ADF0-47D0-A792-9650C62921C3}" srcOrd="1" destOrd="0" presId="urn:microsoft.com/office/officeart/2005/8/layout/equation2"/>
    <dgm:cxn modelId="{6EA377E0-BF56-4181-A619-0AF77AB5E2A4}" type="presParOf" srcId="{6A0653AF-ADF0-47D0-A792-9650C62921C3}" destId="{F772A49C-C34B-48A1-81F4-8CCA52E6E00E}" srcOrd="0" destOrd="0" presId="urn:microsoft.com/office/officeart/2005/8/layout/equation2"/>
    <dgm:cxn modelId="{82F8DFAD-4284-4315-98AF-8B6D7F1F37C6}" type="presParOf" srcId="{F007A88A-735E-4C0C-A6F9-0C67EFF6FBD8}" destId="{A9FA8DF0-9723-4CFD-BC2D-5EE4966E4B0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8109AA6-8A99-4284-92D0-69AF6548BC51}" type="doc">
      <dgm:prSet loTypeId="urn:microsoft.com/office/officeart/2005/8/layout/orgChart1" loCatId="hierarchy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86FE8E49-EF6E-46F9-A608-056FB19003BF}">
      <dgm:prSet phldrT="[Text]" custT="1"/>
      <dgm:spPr>
        <a:solidFill>
          <a:schemeClr val="bg2">
            <a:lumMod val="50000"/>
            <a:alpha val="80000"/>
          </a:schemeClr>
        </a:solidFill>
      </dgm:spPr>
      <dgm:t>
        <a:bodyPr/>
        <a:lstStyle/>
        <a:p>
          <a:pPr rtl="1"/>
          <a:r>
            <a:rPr lang="en-US" sz="2400" b="1" dirty="0" smtClean="0">
              <a:ln/>
              <a:solidFill>
                <a:schemeClr val="tx2">
                  <a:lumMod val="50000"/>
                </a:schemeClr>
              </a:solidFill>
            </a:rPr>
            <a:t>Services</a:t>
          </a:r>
          <a:r>
            <a:rPr lang="en-US" sz="2400" b="1" dirty="0" smtClean="0">
              <a:ln/>
            </a:rPr>
            <a:t> </a:t>
          </a:r>
          <a:endParaRPr lang="ar-SA" sz="2400" b="1" dirty="0">
            <a:ln/>
          </a:endParaRPr>
        </a:p>
      </dgm:t>
    </dgm:pt>
    <dgm:pt modelId="{D2CD6809-5D8F-4056-BEDA-596A05B65C63}" type="parTrans" cxnId="{891D4A6B-2935-4CF8-BF2B-BD1AD8852719}">
      <dgm:prSet/>
      <dgm:spPr/>
      <dgm:t>
        <a:bodyPr/>
        <a:lstStyle/>
        <a:p>
          <a:pPr rtl="1"/>
          <a:endParaRPr lang="ar-SA"/>
        </a:p>
      </dgm:t>
    </dgm:pt>
    <dgm:pt modelId="{5545245B-99A1-4881-9436-EE38AB68FDD6}" type="sibTrans" cxnId="{891D4A6B-2935-4CF8-BF2B-BD1AD8852719}">
      <dgm:prSet/>
      <dgm:spPr/>
      <dgm:t>
        <a:bodyPr/>
        <a:lstStyle/>
        <a:p>
          <a:pPr rtl="1"/>
          <a:endParaRPr lang="ar-SA"/>
        </a:p>
      </dgm:t>
    </dgm:pt>
    <dgm:pt modelId="{E52FF57A-5AD5-4ED9-80E8-BB8B9DF13B94}">
      <dgm:prSet phldrT="[Text]" custT="1"/>
      <dgm:spPr>
        <a:solidFill>
          <a:schemeClr val="bg2">
            <a:lumMod val="50000"/>
            <a:alpha val="70000"/>
          </a:schemeClr>
        </a:solidFill>
      </dgm:spPr>
      <dgm:t>
        <a:bodyPr/>
        <a:lstStyle/>
        <a:p>
          <a:pPr rtl="1"/>
          <a:r>
            <a:rPr lang="en-US" sz="2000" b="1" dirty="0" smtClean="0">
              <a:ln/>
              <a:solidFill>
                <a:schemeClr val="tx2">
                  <a:lumMod val="50000"/>
                </a:schemeClr>
              </a:solidFill>
            </a:rPr>
            <a:t>Schools</a:t>
          </a:r>
          <a:endParaRPr lang="ar-SA" sz="1600" b="1" dirty="0">
            <a:ln/>
          </a:endParaRPr>
        </a:p>
      </dgm:t>
    </dgm:pt>
    <dgm:pt modelId="{8EA3D1F2-268E-451B-A8A8-FACEE3B3EF09}" type="parTrans" cxnId="{33F74289-4E80-4AA7-BD5D-15DF35C7E905}">
      <dgm:prSet/>
      <dgm:spPr/>
      <dgm:t>
        <a:bodyPr/>
        <a:lstStyle/>
        <a:p>
          <a:pPr rtl="1"/>
          <a:endParaRPr lang="ar-SA"/>
        </a:p>
      </dgm:t>
    </dgm:pt>
    <dgm:pt modelId="{E91B6A2B-C757-4FDE-87A9-B9B34D41D9B9}" type="sibTrans" cxnId="{33F74289-4E80-4AA7-BD5D-15DF35C7E905}">
      <dgm:prSet/>
      <dgm:spPr/>
      <dgm:t>
        <a:bodyPr/>
        <a:lstStyle/>
        <a:p>
          <a:pPr rtl="1"/>
          <a:endParaRPr lang="ar-SA"/>
        </a:p>
      </dgm:t>
    </dgm:pt>
    <dgm:pt modelId="{80C1A9E3-7C31-412F-8FC1-936378706CFE}">
      <dgm:prSet phldrT="[Text]" custT="1"/>
      <dgm:spPr>
        <a:solidFill>
          <a:schemeClr val="bg2">
            <a:lumMod val="50000"/>
            <a:alpha val="70000"/>
          </a:schemeClr>
        </a:solidFill>
      </dgm:spPr>
      <dgm:t>
        <a:bodyPr/>
        <a:lstStyle/>
        <a:p>
          <a:pPr rtl="1"/>
          <a:r>
            <a:rPr lang="en-US" sz="2000" b="1" dirty="0">
              <a:ln/>
              <a:solidFill>
                <a:schemeClr val="tx2">
                  <a:lumMod val="50000"/>
                </a:schemeClr>
              </a:solidFill>
            </a:rPr>
            <a:t>Wedding </a:t>
          </a:r>
          <a:r>
            <a:rPr lang="en-US" sz="2000" b="1" dirty="0" smtClean="0">
              <a:ln/>
              <a:solidFill>
                <a:schemeClr val="tx2">
                  <a:lumMod val="50000"/>
                </a:schemeClr>
              </a:solidFill>
            </a:rPr>
            <a:t>halls</a:t>
          </a:r>
          <a:endParaRPr lang="ar-SA" sz="2000" b="1" dirty="0">
            <a:ln/>
            <a:solidFill>
              <a:schemeClr val="tx2">
                <a:lumMod val="50000"/>
              </a:schemeClr>
            </a:solidFill>
          </a:endParaRPr>
        </a:p>
      </dgm:t>
    </dgm:pt>
    <dgm:pt modelId="{E580AE19-CAB8-46FD-9026-2D7588F49CE7}" type="parTrans" cxnId="{2EC59AFA-7AE6-4387-9FB2-EC179A0234E7}">
      <dgm:prSet/>
      <dgm:spPr/>
      <dgm:t>
        <a:bodyPr/>
        <a:lstStyle/>
        <a:p>
          <a:pPr rtl="1"/>
          <a:endParaRPr lang="ar-SA"/>
        </a:p>
      </dgm:t>
    </dgm:pt>
    <dgm:pt modelId="{4425C7F3-B1AF-4D7D-888C-329A1A8E80AA}" type="sibTrans" cxnId="{2EC59AFA-7AE6-4387-9FB2-EC179A0234E7}">
      <dgm:prSet/>
      <dgm:spPr/>
      <dgm:t>
        <a:bodyPr/>
        <a:lstStyle/>
        <a:p>
          <a:pPr rtl="1"/>
          <a:endParaRPr lang="ar-SA"/>
        </a:p>
      </dgm:t>
    </dgm:pt>
    <dgm:pt modelId="{DEA273BB-6D5B-4467-8276-AC99F79CF5C2}">
      <dgm:prSet custT="1"/>
      <dgm:spPr>
        <a:solidFill>
          <a:schemeClr val="bg2">
            <a:lumMod val="50000"/>
            <a:alpha val="70000"/>
          </a:schemeClr>
        </a:solidFill>
      </dgm:spPr>
      <dgm:t>
        <a:bodyPr/>
        <a:lstStyle/>
        <a:p>
          <a:pPr rtl="1"/>
          <a:r>
            <a:rPr lang="en-US" sz="2000" b="1" dirty="0" smtClean="0">
              <a:ln/>
              <a:solidFill>
                <a:schemeClr val="tx2">
                  <a:lumMod val="50000"/>
                </a:schemeClr>
              </a:solidFill>
            </a:rPr>
            <a:t>Mosques</a:t>
          </a:r>
          <a:endParaRPr lang="ar-SA" sz="2000" b="1" dirty="0">
            <a:ln/>
            <a:solidFill>
              <a:schemeClr val="tx2">
                <a:lumMod val="50000"/>
              </a:schemeClr>
            </a:solidFill>
          </a:endParaRPr>
        </a:p>
      </dgm:t>
    </dgm:pt>
    <dgm:pt modelId="{B6592052-6903-4793-B8E3-679BAF2CFC16}" type="parTrans" cxnId="{7D5BE050-BBED-4298-BBDC-9574BF12C6AA}">
      <dgm:prSet/>
      <dgm:spPr/>
      <dgm:t>
        <a:bodyPr/>
        <a:lstStyle/>
        <a:p>
          <a:pPr rtl="1"/>
          <a:endParaRPr lang="ar-SA"/>
        </a:p>
      </dgm:t>
    </dgm:pt>
    <dgm:pt modelId="{5D951B3E-9F69-4B70-A55B-7E30ECAAF98B}" type="sibTrans" cxnId="{7D5BE050-BBED-4298-BBDC-9574BF12C6AA}">
      <dgm:prSet/>
      <dgm:spPr/>
      <dgm:t>
        <a:bodyPr/>
        <a:lstStyle/>
        <a:p>
          <a:pPr rtl="1"/>
          <a:endParaRPr lang="ar-SA"/>
        </a:p>
      </dgm:t>
    </dgm:pt>
    <dgm:pt modelId="{85E8795C-B833-4B6A-B7FC-2C04FACEE8EA}" type="pres">
      <dgm:prSet presAssocID="{78109AA6-8A99-4284-92D0-69AF6548BC5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4E7A14D-FFA2-4DAA-AF9B-0B04FDE169A0}" type="pres">
      <dgm:prSet presAssocID="{86FE8E49-EF6E-46F9-A608-056FB19003BF}" presName="hierRoot1" presStyleCnt="0">
        <dgm:presLayoutVars>
          <dgm:hierBranch val="init"/>
        </dgm:presLayoutVars>
      </dgm:prSet>
      <dgm:spPr/>
    </dgm:pt>
    <dgm:pt modelId="{C6ABB798-9A80-431A-BC36-83F9CD6853EA}" type="pres">
      <dgm:prSet presAssocID="{86FE8E49-EF6E-46F9-A608-056FB19003BF}" presName="rootComposite1" presStyleCnt="0"/>
      <dgm:spPr/>
    </dgm:pt>
    <dgm:pt modelId="{E318F032-A51E-4519-87C2-FAB468DB7713}" type="pres">
      <dgm:prSet presAssocID="{86FE8E49-EF6E-46F9-A608-056FB19003B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1A62A3-E97C-46BB-9CB2-25DB7618B4B1}" type="pres">
      <dgm:prSet presAssocID="{86FE8E49-EF6E-46F9-A608-056FB19003BF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8AEA41D-6D6A-4551-B3E8-F69ADE1BFA0A}" type="pres">
      <dgm:prSet presAssocID="{86FE8E49-EF6E-46F9-A608-056FB19003BF}" presName="hierChild2" presStyleCnt="0"/>
      <dgm:spPr/>
    </dgm:pt>
    <dgm:pt modelId="{2DCE40ED-5C37-4854-890A-49E1082DB238}" type="pres">
      <dgm:prSet presAssocID="{B6592052-6903-4793-B8E3-679BAF2CFC16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F2D3F97-2D44-4884-A8B3-9F45B0D7ECF9}" type="pres">
      <dgm:prSet presAssocID="{DEA273BB-6D5B-4467-8276-AC99F79CF5C2}" presName="hierRoot2" presStyleCnt="0">
        <dgm:presLayoutVars>
          <dgm:hierBranch val="init"/>
        </dgm:presLayoutVars>
      </dgm:prSet>
      <dgm:spPr/>
    </dgm:pt>
    <dgm:pt modelId="{0F27D115-5366-4FB5-9B1A-EDFBE89C2F8A}" type="pres">
      <dgm:prSet presAssocID="{DEA273BB-6D5B-4467-8276-AC99F79CF5C2}" presName="rootComposite" presStyleCnt="0"/>
      <dgm:spPr/>
    </dgm:pt>
    <dgm:pt modelId="{883EEB4A-901D-4531-9133-51EC09B4929E}" type="pres">
      <dgm:prSet presAssocID="{DEA273BB-6D5B-4467-8276-AC99F79CF5C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A9DD8F-8701-46E5-96C2-998E5BD41788}" type="pres">
      <dgm:prSet presAssocID="{DEA273BB-6D5B-4467-8276-AC99F79CF5C2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C94A659A-8A34-40B8-A12D-70DC52289DCC}" type="pres">
      <dgm:prSet presAssocID="{DEA273BB-6D5B-4467-8276-AC99F79CF5C2}" presName="hierChild4" presStyleCnt="0"/>
      <dgm:spPr/>
    </dgm:pt>
    <dgm:pt modelId="{4CA2496D-4FDA-4007-AAC1-ADE886C8D2C7}" type="pres">
      <dgm:prSet presAssocID="{DEA273BB-6D5B-4467-8276-AC99F79CF5C2}" presName="hierChild5" presStyleCnt="0"/>
      <dgm:spPr/>
    </dgm:pt>
    <dgm:pt modelId="{7A0B2206-E24F-4FFB-8C1D-28ADE224B751}" type="pres">
      <dgm:prSet presAssocID="{8EA3D1F2-268E-451B-A8A8-FACEE3B3EF09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73F7509A-02CE-4730-AAF3-5A31FA9A7F8D}" type="pres">
      <dgm:prSet presAssocID="{E52FF57A-5AD5-4ED9-80E8-BB8B9DF13B94}" presName="hierRoot2" presStyleCnt="0">
        <dgm:presLayoutVars>
          <dgm:hierBranch val="init"/>
        </dgm:presLayoutVars>
      </dgm:prSet>
      <dgm:spPr/>
    </dgm:pt>
    <dgm:pt modelId="{C5ED7232-0C63-4C06-AB7D-3068ED23584F}" type="pres">
      <dgm:prSet presAssocID="{E52FF57A-5AD5-4ED9-80E8-BB8B9DF13B94}" presName="rootComposite" presStyleCnt="0"/>
      <dgm:spPr/>
    </dgm:pt>
    <dgm:pt modelId="{84DE2351-3976-4D47-80AC-BCB2D327A0D0}" type="pres">
      <dgm:prSet presAssocID="{E52FF57A-5AD5-4ED9-80E8-BB8B9DF13B9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8C60C8B-EFA9-4431-ABE3-437961F8B745}" type="pres">
      <dgm:prSet presAssocID="{E52FF57A-5AD5-4ED9-80E8-BB8B9DF13B94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C06E471C-E35D-4B54-86BE-8198AE99BEE4}" type="pres">
      <dgm:prSet presAssocID="{E52FF57A-5AD5-4ED9-80E8-BB8B9DF13B94}" presName="hierChild4" presStyleCnt="0"/>
      <dgm:spPr/>
    </dgm:pt>
    <dgm:pt modelId="{A1CDDB07-9AD2-4D66-915E-09B845554813}" type="pres">
      <dgm:prSet presAssocID="{E52FF57A-5AD5-4ED9-80E8-BB8B9DF13B94}" presName="hierChild5" presStyleCnt="0"/>
      <dgm:spPr/>
    </dgm:pt>
    <dgm:pt modelId="{98E4ECAE-AAD1-4643-B371-1EC4BDA4D3DE}" type="pres">
      <dgm:prSet presAssocID="{E580AE19-CAB8-46FD-9026-2D7588F49CE7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33C6B03-C3E9-4BC0-8694-84E9811310B7}" type="pres">
      <dgm:prSet presAssocID="{80C1A9E3-7C31-412F-8FC1-936378706CFE}" presName="hierRoot2" presStyleCnt="0">
        <dgm:presLayoutVars>
          <dgm:hierBranch val="init"/>
        </dgm:presLayoutVars>
      </dgm:prSet>
      <dgm:spPr/>
    </dgm:pt>
    <dgm:pt modelId="{93320718-989F-4F4A-BD11-DCE39CDF1C87}" type="pres">
      <dgm:prSet presAssocID="{80C1A9E3-7C31-412F-8FC1-936378706CFE}" presName="rootComposite" presStyleCnt="0"/>
      <dgm:spPr/>
    </dgm:pt>
    <dgm:pt modelId="{2A51CC82-6DD4-4E56-8969-1288B39421DA}" type="pres">
      <dgm:prSet presAssocID="{80C1A9E3-7C31-412F-8FC1-936378706CF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F14E241-60C7-46D8-9EF9-3B51F9FF8957}" type="pres">
      <dgm:prSet presAssocID="{80C1A9E3-7C31-412F-8FC1-936378706CFE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EFB2ACEC-97E6-445B-9E6A-39E412A11431}" type="pres">
      <dgm:prSet presAssocID="{80C1A9E3-7C31-412F-8FC1-936378706CFE}" presName="hierChild4" presStyleCnt="0"/>
      <dgm:spPr/>
    </dgm:pt>
    <dgm:pt modelId="{740428D2-4E4A-475D-9867-92A5F0F40812}" type="pres">
      <dgm:prSet presAssocID="{80C1A9E3-7C31-412F-8FC1-936378706CFE}" presName="hierChild5" presStyleCnt="0"/>
      <dgm:spPr/>
    </dgm:pt>
    <dgm:pt modelId="{23E06EF6-7714-425A-BFC7-B4A4F0E8341B}" type="pres">
      <dgm:prSet presAssocID="{86FE8E49-EF6E-46F9-A608-056FB19003BF}" presName="hierChild3" presStyleCnt="0"/>
      <dgm:spPr/>
    </dgm:pt>
  </dgm:ptLst>
  <dgm:cxnLst>
    <dgm:cxn modelId="{33F74289-4E80-4AA7-BD5D-15DF35C7E905}" srcId="{86FE8E49-EF6E-46F9-A608-056FB19003BF}" destId="{E52FF57A-5AD5-4ED9-80E8-BB8B9DF13B94}" srcOrd="1" destOrd="0" parTransId="{8EA3D1F2-268E-451B-A8A8-FACEE3B3EF09}" sibTransId="{E91B6A2B-C757-4FDE-87A9-B9B34D41D9B9}"/>
    <dgm:cxn modelId="{576A7190-A6E2-4A0A-A4B3-DBFE78CBCDFE}" type="presOf" srcId="{B6592052-6903-4793-B8E3-679BAF2CFC16}" destId="{2DCE40ED-5C37-4854-890A-49E1082DB238}" srcOrd="0" destOrd="0" presId="urn:microsoft.com/office/officeart/2005/8/layout/orgChart1"/>
    <dgm:cxn modelId="{73723F53-197E-40D0-BA31-2E0D5880DEE6}" type="presOf" srcId="{E580AE19-CAB8-46FD-9026-2D7588F49CE7}" destId="{98E4ECAE-AAD1-4643-B371-1EC4BDA4D3DE}" srcOrd="0" destOrd="0" presId="urn:microsoft.com/office/officeart/2005/8/layout/orgChart1"/>
    <dgm:cxn modelId="{1FF355D8-0C4D-4629-9C0E-942EF80F6290}" type="presOf" srcId="{86FE8E49-EF6E-46F9-A608-056FB19003BF}" destId="{471A62A3-E97C-46BB-9CB2-25DB7618B4B1}" srcOrd="1" destOrd="0" presId="urn:microsoft.com/office/officeart/2005/8/layout/orgChart1"/>
    <dgm:cxn modelId="{9E491CDB-7483-466A-A1BD-363BBAA35CD7}" type="presOf" srcId="{80C1A9E3-7C31-412F-8FC1-936378706CFE}" destId="{1F14E241-60C7-46D8-9EF9-3B51F9FF8957}" srcOrd="1" destOrd="0" presId="urn:microsoft.com/office/officeart/2005/8/layout/orgChart1"/>
    <dgm:cxn modelId="{31959EA3-9D15-4701-9EFD-A94434F51D54}" type="presOf" srcId="{80C1A9E3-7C31-412F-8FC1-936378706CFE}" destId="{2A51CC82-6DD4-4E56-8969-1288B39421DA}" srcOrd="0" destOrd="0" presId="urn:microsoft.com/office/officeart/2005/8/layout/orgChart1"/>
    <dgm:cxn modelId="{535B15D1-8162-41E0-A6BF-212C4926A513}" type="presOf" srcId="{E52FF57A-5AD5-4ED9-80E8-BB8B9DF13B94}" destId="{D8C60C8B-EFA9-4431-ABE3-437961F8B745}" srcOrd="1" destOrd="0" presId="urn:microsoft.com/office/officeart/2005/8/layout/orgChart1"/>
    <dgm:cxn modelId="{74D95165-0977-40BC-B47C-5C0D2956F42F}" type="presOf" srcId="{DEA273BB-6D5B-4467-8276-AC99F79CF5C2}" destId="{F1A9DD8F-8701-46E5-96C2-998E5BD41788}" srcOrd="1" destOrd="0" presId="urn:microsoft.com/office/officeart/2005/8/layout/orgChart1"/>
    <dgm:cxn modelId="{891D4A6B-2935-4CF8-BF2B-BD1AD8852719}" srcId="{78109AA6-8A99-4284-92D0-69AF6548BC51}" destId="{86FE8E49-EF6E-46F9-A608-056FB19003BF}" srcOrd="0" destOrd="0" parTransId="{D2CD6809-5D8F-4056-BEDA-596A05B65C63}" sibTransId="{5545245B-99A1-4881-9436-EE38AB68FDD6}"/>
    <dgm:cxn modelId="{AAEFAB94-C97F-4BBB-B656-E0111ECF3454}" type="presOf" srcId="{86FE8E49-EF6E-46F9-A608-056FB19003BF}" destId="{E318F032-A51E-4519-87C2-FAB468DB7713}" srcOrd="0" destOrd="0" presId="urn:microsoft.com/office/officeart/2005/8/layout/orgChart1"/>
    <dgm:cxn modelId="{2EC59AFA-7AE6-4387-9FB2-EC179A0234E7}" srcId="{86FE8E49-EF6E-46F9-A608-056FB19003BF}" destId="{80C1A9E3-7C31-412F-8FC1-936378706CFE}" srcOrd="2" destOrd="0" parTransId="{E580AE19-CAB8-46FD-9026-2D7588F49CE7}" sibTransId="{4425C7F3-B1AF-4D7D-888C-329A1A8E80AA}"/>
    <dgm:cxn modelId="{7D5BE050-BBED-4298-BBDC-9574BF12C6AA}" srcId="{86FE8E49-EF6E-46F9-A608-056FB19003BF}" destId="{DEA273BB-6D5B-4467-8276-AC99F79CF5C2}" srcOrd="0" destOrd="0" parTransId="{B6592052-6903-4793-B8E3-679BAF2CFC16}" sibTransId="{5D951B3E-9F69-4B70-A55B-7E30ECAAF98B}"/>
    <dgm:cxn modelId="{4DEAAA01-87BA-43C2-A78F-C48C691F51E1}" type="presOf" srcId="{78109AA6-8A99-4284-92D0-69AF6548BC51}" destId="{85E8795C-B833-4B6A-B7FC-2C04FACEE8EA}" srcOrd="0" destOrd="0" presId="urn:microsoft.com/office/officeart/2005/8/layout/orgChart1"/>
    <dgm:cxn modelId="{4270AFDF-42EE-4CA1-8C4F-EC8C4993E8FC}" type="presOf" srcId="{8EA3D1F2-268E-451B-A8A8-FACEE3B3EF09}" destId="{7A0B2206-E24F-4FFB-8C1D-28ADE224B751}" srcOrd="0" destOrd="0" presId="urn:microsoft.com/office/officeart/2005/8/layout/orgChart1"/>
    <dgm:cxn modelId="{67F6385E-C618-4B03-B83C-128FD8C59162}" type="presOf" srcId="{DEA273BB-6D5B-4467-8276-AC99F79CF5C2}" destId="{883EEB4A-901D-4531-9133-51EC09B4929E}" srcOrd="0" destOrd="0" presId="urn:microsoft.com/office/officeart/2005/8/layout/orgChart1"/>
    <dgm:cxn modelId="{017190D9-D756-432A-9E8E-36A7F8CEC37F}" type="presOf" srcId="{E52FF57A-5AD5-4ED9-80E8-BB8B9DF13B94}" destId="{84DE2351-3976-4D47-80AC-BCB2D327A0D0}" srcOrd="0" destOrd="0" presId="urn:microsoft.com/office/officeart/2005/8/layout/orgChart1"/>
    <dgm:cxn modelId="{FC8C65EC-81A7-494F-BD45-7D66515632BF}" type="presParOf" srcId="{85E8795C-B833-4B6A-B7FC-2C04FACEE8EA}" destId="{44E7A14D-FFA2-4DAA-AF9B-0B04FDE169A0}" srcOrd="0" destOrd="0" presId="urn:microsoft.com/office/officeart/2005/8/layout/orgChart1"/>
    <dgm:cxn modelId="{A0D48DE6-C414-40DB-BBF7-C8879FFEE765}" type="presParOf" srcId="{44E7A14D-FFA2-4DAA-AF9B-0B04FDE169A0}" destId="{C6ABB798-9A80-431A-BC36-83F9CD6853EA}" srcOrd="0" destOrd="0" presId="urn:microsoft.com/office/officeart/2005/8/layout/orgChart1"/>
    <dgm:cxn modelId="{FAE16295-89B4-4167-9A26-53BE110ED26F}" type="presParOf" srcId="{C6ABB798-9A80-431A-BC36-83F9CD6853EA}" destId="{E318F032-A51E-4519-87C2-FAB468DB7713}" srcOrd="0" destOrd="0" presId="urn:microsoft.com/office/officeart/2005/8/layout/orgChart1"/>
    <dgm:cxn modelId="{DEF5D426-A57B-4AB8-8437-E16D2A89459B}" type="presParOf" srcId="{C6ABB798-9A80-431A-BC36-83F9CD6853EA}" destId="{471A62A3-E97C-46BB-9CB2-25DB7618B4B1}" srcOrd="1" destOrd="0" presId="urn:microsoft.com/office/officeart/2005/8/layout/orgChart1"/>
    <dgm:cxn modelId="{E933885B-D93D-472D-819C-3A984415597C}" type="presParOf" srcId="{44E7A14D-FFA2-4DAA-AF9B-0B04FDE169A0}" destId="{D8AEA41D-6D6A-4551-B3E8-F69ADE1BFA0A}" srcOrd="1" destOrd="0" presId="urn:microsoft.com/office/officeart/2005/8/layout/orgChart1"/>
    <dgm:cxn modelId="{B2497696-2626-45A0-8E84-F3C75FF6CAFD}" type="presParOf" srcId="{D8AEA41D-6D6A-4551-B3E8-F69ADE1BFA0A}" destId="{2DCE40ED-5C37-4854-890A-49E1082DB238}" srcOrd="0" destOrd="0" presId="urn:microsoft.com/office/officeart/2005/8/layout/orgChart1"/>
    <dgm:cxn modelId="{236F747D-319D-4465-BD50-65C584E00733}" type="presParOf" srcId="{D8AEA41D-6D6A-4551-B3E8-F69ADE1BFA0A}" destId="{6F2D3F97-2D44-4884-A8B3-9F45B0D7ECF9}" srcOrd="1" destOrd="0" presId="urn:microsoft.com/office/officeart/2005/8/layout/orgChart1"/>
    <dgm:cxn modelId="{10D923D2-12A5-4EB9-B491-57D2B3DFF2B2}" type="presParOf" srcId="{6F2D3F97-2D44-4884-A8B3-9F45B0D7ECF9}" destId="{0F27D115-5366-4FB5-9B1A-EDFBE89C2F8A}" srcOrd="0" destOrd="0" presId="urn:microsoft.com/office/officeart/2005/8/layout/orgChart1"/>
    <dgm:cxn modelId="{B6898FB0-AD2C-4584-A976-822C858FAA47}" type="presParOf" srcId="{0F27D115-5366-4FB5-9B1A-EDFBE89C2F8A}" destId="{883EEB4A-901D-4531-9133-51EC09B4929E}" srcOrd="0" destOrd="0" presId="urn:microsoft.com/office/officeart/2005/8/layout/orgChart1"/>
    <dgm:cxn modelId="{A2F05457-6FE4-4BE6-8F2F-8DE51064C0C6}" type="presParOf" srcId="{0F27D115-5366-4FB5-9B1A-EDFBE89C2F8A}" destId="{F1A9DD8F-8701-46E5-96C2-998E5BD41788}" srcOrd="1" destOrd="0" presId="urn:microsoft.com/office/officeart/2005/8/layout/orgChart1"/>
    <dgm:cxn modelId="{82E74BC8-396F-4A87-953B-664850A30537}" type="presParOf" srcId="{6F2D3F97-2D44-4884-A8B3-9F45B0D7ECF9}" destId="{C94A659A-8A34-40B8-A12D-70DC52289DCC}" srcOrd="1" destOrd="0" presId="urn:microsoft.com/office/officeart/2005/8/layout/orgChart1"/>
    <dgm:cxn modelId="{E4A2B2F0-6871-4F27-848E-D81C7A9FCD65}" type="presParOf" srcId="{6F2D3F97-2D44-4884-A8B3-9F45B0D7ECF9}" destId="{4CA2496D-4FDA-4007-AAC1-ADE886C8D2C7}" srcOrd="2" destOrd="0" presId="urn:microsoft.com/office/officeart/2005/8/layout/orgChart1"/>
    <dgm:cxn modelId="{0808DEE7-CC61-47CD-8200-6C10258707E6}" type="presParOf" srcId="{D8AEA41D-6D6A-4551-B3E8-F69ADE1BFA0A}" destId="{7A0B2206-E24F-4FFB-8C1D-28ADE224B751}" srcOrd="2" destOrd="0" presId="urn:microsoft.com/office/officeart/2005/8/layout/orgChart1"/>
    <dgm:cxn modelId="{2BDA1DA2-2348-4BE8-A2C2-81B93EA1CD24}" type="presParOf" srcId="{D8AEA41D-6D6A-4551-B3E8-F69ADE1BFA0A}" destId="{73F7509A-02CE-4730-AAF3-5A31FA9A7F8D}" srcOrd="3" destOrd="0" presId="urn:microsoft.com/office/officeart/2005/8/layout/orgChart1"/>
    <dgm:cxn modelId="{7B7A080A-C4F2-4FF5-A5B7-8FBF259F36CE}" type="presParOf" srcId="{73F7509A-02CE-4730-AAF3-5A31FA9A7F8D}" destId="{C5ED7232-0C63-4C06-AB7D-3068ED23584F}" srcOrd="0" destOrd="0" presId="urn:microsoft.com/office/officeart/2005/8/layout/orgChart1"/>
    <dgm:cxn modelId="{73AB6BB8-3A85-4945-A2AB-B9422B8D2422}" type="presParOf" srcId="{C5ED7232-0C63-4C06-AB7D-3068ED23584F}" destId="{84DE2351-3976-4D47-80AC-BCB2D327A0D0}" srcOrd="0" destOrd="0" presId="urn:microsoft.com/office/officeart/2005/8/layout/orgChart1"/>
    <dgm:cxn modelId="{F5505CFD-5C43-4F57-B692-CB4D21D47A57}" type="presParOf" srcId="{C5ED7232-0C63-4C06-AB7D-3068ED23584F}" destId="{D8C60C8B-EFA9-4431-ABE3-437961F8B745}" srcOrd="1" destOrd="0" presId="urn:microsoft.com/office/officeart/2005/8/layout/orgChart1"/>
    <dgm:cxn modelId="{F128AD0A-61C9-4861-AD9A-835C80AAFC32}" type="presParOf" srcId="{73F7509A-02CE-4730-AAF3-5A31FA9A7F8D}" destId="{C06E471C-E35D-4B54-86BE-8198AE99BEE4}" srcOrd="1" destOrd="0" presId="urn:microsoft.com/office/officeart/2005/8/layout/orgChart1"/>
    <dgm:cxn modelId="{6208DD1F-6E2E-4407-83F5-0B16FC387009}" type="presParOf" srcId="{73F7509A-02CE-4730-AAF3-5A31FA9A7F8D}" destId="{A1CDDB07-9AD2-4D66-915E-09B845554813}" srcOrd="2" destOrd="0" presId="urn:microsoft.com/office/officeart/2005/8/layout/orgChart1"/>
    <dgm:cxn modelId="{E3779E50-8DB9-4EA1-8880-E88343E978F1}" type="presParOf" srcId="{D8AEA41D-6D6A-4551-B3E8-F69ADE1BFA0A}" destId="{98E4ECAE-AAD1-4643-B371-1EC4BDA4D3DE}" srcOrd="4" destOrd="0" presId="urn:microsoft.com/office/officeart/2005/8/layout/orgChart1"/>
    <dgm:cxn modelId="{2847EA4E-BF27-404B-B5AE-5827B162B722}" type="presParOf" srcId="{D8AEA41D-6D6A-4551-B3E8-F69ADE1BFA0A}" destId="{133C6B03-C3E9-4BC0-8694-84E9811310B7}" srcOrd="5" destOrd="0" presId="urn:microsoft.com/office/officeart/2005/8/layout/orgChart1"/>
    <dgm:cxn modelId="{D991AE3A-2703-4392-AB2F-B527C692030A}" type="presParOf" srcId="{133C6B03-C3E9-4BC0-8694-84E9811310B7}" destId="{93320718-989F-4F4A-BD11-DCE39CDF1C87}" srcOrd="0" destOrd="0" presId="urn:microsoft.com/office/officeart/2005/8/layout/orgChart1"/>
    <dgm:cxn modelId="{2BDA5DD0-6375-4EB7-AEF4-11DBED61827B}" type="presParOf" srcId="{93320718-989F-4F4A-BD11-DCE39CDF1C87}" destId="{2A51CC82-6DD4-4E56-8969-1288B39421DA}" srcOrd="0" destOrd="0" presId="urn:microsoft.com/office/officeart/2005/8/layout/orgChart1"/>
    <dgm:cxn modelId="{4F918674-BEC8-47FB-B239-A1E3CC1A32D2}" type="presParOf" srcId="{93320718-989F-4F4A-BD11-DCE39CDF1C87}" destId="{1F14E241-60C7-46D8-9EF9-3B51F9FF8957}" srcOrd="1" destOrd="0" presId="urn:microsoft.com/office/officeart/2005/8/layout/orgChart1"/>
    <dgm:cxn modelId="{421C75F6-C12D-4D81-8C30-884F331C7487}" type="presParOf" srcId="{133C6B03-C3E9-4BC0-8694-84E9811310B7}" destId="{EFB2ACEC-97E6-445B-9E6A-39E412A11431}" srcOrd="1" destOrd="0" presId="urn:microsoft.com/office/officeart/2005/8/layout/orgChart1"/>
    <dgm:cxn modelId="{D98E9F25-CCE7-458C-98F4-D621DDE40945}" type="presParOf" srcId="{133C6B03-C3E9-4BC0-8694-84E9811310B7}" destId="{740428D2-4E4A-475D-9867-92A5F0F40812}" srcOrd="2" destOrd="0" presId="urn:microsoft.com/office/officeart/2005/8/layout/orgChart1"/>
    <dgm:cxn modelId="{86D8D66F-4386-4BD4-85CC-FA7A6A42484B}" type="presParOf" srcId="{44E7A14D-FFA2-4DAA-AF9B-0B04FDE169A0}" destId="{23E06EF6-7714-425A-BFC7-B4A4F0E8341B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04368-E033-47EB-8377-32E20316EAE2}">
      <dsp:nvSpPr>
        <dsp:cNvPr id="0" name=""/>
        <dsp:cNvSpPr/>
      </dsp:nvSpPr>
      <dsp:spPr>
        <a:xfrm>
          <a:off x="1544789" y="1577662"/>
          <a:ext cx="5117622" cy="15788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Domestic water</a:t>
          </a:r>
          <a:r>
            <a:rPr lang="en-US" sz="2800" kern="1200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 </a:t>
          </a:r>
          <a:r>
            <a:rPr lang="en-US" sz="2800" b="1" kern="1200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Consumption</a:t>
          </a:r>
          <a:endParaRPr lang="ar-SA" sz="2800" b="1" kern="1200" dirty="0">
            <a:ln/>
            <a:effectLst>
              <a:outerShdw blurRad="50800" dist="50800" dir="5400000" algn="ctr" rotWithShape="0">
                <a:sysClr val="window" lastClr="FFFFFF">
                  <a:alpha val="68000"/>
                </a:sysClr>
              </a:outerShdw>
            </a:effectLst>
            <a:latin typeface="Calibri"/>
            <a:ea typeface="+mn-ea"/>
            <a:cs typeface="Arial"/>
          </a:endParaRPr>
        </a:p>
      </dsp:txBody>
      <dsp:txXfrm>
        <a:off x="1591031" y="1623904"/>
        <a:ext cx="5025138" cy="1486328"/>
      </dsp:txXfrm>
    </dsp:sp>
    <dsp:sp modelId="{6685FC4F-487E-4D70-8AB5-348591B7DB1A}">
      <dsp:nvSpPr>
        <dsp:cNvPr id="0" name=""/>
        <dsp:cNvSpPr/>
      </dsp:nvSpPr>
      <dsp:spPr>
        <a:xfrm>
          <a:off x="2249013" y="3156475"/>
          <a:ext cx="1854587" cy="1506749"/>
        </a:xfrm>
        <a:custGeom>
          <a:avLst/>
          <a:gdLst/>
          <a:ahLst/>
          <a:cxnLst/>
          <a:rect l="0" t="0" r="0" b="0"/>
          <a:pathLst>
            <a:path>
              <a:moveTo>
                <a:pt x="1854587" y="0"/>
              </a:moveTo>
              <a:lnTo>
                <a:pt x="1854587" y="753374"/>
              </a:lnTo>
              <a:lnTo>
                <a:pt x="0" y="753374"/>
              </a:lnTo>
              <a:lnTo>
                <a:pt x="0" y="150674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11D8F-99BA-48BA-808C-CA39490CE889}">
      <dsp:nvSpPr>
        <dsp:cNvPr id="0" name=""/>
        <dsp:cNvSpPr/>
      </dsp:nvSpPr>
      <dsp:spPr>
        <a:xfrm>
          <a:off x="358921" y="4663224"/>
          <a:ext cx="3780184" cy="14081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Number Of Family Members</a:t>
          </a:r>
          <a:endParaRPr lang="ar-SA" sz="2800" b="1" kern="1200" dirty="0">
            <a:ln/>
            <a:effectLst>
              <a:outerShdw blurRad="50800" dist="50800" dir="5400000" algn="ctr" rotWithShape="0">
                <a:sysClr val="window" lastClr="FFFFFF">
                  <a:alpha val="68000"/>
                </a:sysClr>
              </a:outerShdw>
            </a:effectLst>
            <a:latin typeface="Calibri"/>
            <a:ea typeface="+mn-ea"/>
            <a:cs typeface="+mn-cs"/>
          </a:endParaRPr>
        </a:p>
      </dsp:txBody>
      <dsp:txXfrm>
        <a:off x="400164" y="4704467"/>
        <a:ext cx="3697698" cy="1325665"/>
      </dsp:txXfrm>
    </dsp:sp>
    <dsp:sp modelId="{EEE81BBF-C9FE-4BF4-BB42-52A0E212B357}">
      <dsp:nvSpPr>
        <dsp:cNvPr id="0" name=""/>
        <dsp:cNvSpPr/>
      </dsp:nvSpPr>
      <dsp:spPr>
        <a:xfrm>
          <a:off x="4103600" y="3156475"/>
          <a:ext cx="2171772" cy="1506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3374"/>
              </a:lnTo>
              <a:lnTo>
                <a:pt x="2171772" y="753374"/>
              </a:lnTo>
              <a:lnTo>
                <a:pt x="2171772" y="150674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39610-786E-48A4-85EF-619FA03C9A91}">
      <dsp:nvSpPr>
        <dsp:cNvPr id="0" name=""/>
        <dsp:cNvSpPr/>
      </dsp:nvSpPr>
      <dsp:spPr>
        <a:xfrm>
          <a:off x="4808158" y="4663224"/>
          <a:ext cx="2934430" cy="14000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/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  <a:ea typeface="+mn-ea"/>
              <a:cs typeface="+mn-cs"/>
            </a:rPr>
            <a:t>Area</a:t>
          </a:r>
          <a:endParaRPr lang="ar-SA" sz="2800" b="1" kern="1200" dirty="0">
            <a:ln/>
            <a:effectLst>
              <a:outerShdw blurRad="50800" dist="50800" dir="5400000" algn="ctr" rotWithShape="0">
                <a:sysClr val="window" lastClr="FFFFFF">
                  <a:alpha val="68000"/>
                </a:sysClr>
              </a:outerShdw>
            </a:effectLst>
            <a:latin typeface="Calibri"/>
            <a:ea typeface="+mn-ea"/>
            <a:cs typeface="+mn-cs"/>
          </a:endParaRPr>
        </a:p>
      </dsp:txBody>
      <dsp:txXfrm>
        <a:off x="4849165" y="4704231"/>
        <a:ext cx="2852416" cy="1318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3006D-C716-43AF-BECE-11F67E091ECC}">
      <dsp:nvSpPr>
        <dsp:cNvPr id="0" name=""/>
        <dsp:cNvSpPr/>
      </dsp:nvSpPr>
      <dsp:spPr>
        <a:xfrm>
          <a:off x="1979267" y="777951"/>
          <a:ext cx="5185465" cy="5185465"/>
        </a:xfrm>
        <a:prstGeom prst="blockArc">
          <a:avLst>
            <a:gd name="adj1" fmla="val 5400000"/>
            <a:gd name="adj2" fmla="val 16200000"/>
            <a:gd name="adj3" fmla="val 4643"/>
          </a:avLst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75170F8-7E65-442A-9B0D-F7CB9FF0CB0E}">
      <dsp:nvSpPr>
        <dsp:cNvPr id="0" name=""/>
        <dsp:cNvSpPr/>
      </dsp:nvSpPr>
      <dsp:spPr>
        <a:xfrm>
          <a:off x="1979267" y="777951"/>
          <a:ext cx="5185465" cy="5185465"/>
        </a:xfrm>
        <a:prstGeom prst="blockArc">
          <a:avLst>
            <a:gd name="adj1" fmla="val 16200000"/>
            <a:gd name="adj2" fmla="val 5400000"/>
            <a:gd name="adj3" fmla="val 46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FF5160F-B329-4331-98FE-AC629F61292E}">
      <dsp:nvSpPr>
        <dsp:cNvPr id="0" name=""/>
        <dsp:cNvSpPr/>
      </dsp:nvSpPr>
      <dsp:spPr>
        <a:xfrm>
          <a:off x="3377654" y="2176338"/>
          <a:ext cx="2388691" cy="238869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>
            <a:solidFill>
              <a:sysClr val="window" lastClr="FFFFFF"/>
            </a:solidFill>
            <a:latin typeface="Calibri"/>
            <a:ea typeface="+mn-ea"/>
            <a:cs typeface="Arial"/>
          </a:endParaRPr>
        </a:p>
      </dsp:txBody>
      <dsp:txXfrm>
        <a:off x="3727470" y="2526154"/>
        <a:ext cx="1689059" cy="1689059"/>
      </dsp:txXfrm>
    </dsp:sp>
    <dsp:sp modelId="{457D3B17-6857-4C82-9CC2-A245F21A9319}">
      <dsp:nvSpPr>
        <dsp:cNvPr id="0" name=""/>
        <dsp:cNvSpPr/>
      </dsp:nvSpPr>
      <dsp:spPr>
        <a:xfrm>
          <a:off x="3735958" y="2104"/>
          <a:ext cx="1672083" cy="16720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Calibri"/>
              <a:ea typeface="+mn-ea"/>
              <a:cs typeface="+mn-cs"/>
            </a:rPr>
            <a:t>Nablus</a:t>
          </a:r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40-285 L/c/day</a:t>
          </a:r>
          <a:endParaRPr lang="ar-SA" sz="2200" kern="1200" dirty="0"/>
        </a:p>
      </dsp:txBody>
      <dsp:txXfrm>
        <a:off x="3980829" y="246975"/>
        <a:ext cx="1182341" cy="1182341"/>
      </dsp:txXfrm>
    </dsp:sp>
    <dsp:sp modelId="{9C891358-D70B-455A-96DE-A19B9C236F68}">
      <dsp:nvSpPr>
        <dsp:cNvPr id="0" name=""/>
        <dsp:cNvSpPr/>
      </dsp:nvSpPr>
      <dsp:spPr>
        <a:xfrm>
          <a:off x="3735958" y="5067179"/>
          <a:ext cx="1672083" cy="1672083"/>
        </a:xfrm>
        <a:prstGeom prst="ellipse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alibri"/>
              <a:ea typeface="+mn-ea"/>
              <a:cs typeface="+mn-cs"/>
            </a:rPr>
            <a:t>Beit</a:t>
          </a:r>
          <a:r>
            <a:rPr lang="en-US" sz="2200" b="1" kern="1200" dirty="0" smtClean="0">
              <a:latin typeface="Calibri"/>
              <a:ea typeface="+mn-ea"/>
              <a:cs typeface="+mn-cs"/>
            </a:rPr>
            <a:t> </a:t>
          </a:r>
          <a:r>
            <a:rPr lang="en-US" sz="2200" b="1" kern="1200" dirty="0" err="1" smtClean="0">
              <a:latin typeface="Calibri"/>
              <a:ea typeface="+mn-ea"/>
              <a:cs typeface="+mn-cs"/>
            </a:rPr>
            <a:t>Furik</a:t>
          </a:r>
          <a:endParaRPr lang="en-US" sz="2200" b="1" kern="1200" dirty="0" smtClean="0">
            <a:latin typeface="Calibri"/>
            <a:ea typeface="+mn-ea"/>
            <a:cs typeface="+mn-cs"/>
          </a:endParaRPr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56-166 L/c/day</a:t>
          </a:r>
          <a:endParaRPr lang="ar-SA" sz="2200" kern="1200" dirty="0"/>
        </a:p>
      </dsp:txBody>
      <dsp:txXfrm>
        <a:off x="3980829" y="5312050"/>
        <a:ext cx="1182341" cy="11823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4E046-BE86-435D-A2E3-C97DCF60E74B}">
      <dsp:nvSpPr>
        <dsp:cNvPr id="0" name=""/>
        <dsp:cNvSpPr/>
      </dsp:nvSpPr>
      <dsp:spPr>
        <a:xfrm>
          <a:off x="1798796" y="278606"/>
          <a:ext cx="5529262" cy="192024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017B7B-29A4-460D-B92F-47487B3C3F04}">
      <dsp:nvSpPr>
        <dsp:cNvPr id="0" name=""/>
        <dsp:cNvSpPr/>
      </dsp:nvSpPr>
      <dsp:spPr>
        <a:xfrm>
          <a:off x="4036218" y="4980622"/>
          <a:ext cx="1071562" cy="6858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23C5C5-FC12-463A-B577-0BBBBE1A2367}">
      <dsp:nvSpPr>
        <dsp:cNvPr id="0" name=""/>
        <dsp:cNvSpPr/>
      </dsp:nvSpPr>
      <dsp:spPr>
        <a:xfrm>
          <a:off x="2000249" y="5529262"/>
          <a:ext cx="5143500" cy="128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/>
              <a:solidFill>
                <a:schemeClr val="tx1">
                  <a:lumMod val="95000"/>
                  <a:lumOff val="5000"/>
                </a:schemeClr>
              </a:solidFill>
            </a:rPr>
            <a:t>Medical</a:t>
          </a:r>
          <a:r>
            <a:rPr lang="en-US" sz="2800" kern="1200" dirty="0" smtClean="0">
              <a:ln/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en-US" sz="2800" b="1" kern="1200" dirty="0" smtClean="0">
              <a:ln/>
              <a:solidFill>
                <a:schemeClr val="tx1">
                  <a:lumMod val="95000"/>
                  <a:lumOff val="5000"/>
                </a:schemeClr>
              </a:solidFill>
            </a:rPr>
            <a:t>Consumption</a:t>
          </a:r>
          <a:endParaRPr lang="ar-SA" sz="2800" b="1" kern="1200" dirty="0">
            <a:ln/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000249" y="5529262"/>
        <a:ext cx="5143500" cy="1285875"/>
      </dsp:txXfrm>
    </dsp:sp>
    <dsp:sp modelId="{22D4F09D-0516-4BA0-82D2-A82C31C44BF6}">
      <dsp:nvSpPr>
        <dsp:cNvPr id="0" name=""/>
        <dsp:cNvSpPr/>
      </dsp:nvSpPr>
      <dsp:spPr>
        <a:xfrm>
          <a:off x="3809047" y="2347150"/>
          <a:ext cx="1928812" cy="1928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n/>
            </a:rPr>
            <a:t>clinics</a:t>
          </a:r>
          <a:endParaRPr lang="ar-SA" sz="2000" b="1" kern="1200" dirty="0">
            <a:ln/>
          </a:endParaRPr>
        </a:p>
      </dsp:txBody>
      <dsp:txXfrm>
        <a:off x="4091515" y="2629618"/>
        <a:ext cx="1363876" cy="1363876"/>
      </dsp:txXfrm>
    </dsp:sp>
    <dsp:sp modelId="{4F5E452A-AAB1-4020-92F1-B22EEB1EEDCD}">
      <dsp:nvSpPr>
        <dsp:cNvPr id="0" name=""/>
        <dsp:cNvSpPr/>
      </dsp:nvSpPr>
      <dsp:spPr>
        <a:xfrm>
          <a:off x="2428874" y="900112"/>
          <a:ext cx="1928812" cy="1928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n/>
            </a:rPr>
            <a:t>Dispensary</a:t>
          </a:r>
          <a:endParaRPr lang="ar-SA" sz="2000" b="1" kern="1200" dirty="0">
            <a:ln/>
          </a:endParaRPr>
        </a:p>
      </dsp:txBody>
      <dsp:txXfrm>
        <a:off x="2711342" y="1182580"/>
        <a:ext cx="1363876" cy="1363876"/>
      </dsp:txXfrm>
    </dsp:sp>
    <dsp:sp modelId="{20D610EB-35C1-4D29-A5B8-9D7C80F540CD}">
      <dsp:nvSpPr>
        <dsp:cNvPr id="0" name=""/>
        <dsp:cNvSpPr/>
      </dsp:nvSpPr>
      <dsp:spPr>
        <a:xfrm>
          <a:off x="4400550" y="433768"/>
          <a:ext cx="1928812" cy="1928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n/>
            </a:rPr>
            <a:t>Hospital</a:t>
          </a:r>
          <a:endParaRPr lang="ar-SA" sz="2000" b="1" kern="1200" dirty="0">
            <a:ln/>
          </a:endParaRPr>
        </a:p>
      </dsp:txBody>
      <dsp:txXfrm>
        <a:off x="4683018" y="716236"/>
        <a:ext cx="1363876" cy="1363876"/>
      </dsp:txXfrm>
    </dsp:sp>
    <dsp:sp modelId="{F8788FDE-6CA3-4E8E-B6FE-D12A8BD6BC9C}">
      <dsp:nvSpPr>
        <dsp:cNvPr id="0" name=""/>
        <dsp:cNvSpPr/>
      </dsp:nvSpPr>
      <dsp:spPr>
        <a:xfrm>
          <a:off x="1547682" y="0"/>
          <a:ext cx="6000750" cy="48006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B236B-A91F-4496-A0FC-04B45E376A5B}">
      <dsp:nvSpPr>
        <dsp:cNvPr id="0" name=""/>
        <dsp:cNvSpPr/>
      </dsp:nvSpPr>
      <dsp:spPr>
        <a:xfrm>
          <a:off x="1" y="475103"/>
          <a:ext cx="3803246" cy="1440394"/>
        </a:xfrm>
        <a:prstGeom prst="ellipse">
          <a:avLst/>
        </a:prstGeom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>
              <a:ln/>
            </a:rPr>
            <a:t>Gas </a:t>
          </a:r>
          <a:r>
            <a:rPr lang="en-US" sz="3600" b="1" kern="1200" dirty="0" smtClean="0">
              <a:ln/>
            </a:rPr>
            <a:t>Stations</a:t>
          </a:r>
          <a:endParaRPr lang="ar-SA" sz="3600" b="1" kern="1200" dirty="0">
            <a:ln/>
          </a:endParaRPr>
        </a:p>
      </dsp:txBody>
      <dsp:txXfrm>
        <a:off x="556973" y="686044"/>
        <a:ext cx="2689302" cy="1018512"/>
      </dsp:txXfrm>
    </dsp:sp>
    <dsp:sp modelId="{74393121-8150-4B3B-8A90-945A300CBC5D}">
      <dsp:nvSpPr>
        <dsp:cNvPr id="0" name=""/>
        <dsp:cNvSpPr/>
      </dsp:nvSpPr>
      <dsp:spPr>
        <a:xfrm>
          <a:off x="1341993" y="1987121"/>
          <a:ext cx="1122164" cy="1122164"/>
        </a:xfrm>
        <a:prstGeom prst="mathPlus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1490736" y="2416237"/>
        <a:ext cx="824678" cy="263932"/>
      </dsp:txXfrm>
    </dsp:sp>
    <dsp:sp modelId="{172D3A10-54C8-4D18-AB6F-E64476A281B7}">
      <dsp:nvSpPr>
        <dsp:cNvPr id="0" name=""/>
        <dsp:cNvSpPr/>
      </dsp:nvSpPr>
      <dsp:spPr>
        <a:xfrm>
          <a:off x="159310" y="3266388"/>
          <a:ext cx="3487531" cy="1144587"/>
        </a:xfrm>
        <a:prstGeom prst="ellipse">
          <a:avLst/>
        </a:prstGeom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n/>
            </a:rPr>
            <a:t>Restaurants </a:t>
          </a:r>
          <a:endParaRPr lang="ar-SA" sz="3600" b="1" kern="1200" dirty="0">
            <a:ln/>
          </a:endParaRPr>
        </a:p>
      </dsp:txBody>
      <dsp:txXfrm>
        <a:off x="670047" y="3434009"/>
        <a:ext cx="2466057" cy="809345"/>
      </dsp:txXfrm>
    </dsp:sp>
    <dsp:sp modelId="{6A0653AF-ADF0-47D0-A792-9650C62921C3}">
      <dsp:nvSpPr>
        <dsp:cNvPr id="0" name=""/>
        <dsp:cNvSpPr/>
      </dsp:nvSpPr>
      <dsp:spPr>
        <a:xfrm rot="21595229">
          <a:off x="4094188" y="2079702"/>
          <a:ext cx="616796" cy="719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kern="1200"/>
        </a:p>
      </dsp:txBody>
      <dsp:txXfrm>
        <a:off x="4094188" y="2223776"/>
        <a:ext cx="431757" cy="431840"/>
      </dsp:txXfrm>
    </dsp:sp>
    <dsp:sp modelId="{A9FA8DF0-9723-4CFD-BC2D-5EE4966E4B05}">
      <dsp:nvSpPr>
        <dsp:cNvPr id="0" name=""/>
        <dsp:cNvSpPr/>
      </dsp:nvSpPr>
      <dsp:spPr>
        <a:xfrm>
          <a:off x="4967010" y="1634829"/>
          <a:ext cx="2652989" cy="1604230"/>
        </a:xfrm>
        <a:prstGeom prst="ellipse">
          <a:avLst/>
        </a:prstGeom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ln/>
            </a:rPr>
            <a:t>Commercial</a:t>
          </a:r>
          <a:r>
            <a:rPr lang="en-US" sz="2800" b="1" kern="1200" dirty="0"/>
            <a:t> </a:t>
          </a:r>
          <a:endParaRPr lang="ar-SA" sz="2800" b="1" kern="1200" dirty="0"/>
        </a:p>
      </dsp:txBody>
      <dsp:txXfrm>
        <a:off x="5355531" y="1869763"/>
        <a:ext cx="1875947" cy="11343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4ECAE-AAD1-4643-B371-1EC4BDA4D3DE}">
      <dsp:nvSpPr>
        <dsp:cNvPr id="0" name=""/>
        <dsp:cNvSpPr/>
      </dsp:nvSpPr>
      <dsp:spPr>
        <a:xfrm>
          <a:off x="4032448" y="2498466"/>
          <a:ext cx="2852986" cy="495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573"/>
              </a:lnTo>
              <a:lnTo>
                <a:pt x="2852986" y="247573"/>
              </a:lnTo>
              <a:lnTo>
                <a:pt x="2852986" y="49514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B2206-E24F-4FFB-8C1D-28ADE224B751}">
      <dsp:nvSpPr>
        <dsp:cNvPr id="0" name=""/>
        <dsp:cNvSpPr/>
      </dsp:nvSpPr>
      <dsp:spPr>
        <a:xfrm>
          <a:off x="3986727" y="2498466"/>
          <a:ext cx="91440" cy="4951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514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E40ED-5C37-4854-890A-49E1082DB238}">
      <dsp:nvSpPr>
        <dsp:cNvPr id="0" name=""/>
        <dsp:cNvSpPr/>
      </dsp:nvSpPr>
      <dsp:spPr>
        <a:xfrm>
          <a:off x="1179461" y="2498466"/>
          <a:ext cx="2852986" cy="495146"/>
        </a:xfrm>
        <a:custGeom>
          <a:avLst/>
          <a:gdLst/>
          <a:ahLst/>
          <a:cxnLst/>
          <a:rect l="0" t="0" r="0" b="0"/>
          <a:pathLst>
            <a:path>
              <a:moveTo>
                <a:pt x="2852986" y="0"/>
              </a:moveTo>
              <a:lnTo>
                <a:pt x="2852986" y="247573"/>
              </a:lnTo>
              <a:lnTo>
                <a:pt x="0" y="247573"/>
              </a:lnTo>
              <a:lnTo>
                <a:pt x="0" y="49514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18F032-A51E-4519-87C2-FAB468DB7713}">
      <dsp:nvSpPr>
        <dsp:cNvPr id="0" name=""/>
        <dsp:cNvSpPr/>
      </dsp:nvSpPr>
      <dsp:spPr>
        <a:xfrm>
          <a:off x="2853527" y="1319546"/>
          <a:ext cx="2357840" cy="1178920"/>
        </a:xfrm>
        <a:prstGeom prst="rect">
          <a:avLst/>
        </a:prstGeom>
        <a:solidFill>
          <a:schemeClr val="bg2">
            <a:lumMod val="50000"/>
            <a:alpha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2">
              <a:alpha val="80000"/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/>
              <a:solidFill>
                <a:schemeClr val="tx2">
                  <a:lumMod val="50000"/>
                </a:schemeClr>
              </a:solidFill>
            </a:rPr>
            <a:t>Services</a:t>
          </a:r>
          <a:r>
            <a:rPr lang="en-US" sz="2400" b="1" kern="1200" dirty="0" smtClean="0">
              <a:ln/>
            </a:rPr>
            <a:t> </a:t>
          </a:r>
          <a:endParaRPr lang="ar-SA" sz="2400" b="1" kern="1200" dirty="0">
            <a:ln/>
          </a:endParaRPr>
        </a:p>
      </dsp:txBody>
      <dsp:txXfrm>
        <a:off x="2853527" y="1319546"/>
        <a:ext cx="2357840" cy="1178920"/>
      </dsp:txXfrm>
    </dsp:sp>
    <dsp:sp modelId="{883EEB4A-901D-4531-9133-51EC09B4929E}">
      <dsp:nvSpPr>
        <dsp:cNvPr id="0" name=""/>
        <dsp:cNvSpPr/>
      </dsp:nvSpPr>
      <dsp:spPr>
        <a:xfrm>
          <a:off x="541" y="2993613"/>
          <a:ext cx="2357840" cy="1178920"/>
        </a:xfrm>
        <a:prstGeom prst="rect">
          <a:avLst/>
        </a:prstGeom>
        <a:solidFill>
          <a:schemeClr val="bg2">
            <a:lumMod val="50000"/>
            <a:alpha val="7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2">
              <a:alpha val="70000"/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n/>
              <a:solidFill>
                <a:schemeClr val="tx2">
                  <a:lumMod val="50000"/>
                </a:schemeClr>
              </a:solidFill>
            </a:rPr>
            <a:t>Mosques</a:t>
          </a:r>
          <a:endParaRPr lang="ar-SA" sz="2000" b="1" kern="1200" dirty="0">
            <a:ln/>
            <a:solidFill>
              <a:schemeClr val="tx2">
                <a:lumMod val="50000"/>
              </a:schemeClr>
            </a:solidFill>
          </a:endParaRPr>
        </a:p>
      </dsp:txBody>
      <dsp:txXfrm>
        <a:off x="541" y="2993613"/>
        <a:ext cx="2357840" cy="1178920"/>
      </dsp:txXfrm>
    </dsp:sp>
    <dsp:sp modelId="{84DE2351-3976-4D47-80AC-BCB2D327A0D0}">
      <dsp:nvSpPr>
        <dsp:cNvPr id="0" name=""/>
        <dsp:cNvSpPr/>
      </dsp:nvSpPr>
      <dsp:spPr>
        <a:xfrm>
          <a:off x="2853527" y="2993613"/>
          <a:ext cx="2357840" cy="1178920"/>
        </a:xfrm>
        <a:prstGeom prst="rect">
          <a:avLst/>
        </a:prstGeom>
        <a:solidFill>
          <a:schemeClr val="bg2">
            <a:lumMod val="50000"/>
            <a:alpha val="7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2">
              <a:alpha val="70000"/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n/>
              <a:solidFill>
                <a:schemeClr val="tx2">
                  <a:lumMod val="50000"/>
                </a:schemeClr>
              </a:solidFill>
            </a:rPr>
            <a:t>Schools</a:t>
          </a:r>
          <a:endParaRPr lang="ar-SA" sz="1600" b="1" kern="1200" dirty="0">
            <a:ln/>
          </a:endParaRPr>
        </a:p>
      </dsp:txBody>
      <dsp:txXfrm>
        <a:off x="2853527" y="2993613"/>
        <a:ext cx="2357840" cy="1178920"/>
      </dsp:txXfrm>
    </dsp:sp>
    <dsp:sp modelId="{2A51CC82-6DD4-4E56-8969-1288B39421DA}">
      <dsp:nvSpPr>
        <dsp:cNvPr id="0" name=""/>
        <dsp:cNvSpPr/>
      </dsp:nvSpPr>
      <dsp:spPr>
        <a:xfrm>
          <a:off x="5706514" y="2993613"/>
          <a:ext cx="2357840" cy="1178920"/>
        </a:xfrm>
        <a:prstGeom prst="rect">
          <a:avLst/>
        </a:prstGeom>
        <a:solidFill>
          <a:schemeClr val="bg2">
            <a:lumMod val="50000"/>
            <a:alpha val="7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2">
              <a:alpha val="70000"/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n/>
              <a:solidFill>
                <a:schemeClr val="tx2">
                  <a:lumMod val="50000"/>
                </a:schemeClr>
              </a:solidFill>
            </a:rPr>
            <a:t>Wedding </a:t>
          </a:r>
          <a:r>
            <a:rPr lang="en-US" sz="2000" b="1" kern="1200" dirty="0" smtClean="0">
              <a:ln/>
              <a:solidFill>
                <a:schemeClr val="tx2">
                  <a:lumMod val="50000"/>
                </a:schemeClr>
              </a:solidFill>
            </a:rPr>
            <a:t>halls</a:t>
          </a:r>
          <a:endParaRPr lang="ar-SA" sz="2000" b="1" kern="1200" dirty="0">
            <a:ln/>
            <a:solidFill>
              <a:schemeClr val="tx2">
                <a:lumMod val="50000"/>
              </a:schemeClr>
            </a:solidFill>
          </a:endParaRPr>
        </a:p>
      </dsp:txBody>
      <dsp:txXfrm>
        <a:off x="5706514" y="2993613"/>
        <a:ext cx="2357840" cy="1178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5A121-E297-4449-A4BE-365978A27DDB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1D73C-E395-49B6-A8F4-F3B7968F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8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/>
              <a:t>The Palestinian citizen consumes water less than the  American citizen by (1.5-8)times according to the average daily water consumption.</a:t>
            </a:r>
          </a:p>
          <a:p>
            <a:pPr marL="114300" lvl="0" indent="0"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 American hospitals water consumption is more than Palestinian hospitals water consumption by (10-40) times.</a:t>
            </a:r>
          </a:p>
          <a:p>
            <a:pPr marL="114300" indent="0"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 American student consumes (13-62) times than Palestinian student.</a:t>
            </a:r>
          </a:p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/>
              <a:t>Most of Palestinians consume water less than the consumption rate which is provided by WHO which is 100 liter.</a:t>
            </a:r>
          </a:p>
          <a:p>
            <a:pPr marL="114300" indent="0" algn="l" rtl="0"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1D73C-E395-49B6-A8F4-F3B7968F50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47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85% of the water in the West Bank aquifer is exploited by Israel which is also imposed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restrictions on water use in West Bank as: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Determining the depth of drilling wells, as it prohibited the Palestinians from drilling wells with a depth of more than 120-140 meters.</a:t>
            </a:r>
          </a:p>
          <a:p>
            <a:pPr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a limit for the amount of water allowed to be pumped by the owners of wells.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establishment of several small dams to reserve the surface waters of the valleys and prevent them from reaching to the Palestinian territories.</a:t>
            </a:r>
          </a:p>
          <a:p>
            <a:pPr rt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process of drilling  new wells needs taking a permits.</a:t>
            </a:r>
          </a:p>
          <a:p>
            <a:pPr rt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Stealing large quantities of Palestinian water by digging many wells in Israeli settlements.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1D73C-E395-49B6-A8F4-F3B7968F500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9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7340E23-60AB-43BC-87C6-87F861F4AF9F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24042D3-20F8-4C6A-BBA3-CAB9E4A5ABAF}" type="datetimeFigureOut">
              <a:rPr lang="ar-SA" smtClean="0"/>
              <a:t>4/3/1439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Assessment </a:t>
            </a: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  <a:t>of the 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current                       water </a:t>
            </a: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  <a:t>consumption 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of</a:t>
            </a:r>
            <a:b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Nablus City &amp; </a:t>
            </a:r>
            <a:r>
              <a:rPr lang="en-US" sz="4400" b="1" dirty="0" err="1" smtClean="0">
                <a:solidFill>
                  <a:schemeClr val="accent2">
                    <a:lumMod val="50000"/>
                  </a:schemeClr>
                </a:solidFill>
              </a:rPr>
              <a:t>Beit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accent2">
                    <a:lumMod val="50000"/>
                  </a:schemeClr>
                </a:solidFill>
              </a:rPr>
              <a:t>Furik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 Town </a:t>
            </a:r>
            <a:r>
              <a:rPr lang="ar-SA" sz="4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ar-SA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 algn="ctr">
              <a:buNone/>
            </a:pPr>
            <a:endParaRPr lang="en-US" dirty="0"/>
          </a:p>
          <a:p>
            <a:pPr marL="114300" indent="0" algn="ctr">
              <a:buNone/>
            </a:pPr>
            <a:r>
              <a:rPr lang="en-US" sz="2800" dirty="0">
                <a:solidFill>
                  <a:srgbClr val="C00000"/>
                </a:solidFill>
              </a:rPr>
              <a:t>By :</a:t>
            </a:r>
          </a:p>
          <a:p>
            <a:pPr marL="114300" indent="0" algn="ctr">
              <a:buNone/>
            </a:pP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Nagham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Al-</a:t>
            </a: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Reshah</a:t>
            </a:r>
            <a:endParaRPr lang="en-US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114300" indent="0" algn="ctr">
              <a:buNone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Nadine </a:t>
            </a:r>
            <a:r>
              <a:rPr lang="en-US" sz="2800" b="1" dirty="0" err="1" smtClean="0">
                <a:solidFill>
                  <a:schemeClr val="bg2">
                    <a:lumMod val="50000"/>
                  </a:schemeClr>
                </a:solidFill>
              </a:rPr>
              <a:t>Hanani</a:t>
            </a:r>
            <a:endParaRPr lang="en-US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114300" indent="0" algn="ctr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8065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Domestic water consumption</a:t>
            </a:r>
            <a:endParaRPr lang="en-US" dirty="0"/>
          </a:p>
        </p:txBody>
      </p:sp>
      <p:graphicFrame>
        <p:nvGraphicFramePr>
          <p:cNvPr id="4" name="Diagram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41843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672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l">
              <a:buNone/>
            </a:pPr>
            <a:r>
              <a:rPr lang="en-US" sz="4600" spc="-10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DOMESTIC</a:t>
            </a:r>
          </a:p>
          <a:p>
            <a:pPr marL="0" indent="0" algn="l">
              <a:buNone/>
            </a:pPr>
            <a:endParaRPr lang="en-US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645672"/>
              </p:ext>
            </p:extLst>
          </p:nvPr>
        </p:nvGraphicFramePr>
        <p:xfrm>
          <a:off x="539553" y="908719"/>
          <a:ext cx="7560838" cy="5616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9688"/>
                <a:gridCol w="2520575"/>
                <a:gridCol w="2520575"/>
              </a:tblGrid>
              <a:tr h="118892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Nablus average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consumption/day in (L)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 err="1">
                          <a:effectLst/>
                        </a:rPr>
                        <a:t>Beit</a:t>
                      </a:r>
                      <a:r>
                        <a:rPr lang="en-US" sz="2000" b="1" dirty="0">
                          <a:effectLst/>
                        </a:rPr>
                        <a:t> </a:t>
                      </a:r>
                      <a:r>
                        <a:rPr lang="en-US" sz="2000" b="1" dirty="0" err="1">
                          <a:effectLst/>
                        </a:rPr>
                        <a:t>Furik</a:t>
                      </a:r>
                      <a:r>
                        <a:rPr lang="en-US" sz="2000" b="1" dirty="0">
                          <a:effectLst/>
                        </a:rPr>
                        <a:t> average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consumption/day in (L)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Type </a:t>
                      </a:r>
                      <a:r>
                        <a:rPr lang="en-US" sz="2000" b="1" dirty="0">
                          <a:effectLst/>
                        </a:rPr>
                        <a:t>of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542925" algn="l"/>
                        </a:tabLs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352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490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Individual house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370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451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Individual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423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572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Individual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634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580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Individual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850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1006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Villa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492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750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Individual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790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1030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Villa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</a:rPr>
                        <a:t>680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528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Individual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19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194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453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Individual house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07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7920880" cy="5184576"/>
          </a:xfrm>
        </p:spPr>
      </p:pic>
    </p:spTree>
    <p:extLst>
      <p:ext uri="{BB962C8B-B14F-4D97-AF65-F5344CB8AC3E}">
        <p14:creationId xmlns:p14="http://schemas.microsoft.com/office/powerpoint/2010/main" val="178691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990"/>
            <a:ext cx="9158990" cy="6843010"/>
          </a:xfrm>
        </p:spPr>
        <p:txBody>
          <a:bodyPr/>
          <a:lstStyle/>
          <a:p>
            <a:pPr marL="0" indent="0" algn="l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7992888" cy="530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2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622964"/>
              </p:ext>
            </p:extLst>
          </p:nvPr>
        </p:nvGraphicFramePr>
        <p:xfrm>
          <a:off x="0" y="8758"/>
          <a:ext cx="91440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099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Domestic water consumptions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pPr marL="114300" indent="0" rtl="1">
              <a:buNone/>
            </a:pPr>
            <a:r>
              <a:rPr lang="en-US" dirty="0" smtClean="0"/>
              <a:t> </a:t>
            </a:r>
          </a:p>
          <a:p>
            <a:pPr marL="114300" indent="0" rtl="1">
              <a:buNone/>
            </a:pPr>
            <a:r>
              <a:rPr lang="en-US" sz="2400" dirty="0">
                <a:ln/>
                <a:effectLst>
                  <a:outerShdw blurRad="50800" dist="50800" dir="5400000" algn="ctr" rotWithShape="0">
                    <a:sysClr val="window" lastClr="FFFFFF">
                      <a:alpha val="68000"/>
                    </a:sysClr>
                  </a:outerShdw>
                </a:effectLst>
                <a:latin typeface="Calibri"/>
              </a:rPr>
              <a:t>the variation in water consumptions related to so many reason as :</a:t>
            </a:r>
          </a:p>
          <a:p>
            <a:pPr marL="114300" indent="0" rtl="1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24193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84985"/>
            <a:ext cx="2164102" cy="21526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4985"/>
            <a:ext cx="2376264" cy="215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70777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80" cy="774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1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7560840" cy="518457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80" cy="774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0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768914"/>
              </p:ext>
            </p:extLst>
          </p:nvPr>
        </p:nvGraphicFramePr>
        <p:xfrm>
          <a:off x="323529" y="1600200"/>
          <a:ext cx="7992887" cy="4067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870"/>
                <a:gridCol w="1697605"/>
                <a:gridCol w="848802"/>
                <a:gridCol w="1131736"/>
                <a:gridCol w="778069"/>
                <a:gridCol w="1909805"/>
              </a:tblGrid>
              <a:tr h="1180728"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Consumption      per day</a:t>
                      </a: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beds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(2016)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 per year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721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 Hospital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19.35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8509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4280</a:t>
                      </a:r>
                    </a:p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920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 Hospital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21.02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10972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4160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892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Dispensary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72192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5536" y="503639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Hospitals water consumptions</a:t>
            </a:r>
            <a:endParaRPr lang="en-US" sz="3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350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Hospital </a:t>
            </a:r>
            <a:r>
              <a:rPr lang="en-US" sz="36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</a:t>
            </a:r>
            <a:r>
              <a:rPr lang="en-US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consumptions </a:t>
            </a:r>
            <a:r>
              <a:rPr lang="en-US" sz="36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 </a:t>
            </a:r>
            <a:r>
              <a:rPr lang="en-US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year</a:t>
            </a:r>
            <a:r>
              <a:rPr lang="ar-SA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2016</a:t>
            </a:r>
            <a:endParaRPr lang="en-US" sz="3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398248"/>
              </p:ext>
            </p:extLst>
          </p:nvPr>
        </p:nvGraphicFramePr>
        <p:xfrm>
          <a:off x="755576" y="1412777"/>
          <a:ext cx="6816080" cy="4152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8040"/>
                <a:gridCol w="3408040"/>
              </a:tblGrid>
              <a:tr h="11032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L/patient/day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1044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9726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9726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Dispensary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6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General Background :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ar-SA" sz="2400" dirty="0" smtClean="0">
                <a:solidFill>
                  <a:srgbClr val="C00000"/>
                </a:solidFill>
              </a:rPr>
              <a:t> </a:t>
            </a:r>
            <a:endParaRPr lang="en-US" sz="2000" dirty="0">
              <a:solidFill>
                <a:srgbClr val="C00000"/>
              </a:solidFill>
            </a:endParaRPr>
          </a:p>
          <a:p>
            <a:pPr marL="0" indent="0" algn="l">
              <a:buNone/>
            </a:pPr>
            <a:r>
              <a:rPr lang="en-GB" sz="2000" dirty="0"/>
              <a:t> </a:t>
            </a:r>
            <a:endParaRPr lang="en-US" sz="2000" dirty="0"/>
          </a:p>
          <a:p>
            <a:pPr marL="0" indent="0" algn="l">
              <a:buNone/>
            </a:pPr>
            <a:endParaRPr lang="ar-SA" sz="2000" dirty="0"/>
          </a:p>
          <a:p>
            <a:pPr marL="114300" indent="0" algn="l">
              <a:buNone/>
            </a:pPr>
            <a:endParaRPr lang="ar-SA" dirty="0"/>
          </a:p>
        </p:txBody>
      </p:sp>
      <p:pic>
        <p:nvPicPr>
          <p:cNvPr id="1026" name="Picture 2" descr="C:\Users\Nasser\Desktop\hospit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1888"/>
            <a:ext cx="2789647" cy="196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89" y="2131888"/>
            <a:ext cx="2466975" cy="184785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47" y="4581128"/>
            <a:ext cx="2403351" cy="1878983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939" y="4481358"/>
            <a:ext cx="2577455" cy="181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114300" indent="0">
              <a:buNone/>
            </a:pPr>
            <a:r>
              <a:rPr lang="en-US" sz="2400" spc="-100" dirty="0" smtClean="0">
                <a:solidFill>
                  <a:schemeClr val="tx2"/>
                </a:solidFill>
              </a:rPr>
              <a:t>                      </a:t>
            </a:r>
            <a:r>
              <a:rPr lang="en-US" sz="3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Hospital water consumptions</a:t>
            </a:r>
            <a:endParaRPr lang="en-US" sz="3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289127"/>
              </p:ext>
            </p:extLst>
          </p:nvPr>
        </p:nvGraphicFramePr>
        <p:xfrm>
          <a:off x="0" y="836712"/>
          <a:ext cx="8460431" cy="6037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4253"/>
                <a:gridCol w="1783327"/>
                <a:gridCol w="1949216"/>
                <a:gridCol w="2073635"/>
              </a:tblGrid>
              <a:tr h="6845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  L/bed/d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 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 L/floor/d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085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389.25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2418.75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75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177.52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3503.33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085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Nablus Dispensary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736.6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797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Dispensary</a:t>
                      </a:r>
                    </a:p>
                    <a:p>
                      <a:pPr algn="ctr"/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601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Dental clinic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601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Eye clinic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601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pharmacy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601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clinic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5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 </a:t>
            </a:r>
            <a:r>
              <a:rPr lang="en-US" sz="3600" dirty="0" smtClean="0"/>
              <a:t>Hospital water </a:t>
            </a:r>
            <a:r>
              <a:rPr lang="en-US" sz="3600" dirty="0"/>
              <a:t>consumptions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The allocation of water at a facility varies depending on </a:t>
            </a:r>
            <a:r>
              <a:rPr lang="en-US" dirty="0" smtClean="0"/>
              <a:t>so many reasons such as :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11" y="3563995"/>
            <a:ext cx="2180482" cy="2198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563995"/>
            <a:ext cx="2160239" cy="2198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531" y="361927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10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80920" cy="1143000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Industrial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2438400" cy="2438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28800"/>
            <a:ext cx="2700376" cy="2087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735" y="2132856"/>
            <a:ext cx="2619375" cy="174307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479772" y="47971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1683555" y="3884400"/>
            <a:ext cx="5400600" cy="921221"/>
            <a:chOff x="1763683" y="1484771"/>
            <a:chExt cx="4632830" cy="1658030"/>
          </a:xfrm>
        </p:grpSpPr>
        <p:sp>
          <p:nvSpPr>
            <p:cNvPr id="15" name="Rounded Rectangle 14"/>
            <p:cNvSpPr/>
            <p:nvPr/>
          </p:nvSpPr>
          <p:spPr>
            <a:xfrm>
              <a:off x="1763683" y="1484771"/>
              <a:ext cx="4632830" cy="1658030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1812245" y="1533333"/>
              <a:ext cx="4535706" cy="15609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ln/>
                  <a:effectLst>
                    <a:outerShdw blurRad="50800" dist="50800" dir="5400000" algn="ctr" rotWithShape="0">
                      <a:sysClr val="window" lastClr="FFFFFF">
                        <a:alpha val="68000"/>
                      </a:sysClr>
                    </a:outerShdw>
                  </a:effectLst>
                  <a:latin typeface="Calibri"/>
                  <a:ea typeface="+mn-ea"/>
                  <a:cs typeface="+mn-cs"/>
                </a:rPr>
                <a:t>Industrial  water</a:t>
              </a:r>
              <a:r>
                <a:rPr lang="en-US" sz="2400" kern="1200" dirty="0" smtClean="0">
                  <a:ln/>
                  <a:effectLst>
                    <a:outerShdw blurRad="50800" dist="50800" dir="5400000" algn="ctr" rotWithShape="0">
                      <a:sysClr val="window" lastClr="FFFFFF">
                        <a:alpha val="68000"/>
                      </a:sysClr>
                    </a:outerShdw>
                  </a:effectLst>
                  <a:latin typeface="Calibri"/>
                  <a:ea typeface="+mn-ea"/>
                  <a:cs typeface="+mn-cs"/>
                </a:rPr>
                <a:t> </a:t>
              </a:r>
              <a:r>
                <a:rPr lang="en-US" sz="2400" b="1" kern="1200" dirty="0" smtClean="0">
                  <a:ln/>
                  <a:effectLst>
                    <a:outerShdw blurRad="50800" dist="50800" dir="5400000" algn="ctr" rotWithShape="0">
                      <a:sysClr val="window" lastClr="FFFFFF">
                        <a:alpha val="68000"/>
                      </a:sysClr>
                    </a:outerShdw>
                  </a:effectLst>
                  <a:latin typeface="Calibri"/>
                  <a:ea typeface="+mn-ea"/>
                  <a:cs typeface="+mn-cs"/>
                </a:rPr>
                <a:t>Consumption</a:t>
              </a:r>
              <a:endParaRPr lang="ar-SA" sz="2400" b="1" kern="1200" dirty="0">
                <a:ln/>
                <a:effectLst>
                  <a:outerShdw blurRad="50800" dist="50800" dir="5400000" algn="ctr" rotWithShape="0">
                    <a:sysClr val="window" lastClr="FFFFFF">
                      <a:alpha val="68000"/>
                    </a:sysClr>
                  </a:outerShdw>
                </a:effectLst>
                <a:latin typeface="Calibri"/>
                <a:ea typeface="+mn-ea"/>
                <a:cs typeface="Arial"/>
              </a:endParaRPr>
            </a:p>
          </p:txBody>
        </p:sp>
      </p:grpSp>
      <p:sp>
        <p:nvSpPr>
          <p:cNvPr id="17" name="Explosion 1 16"/>
          <p:cNvSpPr/>
          <p:nvPr/>
        </p:nvSpPr>
        <p:spPr>
          <a:xfrm>
            <a:off x="3090536" y="5105375"/>
            <a:ext cx="2921624" cy="1568223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975716" y="56586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/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>
                  <a:outerShdw blurRad="50800" dist="50800" dir="5400000" algn="ctr" rotWithShape="0">
                    <a:sysClr val="window" lastClr="FFFFFF">
                      <a:alpha val="68000"/>
                    </a:sysClr>
                  </a:outerShdw>
                </a:effectLst>
                <a:latin typeface="Calibri"/>
              </a:rPr>
              <a:t>Area</a:t>
            </a:r>
            <a:endParaRPr lang="en-US" sz="2400" b="1" dirty="0">
              <a:ln/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>
                <a:outerShdw blurRad="50800" dist="50800" dir="5400000" algn="ctr" rotWithShape="0">
                  <a:sysClr val="window" lastClr="FFFFFF">
                    <a:alpha val="68000"/>
                  </a:sys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223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80920" cy="1143000"/>
          </a:xfrm>
        </p:spPr>
        <p:txBody>
          <a:bodyPr/>
          <a:lstStyle/>
          <a:p>
            <a:pPr algn="ctr"/>
            <a:r>
              <a:rPr lang="en-US" sz="3600" dirty="0" smtClean="0"/>
              <a:t>Industrial </a:t>
            </a:r>
            <a:r>
              <a:rPr lang="en-US" sz="3600" dirty="0"/>
              <a:t>water consumptions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485750"/>
              </p:ext>
            </p:extLst>
          </p:nvPr>
        </p:nvGraphicFramePr>
        <p:xfrm>
          <a:off x="251520" y="1412777"/>
          <a:ext cx="7825680" cy="4620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5680"/>
                <a:gridCol w="3810000"/>
              </a:tblGrid>
              <a:tr h="68713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Factory Type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water consumption L/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4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</a:txBody>
                  <a:tcPr/>
                </a:tc>
              </a:tr>
              <a:tr h="4997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Brick Factory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4.14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97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Stone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3.12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97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Detergents Factory 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(Nablus)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2.75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97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Detergents Factory 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2.02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97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Tile Factory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1.51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97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Marble Factory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1.43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Industrial  average water consumptions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990454"/>
              </p:ext>
            </p:extLst>
          </p:nvPr>
        </p:nvGraphicFramePr>
        <p:xfrm>
          <a:off x="467544" y="1484784"/>
          <a:ext cx="762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45236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Nablus Dessert  Shops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Average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42.6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24.25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7.25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342497"/>
              </p:ext>
            </p:extLst>
          </p:nvPr>
        </p:nvGraphicFramePr>
        <p:xfrm>
          <a:off x="467544" y="3861048"/>
          <a:ext cx="7632848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496"/>
                <a:gridCol w="4550352"/>
              </a:tblGrid>
              <a:tr h="298832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Tahinia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Factories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Average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Factory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31.44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Nablus Factory 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21.66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Nablus Factory 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9.13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Nablus Factory 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37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Commercial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Diagram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0100295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073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/>
          <a:lstStyle/>
          <a:p>
            <a:pPr algn="ctr"/>
            <a:r>
              <a:rPr lang="en-US" sz="3600" dirty="0" smtClean="0"/>
              <a:t>Commercial water </a:t>
            </a:r>
            <a:r>
              <a:rPr lang="en-US" sz="3600" dirty="0"/>
              <a:t>consumptions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4188158"/>
              </p:ext>
            </p:extLst>
          </p:nvPr>
        </p:nvGraphicFramePr>
        <p:xfrm>
          <a:off x="467544" y="1340768"/>
          <a:ext cx="7620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3810000"/>
              </a:tblGrid>
              <a:tr h="604664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Gas Stations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  <a:p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Nablus Gas Station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Nablus Gas Station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Gas Station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0.84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852189"/>
              </p:ext>
            </p:extLst>
          </p:nvPr>
        </p:nvGraphicFramePr>
        <p:xfrm>
          <a:off x="467544" y="3645024"/>
          <a:ext cx="7560840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/>
                <a:gridCol w="3780420"/>
              </a:tblGrid>
              <a:tr h="6480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Restaurants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  <a:p>
                      <a:pPr marL="0" algn="ctr" defTabSz="914400" rtl="0" eaLnBrk="1" latinLnBrk="0" hangingPunct="1"/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(5 star) Restaurant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Restaurant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 Restaurant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Restaurant 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Restaurant 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17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ervices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Diagram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97845"/>
              </p:ext>
            </p:extLst>
          </p:nvPr>
        </p:nvGraphicFramePr>
        <p:xfrm>
          <a:off x="179512" y="1196752"/>
          <a:ext cx="8064896" cy="549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65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620000" cy="1143000"/>
          </a:xfrm>
        </p:spPr>
        <p:txBody>
          <a:bodyPr/>
          <a:lstStyle/>
          <a:p>
            <a:pPr algn="ctr"/>
            <a:r>
              <a:rPr lang="en-US" sz="3600" dirty="0"/>
              <a:t> </a:t>
            </a:r>
            <a:r>
              <a:rPr lang="en-US" sz="3600" dirty="0" smtClean="0"/>
              <a:t>Services water </a:t>
            </a:r>
            <a:r>
              <a:rPr lang="en-US" sz="3600" dirty="0"/>
              <a:t>consumptions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881250"/>
              </p:ext>
            </p:extLst>
          </p:nvPr>
        </p:nvGraphicFramePr>
        <p:xfrm>
          <a:off x="0" y="980728"/>
          <a:ext cx="8460432" cy="570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7142"/>
                <a:gridCol w="1984913"/>
                <a:gridCol w="2658377"/>
              </a:tblGrid>
              <a:tr h="1224136">
                <a:tc>
                  <a:txBody>
                    <a:bodyPr/>
                    <a:lstStyle/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Schools</a:t>
                      </a:r>
                    </a:p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 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L/student/d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Boys Primary School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Boys Primary School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Boys Secondary School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5.23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Boys Secondary School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2.70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Girls Primary School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2.17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Girls Primary School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Girls Secondary School (Nablus)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69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Girls Secondary School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54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 </a:t>
            </a:r>
            <a:r>
              <a:rPr lang="en-US" sz="3600" dirty="0" smtClean="0"/>
              <a:t>Services </a:t>
            </a:r>
            <a:r>
              <a:rPr lang="en-US" sz="3600" dirty="0"/>
              <a:t>water consumptions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448577"/>
              </p:ext>
            </p:extLst>
          </p:nvPr>
        </p:nvGraphicFramePr>
        <p:xfrm>
          <a:off x="395536" y="1916832"/>
          <a:ext cx="7620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8736"/>
                <a:gridCol w="408126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Mosques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 water consumption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/d</a:t>
                      </a:r>
                    </a:p>
                    <a:p>
                      <a:pPr algn="ctr"/>
                      <a:endParaRPr lang="en-US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Alsahaba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2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1.77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Ali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Bin </a:t>
                      </a:r>
                      <a:r>
                        <a:rPr lang="en-US" sz="2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Abi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Talib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Alzeereqe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1.07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Nimr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AlNabulsui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(Nablus 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0.596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AlNasir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(Nablus 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4.29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Izz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Aldin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(Nablus 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1.51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76200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Objectives :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124744"/>
            <a:ext cx="8280920" cy="5733256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The main objectives of this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project are: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l">
              <a:buNone/>
            </a:pPr>
            <a:r>
              <a:rPr lang="ar-JO" dirty="0"/>
              <a:t> </a:t>
            </a:r>
            <a:endParaRPr lang="en-US" dirty="0"/>
          </a:p>
          <a:p>
            <a:pPr marL="628650" lvl="0" indent="-514350" algn="l" rtl="0">
              <a:buAutoNum type="arabicParenR"/>
            </a:pPr>
            <a:r>
              <a:rPr lang="en-US" sz="3000" dirty="0" smtClean="0"/>
              <a:t>Assessment </a:t>
            </a:r>
            <a:r>
              <a:rPr lang="en-US" sz="3000" dirty="0"/>
              <a:t>of the current situation of water in Nablus City and </a:t>
            </a:r>
            <a:r>
              <a:rPr lang="en-US" sz="3000" dirty="0" err="1"/>
              <a:t>Beit</a:t>
            </a:r>
            <a:r>
              <a:rPr lang="en-US" sz="3000" dirty="0"/>
              <a:t> </a:t>
            </a:r>
            <a:r>
              <a:rPr lang="en-US" sz="3000" dirty="0" err="1"/>
              <a:t>Furik</a:t>
            </a:r>
            <a:r>
              <a:rPr lang="en-US" sz="3000" dirty="0"/>
              <a:t> Town according to the consumption </a:t>
            </a:r>
            <a:endParaRPr lang="en-US" sz="3000" dirty="0" smtClean="0"/>
          </a:p>
          <a:p>
            <a:pPr marL="114300" lvl="0" indent="0" algn="l" rtl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  in </a:t>
            </a:r>
            <a:r>
              <a:rPr lang="en-US" sz="3000" dirty="0"/>
              <a:t>the different water using sectors. </a:t>
            </a:r>
          </a:p>
          <a:p>
            <a:pPr marL="114300" indent="0" algn="l" rtl="0">
              <a:buNone/>
            </a:pPr>
            <a:r>
              <a:rPr lang="en-US" sz="3000" dirty="0"/>
              <a:t> </a:t>
            </a:r>
          </a:p>
          <a:p>
            <a:pPr marL="114300" indent="0" algn="l">
              <a:buNone/>
            </a:pPr>
            <a:r>
              <a:rPr lang="en-US" sz="3000" dirty="0"/>
              <a:t> </a:t>
            </a:r>
          </a:p>
          <a:p>
            <a:pPr marL="114300" lvl="0" indent="0" algn="ctr" rtl="0">
              <a:buNone/>
            </a:pPr>
            <a:r>
              <a:rPr lang="en-US" sz="3000" dirty="0" smtClean="0"/>
              <a:t>2) Compare </a:t>
            </a:r>
            <a:r>
              <a:rPr lang="en-US" sz="3000" dirty="0"/>
              <a:t>the current water consumptions of Nablus City </a:t>
            </a:r>
            <a:r>
              <a:rPr lang="en-US" sz="3000" dirty="0" smtClean="0"/>
              <a:t>  with </a:t>
            </a:r>
            <a:r>
              <a:rPr lang="en-US" sz="3000" dirty="0"/>
              <a:t>current water consumption </a:t>
            </a:r>
            <a:r>
              <a:rPr lang="en-US" sz="3000" dirty="0" smtClean="0"/>
              <a:t>of </a:t>
            </a:r>
            <a:r>
              <a:rPr lang="en-US" sz="3000" dirty="0" err="1" smtClean="0"/>
              <a:t>Beit</a:t>
            </a:r>
            <a:r>
              <a:rPr lang="en-US" sz="3000" dirty="0" smtClean="0"/>
              <a:t> </a:t>
            </a:r>
            <a:r>
              <a:rPr lang="en-US" sz="3000" dirty="0" err="1"/>
              <a:t>Furik</a:t>
            </a:r>
            <a:r>
              <a:rPr lang="en-US" sz="3000" dirty="0"/>
              <a:t> Town.</a:t>
            </a:r>
          </a:p>
          <a:p>
            <a:pPr marL="114300" indent="0" algn="l" rtl="0">
              <a:buNone/>
            </a:pPr>
            <a:r>
              <a:rPr lang="en-US" sz="3000" dirty="0"/>
              <a:t> </a:t>
            </a:r>
          </a:p>
          <a:p>
            <a:pPr marL="114300" lvl="0" indent="0" algn="ctr" rtl="0">
              <a:buNone/>
            </a:pPr>
            <a:r>
              <a:rPr lang="en-US" sz="3000" dirty="0" smtClean="0"/>
              <a:t>3) Compare </a:t>
            </a:r>
            <a:r>
              <a:rPr lang="en-US" sz="3000" dirty="0"/>
              <a:t>the current water consumptions for different sectors in  the study areas with the standard ones. 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1430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5196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20000" cy="1143000"/>
          </a:xfrm>
        </p:spPr>
        <p:txBody>
          <a:bodyPr/>
          <a:lstStyle/>
          <a:p>
            <a:r>
              <a:rPr lang="en-US" sz="3600" dirty="0"/>
              <a:t> </a:t>
            </a:r>
            <a:r>
              <a:rPr lang="en-US" sz="3600" dirty="0" smtClean="0"/>
              <a:t>Services </a:t>
            </a:r>
            <a:r>
              <a:rPr lang="en-US" sz="3600" dirty="0"/>
              <a:t>water consumptions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7632848" cy="4659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09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 </a:t>
            </a:r>
            <a:r>
              <a:rPr lang="en-US" sz="3600" dirty="0" smtClean="0"/>
              <a:t>Services </a:t>
            </a:r>
            <a:r>
              <a:rPr lang="en-US" sz="3600" dirty="0"/>
              <a:t>water consumptions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l">
              <a:buNone/>
            </a:pPr>
            <a:r>
              <a:rPr lang="en-US" dirty="0" smtClean="0"/>
              <a:t>The variation of the services  water consumption related to reasons as :  </a:t>
            </a:r>
            <a:endParaRPr lang="en-US" dirty="0"/>
          </a:p>
          <a:p>
            <a:pPr marL="114300" indent="0" algn="l">
              <a:buNone/>
            </a:pPr>
            <a:r>
              <a:rPr lang="en-US" dirty="0" smtClean="0"/>
              <a:t> </a:t>
            </a:r>
          </a:p>
          <a:p>
            <a:pPr marL="114300" indent="0" algn="l">
              <a:buNone/>
            </a:pPr>
            <a:endParaRPr lang="en-US" dirty="0"/>
          </a:p>
          <a:p>
            <a:pPr marL="114300" indent="0" algn="l">
              <a:buNone/>
            </a:pPr>
            <a:endParaRPr lang="en-US" dirty="0" smtClean="0"/>
          </a:p>
          <a:p>
            <a:pPr marL="114300" indent="0" algn="l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40968"/>
            <a:ext cx="2438400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52056"/>
            <a:ext cx="1800200" cy="201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85747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92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796"/>
            <a:ext cx="7620000" cy="1138138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966296"/>
              </p:ext>
            </p:extLst>
          </p:nvPr>
        </p:nvGraphicFramePr>
        <p:xfrm>
          <a:off x="899592" y="1700808"/>
          <a:ext cx="6120679" cy="432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0602"/>
                <a:gridCol w="1752708"/>
                <a:gridCol w="1453099"/>
                <a:gridCol w="1564270"/>
              </a:tblGrid>
              <a:tr h="90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Hospital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US" sz="20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r>
                        <a:rPr lang="en-US" sz="2000" b="1" i="0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</a:rPr>
                        <a:t>/day</a:t>
                      </a:r>
                      <a:r>
                        <a:rPr lang="en-US" sz="2000" b="1" dirty="0">
                          <a:effectLst/>
                        </a:rPr>
                        <a:t>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Student (L/day)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Person (L/day 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Palestine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19-21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 </a:t>
                      </a:r>
                      <a:r>
                        <a:rPr lang="en-US" sz="2000" b="1" dirty="0">
                          <a:effectLst/>
                        </a:rPr>
                        <a:t>1.1-5.2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40-285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USA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184_824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69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325-440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2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WHO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-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-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0" b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100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23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114300" indent="0" algn="l">
              <a:buNone/>
            </a:pPr>
            <a:endParaRPr lang="en-US" dirty="0" smtClean="0"/>
          </a:p>
          <a:p>
            <a:pPr marL="114300" indent="0" algn="l">
              <a:buNone/>
            </a:pPr>
            <a:r>
              <a:rPr lang="en-US" dirty="0" smtClean="0"/>
              <a:t>We </a:t>
            </a:r>
            <a:r>
              <a:rPr lang="en-US" dirty="0"/>
              <a:t>noticed that there is a few of Palestinian citizens, who forms the </a:t>
            </a:r>
            <a:r>
              <a:rPr lang="en-US" dirty="0" smtClean="0"/>
              <a:t>rich</a:t>
            </a:r>
          </a:p>
          <a:p>
            <a:pPr marL="114300" indent="0" algn="l">
              <a:buNone/>
            </a:pPr>
            <a:r>
              <a:rPr lang="en-US" dirty="0" smtClean="0"/>
              <a:t> </a:t>
            </a:r>
            <a:r>
              <a:rPr lang="en-US" dirty="0"/>
              <a:t>class in Palestinian </a:t>
            </a:r>
            <a:r>
              <a:rPr lang="en-US" dirty="0" smtClean="0"/>
              <a:t> community </a:t>
            </a:r>
            <a:r>
              <a:rPr lang="en-US" dirty="0"/>
              <a:t>consume water more than the WHO </a:t>
            </a:r>
            <a:r>
              <a:rPr lang="en-US" dirty="0" smtClean="0"/>
              <a:t>rate</a:t>
            </a:r>
          </a:p>
          <a:p>
            <a:pPr marL="114300" indent="0" algn="l">
              <a:buNone/>
            </a:pPr>
            <a:r>
              <a:rPr lang="en-US" dirty="0" smtClean="0"/>
              <a:t> </a:t>
            </a:r>
            <a:r>
              <a:rPr lang="en-US" dirty="0"/>
              <a:t>and that’s related to so many reasons </a:t>
            </a:r>
            <a:r>
              <a:rPr lang="en-US" dirty="0" smtClean="0"/>
              <a:t> such </a:t>
            </a:r>
            <a:r>
              <a:rPr lang="en-US" dirty="0"/>
              <a:t>as:</a:t>
            </a:r>
          </a:p>
          <a:p>
            <a:pPr marL="114300" indent="0" algn="l">
              <a:buNone/>
            </a:pPr>
            <a:r>
              <a:rPr lang="en-US" dirty="0"/>
              <a:t> </a:t>
            </a:r>
          </a:p>
          <a:p>
            <a:pPr marL="114300" lvl="0" indent="0" algn="l" rtl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29000"/>
            <a:ext cx="2736303" cy="25492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320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114300" indent="0" algn="l">
              <a:buNone/>
            </a:pPr>
            <a:endParaRPr lang="en-US" dirty="0" smtClean="0"/>
          </a:p>
          <a:p>
            <a:pPr marL="114300" indent="0" algn="l">
              <a:buNone/>
            </a:pPr>
            <a:r>
              <a:rPr lang="en-US" dirty="0" smtClean="0"/>
              <a:t>Water </a:t>
            </a:r>
            <a:r>
              <a:rPr lang="en-US" dirty="0"/>
              <a:t>Palestinian situation suffers from a deficit </a:t>
            </a:r>
            <a:r>
              <a:rPr lang="en-US" dirty="0" smtClean="0"/>
              <a:t>  </a:t>
            </a:r>
            <a:r>
              <a:rPr lang="en-US" dirty="0"/>
              <a:t>that’s </a:t>
            </a:r>
            <a:r>
              <a:rPr lang="en-US" dirty="0" smtClean="0"/>
              <a:t>represented </a:t>
            </a:r>
            <a:r>
              <a:rPr lang="en-US" dirty="0"/>
              <a:t>by </a:t>
            </a:r>
            <a:endParaRPr lang="en-US" dirty="0" smtClean="0"/>
          </a:p>
          <a:p>
            <a:pPr marL="114300" indent="0" algn="l">
              <a:buNone/>
            </a:pPr>
            <a:r>
              <a:rPr lang="en-US" dirty="0" smtClean="0"/>
              <a:t>the </a:t>
            </a:r>
            <a:r>
              <a:rPr lang="en-US" dirty="0"/>
              <a:t>low amounts of water consumptions, which </a:t>
            </a:r>
            <a:r>
              <a:rPr lang="en-US" dirty="0" smtClean="0"/>
              <a:t>is </a:t>
            </a:r>
            <a:r>
              <a:rPr lang="en-US" dirty="0"/>
              <a:t>related to </a:t>
            </a:r>
            <a:r>
              <a:rPr lang="en-US" dirty="0" smtClean="0"/>
              <a:t>many reasons</a:t>
            </a:r>
          </a:p>
          <a:p>
            <a:pPr marL="114300" indent="0" algn="l">
              <a:buNone/>
            </a:pPr>
            <a:r>
              <a:rPr lang="en-US" dirty="0" smtClean="0"/>
              <a:t> such as:</a:t>
            </a:r>
          </a:p>
          <a:p>
            <a:pPr marL="114300" indent="0" algn="l">
              <a:buNone/>
            </a:pPr>
            <a:endParaRPr lang="en-US" dirty="0"/>
          </a:p>
          <a:p>
            <a:pPr marL="114300" lvl="0" indent="0"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114300" indent="0" algn="l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30" y="3212976"/>
            <a:ext cx="2447762" cy="19678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91657"/>
            <a:ext cx="1810516" cy="181051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495" y="3178126"/>
            <a:ext cx="2221607" cy="200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37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96294"/>
            <a:ext cx="2304256" cy="2265040"/>
          </a:xfrm>
        </p:spPr>
      </p:pic>
      <p:pic>
        <p:nvPicPr>
          <p:cNvPr id="4" name="Picture 10" descr="C:\Users\student\Desktop\water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88" t="-30752" r="-24407" b="-30752"/>
          <a:stretch/>
        </p:blipFill>
        <p:spPr bwMode="auto">
          <a:xfrm>
            <a:off x="5940152" y="116632"/>
            <a:ext cx="2518727" cy="14852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76314"/>
            <a:ext cx="1905000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67449"/>
            <a:ext cx="2376264" cy="210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Importance of this project</a:t>
            </a:r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179512" y="1196752"/>
            <a:ext cx="7776864" cy="424847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Problems that we had in our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graduation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project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272608" cy="417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53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 algn="l">
              <a:buNone/>
            </a:pPr>
            <a:endParaRPr lang="ar-SA" dirty="0">
              <a:solidFill>
                <a:srgbClr val="C00000"/>
              </a:solidFill>
            </a:endParaRPr>
          </a:p>
          <a:p>
            <a:pPr marL="114300" indent="0" algn="l">
              <a:buNone/>
            </a:pP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7" y="512561"/>
            <a:ext cx="8857451" cy="5906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25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5888"/>
            <a:ext cx="8208912" cy="6409456"/>
          </a:xfrm>
        </p:spPr>
      </p:pic>
    </p:spTree>
    <p:extLst>
      <p:ext uri="{BB962C8B-B14F-4D97-AF65-F5344CB8AC3E}">
        <p14:creationId xmlns:p14="http://schemas.microsoft.com/office/powerpoint/2010/main" val="157927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Study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area :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marL="0" indent="0" algn="ctr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63536"/>
            <a:ext cx="7295745" cy="4320480"/>
          </a:xfrm>
          <a:prstGeom prst="rect">
            <a:avLst/>
          </a:prstGeom>
        </p:spPr>
      </p:pic>
      <p:sp>
        <p:nvSpPr>
          <p:cNvPr id="6" name="شكل بيضاوي 5"/>
          <p:cNvSpPr/>
          <p:nvPr/>
        </p:nvSpPr>
        <p:spPr>
          <a:xfrm>
            <a:off x="5436096" y="4416360"/>
            <a:ext cx="144016" cy="122312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4115416" y="3635311"/>
            <a:ext cx="144016" cy="122312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74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08720"/>
            <a:ext cx="2880320" cy="2876486"/>
          </a:xfr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618550"/>
            <a:ext cx="3871879" cy="21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 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24744"/>
            <a:ext cx="76200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14300" indent="0" algn="l">
              <a:buNone/>
            </a:pPr>
            <a:r>
              <a:rPr lang="en-US" sz="4600" b="1" spc="-1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Water resources: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1" dirty="0" smtClean="0"/>
              <a:t>Groundwater aquifers: </a:t>
            </a:r>
            <a:r>
              <a:rPr lang="en-US" sz="2800" dirty="0" smtClean="0"/>
              <a:t>are </a:t>
            </a:r>
            <a:r>
              <a:rPr lang="en-US" sz="2800" dirty="0"/>
              <a:t>considered the only source </a:t>
            </a:r>
            <a:endParaRPr lang="en-US" sz="2800" dirty="0" smtClean="0"/>
          </a:p>
          <a:p>
            <a:pPr marL="114300" indent="0" algn="l">
              <a:buNone/>
            </a:pPr>
            <a:r>
              <a:rPr lang="en-US" sz="2800" dirty="0" smtClean="0"/>
              <a:t>of </a:t>
            </a:r>
            <a:r>
              <a:rPr lang="en-US" sz="2800" dirty="0"/>
              <a:t>water </a:t>
            </a:r>
            <a:r>
              <a:rPr lang="en-US" sz="2800" dirty="0" smtClean="0"/>
              <a:t>for </a:t>
            </a:r>
            <a:r>
              <a:rPr lang="en-US" sz="2800" dirty="0"/>
              <a:t>the</a:t>
            </a:r>
            <a:r>
              <a:rPr lang="ar-SA" sz="2800" dirty="0"/>
              <a:t> </a:t>
            </a:r>
            <a:r>
              <a:rPr lang="en-US" sz="2800" dirty="0" smtClean="0"/>
              <a:t> </a:t>
            </a:r>
            <a:r>
              <a:rPr lang="en-US" sz="2800" dirty="0"/>
              <a:t>of </a:t>
            </a:r>
            <a:r>
              <a:rPr lang="en-US" sz="2800" dirty="0" smtClean="0"/>
              <a:t>Nablus  City </a:t>
            </a:r>
            <a:r>
              <a:rPr lang="en-US" sz="2800" dirty="0"/>
              <a:t>as there are 5 wells and </a:t>
            </a:r>
            <a:endParaRPr lang="en-US" sz="2800" dirty="0" smtClean="0"/>
          </a:p>
          <a:p>
            <a:pPr marL="114300" indent="0" algn="l">
              <a:buNone/>
            </a:pPr>
            <a:r>
              <a:rPr lang="en-US" sz="2800" dirty="0" smtClean="0"/>
              <a:t>5 </a:t>
            </a:r>
            <a:r>
              <a:rPr lang="en-US" sz="2800" dirty="0"/>
              <a:t>main springs.</a:t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endParaRPr lang="ar-S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3986145"/>
                  </p:ext>
                </p:extLst>
              </p:nvPr>
            </p:nvGraphicFramePr>
            <p:xfrm>
              <a:off x="4283968" y="2924944"/>
              <a:ext cx="3888432" cy="367240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44216"/>
                    <a:gridCol w="1944216"/>
                  </a:tblGrid>
                  <a:tr h="1189551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>
                              <a:effectLst/>
                            </a:rPr>
                            <a:t> </a:t>
                          </a:r>
                          <a:endParaRPr lang="en-US" sz="2000" dirty="0">
                            <a:effectLst/>
                          </a:endParaRPr>
                        </a:p>
                        <a:p>
                          <a:pPr marL="0" algn="ctr" defTabSz="914400" rtl="1" eaLnBrk="1" latinLnBrk="0" hangingPunct="1">
                            <a:spcAft>
                              <a:spcPts val="600"/>
                            </a:spcAft>
                          </a:pPr>
                          <a:r>
                            <a:rPr lang="en-GB" sz="2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Wells Name</a:t>
                          </a:r>
                          <a:endParaRPr lang="en-US" sz="24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>
                              <a:effectLst/>
                            </a:rPr>
                            <a:t>           </a:t>
                          </a:r>
                          <a:endParaRPr lang="en-US" sz="2000" dirty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400" dirty="0">
                              <a:effectLst/>
                            </a:rPr>
                            <a:t>Productivity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8913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Aoodla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b="1" dirty="0">
                              <a:effectLst/>
                            </a:rPr>
                            <a:t>250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1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2000" b="1" dirty="0">
                              <a:effectLst/>
                            </a:rPr>
                            <a:t>/h</a:t>
                          </a:r>
                          <a:endParaRPr lang="en-US" sz="2000" b="1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7307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 err="1">
                              <a:effectLst/>
                            </a:rPr>
                            <a:t>Bathan</a:t>
                          </a:r>
                          <a:r>
                            <a:rPr lang="en-GB" sz="2000" dirty="0">
                              <a:effectLst/>
                            </a:rPr>
                            <a:t>  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b="1" dirty="0">
                              <a:effectLst/>
                            </a:rPr>
                            <a:t>200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1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2000" b="1" dirty="0">
                              <a:effectLst/>
                            </a:rPr>
                            <a:t>/h</a:t>
                          </a:r>
                          <a:endParaRPr lang="en-US" sz="2000" b="1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8913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Fara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b="1" dirty="0">
                              <a:effectLst/>
                            </a:rPr>
                            <a:t>220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1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2000" b="1" dirty="0">
                              <a:effectLst/>
                            </a:rPr>
                            <a:t>/h</a:t>
                          </a:r>
                          <a:endParaRPr lang="en-US" sz="2000" b="1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7307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 err="1">
                              <a:effectLst/>
                            </a:rPr>
                            <a:t>Deir</a:t>
                          </a:r>
                          <a:r>
                            <a:rPr lang="en-GB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Sharaf</a:t>
                          </a:r>
                          <a:r>
                            <a:rPr lang="en-GB" sz="2000" dirty="0">
                              <a:effectLst/>
                            </a:rPr>
                            <a:t>  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b="1" dirty="0">
                              <a:effectLst/>
                            </a:rPr>
                            <a:t>160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1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2000" b="1" dirty="0">
                              <a:effectLst/>
                            </a:rPr>
                            <a:t>/h</a:t>
                          </a:r>
                          <a:endParaRPr lang="en-US" sz="2000" b="1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5842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</a:t>
                          </a:r>
                          <a:r>
                            <a:rPr lang="en-GB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Sabastia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b="1" dirty="0">
                              <a:effectLst/>
                            </a:rPr>
                            <a:t>300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1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2000" b="1" i="1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2000" b="1" dirty="0">
                              <a:effectLst/>
                            </a:rPr>
                            <a:t>/h</a:t>
                          </a:r>
                          <a:endParaRPr lang="en-US" sz="2000" b="1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2618355"/>
                  </p:ext>
                </p:extLst>
              </p:nvPr>
            </p:nvGraphicFramePr>
            <p:xfrm>
              <a:off x="4283968" y="2924944"/>
              <a:ext cx="3888432" cy="367240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44216"/>
                    <a:gridCol w="1944216"/>
                  </a:tblGrid>
                  <a:tr h="1189551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>
                              <a:effectLst/>
                            </a:rPr>
                            <a:t> </a:t>
                          </a:r>
                          <a:endParaRPr lang="en-US" sz="2000" dirty="0">
                            <a:effectLst/>
                          </a:endParaRPr>
                        </a:p>
                        <a:p>
                          <a:pPr marL="0" algn="ctr" defTabSz="914400" rtl="1" eaLnBrk="1" latinLnBrk="0" hangingPunct="1">
                            <a:spcAft>
                              <a:spcPts val="600"/>
                            </a:spcAft>
                          </a:pPr>
                          <a:r>
                            <a:rPr lang="en-GB" sz="2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Wells Name</a:t>
                          </a:r>
                          <a:endParaRPr lang="en-US" sz="24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>
                              <a:effectLst/>
                            </a:rPr>
                            <a:t>           </a:t>
                          </a:r>
                          <a:endParaRPr lang="en-US" sz="2000" dirty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400" dirty="0">
                              <a:effectLst/>
                            </a:rPr>
                            <a:t>Productivity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8913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Aoodla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313" t="-260000" b="-410000"/>
                          </a:stretch>
                        </a:blipFill>
                      </a:tcPr>
                    </a:tc>
                  </a:tr>
                  <a:tr h="47307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 err="1">
                              <a:effectLst/>
                            </a:rPr>
                            <a:t>Bathan</a:t>
                          </a:r>
                          <a:r>
                            <a:rPr lang="en-GB" sz="2000" dirty="0">
                              <a:effectLst/>
                            </a:rPr>
                            <a:t>  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313" t="-369231" b="-320513"/>
                          </a:stretch>
                        </a:blipFill>
                      </a:tcPr>
                    </a:tc>
                  </a:tr>
                  <a:tr h="48913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Fara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313" t="-457500" b="-212500"/>
                          </a:stretch>
                        </a:blipFill>
                      </a:tcPr>
                    </a:tc>
                  </a:tr>
                  <a:tr h="47307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2000" dirty="0" err="1">
                              <a:effectLst/>
                            </a:rPr>
                            <a:t>Deir</a:t>
                          </a:r>
                          <a:r>
                            <a:rPr lang="en-GB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Sharaf</a:t>
                          </a:r>
                          <a:r>
                            <a:rPr lang="en-GB" sz="2000" dirty="0">
                              <a:effectLst/>
                            </a:rPr>
                            <a:t>  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313" t="-579221" b="-120779"/>
                          </a:stretch>
                        </a:blipFill>
                      </a:tcPr>
                    </a:tc>
                  </a:tr>
                  <a:tr h="55842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</a:t>
                          </a:r>
                          <a:r>
                            <a:rPr lang="en-GB" sz="2000" dirty="0">
                              <a:effectLst/>
                            </a:rPr>
                            <a:t> </a:t>
                          </a:r>
                          <a:r>
                            <a:rPr lang="en-GB" sz="2000" dirty="0" err="1">
                              <a:effectLst/>
                            </a:rPr>
                            <a:t>Sabastia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313" t="-568478" b="-108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28825" y="3125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217348"/>
              </p:ext>
            </p:extLst>
          </p:nvPr>
        </p:nvGraphicFramePr>
        <p:xfrm>
          <a:off x="251520" y="2924944"/>
          <a:ext cx="3888432" cy="36843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11791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Spring 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Productivity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endParaRPr lang="en-US" sz="2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964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Ras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Al-Ain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49 m</a:t>
                      </a:r>
                      <a:r>
                        <a:rPr lang="en-GB" sz="2000" b="1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/h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38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</a:t>
                      </a: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Al-</a:t>
                      </a:r>
                      <a:r>
                        <a:rPr lang="en-US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Maa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66 m</a:t>
                      </a:r>
                      <a:r>
                        <a:rPr lang="en-GB" sz="2000" b="1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/h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64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Qaryoun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 m</a:t>
                      </a:r>
                      <a:r>
                        <a:rPr lang="en-GB" sz="2000" b="1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/h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38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</a:t>
                      </a: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Dafna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14 m</a:t>
                      </a:r>
                      <a:r>
                        <a:rPr lang="en-GB" sz="2000" b="1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/h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7595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Al-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Asal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19 m</a:t>
                      </a:r>
                      <a:r>
                        <a:rPr lang="en-GB" sz="2000" b="1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/h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28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476672"/>
            <a:ext cx="8424936" cy="5832648"/>
          </a:xfrm>
        </p:spPr>
        <p:txBody>
          <a:bodyPr/>
          <a:lstStyle/>
          <a:p>
            <a:pPr marL="114300" indent="0" algn="l">
              <a:buNone/>
            </a:pPr>
            <a:r>
              <a:rPr lang="en-US" sz="2800" dirty="0"/>
              <a:t>Rainwater harvesting wells and water tankers are a major source </a:t>
            </a:r>
            <a:r>
              <a:rPr lang="en-US" sz="2800" dirty="0" err="1"/>
              <a:t>Furik</a:t>
            </a:r>
            <a:r>
              <a:rPr lang="en-US" sz="2800" dirty="0"/>
              <a:t>, the Town depends mainly on </a:t>
            </a:r>
            <a:r>
              <a:rPr lang="en-US" sz="2800" dirty="0" smtClean="0"/>
              <a:t>of </a:t>
            </a:r>
            <a:r>
              <a:rPr lang="en-US" sz="2800" dirty="0"/>
              <a:t>water in the Town of </a:t>
            </a:r>
            <a:r>
              <a:rPr lang="en-US" sz="2800" dirty="0" err="1" smtClean="0"/>
              <a:t>Beit</a:t>
            </a:r>
            <a:r>
              <a:rPr lang="en-US" sz="2800" dirty="0" smtClean="0"/>
              <a:t> </a:t>
            </a:r>
            <a:r>
              <a:rPr lang="en-US" sz="2800" dirty="0" err="1"/>
              <a:t>Furik-Beit</a:t>
            </a:r>
            <a:r>
              <a:rPr lang="en-US" sz="2800" dirty="0"/>
              <a:t> </a:t>
            </a:r>
            <a:r>
              <a:rPr lang="en-US" sz="2800" dirty="0" err="1"/>
              <a:t>Dajan</a:t>
            </a:r>
            <a:r>
              <a:rPr lang="en-US" sz="2800" dirty="0"/>
              <a:t> well.</a:t>
            </a:r>
          </a:p>
          <a:p>
            <a:pPr marL="114300" indent="0" algn="l">
              <a:buNone/>
            </a:pPr>
            <a:endParaRPr lang="en-US" sz="2800" dirty="0"/>
          </a:p>
          <a:p>
            <a:pPr marL="114300" indent="0" algn="l">
              <a:buNone/>
            </a:pPr>
            <a:endParaRPr lang="en-US" dirty="0" smtClean="0"/>
          </a:p>
          <a:p>
            <a:pPr marL="114300" indent="0" algn="l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023953"/>
            <a:ext cx="5292080" cy="297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9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333625"/>
            <a:ext cx="3810000" cy="333375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7596336" cy="209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3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6200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Results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7992888" cy="4800600"/>
          </a:xfrm>
        </p:spPr>
        <p:txBody>
          <a:bodyPr/>
          <a:lstStyle/>
          <a:p>
            <a:pPr marL="114300" indent="0" algn="just">
              <a:buNone/>
            </a:pPr>
            <a:r>
              <a:rPr lang="en-GB" sz="2800" dirty="0" smtClean="0"/>
              <a:t>In </a:t>
            </a:r>
            <a:r>
              <a:rPr lang="en-GB" sz="2800" dirty="0"/>
              <a:t>our graduation project, we selected </a:t>
            </a:r>
            <a:r>
              <a:rPr lang="en-GB" sz="2800" dirty="0" smtClean="0"/>
              <a:t>different sectors that </a:t>
            </a:r>
            <a:r>
              <a:rPr lang="en-GB" sz="2800" dirty="0"/>
              <a:t>exist in Nablus City and </a:t>
            </a:r>
            <a:r>
              <a:rPr lang="en-US" sz="2800" dirty="0" err="1"/>
              <a:t>Beit</a:t>
            </a:r>
            <a:r>
              <a:rPr lang="en-US" sz="2800" dirty="0"/>
              <a:t> </a:t>
            </a:r>
            <a:r>
              <a:rPr lang="en-US" sz="2800" dirty="0" err="1"/>
              <a:t>Furik</a:t>
            </a:r>
            <a:r>
              <a:rPr lang="en-GB" sz="2800" dirty="0"/>
              <a:t> Town as follow</a:t>
            </a:r>
            <a:r>
              <a:rPr lang="en-GB" sz="2800" dirty="0" smtClean="0"/>
              <a:t>:</a:t>
            </a:r>
            <a:r>
              <a:rPr lang="en-US" sz="2800" dirty="0"/>
              <a:t> </a:t>
            </a:r>
            <a:r>
              <a:rPr lang="en-US" sz="2800" dirty="0" smtClean="0"/>
              <a:t>                                                                            </a:t>
            </a:r>
            <a:endParaRPr lang="en-US" sz="2800" dirty="0"/>
          </a:p>
          <a:p>
            <a:pPr marL="114300" indent="0" algn="l">
              <a:buNone/>
            </a:pP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ar-SA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3140968"/>
            <a:ext cx="633670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Domestic water consumptions</a:t>
            </a:r>
            <a:endParaRPr lang="en-US" dirty="0"/>
          </a:p>
        </p:txBody>
      </p:sp>
      <p:pic>
        <p:nvPicPr>
          <p:cNvPr id="4" name="صورة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89965"/>
            <a:ext cx="2808312" cy="280831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92896"/>
            <a:ext cx="295232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5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2798</TotalTime>
  <Words>843</Words>
  <Application>Microsoft Office PowerPoint</Application>
  <PresentationFormat>عرض على الشاشة (3:4)‏</PresentationFormat>
  <Paragraphs>423</Paragraphs>
  <Slides>41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2" baseType="lpstr">
      <vt:lpstr>Adjacency</vt:lpstr>
      <vt:lpstr>  Assessment of the current                       water consumption of Nablus City &amp; Beit Furik Town  </vt:lpstr>
      <vt:lpstr>General Background :</vt:lpstr>
      <vt:lpstr>Objectives :</vt:lpstr>
      <vt:lpstr>Study area :</vt:lpstr>
      <vt:lpstr>عرض تقديمي في PowerPoint</vt:lpstr>
      <vt:lpstr>عرض تقديمي في PowerPoint</vt:lpstr>
      <vt:lpstr>عرض تقديمي في PowerPoint</vt:lpstr>
      <vt:lpstr>Results</vt:lpstr>
      <vt:lpstr>Domestic water consumptions</vt:lpstr>
      <vt:lpstr>Domestic water consumption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Domestic water consumptions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Hospital water consumptions</vt:lpstr>
      <vt:lpstr>Industrial    </vt:lpstr>
      <vt:lpstr>Industrial water consumptions</vt:lpstr>
      <vt:lpstr>Industrial  average water consumptions</vt:lpstr>
      <vt:lpstr> Commercial</vt:lpstr>
      <vt:lpstr>Commercial water consumptions</vt:lpstr>
      <vt:lpstr>Services</vt:lpstr>
      <vt:lpstr> Services water consumptions</vt:lpstr>
      <vt:lpstr> Services water consumptions</vt:lpstr>
      <vt:lpstr> Services water consumptions</vt:lpstr>
      <vt:lpstr> Services water consumptions</vt:lpstr>
      <vt:lpstr>Conclusion</vt:lpstr>
      <vt:lpstr>عرض تقديمي في PowerPoint</vt:lpstr>
      <vt:lpstr>عرض تقديمي في PowerPoint</vt:lpstr>
      <vt:lpstr>Recommendations</vt:lpstr>
      <vt:lpstr>Importance of this project</vt:lpstr>
      <vt:lpstr>Problems that we had in our     graduation project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the current water consumption of the City of Nablus</dc:title>
  <dc:creator>Nasser</dc:creator>
  <cp:lastModifiedBy>Nasser</cp:lastModifiedBy>
  <cp:revision>143</cp:revision>
  <dcterms:created xsi:type="dcterms:W3CDTF">2017-05-24T18:50:50Z</dcterms:created>
  <dcterms:modified xsi:type="dcterms:W3CDTF">2017-12-22T15:13:25Z</dcterms:modified>
</cp:coreProperties>
</file>