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97" r:id="rId6"/>
    <p:sldId id="274" r:id="rId7"/>
    <p:sldId id="298" r:id="rId8"/>
    <p:sldId id="299" r:id="rId9"/>
    <p:sldId id="300" r:id="rId10"/>
    <p:sldId id="301" r:id="rId11"/>
    <p:sldId id="302" r:id="rId12"/>
    <p:sldId id="304" r:id="rId13"/>
    <p:sldId id="303" r:id="rId14"/>
    <p:sldId id="305" r:id="rId15"/>
    <p:sldId id="306" r:id="rId16"/>
    <p:sldId id="307" r:id="rId17"/>
    <p:sldId id="260" r:id="rId18"/>
    <p:sldId id="266" r:id="rId19"/>
    <p:sldId id="308" r:id="rId20"/>
  </p:sldIdLst>
  <p:sldSz cx="9144000" cy="5143500" type="screen16x9"/>
  <p:notesSz cx="6858000" cy="9144000"/>
  <p:embeddedFontLst>
    <p:embeddedFont>
      <p:font typeface="Michroma"/>
      <p:regular r:id="rId24"/>
    </p:embeddedFont>
    <p:embeddedFont>
      <p:font typeface="DM Sans"/>
      <p:regular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DE6583F-CAC1-434B-BDE9-E12DCF3FDC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  <a:tblStyle styleId="{306799F8-075E-4A3A-A7F6-7FBC6576F1A4}" styleName="主题样式 2 - 强调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4" y="-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2" name="Google Shape;1309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93" name="Google Shape;1309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9" name="Google Shape;13629;g1b67244453b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30" name="Google Shape;13630;g1b67244453b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9" name="Google Shape;13629;g1b67244453b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30" name="Google Shape;13630;g1b67244453b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9" name="Google Shape;13629;g1b67244453b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30" name="Google Shape;13630;g1b67244453b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9" name="Google Shape;13629;g1b67244453b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30" name="Google Shape;13630;g1b67244453b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9" name="Google Shape;13629;g1b67244453b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30" name="Google Shape;13630;g1b67244453b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7" name="Google Shape;13457;g1b67244453b_1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58" name="Google Shape;13458;g1b67244453b_1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4" name="Google Shape;13954;g214b9e4ab52_0_437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55" name="Google Shape;13955;g214b9e4ab52_0_437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" name="Google Shape;14131;g214b9e4ab52_0_438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32" name="Google Shape;14132;g214b9e4ab52_0_438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3" name="Google Shape;13353;g1b67244453b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54" name="Google Shape;13354;g1b67244453b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9" name="Google Shape;13629;g1b67244453b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30" name="Google Shape;13630;g1b67244453b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2" name="Google Shape;14432;g214b9e4ab52_0_448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33" name="Google Shape;14433;g214b9e4ab52_0_448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3" name="Google Shape;13813;g214b9e4ab52_0_428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14" name="Google Shape;13814;g214b9e4ab52_0_428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9" name="Google Shape;13629;g1b67244453b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30" name="Google Shape;13630;g1b67244453b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9" name="Google Shape;13629;g1b67244453b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30" name="Google Shape;13630;g1b67244453b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9" name="Google Shape;13629;g1b67244453b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30" name="Google Shape;13630;g1b67244453b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9" name="Google Shape;13629;g1b67244453b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30" name="Google Shape;13630;g1b67244453b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bg>
      <p:bgPr>
        <a:gradFill>
          <a:gsLst>
            <a:gs pos="0">
              <a:schemeClr val="accent6"/>
            </a:gs>
            <a:gs pos="40000">
              <a:schemeClr val="accent6"/>
            </a:gs>
            <a:gs pos="100000">
              <a:schemeClr val="dk1"/>
            </a:gs>
          </a:gsLst>
          <a:lin ang="2700006" scaled="0"/>
        </a:gra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206" y="2731045"/>
            <a:ext cx="9143593" cy="2495468"/>
            <a:chOff x="1851250" y="1720850"/>
            <a:chExt cx="3539775" cy="966075"/>
          </a:xfrm>
        </p:grpSpPr>
        <p:sp>
          <p:nvSpPr>
            <p:cNvPr id="10" name="Google Shape;10;p2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" name="Google Shape;266;p2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7" name="Google Shape;267;p2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" name="Google Shape;269;p2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0" name="Google Shape;270;p2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1" name="Google Shape;271;p2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2" name="Google Shape;272;p2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3" name="Google Shape;273;p2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4" name="Google Shape;274;p2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5" name="Google Shape;275;p2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" name="Google Shape;277;p2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" name="Google Shape;278;p2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" name="Google Shape;279;p2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0" name="Google Shape;280;p2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" name="Google Shape;281;p2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" name="Google Shape;282;p2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" name="Google Shape;283;p2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" name="Google Shape;284;p2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" name="Google Shape;286;p2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" name="Google Shape;287;p2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" name="Google Shape;290;p2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" name="Google Shape;291;p2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" name="Google Shape;292;p2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" name="Google Shape;293;p2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4" name="Google Shape;294;p2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" name="Google Shape;295;p2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" name="Google Shape;296;p2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" name="Google Shape;297;p2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" name="Google Shape;298;p2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" name="Google Shape;299;p2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" name="Google Shape;300;p2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" name="Google Shape;303;p2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" name="Google Shape;304;p2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" name="Google Shape;305;p2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6" name="Google Shape;306;p2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" name="Google Shape;307;p2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" name="Google Shape;308;p2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" name="Google Shape;309;p2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" name="Google Shape;310;p2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" name="Google Shape;311;p2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" name="Google Shape;312;p2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" name="Google Shape;313;p2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" name="Google Shape;314;p2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" name="Google Shape;315;p2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" name="Google Shape;316;p2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" name="Google Shape;317;p2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" name="Google Shape;318;p2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" name="Google Shape;319;p2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" name="Google Shape;320;p2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" name="Google Shape;321;p2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" name="Google Shape;322;p2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" name="Google Shape;323;p2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" name="Google Shape;324;p2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26" name="Google Shape;326;p2"/>
          <p:cNvGrpSpPr/>
          <p:nvPr/>
        </p:nvGrpSpPr>
        <p:grpSpPr>
          <a:xfrm>
            <a:off x="13" y="56"/>
            <a:ext cx="9143721" cy="2251922"/>
            <a:chOff x="-347225" y="-1310325"/>
            <a:chExt cx="7672194" cy="1889514"/>
          </a:xfrm>
        </p:grpSpPr>
        <p:sp>
          <p:nvSpPr>
            <p:cNvPr id="327" name="Google Shape;327;p2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28" name="Google Shape;328;p2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31" name="Google Shape;331;p2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32" name="Google Shape;332;p2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33" name="Google Shape;333;p2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34" name="Google Shape;334;p2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35" name="Google Shape;335;p2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36" name="Google Shape;336;p2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37" name="Google Shape;337;p2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38" name="Google Shape;338;p2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39" name="Google Shape;339;p2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40" name="Google Shape;340;p2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41" name="Google Shape;341;p2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42" name="Google Shape;342;p2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43" name="Google Shape;343;p2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44" name="Google Shape;344;p2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45" name="Google Shape;345;p2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61" name="Google Shape;361;p2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62" name="Google Shape;362;p2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75" name="Google Shape;375;p2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76" name="Google Shape;376;p2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83" name="Google Shape;383;p2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84" name="Google Shape;384;p2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399" name="Google Shape;399;p2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00" name="Google Shape;400;p2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13" name="Google Shape;413;p2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14" name="Google Shape;414;p2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21" name="Google Shape;421;p2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22" name="Google Shape;422;p2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23" name="Google Shape;423;p2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30" name="Google Shape;430;p2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32" name="Google Shape;432;p2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33" name="Google Shape;433;p2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35" name="Google Shape;435;p2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36" name="Google Shape;436;p2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37" name="Google Shape;437;p2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38" name="Google Shape;438;p2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39" name="Google Shape;439;p2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40" name="Google Shape;440;p2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41" name="Google Shape;441;p2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42" name="Google Shape;442;p2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43" name="Google Shape;443;p2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44" name="Google Shape;444;p2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45" name="Google Shape;445;p2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46" name="Google Shape;446;p2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47" name="Google Shape;447;p2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48" name="Google Shape;448;p2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49" name="Google Shape;449;p2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50" name="Google Shape;450;p2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51" name="Google Shape;451;p2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52" name="Google Shape;452;p2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53" name="Google Shape;453;p2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54" name="Google Shape;454;p2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55" name="Google Shape;455;p2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56" name="Google Shape;456;p2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  <p:sp>
          <p:nvSpPr>
            <p:cNvPr id="457" name="Google Shape;457;p2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6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</p:grpSp>
      <p:sp>
        <p:nvSpPr>
          <p:cNvPr id="458" name="Google Shape;458;p2"/>
          <p:cNvSpPr txBox="1">
            <a:spLocks noGrp="1"/>
          </p:cNvSpPr>
          <p:nvPr>
            <p:ph type="subTitle" idx="1"/>
          </p:nvPr>
        </p:nvSpPr>
        <p:spPr>
          <a:xfrm>
            <a:off x="885800" y="4208677"/>
            <a:ext cx="6192900" cy="3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59" name="Google Shape;459;p2"/>
          <p:cNvSpPr txBox="1">
            <a:spLocks noGrp="1"/>
          </p:cNvSpPr>
          <p:nvPr>
            <p:ph type="ctrTitle"/>
          </p:nvPr>
        </p:nvSpPr>
        <p:spPr>
          <a:xfrm>
            <a:off x="885800" y="2097740"/>
            <a:ext cx="6192900" cy="209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4800">
                <a:latin typeface="Michroma"/>
                <a:ea typeface="Michroma"/>
                <a:cs typeface="Michroma"/>
                <a:sym typeface="Michrom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1_1_2">
    <p:bg>
      <p:bgPr>
        <a:gradFill>
          <a:gsLst>
            <a:gs pos="0">
              <a:schemeClr val="dk1"/>
            </a:gs>
            <a:gs pos="44000">
              <a:schemeClr val="accent6"/>
            </a:gs>
            <a:gs pos="100000">
              <a:schemeClr val="accent6"/>
            </a:gs>
          </a:gsLst>
          <a:lin ang="18900044" scaled="0"/>
        </a:gradFill>
        <a:effectLst/>
      </p:bgPr>
    </p:bg>
    <p:spTree>
      <p:nvGrpSpPr>
        <p:cNvPr id="1" name="Shape 7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21" name="Google Shape;7221;p17"/>
          <p:cNvGrpSpPr/>
          <p:nvPr/>
        </p:nvGrpSpPr>
        <p:grpSpPr>
          <a:xfrm flipH="1">
            <a:off x="-74757" y="2684588"/>
            <a:ext cx="9313502" cy="2541840"/>
            <a:chOff x="1851250" y="1720850"/>
            <a:chExt cx="3539775" cy="966075"/>
          </a:xfrm>
        </p:grpSpPr>
        <p:sp>
          <p:nvSpPr>
            <p:cNvPr id="7222" name="Google Shape;7222;p17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3" name="Google Shape;7223;p17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4" name="Google Shape;7224;p17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5" name="Google Shape;7225;p17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6" name="Google Shape;7226;p17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7" name="Google Shape;7227;p17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8" name="Google Shape;7228;p17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9" name="Google Shape;7229;p17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0" name="Google Shape;7230;p17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1" name="Google Shape;7231;p17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2" name="Google Shape;7232;p17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3" name="Google Shape;7233;p17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4" name="Google Shape;7234;p17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5" name="Google Shape;7235;p17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6" name="Google Shape;7236;p17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7" name="Google Shape;7237;p17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8" name="Google Shape;7238;p17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9" name="Google Shape;7239;p17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0" name="Google Shape;7240;p17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1" name="Google Shape;7241;p17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2" name="Google Shape;7242;p17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3" name="Google Shape;7243;p17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4" name="Google Shape;7244;p17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5" name="Google Shape;7245;p17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6" name="Google Shape;7246;p17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7" name="Google Shape;7247;p17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8" name="Google Shape;7248;p17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9" name="Google Shape;7249;p17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0" name="Google Shape;7250;p17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1" name="Google Shape;7251;p17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2" name="Google Shape;7252;p17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3" name="Google Shape;7253;p17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4" name="Google Shape;7254;p17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5" name="Google Shape;7255;p17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6" name="Google Shape;7256;p17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7" name="Google Shape;7257;p17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8" name="Google Shape;7258;p17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9" name="Google Shape;7259;p17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0" name="Google Shape;7260;p17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1" name="Google Shape;7261;p17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2" name="Google Shape;7262;p17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3" name="Google Shape;7263;p17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4" name="Google Shape;7264;p17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5" name="Google Shape;7265;p17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6" name="Google Shape;7266;p17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7" name="Google Shape;7267;p17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8" name="Google Shape;7268;p17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9" name="Google Shape;7269;p17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0" name="Google Shape;7270;p17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1" name="Google Shape;7271;p17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2" name="Google Shape;7272;p17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3" name="Google Shape;7273;p17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4" name="Google Shape;7274;p17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5" name="Google Shape;7275;p17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6" name="Google Shape;7276;p17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7" name="Google Shape;7277;p17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8" name="Google Shape;7278;p17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9" name="Google Shape;7279;p17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0" name="Google Shape;7280;p17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1" name="Google Shape;7281;p17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2" name="Google Shape;7282;p17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3" name="Google Shape;7283;p17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4" name="Google Shape;7284;p17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5" name="Google Shape;7285;p17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6" name="Google Shape;7286;p17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7" name="Google Shape;7287;p17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8" name="Google Shape;7288;p17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9" name="Google Shape;7289;p17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0" name="Google Shape;7290;p17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1" name="Google Shape;7291;p17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2" name="Google Shape;7292;p17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3" name="Google Shape;7293;p17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4" name="Google Shape;7294;p17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5" name="Google Shape;7295;p17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6" name="Google Shape;7296;p17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7" name="Google Shape;7297;p17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8" name="Google Shape;7298;p17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9" name="Google Shape;7299;p17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0" name="Google Shape;7300;p17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1" name="Google Shape;7301;p17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2" name="Google Shape;7302;p17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3" name="Google Shape;7303;p17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4" name="Google Shape;7304;p17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5" name="Google Shape;7305;p17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6" name="Google Shape;7306;p17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7" name="Google Shape;7307;p17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8" name="Google Shape;7308;p17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9" name="Google Shape;7309;p17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0" name="Google Shape;7310;p17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1" name="Google Shape;7311;p17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2" name="Google Shape;7312;p17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3" name="Google Shape;7313;p17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4" name="Google Shape;7314;p17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5" name="Google Shape;7315;p17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6" name="Google Shape;7316;p17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7" name="Google Shape;7317;p17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8" name="Google Shape;7318;p17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9" name="Google Shape;7319;p17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0" name="Google Shape;7320;p17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1" name="Google Shape;7321;p17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2" name="Google Shape;7322;p17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3" name="Google Shape;7323;p17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4" name="Google Shape;7324;p17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5" name="Google Shape;7325;p17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6" name="Google Shape;7326;p17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7" name="Google Shape;7327;p17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8" name="Google Shape;7328;p17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9" name="Google Shape;7329;p17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0" name="Google Shape;7330;p17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1" name="Google Shape;7331;p17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2" name="Google Shape;7332;p17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3" name="Google Shape;7333;p17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4" name="Google Shape;7334;p17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5" name="Google Shape;7335;p17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6" name="Google Shape;7336;p17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7" name="Google Shape;7337;p17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8" name="Google Shape;7338;p17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9" name="Google Shape;7339;p17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0" name="Google Shape;7340;p17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1" name="Google Shape;7341;p17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2" name="Google Shape;7342;p17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3" name="Google Shape;7343;p17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4" name="Google Shape;7344;p17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5" name="Google Shape;7345;p17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6" name="Google Shape;7346;p17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7" name="Google Shape;7347;p17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8" name="Google Shape;7348;p17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9" name="Google Shape;7349;p17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0" name="Google Shape;7350;p17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1" name="Google Shape;7351;p17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2" name="Google Shape;7352;p17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3" name="Google Shape;7353;p17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4" name="Google Shape;7354;p17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5" name="Google Shape;7355;p17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6" name="Google Shape;7356;p17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7" name="Google Shape;7357;p17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8" name="Google Shape;7358;p17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9" name="Google Shape;7359;p17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0" name="Google Shape;7360;p17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1" name="Google Shape;7361;p17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2" name="Google Shape;7362;p17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3" name="Google Shape;7363;p17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4" name="Google Shape;7364;p17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5" name="Google Shape;7365;p17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6" name="Google Shape;7366;p17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7" name="Google Shape;7367;p17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8" name="Google Shape;7368;p17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9" name="Google Shape;7369;p17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0" name="Google Shape;7370;p17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1" name="Google Shape;7371;p17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2" name="Google Shape;7372;p17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3" name="Google Shape;7373;p17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4" name="Google Shape;7374;p17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5" name="Google Shape;7375;p17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6" name="Google Shape;7376;p17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7" name="Google Shape;7377;p17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8" name="Google Shape;7378;p17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9" name="Google Shape;7379;p17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0" name="Google Shape;7380;p17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1" name="Google Shape;7381;p17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2" name="Google Shape;7382;p17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3" name="Google Shape;7383;p17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4" name="Google Shape;7384;p17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5" name="Google Shape;7385;p17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6" name="Google Shape;7386;p17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7" name="Google Shape;7387;p17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8" name="Google Shape;7388;p17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9" name="Google Shape;7389;p17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0" name="Google Shape;7390;p17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1" name="Google Shape;7391;p17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2" name="Google Shape;7392;p17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3" name="Google Shape;7393;p17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4" name="Google Shape;7394;p17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5" name="Google Shape;7395;p17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6" name="Google Shape;7396;p17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7" name="Google Shape;7397;p17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8" name="Google Shape;7398;p17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9" name="Google Shape;7399;p17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0" name="Google Shape;7400;p17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1" name="Google Shape;7401;p17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2" name="Google Shape;7402;p17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3" name="Google Shape;7403;p17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4" name="Google Shape;7404;p17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5" name="Google Shape;7405;p17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6" name="Google Shape;7406;p17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7" name="Google Shape;7407;p17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8" name="Google Shape;7408;p17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9" name="Google Shape;7409;p17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0" name="Google Shape;7410;p17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1" name="Google Shape;7411;p17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2" name="Google Shape;7412;p17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3" name="Google Shape;7413;p17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4" name="Google Shape;7414;p17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5" name="Google Shape;7415;p17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6" name="Google Shape;7416;p17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7" name="Google Shape;7417;p17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8" name="Google Shape;7418;p17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9" name="Google Shape;7419;p17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0" name="Google Shape;7420;p17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1" name="Google Shape;7421;p17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2" name="Google Shape;7422;p17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3" name="Google Shape;7423;p17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4" name="Google Shape;7424;p17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5" name="Google Shape;7425;p17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6" name="Google Shape;7426;p17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7" name="Google Shape;7427;p17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8" name="Google Shape;7428;p17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9" name="Google Shape;7429;p17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0" name="Google Shape;7430;p17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1" name="Google Shape;7431;p17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2" name="Google Shape;7432;p17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3" name="Google Shape;7433;p17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4" name="Google Shape;7434;p17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5" name="Google Shape;7435;p17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6" name="Google Shape;7436;p17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7" name="Google Shape;7437;p17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8" name="Google Shape;7438;p17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9" name="Google Shape;7439;p17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0" name="Google Shape;7440;p17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1" name="Google Shape;7441;p17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2" name="Google Shape;7442;p17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3" name="Google Shape;7443;p17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4" name="Google Shape;7444;p17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5" name="Google Shape;7445;p17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6" name="Google Shape;7446;p17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7" name="Google Shape;7447;p17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8" name="Google Shape;7448;p17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9" name="Google Shape;7449;p17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0" name="Google Shape;7450;p17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1" name="Google Shape;7451;p17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2" name="Google Shape;7452;p17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3" name="Google Shape;7453;p17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4" name="Google Shape;7454;p17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5" name="Google Shape;7455;p17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6" name="Google Shape;7456;p17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7" name="Google Shape;7457;p17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8" name="Google Shape;7458;p17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9" name="Google Shape;7459;p17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0" name="Google Shape;7460;p17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1" name="Google Shape;7461;p17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2" name="Google Shape;7462;p17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3" name="Google Shape;7463;p17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4" name="Google Shape;7464;p17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5" name="Google Shape;7465;p17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6" name="Google Shape;7466;p17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7" name="Google Shape;7467;p17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8" name="Google Shape;7468;p17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9" name="Google Shape;7469;p17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0" name="Google Shape;7470;p17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1" name="Google Shape;7471;p17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2" name="Google Shape;7472;p17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3" name="Google Shape;7473;p17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4" name="Google Shape;7474;p17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5" name="Google Shape;7475;p17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6" name="Google Shape;7476;p17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7" name="Google Shape;7477;p17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8" name="Google Shape;7478;p17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9" name="Google Shape;7479;p17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0" name="Google Shape;7480;p17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1" name="Google Shape;7481;p17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2" name="Google Shape;7482;p17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3" name="Google Shape;7483;p17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4" name="Google Shape;7484;p17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5" name="Google Shape;7485;p17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6" name="Google Shape;7486;p17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7" name="Google Shape;7487;p17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8" name="Google Shape;7488;p17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9" name="Google Shape;7489;p17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0" name="Google Shape;7490;p17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1" name="Google Shape;7491;p17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2" name="Google Shape;7492;p17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3" name="Google Shape;7493;p17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4" name="Google Shape;7494;p17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5" name="Google Shape;7495;p17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6" name="Google Shape;7496;p17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7" name="Google Shape;7497;p17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8" name="Google Shape;7498;p17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9" name="Google Shape;7499;p17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0" name="Google Shape;7500;p17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1" name="Google Shape;7501;p17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2" name="Google Shape;7502;p17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3" name="Google Shape;7503;p17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4" name="Google Shape;7504;p17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5" name="Google Shape;7505;p17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6" name="Google Shape;7506;p17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7" name="Google Shape;7507;p17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8" name="Google Shape;7508;p17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9" name="Google Shape;7509;p17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0" name="Google Shape;7510;p17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1" name="Google Shape;7511;p17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2" name="Google Shape;7512;p17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3" name="Google Shape;7513;p17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4" name="Google Shape;7514;p17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5" name="Google Shape;7515;p17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6" name="Google Shape;7516;p17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7" name="Google Shape;7517;p17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8" name="Google Shape;7518;p17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9" name="Google Shape;7519;p17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0" name="Google Shape;7520;p17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1" name="Google Shape;7521;p17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2" name="Google Shape;7522;p17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3" name="Google Shape;7523;p17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4" name="Google Shape;7524;p17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5" name="Google Shape;7525;p17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6" name="Google Shape;7526;p17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7" name="Google Shape;7527;p17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8" name="Google Shape;7528;p17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9" name="Google Shape;7529;p17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0" name="Google Shape;7530;p17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1" name="Google Shape;7531;p17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2" name="Google Shape;7532;p17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3" name="Google Shape;7533;p17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4" name="Google Shape;7534;p17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5" name="Google Shape;7535;p17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6" name="Google Shape;7536;p17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7" name="Google Shape;7537;p17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538" name="Google Shape;7538;p17"/>
          <p:cNvGrpSpPr/>
          <p:nvPr/>
        </p:nvGrpSpPr>
        <p:grpSpPr>
          <a:xfrm flipH="1">
            <a:off x="20255" y="56"/>
            <a:ext cx="9143721" cy="2251922"/>
            <a:chOff x="-347225" y="-1310325"/>
            <a:chExt cx="7672194" cy="1889514"/>
          </a:xfrm>
        </p:grpSpPr>
        <p:sp>
          <p:nvSpPr>
            <p:cNvPr id="7539" name="Google Shape;7539;p17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0" name="Google Shape;7540;p17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1" name="Google Shape;7541;p17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2" name="Google Shape;7542;p17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3" name="Google Shape;7543;p17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4" name="Google Shape;7544;p17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5" name="Google Shape;7545;p17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6" name="Google Shape;7546;p17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7" name="Google Shape;7547;p17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8" name="Google Shape;7548;p17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9" name="Google Shape;7549;p17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0" name="Google Shape;7550;p17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1" name="Google Shape;7551;p17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2" name="Google Shape;7552;p17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3" name="Google Shape;7553;p17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4" name="Google Shape;7554;p17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5" name="Google Shape;7555;p17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6" name="Google Shape;7556;p17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7" name="Google Shape;7557;p17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8" name="Google Shape;7558;p17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9" name="Google Shape;7559;p17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0" name="Google Shape;7560;p17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1" name="Google Shape;7561;p17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2" name="Google Shape;7562;p17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3" name="Google Shape;7563;p17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4" name="Google Shape;7564;p17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5" name="Google Shape;7565;p17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6" name="Google Shape;7566;p17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7" name="Google Shape;7567;p17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8" name="Google Shape;7568;p17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9" name="Google Shape;7569;p17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0" name="Google Shape;7570;p17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1" name="Google Shape;7571;p17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2" name="Google Shape;7572;p17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3" name="Google Shape;7573;p17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4" name="Google Shape;7574;p17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5" name="Google Shape;7575;p17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6" name="Google Shape;7576;p17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7" name="Google Shape;7577;p17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8" name="Google Shape;7578;p17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9" name="Google Shape;7579;p17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0" name="Google Shape;7580;p17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1" name="Google Shape;7581;p17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2" name="Google Shape;7582;p17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3" name="Google Shape;7583;p17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4" name="Google Shape;7584;p17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5" name="Google Shape;7585;p17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6" name="Google Shape;7586;p17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7" name="Google Shape;7587;p17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8" name="Google Shape;7588;p17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9" name="Google Shape;7589;p17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0" name="Google Shape;7590;p17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1" name="Google Shape;7591;p17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2" name="Google Shape;7592;p17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3" name="Google Shape;7593;p17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4" name="Google Shape;7594;p17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5" name="Google Shape;7595;p17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6" name="Google Shape;7596;p17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7" name="Google Shape;7597;p17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8" name="Google Shape;7598;p17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9" name="Google Shape;7599;p17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0" name="Google Shape;7600;p17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1" name="Google Shape;7601;p17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2" name="Google Shape;7602;p17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3" name="Google Shape;7603;p17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4" name="Google Shape;7604;p17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5" name="Google Shape;7605;p17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6" name="Google Shape;7606;p17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7" name="Google Shape;7607;p17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8" name="Google Shape;7608;p17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9" name="Google Shape;7609;p17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0" name="Google Shape;7610;p17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1" name="Google Shape;7611;p17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2" name="Google Shape;7612;p17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3" name="Google Shape;7613;p17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4" name="Google Shape;7614;p17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5" name="Google Shape;7615;p17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6" name="Google Shape;7616;p17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7" name="Google Shape;7617;p17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8" name="Google Shape;7618;p17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9" name="Google Shape;7619;p17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0" name="Google Shape;7620;p17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1" name="Google Shape;7621;p17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2" name="Google Shape;7622;p17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3" name="Google Shape;7623;p17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4" name="Google Shape;7624;p17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5" name="Google Shape;7625;p17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6" name="Google Shape;7626;p17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7" name="Google Shape;7627;p17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8" name="Google Shape;7628;p17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9" name="Google Shape;7629;p17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0" name="Google Shape;7630;p17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1" name="Google Shape;7631;p17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2" name="Google Shape;7632;p17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3" name="Google Shape;7633;p17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4" name="Google Shape;7634;p17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5" name="Google Shape;7635;p17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6" name="Google Shape;7636;p17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7" name="Google Shape;7637;p17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8" name="Google Shape;7638;p17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9" name="Google Shape;7639;p17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0" name="Google Shape;7640;p17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1" name="Google Shape;7641;p17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2" name="Google Shape;7642;p17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3" name="Google Shape;7643;p17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4" name="Google Shape;7644;p17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5" name="Google Shape;7645;p17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6" name="Google Shape;7646;p17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7" name="Google Shape;7647;p17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8" name="Google Shape;7648;p17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9" name="Google Shape;7649;p17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0" name="Google Shape;7650;p17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1" name="Google Shape;7651;p17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2" name="Google Shape;7652;p17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3" name="Google Shape;7653;p17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4" name="Google Shape;7654;p17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5" name="Google Shape;7655;p17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6" name="Google Shape;7656;p17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7" name="Google Shape;7657;p17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8" name="Google Shape;7658;p17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9" name="Google Shape;7659;p17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0" name="Google Shape;7660;p17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1" name="Google Shape;7661;p17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2" name="Google Shape;7662;p17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3" name="Google Shape;7663;p17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4" name="Google Shape;7664;p17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5" name="Google Shape;7665;p17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6" name="Google Shape;7666;p17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7" name="Google Shape;7667;p17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8" name="Google Shape;7668;p17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9" name="Google Shape;7669;p17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670" name="Google Shape;7670;p17"/>
          <p:cNvGrpSpPr/>
          <p:nvPr/>
        </p:nvGrpSpPr>
        <p:grpSpPr>
          <a:xfrm>
            <a:off x="-31476" y="4719701"/>
            <a:ext cx="9206952" cy="461886"/>
            <a:chOff x="12" y="4706850"/>
            <a:chExt cx="9519181" cy="461886"/>
          </a:xfrm>
        </p:grpSpPr>
        <p:sp>
          <p:nvSpPr>
            <p:cNvPr id="7671" name="Google Shape;7671;p17"/>
            <p:cNvSpPr/>
            <p:nvPr/>
          </p:nvSpPr>
          <p:spPr>
            <a:xfrm>
              <a:off x="12" y="4900567"/>
              <a:ext cx="9493606" cy="235503"/>
            </a:xfrm>
            <a:custGeom>
              <a:avLst/>
              <a:gdLst/>
              <a:ahLst/>
              <a:cxnLst/>
              <a:rect l="l" t="t" r="r" b="b"/>
              <a:pathLst>
                <a:path w="140412" h="3483" extrusionOk="0">
                  <a:moveTo>
                    <a:pt x="0" y="0"/>
                  </a:moveTo>
                  <a:lnTo>
                    <a:pt x="0" y="3482"/>
                  </a:lnTo>
                  <a:lnTo>
                    <a:pt x="140411" y="3482"/>
                  </a:lnTo>
                  <a:lnTo>
                    <a:pt x="1404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7672" name="Google Shape;7672;p17"/>
            <p:cNvGrpSpPr/>
            <p:nvPr/>
          </p:nvGrpSpPr>
          <p:grpSpPr>
            <a:xfrm>
              <a:off x="1209078" y="4884373"/>
              <a:ext cx="258320" cy="284364"/>
              <a:chOff x="-95938" y="5196046"/>
              <a:chExt cx="289499" cy="318687"/>
            </a:xfrm>
          </p:grpSpPr>
          <p:sp>
            <p:nvSpPr>
              <p:cNvPr id="7673" name="Google Shape;7673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74" name="Google Shape;7674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75" name="Google Shape;7675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76" name="Google Shape;7676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77" name="Google Shape;7677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678" name="Google Shape;7678;p17"/>
            <p:cNvGrpSpPr/>
            <p:nvPr/>
          </p:nvGrpSpPr>
          <p:grpSpPr>
            <a:xfrm>
              <a:off x="500999" y="4884373"/>
              <a:ext cx="258320" cy="284364"/>
              <a:chOff x="-95938" y="5196046"/>
              <a:chExt cx="289499" cy="318687"/>
            </a:xfrm>
          </p:grpSpPr>
          <p:sp>
            <p:nvSpPr>
              <p:cNvPr id="7679" name="Google Shape;7679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80" name="Google Shape;7680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81" name="Google Shape;7681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82" name="Google Shape;7682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83" name="Google Shape;7683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7684" name="Google Shape;7684;p17"/>
            <p:cNvSpPr/>
            <p:nvPr/>
          </p:nvSpPr>
          <p:spPr>
            <a:xfrm>
              <a:off x="12" y="4706850"/>
              <a:ext cx="9493606" cy="193785"/>
            </a:xfrm>
            <a:custGeom>
              <a:avLst/>
              <a:gdLst/>
              <a:ahLst/>
              <a:cxnLst/>
              <a:rect l="l" t="t" r="r" b="b"/>
              <a:pathLst>
                <a:path w="140412" h="2866" extrusionOk="0">
                  <a:moveTo>
                    <a:pt x="140411" y="2191"/>
                  </a:moveTo>
                  <a:lnTo>
                    <a:pt x="136648" y="1"/>
                  </a:lnTo>
                  <a:lnTo>
                    <a:pt x="3089" y="1"/>
                  </a:lnTo>
                  <a:lnTo>
                    <a:pt x="0" y="2247"/>
                  </a:lnTo>
                  <a:lnTo>
                    <a:pt x="0" y="2865"/>
                  </a:lnTo>
                  <a:lnTo>
                    <a:pt x="140411" y="286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7685" name="Google Shape;7685;p17"/>
            <p:cNvGrpSpPr/>
            <p:nvPr/>
          </p:nvGrpSpPr>
          <p:grpSpPr>
            <a:xfrm>
              <a:off x="1917157" y="4884373"/>
              <a:ext cx="258320" cy="284364"/>
              <a:chOff x="-95938" y="5196046"/>
              <a:chExt cx="289499" cy="318687"/>
            </a:xfrm>
          </p:grpSpPr>
          <p:sp>
            <p:nvSpPr>
              <p:cNvPr id="7686" name="Google Shape;7686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87" name="Google Shape;7687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88" name="Google Shape;7688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89" name="Google Shape;7689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90" name="Google Shape;7690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691" name="Google Shape;7691;p17"/>
            <p:cNvGrpSpPr/>
            <p:nvPr/>
          </p:nvGrpSpPr>
          <p:grpSpPr>
            <a:xfrm>
              <a:off x="2625237" y="4884373"/>
              <a:ext cx="258320" cy="284364"/>
              <a:chOff x="-95938" y="5196046"/>
              <a:chExt cx="289499" cy="318687"/>
            </a:xfrm>
          </p:grpSpPr>
          <p:sp>
            <p:nvSpPr>
              <p:cNvPr id="7692" name="Google Shape;7692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93" name="Google Shape;7693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94" name="Google Shape;7694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95" name="Google Shape;7695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96" name="Google Shape;7696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697" name="Google Shape;7697;p17"/>
            <p:cNvGrpSpPr/>
            <p:nvPr/>
          </p:nvGrpSpPr>
          <p:grpSpPr>
            <a:xfrm>
              <a:off x="3333316" y="4884373"/>
              <a:ext cx="258320" cy="284364"/>
              <a:chOff x="-95938" y="5196046"/>
              <a:chExt cx="289499" cy="318687"/>
            </a:xfrm>
          </p:grpSpPr>
          <p:sp>
            <p:nvSpPr>
              <p:cNvPr id="7698" name="Google Shape;7698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99" name="Google Shape;7699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00" name="Google Shape;7700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01" name="Google Shape;7701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02" name="Google Shape;7702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703" name="Google Shape;7703;p17"/>
            <p:cNvGrpSpPr/>
            <p:nvPr/>
          </p:nvGrpSpPr>
          <p:grpSpPr>
            <a:xfrm>
              <a:off x="4041396" y="4884373"/>
              <a:ext cx="258320" cy="284364"/>
              <a:chOff x="-95938" y="5196046"/>
              <a:chExt cx="289499" cy="318687"/>
            </a:xfrm>
          </p:grpSpPr>
          <p:sp>
            <p:nvSpPr>
              <p:cNvPr id="7704" name="Google Shape;7704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05" name="Google Shape;7705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06" name="Google Shape;7706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07" name="Google Shape;7707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08" name="Google Shape;7708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709" name="Google Shape;7709;p17"/>
            <p:cNvGrpSpPr/>
            <p:nvPr/>
          </p:nvGrpSpPr>
          <p:grpSpPr>
            <a:xfrm>
              <a:off x="4749475" y="4884373"/>
              <a:ext cx="258320" cy="284364"/>
              <a:chOff x="-95938" y="5196046"/>
              <a:chExt cx="289499" cy="318687"/>
            </a:xfrm>
          </p:grpSpPr>
          <p:sp>
            <p:nvSpPr>
              <p:cNvPr id="7710" name="Google Shape;7710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11" name="Google Shape;7711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12" name="Google Shape;7712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13" name="Google Shape;7713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14" name="Google Shape;7714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715" name="Google Shape;7715;p17"/>
            <p:cNvGrpSpPr/>
            <p:nvPr/>
          </p:nvGrpSpPr>
          <p:grpSpPr>
            <a:xfrm>
              <a:off x="5457554" y="4884373"/>
              <a:ext cx="258320" cy="284364"/>
              <a:chOff x="-95938" y="5196046"/>
              <a:chExt cx="289499" cy="318687"/>
            </a:xfrm>
          </p:grpSpPr>
          <p:sp>
            <p:nvSpPr>
              <p:cNvPr id="7716" name="Google Shape;7716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17" name="Google Shape;7717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18" name="Google Shape;7718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19" name="Google Shape;7719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20" name="Google Shape;7720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721" name="Google Shape;7721;p17"/>
            <p:cNvGrpSpPr/>
            <p:nvPr/>
          </p:nvGrpSpPr>
          <p:grpSpPr>
            <a:xfrm>
              <a:off x="6165634" y="4884373"/>
              <a:ext cx="258320" cy="284364"/>
              <a:chOff x="-95938" y="5196046"/>
              <a:chExt cx="289499" cy="318687"/>
            </a:xfrm>
          </p:grpSpPr>
          <p:sp>
            <p:nvSpPr>
              <p:cNvPr id="7722" name="Google Shape;7722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23" name="Google Shape;7723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24" name="Google Shape;7724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25" name="Google Shape;7725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26" name="Google Shape;7726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727" name="Google Shape;7727;p17"/>
            <p:cNvGrpSpPr/>
            <p:nvPr/>
          </p:nvGrpSpPr>
          <p:grpSpPr>
            <a:xfrm>
              <a:off x="6873713" y="4884373"/>
              <a:ext cx="258320" cy="284364"/>
              <a:chOff x="-95938" y="5196046"/>
              <a:chExt cx="289499" cy="318687"/>
            </a:xfrm>
          </p:grpSpPr>
          <p:sp>
            <p:nvSpPr>
              <p:cNvPr id="7728" name="Google Shape;7728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29" name="Google Shape;7729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30" name="Google Shape;7730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31" name="Google Shape;7731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32" name="Google Shape;7732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733" name="Google Shape;7733;p17"/>
            <p:cNvGrpSpPr/>
            <p:nvPr/>
          </p:nvGrpSpPr>
          <p:grpSpPr>
            <a:xfrm>
              <a:off x="7581793" y="4884373"/>
              <a:ext cx="258320" cy="284364"/>
              <a:chOff x="-95938" y="5196046"/>
              <a:chExt cx="289499" cy="318687"/>
            </a:xfrm>
          </p:grpSpPr>
          <p:sp>
            <p:nvSpPr>
              <p:cNvPr id="7734" name="Google Shape;7734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35" name="Google Shape;7735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36" name="Google Shape;7736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37" name="Google Shape;7737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38" name="Google Shape;7738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739" name="Google Shape;7739;p17"/>
            <p:cNvGrpSpPr/>
            <p:nvPr/>
          </p:nvGrpSpPr>
          <p:grpSpPr>
            <a:xfrm>
              <a:off x="8289872" y="4884373"/>
              <a:ext cx="258320" cy="284364"/>
              <a:chOff x="-95938" y="5196046"/>
              <a:chExt cx="289499" cy="318687"/>
            </a:xfrm>
          </p:grpSpPr>
          <p:sp>
            <p:nvSpPr>
              <p:cNvPr id="7740" name="Google Shape;7740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41" name="Google Shape;7741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42" name="Google Shape;7742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43" name="Google Shape;7743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44" name="Google Shape;7744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745" name="Google Shape;7745;p17"/>
            <p:cNvGrpSpPr/>
            <p:nvPr/>
          </p:nvGrpSpPr>
          <p:grpSpPr>
            <a:xfrm>
              <a:off x="8997951" y="4884373"/>
              <a:ext cx="258320" cy="284364"/>
              <a:chOff x="-95938" y="5196046"/>
              <a:chExt cx="289499" cy="318687"/>
            </a:xfrm>
          </p:grpSpPr>
          <p:sp>
            <p:nvSpPr>
              <p:cNvPr id="7746" name="Google Shape;7746;p1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47" name="Google Shape;7747;p1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48" name="Google Shape;7748;p1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49" name="Google Shape;7749;p1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50" name="Google Shape;7750;p1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7751" name="Google Shape;7751;p17"/>
            <p:cNvSpPr/>
            <p:nvPr/>
          </p:nvSpPr>
          <p:spPr>
            <a:xfrm>
              <a:off x="12" y="4896780"/>
              <a:ext cx="9519181" cy="79786"/>
            </a:xfrm>
            <a:custGeom>
              <a:avLst/>
              <a:gdLst/>
              <a:ahLst/>
              <a:cxnLst/>
              <a:rect l="l" t="t" r="r" b="b"/>
              <a:pathLst>
                <a:path w="122327" h="1180" extrusionOk="0">
                  <a:moveTo>
                    <a:pt x="122045" y="0"/>
                  </a:moveTo>
                  <a:lnTo>
                    <a:pt x="0" y="56"/>
                  </a:lnTo>
                  <a:lnTo>
                    <a:pt x="0" y="1179"/>
                  </a:lnTo>
                  <a:lnTo>
                    <a:pt x="122326" y="11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752" name="Google Shape;7752;p17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753" name="Google Shape;7753;p17"/>
          <p:cNvSpPr txBox="1">
            <a:spLocks noGrp="1"/>
          </p:cNvSpPr>
          <p:nvPr>
            <p:ph type="subTitle" idx="1"/>
          </p:nvPr>
        </p:nvSpPr>
        <p:spPr>
          <a:xfrm>
            <a:off x="714825" y="1323975"/>
            <a:ext cx="2286900" cy="4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54" name="Google Shape;7754;p17"/>
          <p:cNvSpPr txBox="1">
            <a:spLocks noGrp="1"/>
          </p:cNvSpPr>
          <p:nvPr>
            <p:ph type="subTitle" idx="2"/>
          </p:nvPr>
        </p:nvSpPr>
        <p:spPr>
          <a:xfrm>
            <a:off x="714825" y="1676850"/>
            <a:ext cx="2286900" cy="11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55" name="Google Shape;7755;p17"/>
          <p:cNvSpPr txBox="1">
            <a:spLocks noGrp="1"/>
          </p:cNvSpPr>
          <p:nvPr>
            <p:ph type="subTitle" idx="3"/>
          </p:nvPr>
        </p:nvSpPr>
        <p:spPr>
          <a:xfrm>
            <a:off x="3423159" y="1323975"/>
            <a:ext cx="2286900" cy="4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56" name="Google Shape;7756;p17"/>
          <p:cNvSpPr txBox="1">
            <a:spLocks noGrp="1"/>
          </p:cNvSpPr>
          <p:nvPr>
            <p:ph type="subTitle" idx="4"/>
          </p:nvPr>
        </p:nvSpPr>
        <p:spPr>
          <a:xfrm>
            <a:off x="3423161" y="1676850"/>
            <a:ext cx="2286900" cy="11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57" name="Google Shape;7757;p17"/>
          <p:cNvSpPr txBox="1">
            <a:spLocks noGrp="1"/>
          </p:cNvSpPr>
          <p:nvPr>
            <p:ph type="subTitle" idx="5"/>
          </p:nvPr>
        </p:nvSpPr>
        <p:spPr>
          <a:xfrm>
            <a:off x="6131492" y="1323975"/>
            <a:ext cx="2286900" cy="4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58" name="Google Shape;7758;p17"/>
          <p:cNvSpPr txBox="1">
            <a:spLocks noGrp="1"/>
          </p:cNvSpPr>
          <p:nvPr>
            <p:ph type="subTitle" idx="6"/>
          </p:nvPr>
        </p:nvSpPr>
        <p:spPr>
          <a:xfrm>
            <a:off x="6131497" y="1676850"/>
            <a:ext cx="2286900" cy="11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59" name="Google Shape;7759;p17"/>
          <p:cNvSpPr txBox="1">
            <a:spLocks noGrp="1"/>
          </p:cNvSpPr>
          <p:nvPr>
            <p:ph type="subTitle" idx="7"/>
          </p:nvPr>
        </p:nvSpPr>
        <p:spPr>
          <a:xfrm>
            <a:off x="725984" y="2994375"/>
            <a:ext cx="2286900" cy="4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60" name="Google Shape;7760;p17"/>
          <p:cNvSpPr txBox="1">
            <a:spLocks noGrp="1"/>
          </p:cNvSpPr>
          <p:nvPr>
            <p:ph type="subTitle" idx="8"/>
          </p:nvPr>
        </p:nvSpPr>
        <p:spPr>
          <a:xfrm>
            <a:off x="725975" y="3347275"/>
            <a:ext cx="2286900" cy="11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61" name="Google Shape;7761;p17"/>
          <p:cNvSpPr txBox="1">
            <a:spLocks noGrp="1"/>
          </p:cNvSpPr>
          <p:nvPr>
            <p:ph type="subTitle" idx="9"/>
          </p:nvPr>
        </p:nvSpPr>
        <p:spPr>
          <a:xfrm>
            <a:off x="3434318" y="2994375"/>
            <a:ext cx="2286900" cy="4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62" name="Google Shape;7762;p17"/>
          <p:cNvSpPr txBox="1">
            <a:spLocks noGrp="1"/>
          </p:cNvSpPr>
          <p:nvPr>
            <p:ph type="subTitle" idx="13"/>
          </p:nvPr>
        </p:nvSpPr>
        <p:spPr>
          <a:xfrm>
            <a:off x="3434311" y="3347275"/>
            <a:ext cx="2286900" cy="11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63" name="Google Shape;7763;p17"/>
          <p:cNvSpPr txBox="1">
            <a:spLocks noGrp="1"/>
          </p:cNvSpPr>
          <p:nvPr>
            <p:ph type="subTitle" idx="14"/>
          </p:nvPr>
        </p:nvSpPr>
        <p:spPr>
          <a:xfrm>
            <a:off x="6142652" y="2994375"/>
            <a:ext cx="2286900" cy="4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64" name="Google Shape;7764;p17"/>
          <p:cNvSpPr txBox="1">
            <a:spLocks noGrp="1"/>
          </p:cNvSpPr>
          <p:nvPr>
            <p:ph type="subTitle" idx="15"/>
          </p:nvPr>
        </p:nvSpPr>
        <p:spPr>
          <a:xfrm>
            <a:off x="6142647" y="3347275"/>
            <a:ext cx="2286900" cy="11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7765" name="Google Shape;7765;p17"/>
          <p:cNvGrpSpPr/>
          <p:nvPr/>
        </p:nvGrpSpPr>
        <p:grpSpPr>
          <a:xfrm>
            <a:off x="4943255" y="4536578"/>
            <a:ext cx="3670362" cy="299119"/>
            <a:chOff x="4943255" y="4536578"/>
            <a:chExt cx="3670362" cy="299119"/>
          </a:xfrm>
        </p:grpSpPr>
        <p:grpSp>
          <p:nvGrpSpPr>
            <p:cNvPr id="7766" name="Google Shape;7766;p17"/>
            <p:cNvGrpSpPr/>
            <p:nvPr/>
          </p:nvGrpSpPr>
          <p:grpSpPr>
            <a:xfrm>
              <a:off x="4943255" y="4598729"/>
              <a:ext cx="208157" cy="236967"/>
              <a:chOff x="4943255" y="4598729"/>
              <a:chExt cx="208157" cy="236967"/>
            </a:xfrm>
          </p:grpSpPr>
          <p:sp>
            <p:nvSpPr>
              <p:cNvPr id="7767" name="Google Shape;7767;p17"/>
              <p:cNvSpPr/>
              <p:nvPr/>
            </p:nvSpPr>
            <p:spPr>
              <a:xfrm>
                <a:off x="4943255" y="4598729"/>
                <a:ext cx="208157" cy="236967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2303" extrusionOk="0">
                    <a:moveTo>
                      <a:pt x="394" y="1460"/>
                    </a:moveTo>
                    <a:cubicBezTo>
                      <a:pt x="1" y="562"/>
                      <a:pt x="1292" y="0"/>
                      <a:pt x="1686" y="843"/>
                    </a:cubicBezTo>
                    <a:cubicBezTo>
                      <a:pt x="2023" y="1741"/>
                      <a:pt x="731" y="2303"/>
                      <a:pt x="394" y="14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68" name="Google Shape;7768;p17"/>
              <p:cNvSpPr/>
              <p:nvPr/>
            </p:nvSpPr>
            <p:spPr>
              <a:xfrm>
                <a:off x="4983693" y="4650692"/>
                <a:ext cx="127281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237" extrusionOk="0">
                    <a:moveTo>
                      <a:pt x="169" y="843"/>
                    </a:moveTo>
                    <a:cubicBezTo>
                      <a:pt x="1" y="562"/>
                      <a:pt x="169" y="281"/>
                      <a:pt x="394" y="169"/>
                    </a:cubicBezTo>
                    <a:cubicBezTo>
                      <a:pt x="843" y="1"/>
                      <a:pt x="1236" y="394"/>
                      <a:pt x="1068" y="787"/>
                    </a:cubicBezTo>
                    <a:cubicBezTo>
                      <a:pt x="956" y="1236"/>
                      <a:pt x="338" y="1236"/>
                      <a:pt x="169" y="84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69" name="Google Shape;7769;p17"/>
              <p:cNvSpPr/>
              <p:nvPr/>
            </p:nvSpPr>
            <p:spPr>
              <a:xfrm>
                <a:off x="4989455" y="4656454"/>
                <a:ext cx="127281" cy="121519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181" extrusionOk="0">
                    <a:moveTo>
                      <a:pt x="113" y="787"/>
                    </a:moveTo>
                    <a:cubicBezTo>
                      <a:pt x="1" y="619"/>
                      <a:pt x="57" y="450"/>
                      <a:pt x="169" y="282"/>
                    </a:cubicBezTo>
                    <a:cubicBezTo>
                      <a:pt x="169" y="225"/>
                      <a:pt x="226" y="225"/>
                      <a:pt x="282" y="225"/>
                    </a:cubicBezTo>
                    <a:cubicBezTo>
                      <a:pt x="787" y="1"/>
                      <a:pt x="1237" y="506"/>
                      <a:pt x="900" y="956"/>
                    </a:cubicBezTo>
                    <a:cubicBezTo>
                      <a:pt x="900" y="1012"/>
                      <a:pt x="843" y="1012"/>
                      <a:pt x="787" y="1068"/>
                    </a:cubicBezTo>
                    <a:cubicBezTo>
                      <a:pt x="506" y="1180"/>
                      <a:pt x="169" y="1068"/>
                      <a:pt x="57" y="787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70" name="Google Shape;7770;p17"/>
              <p:cNvSpPr/>
              <p:nvPr/>
            </p:nvSpPr>
            <p:spPr>
              <a:xfrm>
                <a:off x="5001082" y="4685368"/>
                <a:ext cx="80978" cy="69454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75" extrusionOk="0">
                    <a:moveTo>
                      <a:pt x="450" y="618"/>
                    </a:moveTo>
                    <a:cubicBezTo>
                      <a:pt x="113" y="618"/>
                      <a:pt x="0" y="225"/>
                      <a:pt x="225" y="1"/>
                    </a:cubicBezTo>
                    <a:cubicBezTo>
                      <a:pt x="169" y="57"/>
                      <a:pt x="169" y="113"/>
                      <a:pt x="169" y="169"/>
                    </a:cubicBezTo>
                    <a:cubicBezTo>
                      <a:pt x="113" y="338"/>
                      <a:pt x="281" y="562"/>
                      <a:pt x="506" y="562"/>
                    </a:cubicBezTo>
                    <a:cubicBezTo>
                      <a:pt x="562" y="562"/>
                      <a:pt x="674" y="562"/>
                      <a:pt x="787" y="450"/>
                    </a:cubicBezTo>
                    <a:cubicBezTo>
                      <a:pt x="730" y="562"/>
                      <a:pt x="562" y="675"/>
                      <a:pt x="450" y="61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771" name="Google Shape;7771;p17"/>
            <p:cNvGrpSpPr/>
            <p:nvPr/>
          </p:nvGrpSpPr>
          <p:grpSpPr>
            <a:xfrm flipH="1">
              <a:off x="7898313" y="4693118"/>
              <a:ext cx="356261" cy="81650"/>
              <a:chOff x="1962943" y="5517637"/>
              <a:chExt cx="356261" cy="81650"/>
            </a:xfrm>
          </p:grpSpPr>
          <p:sp>
            <p:nvSpPr>
              <p:cNvPr id="7772" name="Google Shape;7772;p17"/>
              <p:cNvSpPr/>
              <p:nvPr/>
            </p:nvSpPr>
            <p:spPr>
              <a:xfrm>
                <a:off x="1985205" y="5517637"/>
                <a:ext cx="70552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1068" h="1236" extrusionOk="0">
                    <a:moveTo>
                      <a:pt x="57" y="1236"/>
                    </a:moveTo>
                    <a:lnTo>
                      <a:pt x="0" y="0"/>
                    </a:lnTo>
                    <a:lnTo>
                      <a:pt x="1068" y="0"/>
                    </a:lnTo>
                    <a:lnTo>
                      <a:pt x="1068" y="123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73" name="Google Shape;7773;p17"/>
              <p:cNvSpPr/>
              <p:nvPr/>
            </p:nvSpPr>
            <p:spPr>
              <a:xfrm>
                <a:off x="2055690" y="5517637"/>
                <a:ext cx="263513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1236" extrusionOk="0">
                    <a:moveTo>
                      <a:pt x="1" y="1236"/>
                    </a:moveTo>
                    <a:lnTo>
                      <a:pt x="1" y="0"/>
                    </a:lnTo>
                    <a:lnTo>
                      <a:pt x="3988" y="0"/>
                    </a:lnTo>
                    <a:lnTo>
                      <a:pt x="3988" y="12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74" name="Google Shape;7774;p17"/>
              <p:cNvSpPr/>
              <p:nvPr/>
            </p:nvSpPr>
            <p:spPr>
              <a:xfrm>
                <a:off x="1962943" y="5517637"/>
                <a:ext cx="26028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6" extrusionOk="0">
                    <a:moveTo>
                      <a:pt x="0" y="1236"/>
                    </a:moveTo>
                    <a:lnTo>
                      <a:pt x="0" y="0"/>
                    </a:lnTo>
                    <a:lnTo>
                      <a:pt x="337" y="0"/>
                    </a:lnTo>
                    <a:lnTo>
                      <a:pt x="394" y="12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75" name="Google Shape;7775;p17"/>
              <p:cNvSpPr/>
              <p:nvPr/>
            </p:nvSpPr>
            <p:spPr>
              <a:xfrm>
                <a:off x="2055690" y="5580723"/>
                <a:ext cx="263513" cy="18563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281" extrusionOk="0">
                    <a:moveTo>
                      <a:pt x="3988" y="0"/>
                    </a:moveTo>
                    <a:lnTo>
                      <a:pt x="3988" y="281"/>
                    </a:lnTo>
                    <a:lnTo>
                      <a:pt x="1" y="28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76" name="Google Shape;7776;p17"/>
              <p:cNvSpPr/>
              <p:nvPr/>
            </p:nvSpPr>
            <p:spPr>
              <a:xfrm>
                <a:off x="1962943" y="5580723"/>
                <a:ext cx="26028" cy="18563"/>
              </a:xfrm>
              <a:custGeom>
                <a:avLst/>
                <a:gdLst/>
                <a:ahLst/>
                <a:cxnLst/>
                <a:rect l="l" t="t" r="r" b="b"/>
                <a:pathLst>
                  <a:path w="394" h="281" extrusionOk="0">
                    <a:moveTo>
                      <a:pt x="394" y="0"/>
                    </a:moveTo>
                    <a:lnTo>
                      <a:pt x="394" y="281"/>
                    </a:lnTo>
                    <a:lnTo>
                      <a:pt x="0" y="2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777" name="Google Shape;7777;p17"/>
            <p:cNvGrpSpPr/>
            <p:nvPr/>
          </p:nvGrpSpPr>
          <p:grpSpPr>
            <a:xfrm flipH="1">
              <a:off x="8361267" y="4536578"/>
              <a:ext cx="252349" cy="252349"/>
              <a:chOff x="1647575" y="5358103"/>
              <a:chExt cx="252349" cy="252349"/>
            </a:xfrm>
          </p:grpSpPr>
          <p:sp>
            <p:nvSpPr>
              <p:cNvPr id="7778" name="Google Shape;7778;p17"/>
              <p:cNvSpPr/>
              <p:nvPr/>
            </p:nvSpPr>
            <p:spPr>
              <a:xfrm>
                <a:off x="1647575" y="5358103"/>
                <a:ext cx="252349" cy="25234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3707" y="2303"/>
                    </a:moveTo>
                    <a:cubicBezTo>
                      <a:pt x="3820" y="899"/>
                      <a:pt x="2247" y="0"/>
                      <a:pt x="1124" y="899"/>
                    </a:cubicBezTo>
                    <a:cubicBezTo>
                      <a:pt x="0" y="1741"/>
                      <a:pt x="506" y="3539"/>
                      <a:pt x="1910" y="3707"/>
                    </a:cubicBezTo>
                    <a:cubicBezTo>
                      <a:pt x="2809" y="3819"/>
                      <a:pt x="3595" y="3145"/>
                      <a:pt x="3707" y="23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79" name="Google Shape;7779;p17"/>
              <p:cNvSpPr/>
              <p:nvPr/>
            </p:nvSpPr>
            <p:spPr>
              <a:xfrm>
                <a:off x="1695798" y="5428588"/>
                <a:ext cx="163300" cy="141038"/>
              </a:xfrm>
              <a:custGeom>
                <a:avLst/>
                <a:gdLst/>
                <a:ahLst/>
                <a:cxnLst/>
                <a:rect l="l" t="t" r="r" b="b"/>
                <a:pathLst>
                  <a:path w="2472" h="2135" extrusionOk="0">
                    <a:moveTo>
                      <a:pt x="2416" y="1180"/>
                    </a:moveTo>
                    <a:cubicBezTo>
                      <a:pt x="2472" y="562"/>
                      <a:pt x="2079" y="57"/>
                      <a:pt x="1461" y="0"/>
                    </a:cubicBezTo>
                    <a:lnTo>
                      <a:pt x="1405" y="0"/>
                    </a:lnTo>
                    <a:cubicBezTo>
                      <a:pt x="1" y="0"/>
                      <a:pt x="1" y="2135"/>
                      <a:pt x="1405" y="2135"/>
                    </a:cubicBezTo>
                    <a:lnTo>
                      <a:pt x="1461" y="2135"/>
                    </a:lnTo>
                    <a:cubicBezTo>
                      <a:pt x="1966" y="2022"/>
                      <a:pt x="2360" y="1685"/>
                      <a:pt x="2416" y="1180"/>
                    </a:cubicBezTo>
                    <a:close/>
                  </a:path>
                </a:pathLst>
              </a:custGeom>
              <a:solidFill>
                <a:srgbClr val="EFF0F1">
                  <a:alpha val="41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80" name="Google Shape;7780;p17"/>
              <p:cNvSpPr/>
              <p:nvPr/>
            </p:nvSpPr>
            <p:spPr>
              <a:xfrm>
                <a:off x="1740322" y="5450850"/>
                <a:ext cx="85416" cy="85416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93" extrusionOk="0">
                    <a:moveTo>
                      <a:pt x="1236" y="787"/>
                    </a:moveTo>
                    <a:cubicBezTo>
                      <a:pt x="1292" y="281"/>
                      <a:pt x="731" y="0"/>
                      <a:pt x="394" y="281"/>
                    </a:cubicBezTo>
                    <a:cubicBezTo>
                      <a:pt x="1" y="618"/>
                      <a:pt x="169" y="1180"/>
                      <a:pt x="675" y="1236"/>
                    </a:cubicBezTo>
                    <a:cubicBezTo>
                      <a:pt x="955" y="1292"/>
                      <a:pt x="1180" y="1068"/>
                      <a:pt x="1236" y="78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81" name="Google Shape;7781;p17"/>
              <p:cNvSpPr/>
              <p:nvPr/>
            </p:nvSpPr>
            <p:spPr>
              <a:xfrm>
                <a:off x="1758885" y="5495374"/>
                <a:ext cx="22328" cy="22328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38" extrusionOk="0">
                    <a:moveTo>
                      <a:pt x="337" y="169"/>
                    </a:moveTo>
                    <a:cubicBezTo>
                      <a:pt x="337" y="113"/>
                      <a:pt x="281" y="0"/>
                      <a:pt x="225" y="0"/>
                    </a:cubicBezTo>
                    <a:cubicBezTo>
                      <a:pt x="113" y="0"/>
                      <a:pt x="57" y="57"/>
                      <a:pt x="57" y="169"/>
                    </a:cubicBezTo>
                    <a:cubicBezTo>
                      <a:pt x="0" y="225"/>
                      <a:pt x="57" y="337"/>
                      <a:pt x="169" y="337"/>
                    </a:cubicBezTo>
                    <a:cubicBezTo>
                      <a:pt x="281" y="337"/>
                      <a:pt x="337" y="281"/>
                      <a:pt x="337" y="16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_1_1_1_1">
    <p:bg>
      <p:bgPr>
        <a:gradFill>
          <a:gsLst>
            <a:gs pos="0">
              <a:schemeClr val="dk1"/>
            </a:gs>
            <a:gs pos="44000">
              <a:schemeClr val="accent6"/>
            </a:gs>
            <a:gs pos="100000">
              <a:schemeClr val="accent6"/>
            </a:gs>
          </a:gsLst>
          <a:lin ang="13500032" scaled="0"/>
        </a:gradFill>
        <a:effectLst/>
      </p:bgPr>
    </p:bg>
    <p:spTree>
      <p:nvGrpSpPr>
        <p:cNvPr id="1" name="Shape 8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91" name="Google Shape;8791;p20"/>
          <p:cNvGrpSpPr/>
          <p:nvPr/>
        </p:nvGrpSpPr>
        <p:grpSpPr>
          <a:xfrm>
            <a:off x="-82849" y="2670990"/>
            <a:ext cx="9363767" cy="2555558"/>
            <a:chOff x="1851250" y="1720850"/>
            <a:chExt cx="3539775" cy="966075"/>
          </a:xfrm>
        </p:grpSpPr>
        <p:sp>
          <p:nvSpPr>
            <p:cNvPr id="8792" name="Google Shape;8792;p20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93" name="Google Shape;8793;p20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94" name="Google Shape;8794;p20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95" name="Google Shape;8795;p20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96" name="Google Shape;8796;p20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97" name="Google Shape;8797;p20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98" name="Google Shape;8798;p20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99" name="Google Shape;8799;p20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0" name="Google Shape;8800;p20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1" name="Google Shape;8801;p20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2" name="Google Shape;8802;p20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3" name="Google Shape;8803;p20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4" name="Google Shape;8804;p20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5" name="Google Shape;8805;p20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6" name="Google Shape;8806;p20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7" name="Google Shape;8807;p20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8" name="Google Shape;8808;p20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9" name="Google Shape;8809;p20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0" name="Google Shape;8810;p20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1" name="Google Shape;8811;p20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2" name="Google Shape;8812;p20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3" name="Google Shape;8813;p20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4" name="Google Shape;8814;p20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5" name="Google Shape;8815;p20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6" name="Google Shape;8816;p20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7" name="Google Shape;8817;p20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8" name="Google Shape;8818;p20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9" name="Google Shape;8819;p20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0" name="Google Shape;8820;p20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1" name="Google Shape;8821;p20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2" name="Google Shape;8822;p20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3" name="Google Shape;8823;p20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4" name="Google Shape;8824;p20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5" name="Google Shape;8825;p20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6" name="Google Shape;8826;p20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7" name="Google Shape;8827;p20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8" name="Google Shape;8828;p20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9" name="Google Shape;8829;p20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0" name="Google Shape;8830;p20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1" name="Google Shape;8831;p20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2" name="Google Shape;8832;p20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3" name="Google Shape;8833;p20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4" name="Google Shape;8834;p20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5" name="Google Shape;8835;p20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6" name="Google Shape;8836;p20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7" name="Google Shape;8837;p20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8" name="Google Shape;8838;p20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9" name="Google Shape;8839;p20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0" name="Google Shape;8840;p20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1" name="Google Shape;8841;p20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2" name="Google Shape;8842;p20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3" name="Google Shape;8843;p20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4" name="Google Shape;8844;p20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5" name="Google Shape;8845;p20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6" name="Google Shape;8846;p20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7" name="Google Shape;8847;p20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8" name="Google Shape;8848;p20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9" name="Google Shape;8849;p20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0" name="Google Shape;8850;p20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1" name="Google Shape;8851;p20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2" name="Google Shape;8852;p20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3" name="Google Shape;8853;p20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4" name="Google Shape;8854;p20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5" name="Google Shape;8855;p20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6" name="Google Shape;8856;p20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7" name="Google Shape;8857;p20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8" name="Google Shape;8858;p20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9" name="Google Shape;8859;p20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0" name="Google Shape;8860;p20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1" name="Google Shape;8861;p20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2" name="Google Shape;8862;p20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3" name="Google Shape;8863;p20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4" name="Google Shape;8864;p20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5" name="Google Shape;8865;p20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6" name="Google Shape;8866;p20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7" name="Google Shape;8867;p20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8" name="Google Shape;8868;p20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9" name="Google Shape;8869;p20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0" name="Google Shape;8870;p20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1" name="Google Shape;8871;p20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2" name="Google Shape;8872;p20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3" name="Google Shape;8873;p20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4" name="Google Shape;8874;p20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5" name="Google Shape;8875;p20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6" name="Google Shape;8876;p20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7" name="Google Shape;8877;p20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8" name="Google Shape;8878;p20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9" name="Google Shape;8879;p20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0" name="Google Shape;8880;p20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1" name="Google Shape;8881;p20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2" name="Google Shape;8882;p20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3" name="Google Shape;8883;p20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4" name="Google Shape;8884;p20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5" name="Google Shape;8885;p20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6" name="Google Shape;8886;p20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7" name="Google Shape;8887;p20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8" name="Google Shape;8888;p20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9" name="Google Shape;8889;p20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0" name="Google Shape;8890;p20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1" name="Google Shape;8891;p20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2" name="Google Shape;8892;p20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3" name="Google Shape;8893;p20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4" name="Google Shape;8894;p20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5" name="Google Shape;8895;p20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6" name="Google Shape;8896;p20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7" name="Google Shape;8897;p20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8" name="Google Shape;8898;p20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9" name="Google Shape;8899;p20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0" name="Google Shape;8900;p20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1" name="Google Shape;8901;p20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2" name="Google Shape;8902;p20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3" name="Google Shape;8903;p20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4" name="Google Shape;8904;p20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5" name="Google Shape;8905;p20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6" name="Google Shape;8906;p20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7" name="Google Shape;8907;p20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8" name="Google Shape;8908;p20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9" name="Google Shape;8909;p20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0" name="Google Shape;8910;p20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1" name="Google Shape;8911;p20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2" name="Google Shape;8912;p20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3" name="Google Shape;8913;p20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4" name="Google Shape;8914;p20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5" name="Google Shape;8915;p20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6" name="Google Shape;8916;p20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7" name="Google Shape;8917;p20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8" name="Google Shape;8918;p20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9" name="Google Shape;8919;p20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0" name="Google Shape;8920;p20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1" name="Google Shape;8921;p20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2" name="Google Shape;8922;p20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3" name="Google Shape;8923;p20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4" name="Google Shape;8924;p20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5" name="Google Shape;8925;p20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6" name="Google Shape;8926;p20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7" name="Google Shape;8927;p20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8" name="Google Shape;8928;p20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9" name="Google Shape;8929;p20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0" name="Google Shape;8930;p20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1" name="Google Shape;8931;p20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2" name="Google Shape;8932;p20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3" name="Google Shape;8933;p20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4" name="Google Shape;8934;p20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5" name="Google Shape;8935;p20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6" name="Google Shape;8936;p20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7" name="Google Shape;8937;p20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8" name="Google Shape;8938;p20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9" name="Google Shape;8939;p20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0" name="Google Shape;8940;p20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1" name="Google Shape;8941;p20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2" name="Google Shape;8942;p20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3" name="Google Shape;8943;p20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4" name="Google Shape;8944;p20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5" name="Google Shape;8945;p20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6" name="Google Shape;8946;p20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7" name="Google Shape;8947;p20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8" name="Google Shape;8948;p20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9" name="Google Shape;8949;p20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0" name="Google Shape;8950;p20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1" name="Google Shape;8951;p20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2" name="Google Shape;8952;p20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3" name="Google Shape;8953;p20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4" name="Google Shape;8954;p20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5" name="Google Shape;8955;p20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6" name="Google Shape;8956;p20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7" name="Google Shape;8957;p20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8" name="Google Shape;8958;p20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9" name="Google Shape;8959;p20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0" name="Google Shape;8960;p20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1" name="Google Shape;8961;p20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2" name="Google Shape;8962;p20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3" name="Google Shape;8963;p20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4" name="Google Shape;8964;p20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5" name="Google Shape;8965;p20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6" name="Google Shape;8966;p20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7" name="Google Shape;8967;p20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8" name="Google Shape;8968;p20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9" name="Google Shape;8969;p20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0" name="Google Shape;8970;p20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1" name="Google Shape;8971;p20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2" name="Google Shape;8972;p20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3" name="Google Shape;8973;p20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4" name="Google Shape;8974;p20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5" name="Google Shape;8975;p20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6" name="Google Shape;8976;p20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7" name="Google Shape;8977;p20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8" name="Google Shape;8978;p20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9" name="Google Shape;8979;p20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0" name="Google Shape;8980;p20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1" name="Google Shape;8981;p20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2" name="Google Shape;8982;p20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3" name="Google Shape;8983;p20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4" name="Google Shape;8984;p20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5" name="Google Shape;8985;p20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6" name="Google Shape;8986;p20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7" name="Google Shape;8987;p20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8" name="Google Shape;8988;p20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9" name="Google Shape;8989;p20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0" name="Google Shape;8990;p20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1" name="Google Shape;8991;p20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2" name="Google Shape;8992;p20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3" name="Google Shape;8993;p20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4" name="Google Shape;8994;p20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5" name="Google Shape;8995;p20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6" name="Google Shape;8996;p20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7" name="Google Shape;8997;p20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8" name="Google Shape;8998;p20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9" name="Google Shape;8999;p20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0" name="Google Shape;9000;p20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1" name="Google Shape;9001;p20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2" name="Google Shape;9002;p20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3" name="Google Shape;9003;p20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4" name="Google Shape;9004;p20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5" name="Google Shape;9005;p20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6" name="Google Shape;9006;p20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7" name="Google Shape;9007;p20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8" name="Google Shape;9008;p20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9" name="Google Shape;9009;p20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0" name="Google Shape;9010;p20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1" name="Google Shape;9011;p20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2" name="Google Shape;9012;p20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3" name="Google Shape;9013;p20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4" name="Google Shape;9014;p20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5" name="Google Shape;9015;p20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6" name="Google Shape;9016;p20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7" name="Google Shape;9017;p20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8" name="Google Shape;9018;p20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9" name="Google Shape;9019;p20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0" name="Google Shape;9020;p20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1" name="Google Shape;9021;p20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2" name="Google Shape;9022;p20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3" name="Google Shape;9023;p20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4" name="Google Shape;9024;p20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5" name="Google Shape;9025;p20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6" name="Google Shape;9026;p20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7" name="Google Shape;9027;p20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8" name="Google Shape;9028;p20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9" name="Google Shape;9029;p20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0" name="Google Shape;9030;p20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1" name="Google Shape;9031;p20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2" name="Google Shape;9032;p20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3" name="Google Shape;9033;p20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4" name="Google Shape;9034;p20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5" name="Google Shape;9035;p20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6" name="Google Shape;9036;p20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7" name="Google Shape;9037;p20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8" name="Google Shape;9038;p20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9" name="Google Shape;9039;p20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0" name="Google Shape;9040;p20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1" name="Google Shape;9041;p20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2" name="Google Shape;9042;p20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3" name="Google Shape;9043;p20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4" name="Google Shape;9044;p20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5" name="Google Shape;9045;p20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6" name="Google Shape;9046;p20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7" name="Google Shape;9047;p20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8" name="Google Shape;9048;p20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9" name="Google Shape;9049;p20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0" name="Google Shape;9050;p20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1" name="Google Shape;9051;p20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2" name="Google Shape;9052;p20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3" name="Google Shape;9053;p20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4" name="Google Shape;9054;p20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5" name="Google Shape;9055;p20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6" name="Google Shape;9056;p20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7" name="Google Shape;9057;p20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8" name="Google Shape;9058;p20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9" name="Google Shape;9059;p20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0" name="Google Shape;9060;p20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1" name="Google Shape;9061;p20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2" name="Google Shape;9062;p20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3" name="Google Shape;9063;p20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4" name="Google Shape;9064;p20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5" name="Google Shape;9065;p20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6" name="Google Shape;9066;p20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7" name="Google Shape;9067;p20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8" name="Google Shape;9068;p20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9" name="Google Shape;9069;p20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0" name="Google Shape;9070;p20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1" name="Google Shape;9071;p20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2" name="Google Shape;9072;p20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3" name="Google Shape;9073;p20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4" name="Google Shape;9074;p20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5" name="Google Shape;9075;p20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6" name="Google Shape;9076;p20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7" name="Google Shape;9077;p20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8" name="Google Shape;9078;p20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9" name="Google Shape;9079;p20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0" name="Google Shape;9080;p20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1" name="Google Shape;9081;p20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2" name="Google Shape;9082;p20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3" name="Google Shape;9083;p20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4" name="Google Shape;9084;p20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5" name="Google Shape;9085;p20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6" name="Google Shape;9086;p20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7" name="Google Shape;9087;p20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8" name="Google Shape;9088;p20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9" name="Google Shape;9089;p20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0" name="Google Shape;9090;p20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1" name="Google Shape;9091;p20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2" name="Google Shape;9092;p20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3" name="Google Shape;9093;p20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4" name="Google Shape;9094;p20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5" name="Google Shape;9095;p20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6" name="Google Shape;9096;p20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7" name="Google Shape;9097;p20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8" name="Google Shape;9098;p20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9" name="Google Shape;9099;p20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00" name="Google Shape;9100;p20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01" name="Google Shape;9101;p20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02" name="Google Shape;9102;p20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03" name="Google Shape;9103;p20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04" name="Google Shape;9104;p20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05" name="Google Shape;9105;p20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06" name="Google Shape;9106;p20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07" name="Google Shape;9107;p20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108" name="Google Shape;9108;p20"/>
          <p:cNvGrpSpPr/>
          <p:nvPr/>
        </p:nvGrpSpPr>
        <p:grpSpPr>
          <a:xfrm>
            <a:off x="41785" y="56"/>
            <a:ext cx="9143721" cy="2251922"/>
            <a:chOff x="-347225" y="-1310325"/>
            <a:chExt cx="7672194" cy="1889514"/>
          </a:xfrm>
        </p:grpSpPr>
        <p:sp>
          <p:nvSpPr>
            <p:cNvPr id="9109" name="Google Shape;9109;p20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10" name="Google Shape;9110;p20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11" name="Google Shape;9111;p20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12" name="Google Shape;9112;p20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13" name="Google Shape;9113;p20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14" name="Google Shape;9114;p20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15" name="Google Shape;9115;p20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16" name="Google Shape;9116;p20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17" name="Google Shape;9117;p20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18" name="Google Shape;9118;p20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19" name="Google Shape;9119;p20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20" name="Google Shape;9120;p20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21" name="Google Shape;9121;p20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22" name="Google Shape;9122;p20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23" name="Google Shape;9123;p20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24" name="Google Shape;9124;p20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25" name="Google Shape;9125;p20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26" name="Google Shape;9126;p20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27" name="Google Shape;9127;p20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28" name="Google Shape;9128;p20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29" name="Google Shape;9129;p20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30" name="Google Shape;9130;p20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31" name="Google Shape;9131;p20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32" name="Google Shape;9132;p20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33" name="Google Shape;9133;p20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34" name="Google Shape;9134;p20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35" name="Google Shape;9135;p20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36" name="Google Shape;9136;p20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37" name="Google Shape;9137;p20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38" name="Google Shape;9138;p20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39" name="Google Shape;9139;p20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40" name="Google Shape;9140;p20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41" name="Google Shape;9141;p20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42" name="Google Shape;9142;p20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43" name="Google Shape;9143;p20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44" name="Google Shape;9144;p20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45" name="Google Shape;9145;p20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46" name="Google Shape;9146;p20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47" name="Google Shape;9147;p20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48" name="Google Shape;9148;p20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49" name="Google Shape;9149;p20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50" name="Google Shape;9150;p20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51" name="Google Shape;9151;p20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52" name="Google Shape;9152;p20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53" name="Google Shape;9153;p20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54" name="Google Shape;9154;p20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55" name="Google Shape;9155;p20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56" name="Google Shape;9156;p20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57" name="Google Shape;9157;p20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58" name="Google Shape;9158;p20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59" name="Google Shape;9159;p20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60" name="Google Shape;9160;p20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61" name="Google Shape;9161;p20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62" name="Google Shape;9162;p20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63" name="Google Shape;9163;p20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64" name="Google Shape;9164;p20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65" name="Google Shape;9165;p20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66" name="Google Shape;9166;p20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67" name="Google Shape;9167;p20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68" name="Google Shape;9168;p20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69" name="Google Shape;9169;p20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70" name="Google Shape;9170;p20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71" name="Google Shape;9171;p20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72" name="Google Shape;9172;p20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73" name="Google Shape;9173;p20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74" name="Google Shape;9174;p20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75" name="Google Shape;9175;p20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76" name="Google Shape;9176;p20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77" name="Google Shape;9177;p20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78" name="Google Shape;9178;p20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79" name="Google Shape;9179;p20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80" name="Google Shape;9180;p20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81" name="Google Shape;9181;p20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82" name="Google Shape;9182;p20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83" name="Google Shape;9183;p20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84" name="Google Shape;9184;p20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85" name="Google Shape;9185;p20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86" name="Google Shape;9186;p20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87" name="Google Shape;9187;p20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88" name="Google Shape;9188;p20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89" name="Google Shape;9189;p20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0" name="Google Shape;9190;p20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1" name="Google Shape;9191;p20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2" name="Google Shape;9192;p20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3" name="Google Shape;9193;p20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4" name="Google Shape;9194;p20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5" name="Google Shape;9195;p20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6" name="Google Shape;9196;p20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7" name="Google Shape;9197;p20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8" name="Google Shape;9198;p20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9" name="Google Shape;9199;p20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0" name="Google Shape;9200;p20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1" name="Google Shape;9201;p20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2" name="Google Shape;9202;p20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3" name="Google Shape;9203;p20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4" name="Google Shape;9204;p20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5" name="Google Shape;9205;p20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6" name="Google Shape;9206;p20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7" name="Google Shape;9207;p20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8" name="Google Shape;9208;p20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9" name="Google Shape;9209;p20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0" name="Google Shape;9210;p20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1" name="Google Shape;9211;p20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2" name="Google Shape;9212;p20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3" name="Google Shape;9213;p20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4" name="Google Shape;9214;p20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5" name="Google Shape;9215;p20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6" name="Google Shape;9216;p20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7" name="Google Shape;9217;p20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8" name="Google Shape;9218;p20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9" name="Google Shape;9219;p20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0" name="Google Shape;9220;p20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1" name="Google Shape;9221;p20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2" name="Google Shape;9222;p20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3" name="Google Shape;9223;p20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4" name="Google Shape;9224;p20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5" name="Google Shape;9225;p20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6" name="Google Shape;9226;p20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7" name="Google Shape;9227;p20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8" name="Google Shape;9228;p20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9" name="Google Shape;9229;p20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0" name="Google Shape;9230;p20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1" name="Google Shape;9231;p20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2" name="Google Shape;9232;p20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3" name="Google Shape;9233;p20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4" name="Google Shape;9234;p20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5" name="Google Shape;9235;p20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6" name="Google Shape;9236;p20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7" name="Google Shape;9237;p20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8" name="Google Shape;9238;p20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9" name="Google Shape;9239;p20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240" name="Google Shape;9240;p20"/>
          <p:cNvGrpSpPr/>
          <p:nvPr/>
        </p:nvGrpSpPr>
        <p:grpSpPr>
          <a:xfrm>
            <a:off x="-31476" y="4719701"/>
            <a:ext cx="9206952" cy="461886"/>
            <a:chOff x="12" y="4706850"/>
            <a:chExt cx="9519181" cy="461886"/>
          </a:xfrm>
        </p:grpSpPr>
        <p:sp>
          <p:nvSpPr>
            <p:cNvPr id="9241" name="Google Shape;9241;p20"/>
            <p:cNvSpPr/>
            <p:nvPr/>
          </p:nvSpPr>
          <p:spPr>
            <a:xfrm>
              <a:off x="12" y="4900567"/>
              <a:ext cx="9493606" cy="235503"/>
            </a:xfrm>
            <a:custGeom>
              <a:avLst/>
              <a:gdLst/>
              <a:ahLst/>
              <a:cxnLst/>
              <a:rect l="l" t="t" r="r" b="b"/>
              <a:pathLst>
                <a:path w="140412" h="3483" extrusionOk="0">
                  <a:moveTo>
                    <a:pt x="0" y="0"/>
                  </a:moveTo>
                  <a:lnTo>
                    <a:pt x="0" y="3482"/>
                  </a:lnTo>
                  <a:lnTo>
                    <a:pt x="140411" y="3482"/>
                  </a:lnTo>
                  <a:lnTo>
                    <a:pt x="1404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9242" name="Google Shape;9242;p20"/>
            <p:cNvGrpSpPr/>
            <p:nvPr/>
          </p:nvGrpSpPr>
          <p:grpSpPr>
            <a:xfrm>
              <a:off x="1209078" y="4884373"/>
              <a:ext cx="258320" cy="284364"/>
              <a:chOff x="-95938" y="5196046"/>
              <a:chExt cx="289499" cy="318687"/>
            </a:xfrm>
          </p:grpSpPr>
          <p:sp>
            <p:nvSpPr>
              <p:cNvPr id="9243" name="Google Shape;9243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44" name="Google Shape;9244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45" name="Google Shape;9245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46" name="Google Shape;9246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47" name="Google Shape;9247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248" name="Google Shape;9248;p20"/>
            <p:cNvGrpSpPr/>
            <p:nvPr/>
          </p:nvGrpSpPr>
          <p:grpSpPr>
            <a:xfrm>
              <a:off x="500999" y="4884373"/>
              <a:ext cx="258320" cy="284364"/>
              <a:chOff x="-95938" y="5196046"/>
              <a:chExt cx="289499" cy="318687"/>
            </a:xfrm>
          </p:grpSpPr>
          <p:sp>
            <p:nvSpPr>
              <p:cNvPr id="9249" name="Google Shape;9249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50" name="Google Shape;9250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51" name="Google Shape;9251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52" name="Google Shape;9252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53" name="Google Shape;9253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9254" name="Google Shape;9254;p20"/>
            <p:cNvSpPr/>
            <p:nvPr/>
          </p:nvSpPr>
          <p:spPr>
            <a:xfrm>
              <a:off x="12" y="4706850"/>
              <a:ext cx="9493606" cy="193785"/>
            </a:xfrm>
            <a:custGeom>
              <a:avLst/>
              <a:gdLst/>
              <a:ahLst/>
              <a:cxnLst/>
              <a:rect l="l" t="t" r="r" b="b"/>
              <a:pathLst>
                <a:path w="140412" h="2866" extrusionOk="0">
                  <a:moveTo>
                    <a:pt x="140411" y="2191"/>
                  </a:moveTo>
                  <a:lnTo>
                    <a:pt x="136648" y="1"/>
                  </a:lnTo>
                  <a:lnTo>
                    <a:pt x="3089" y="1"/>
                  </a:lnTo>
                  <a:lnTo>
                    <a:pt x="0" y="2247"/>
                  </a:lnTo>
                  <a:lnTo>
                    <a:pt x="0" y="2865"/>
                  </a:lnTo>
                  <a:lnTo>
                    <a:pt x="140411" y="286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9255" name="Google Shape;9255;p20"/>
            <p:cNvGrpSpPr/>
            <p:nvPr/>
          </p:nvGrpSpPr>
          <p:grpSpPr>
            <a:xfrm>
              <a:off x="1917157" y="4884373"/>
              <a:ext cx="258320" cy="284364"/>
              <a:chOff x="-95938" y="5196046"/>
              <a:chExt cx="289499" cy="318687"/>
            </a:xfrm>
          </p:grpSpPr>
          <p:sp>
            <p:nvSpPr>
              <p:cNvPr id="9256" name="Google Shape;9256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57" name="Google Shape;9257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58" name="Google Shape;9258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59" name="Google Shape;9259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60" name="Google Shape;9260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261" name="Google Shape;9261;p20"/>
            <p:cNvGrpSpPr/>
            <p:nvPr/>
          </p:nvGrpSpPr>
          <p:grpSpPr>
            <a:xfrm>
              <a:off x="2625237" y="4884373"/>
              <a:ext cx="258320" cy="284364"/>
              <a:chOff x="-95938" y="5196046"/>
              <a:chExt cx="289499" cy="318687"/>
            </a:xfrm>
          </p:grpSpPr>
          <p:sp>
            <p:nvSpPr>
              <p:cNvPr id="9262" name="Google Shape;9262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63" name="Google Shape;9263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64" name="Google Shape;9264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65" name="Google Shape;9265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66" name="Google Shape;9266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267" name="Google Shape;9267;p20"/>
            <p:cNvGrpSpPr/>
            <p:nvPr/>
          </p:nvGrpSpPr>
          <p:grpSpPr>
            <a:xfrm>
              <a:off x="3333316" y="4884373"/>
              <a:ext cx="258320" cy="284364"/>
              <a:chOff x="-95938" y="5196046"/>
              <a:chExt cx="289499" cy="318687"/>
            </a:xfrm>
          </p:grpSpPr>
          <p:sp>
            <p:nvSpPr>
              <p:cNvPr id="9268" name="Google Shape;9268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69" name="Google Shape;9269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70" name="Google Shape;9270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71" name="Google Shape;9271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72" name="Google Shape;9272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273" name="Google Shape;9273;p20"/>
            <p:cNvGrpSpPr/>
            <p:nvPr/>
          </p:nvGrpSpPr>
          <p:grpSpPr>
            <a:xfrm>
              <a:off x="4041396" y="4884373"/>
              <a:ext cx="258320" cy="284364"/>
              <a:chOff x="-95938" y="5196046"/>
              <a:chExt cx="289499" cy="318687"/>
            </a:xfrm>
          </p:grpSpPr>
          <p:sp>
            <p:nvSpPr>
              <p:cNvPr id="9274" name="Google Shape;9274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75" name="Google Shape;9275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76" name="Google Shape;9276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77" name="Google Shape;9277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78" name="Google Shape;9278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279" name="Google Shape;9279;p20"/>
            <p:cNvGrpSpPr/>
            <p:nvPr/>
          </p:nvGrpSpPr>
          <p:grpSpPr>
            <a:xfrm>
              <a:off x="4749475" y="4884373"/>
              <a:ext cx="258320" cy="284364"/>
              <a:chOff x="-95938" y="5196046"/>
              <a:chExt cx="289499" cy="318687"/>
            </a:xfrm>
          </p:grpSpPr>
          <p:sp>
            <p:nvSpPr>
              <p:cNvPr id="9280" name="Google Shape;9280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81" name="Google Shape;9281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82" name="Google Shape;9282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83" name="Google Shape;9283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84" name="Google Shape;9284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285" name="Google Shape;9285;p20"/>
            <p:cNvGrpSpPr/>
            <p:nvPr/>
          </p:nvGrpSpPr>
          <p:grpSpPr>
            <a:xfrm>
              <a:off x="5457554" y="4884373"/>
              <a:ext cx="258320" cy="284364"/>
              <a:chOff x="-95938" y="5196046"/>
              <a:chExt cx="289499" cy="318687"/>
            </a:xfrm>
          </p:grpSpPr>
          <p:sp>
            <p:nvSpPr>
              <p:cNvPr id="9286" name="Google Shape;9286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87" name="Google Shape;9287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88" name="Google Shape;9288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89" name="Google Shape;9289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90" name="Google Shape;9290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291" name="Google Shape;9291;p20"/>
            <p:cNvGrpSpPr/>
            <p:nvPr/>
          </p:nvGrpSpPr>
          <p:grpSpPr>
            <a:xfrm>
              <a:off x="6165634" y="4884373"/>
              <a:ext cx="258320" cy="284364"/>
              <a:chOff x="-95938" y="5196046"/>
              <a:chExt cx="289499" cy="318687"/>
            </a:xfrm>
          </p:grpSpPr>
          <p:sp>
            <p:nvSpPr>
              <p:cNvPr id="9292" name="Google Shape;9292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93" name="Google Shape;9293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94" name="Google Shape;9294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95" name="Google Shape;9295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96" name="Google Shape;9296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297" name="Google Shape;9297;p20"/>
            <p:cNvGrpSpPr/>
            <p:nvPr/>
          </p:nvGrpSpPr>
          <p:grpSpPr>
            <a:xfrm>
              <a:off x="6873713" y="4884373"/>
              <a:ext cx="258320" cy="284364"/>
              <a:chOff x="-95938" y="5196046"/>
              <a:chExt cx="289499" cy="318687"/>
            </a:xfrm>
          </p:grpSpPr>
          <p:sp>
            <p:nvSpPr>
              <p:cNvPr id="9298" name="Google Shape;9298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99" name="Google Shape;9299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00" name="Google Shape;9300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01" name="Google Shape;9301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02" name="Google Shape;9302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303" name="Google Shape;9303;p20"/>
            <p:cNvGrpSpPr/>
            <p:nvPr/>
          </p:nvGrpSpPr>
          <p:grpSpPr>
            <a:xfrm>
              <a:off x="7581793" y="4884373"/>
              <a:ext cx="258320" cy="284364"/>
              <a:chOff x="-95938" y="5196046"/>
              <a:chExt cx="289499" cy="318687"/>
            </a:xfrm>
          </p:grpSpPr>
          <p:sp>
            <p:nvSpPr>
              <p:cNvPr id="9304" name="Google Shape;9304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05" name="Google Shape;9305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06" name="Google Shape;9306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07" name="Google Shape;9307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08" name="Google Shape;9308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309" name="Google Shape;9309;p20"/>
            <p:cNvGrpSpPr/>
            <p:nvPr/>
          </p:nvGrpSpPr>
          <p:grpSpPr>
            <a:xfrm>
              <a:off x="8289872" y="4884373"/>
              <a:ext cx="258320" cy="284364"/>
              <a:chOff x="-95938" y="5196046"/>
              <a:chExt cx="289499" cy="318687"/>
            </a:xfrm>
          </p:grpSpPr>
          <p:sp>
            <p:nvSpPr>
              <p:cNvPr id="9310" name="Google Shape;9310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11" name="Google Shape;9311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12" name="Google Shape;9312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13" name="Google Shape;9313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14" name="Google Shape;9314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315" name="Google Shape;9315;p20"/>
            <p:cNvGrpSpPr/>
            <p:nvPr/>
          </p:nvGrpSpPr>
          <p:grpSpPr>
            <a:xfrm>
              <a:off x="8997951" y="4884373"/>
              <a:ext cx="258320" cy="284364"/>
              <a:chOff x="-95938" y="5196046"/>
              <a:chExt cx="289499" cy="318687"/>
            </a:xfrm>
          </p:grpSpPr>
          <p:sp>
            <p:nvSpPr>
              <p:cNvPr id="9316" name="Google Shape;9316;p20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17" name="Google Shape;9317;p20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18" name="Google Shape;9318;p20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19" name="Google Shape;9319;p20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20" name="Google Shape;9320;p20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9321" name="Google Shape;9321;p20"/>
            <p:cNvSpPr/>
            <p:nvPr/>
          </p:nvSpPr>
          <p:spPr>
            <a:xfrm>
              <a:off x="12" y="4896780"/>
              <a:ext cx="9519181" cy="79786"/>
            </a:xfrm>
            <a:custGeom>
              <a:avLst/>
              <a:gdLst/>
              <a:ahLst/>
              <a:cxnLst/>
              <a:rect l="l" t="t" r="r" b="b"/>
              <a:pathLst>
                <a:path w="122327" h="1180" extrusionOk="0">
                  <a:moveTo>
                    <a:pt x="122045" y="0"/>
                  </a:moveTo>
                  <a:lnTo>
                    <a:pt x="0" y="56"/>
                  </a:lnTo>
                  <a:lnTo>
                    <a:pt x="0" y="1179"/>
                  </a:lnTo>
                  <a:lnTo>
                    <a:pt x="122326" y="11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9322" name="Google Shape;9322;p20"/>
          <p:cNvSpPr txBox="1">
            <a:spLocks noGrp="1"/>
          </p:cNvSpPr>
          <p:nvPr>
            <p:ph type="title"/>
          </p:nvPr>
        </p:nvSpPr>
        <p:spPr>
          <a:xfrm>
            <a:off x="714675" y="794075"/>
            <a:ext cx="4238400" cy="1113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323" name="Google Shape;9323;p20"/>
          <p:cNvSpPr txBox="1">
            <a:spLocks noGrp="1"/>
          </p:cNvSpPr>
          <p:nvPr>
            <p:ph type="body" idx="1"/>
          </p:nvPr>
        </p:nvSpPr>
        <p:spPr>
          <a:xfrm>
            <a:off x="714675" y="1980025"/>
            <a:ext cx="4238400" cy="2293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9pPr>
          </a:lstStyle>
          <a:p/>
        </p:txBody>
      </p:sp>
      <p:grpSp>
        <p:nvGrpSpPr>
          <p:cNvPr id="9324" name="Google Shape;9324;p20"/>
          <p:cNvGrpSpPr/>
          <p:nvPr/>
        </p:nvGrpSpPr>
        <p:grpSpPr>
          <a:xfrm>
            <a:off x="1130250" y="4598729"/>
            <a:ext cx="208157" cy="236967"/>
            <a:chOff x="1130250" y="4598729"/>
            <a:chExt cx="208157" cy="236967"/>
          </a:xfrm>
        </p:grpSpPr>
        <p:sp>
          <p:nvSpPr>
            <p:cNvPr id="9325" name="Google Shape;9325;p20"/>
            <p:cNvSpPr/>
            <p:nvPr/>
          </p:nvSpPr>
          <p:spPr>
            <a:xfrm>
              <a:off x="1130250" y="4598729"/>
              <a:ext cx="208157" cy="236967"/>
            </a:xfrm>
            <a:custGeom>
              <a:avLst/>
              <a:gdLst/>
              <a:ahLst/>
              <a:cxnLst/>
              <a:rect l="l" t="t" r="r" b="b"/>
              <a:pathLst>
                <a:path w="2023" h="2303" extrusionOk="0">
                  <a:moveTo>
                    <a:pt x="394" y="1460"/>
                  </a:moveTo>
                  <a:cubicBezTo>
                    <a:pt x="1" y="562"/>
                    <a:pt x="1292" y="0"/>
                    <a:pt x="1686" y="843"/>
                  </a:cubicBezTo>
                  <a:cubicBezTo>
                    <a:pt x="2023" y="1741"/>
                    <a:pt x="731" y="2303"/>
                    <a:pt x="394" y="146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6" name="Google Shape;9326;p20"/>
            <p:cNvSpPr/>
            <p:nvPr/>
          </p:nvSpPr>
          <p:spPr>
            <a:xfrm>
              <a:off x="1170688" y="4650692"/>
              <a:ext cx="127281" cy="127281"/>
            </a:xfrm>
            <a:custGeom>
              <a:avLst/>
              <a:gdLst/>
              <a:ahLst/>
              <a:cxnLst/>
              <a:rect l="l" t="t" r="r" b="b"/>
              <a:pathLst>
                <a:path w="1237" h="1237" extrusionOk="0">
                  <a:moveTo>
                    <a:pt x="169" y="843"/>
                  </a:moveTo>
                  <a:cubicBezTo>
                    <a:pt x="1" y="562"/>
                    <a:pt x="169" y="281"/>
                    <a:pt x="394" y="169"/>
                  </a:cubicBezTo>
                  <a:cubicBezTo>
                    <a:pt x="843" y="1"/>
                    <a:pt x="1236" y="394"/>
                    <a:pt x="1068" y="787"/>
                  </a:cubicBezTo>
                  <a:cubicBezTo>
                    <a:pt x="956" y="1236"/>
                    <a:pt x="338" y="1236"/>
                    <a:pt x="169" y="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7" name="Google Shape;9327;p20"/>
            <p:cNvSpPr/>
            <p:nvPr/>
          </p:nvSpPr>
          <p:spPr>
            <a:xfrm>
              <a:off x="1176450" y="4656454"/>
              <a:ext cx="127281" cy="121519"/>
            </a:xfrm>
            <a:custGeom>
              <a:avLst/>
              <a:gdLst/>
              <a:ahLst/>
              <a:cxnLst/>
              <a:rect l="l" t="t" r="r" b="b"/>
              <a:pathLst>
                <a:path w="1237" h="1181" extrusionOk="0">
                  <a:moveTo>
                    <a:pt x="113" y="787"/>
                  </a:moveTo>
                  <a:cubicBezTo>
                    <a:pt x="1" y="619"/>
                    <a:pt x="57" y="450"/>
                    <a:pt x="169" y="282"/>
                  </a:cubicBezTo>
                  <a:cubicBezTo>
                    <a:pt x="169" y="225"/>
                    <a:pt x="226" y="225"/>
                    <a:pt x="282" y="225"/>
                  </a:cubicBezTo>
                  <a:cubicBezTo>
                    <a:pt x="787" y="1"/>
                    <a:pt x="1237" y="506"/>
                    <a:pt x="900" y="956"/>
                  </a:cubicBezTo>
                  <a:cubicBezTo>
                    <a:pt x="900" y="1012"/>
                    <a:pt x="843" y="1012"/>
                    <a:pt x="787" y="1068"/>
                  </a:cubicBezTo>
                  <a:cubicBezTo>
                    <a:pt x="506" y="1180"/>
                    <a:pt x="169" y="1068"/>
                    <a:pt x="57" y="787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8" name="Google Shape;9328;p20"/>
            <p:cNvSpPr/>
            <p:nvPr/>
          </p:nvSpPr>
          <p:spPr>
            <a:xfrm>
              <a:off x="1188078" y="4685368"/>
              <a:ext cx="80978" cy="69454"/>
            </a:xfrm>
            <a:custGeom>
              <a:avLst/>
              <a:gdLst/>
              <a:ahLst/>
              <a:cxnLst/>
              <a:rect l="l" t="t" r="r" b="b"/>
              <a:pathLst>
                <a:path w="787" h="675" extrusionOk="0">
                  <a:moveTo>
                    <a:pt x="450" y="618"/>
                  </a:moveTo>
                  <a:cubicBezTo>
                    <a:pt x="113" y="618"/>
                    <a:pt x="0" y="225"/>
                    <a:pt x="225" y="1"/>
                  </a:cubicBezTo>
                  <a:cubicBezTo>
                    <a:pt x="169" y="57"/>
                    <a:pt x="169" y="113"/>
                    <a:pt x="169" y="169"/>
                  </a:cubicBezTo>
                  <a:cubicBezTo>
                    <a:pt x="113" y="338"/>
                    <a:pt x="281" y="562"/>
                    <a:pt x="506" y="562"/>
                  </a:cubicBezTo>
                  <a:cubicBezTo>
                    <a:pt x="562" y="562"/>
                    <a:pt x="674" y="562"/>
                    <a:pt x="787" y="450"/>
                  </a:cubicBezTo>
                  <a:cubicBezTo>
                    <a:pt x="730" y="562"/>
                    <a:pt x="562" y="675"/>
                    <a:pt x="450" y="61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329" name="Google Shape;9329;p20"/>
          <p:cNvGrpSpPr/>
          <p:nvPr/>
        </p:nvGrpSpPr>
        <p:grpSpPr>
          <a:xfrm flipH="1">
            <a:off x="4085308" y="4693118"/>
            <a:ext cx="356261" cy="81650"/>
            <a:chOff x="1962943" y="5517637"/>
            <a:chExt cx="356261" cy="81650"/>
          </a:xfrm>
        </p:grpSpPr>
        <p:sp>
          <p:nvSpPr>
            <p:cNvPr id="9330" name="Google Shape;9330;p20"/>
            <p:cNvSpPr/>
            <p:nvPr/>
          </p:nvSpPr>
          <p:spPr>
            <a:xfrm>
              <a:off x="1985205" y="5517637"/>
              <a:ext cx="70552" cy="81650"/>
            </a:xfrm>
            <a:custGeom>
              <a:avLst/>
              <a:gdLst/>
              <a:ahLst/>
              <a:cxnLst/>
              <a:rect l="l" t="t" r="r" b="b"/>
              <a:pathLst>
                <a:path w="1068" h="1236" extrusionOk="0">
                  <a:moveTo>
                    <a:pt x="57" y="1236"/>
                  </a:moveTo>
                  <a:lnTo>
                    <a:pt x="0" y="0"/>
                  </a:lnTo>
                  <a:lnTo>
                    <a:pt x="1068" y="0"/>
                  </a:lnTo>
                  <a:lnTo>
                    <a:pt x="1068" y="12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1" name="Google Shape;9331;p20"/>
            <p:cNvSpPr/>
            <p:nvPr/>
          </p:nvSpPr>
          <p:spPr>
            <a:xfrm>
              <a:off x="2055690" y="5517637"/>
              <a:ext cx="263513" cy="81650"/>
            </a:xfrm>
            <a:custGeom>
              <a:avLst/>
              <a:gdLst/>
              <a:ahLst/>
              <a:cxnLst/>
              <a:rect l="l" t="t" r="r" b="b"/>
              <a:pathLst>
                <a:path w="3989" h="1236" extrusionOk="0">
                  <a:moveTo>
                    <a:pt x="1" y="1236"/>
                  </a:moveTo>
                  <a:lnTo>
                    <a:pt x="1" y="0"/>
                  </a:lnTo>
                  <a:lnTo>
                    <a:pt x="3988" y="0"/>
                  </a:lnTo>
                  <a:lnTo>
                    <a:pt x="3988" y="12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2" name="Google Shape;9332;p20"/>
            <p:cNvSpPr/>
            <p:nvPr/>
          </p:nvSpPr>
          <p:spPr>
            <a:xfrm>
              <a:off x="1962943" y="5517637"/>
              <a:ext cx="26028" cy="81650"/>
            </a:xfrm>
            <a:custGeom>
              <a:avLst/>
              <a:gdLst/>
              <a:ahLst/>
              <a:cxnLst/>
              <a:rect l="l" t="t" r="r" b="b"/>
              <a:pathLst>
                <a:path w="394" h="1236" extrusionOk="0">
                  <a:moveTo>
                    <a:pt x="0" y="1236"/>
                  </a:moveTo>
                  <a:lnTo>
                    <a:pt x="0" y="0"/>
                  </a:lnTo>
                  <a:lnTo>
                    <a:pt x="337" y="0"/>
                  </a:lnTo>
                  <a:lnTo>
                    <a:pt x="394" y="12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3" name="Google Shape;9333;p20"/>
            <p:cNvSpPr/>
            <p:nvPr/>
          </p:nvSpPr>
          <p:spPr>
            <a:xfrm>
              <a:off x="2055690" y="5580723"/>
              <a:ext cx="263513" cy="18563"/>
            </a:xfrm>
            <a:custGeom>
              <a:avLst/>
              <a:gdLst/>
              <a:ahLst/>
              <a:cxnLst/>
              <a:rect l="l" t="t" r="r" b="b"/>
              <a:pathLst>
                <a:path w="3989" h="281" extrusionOk="0">
                  <a:moveTo>
                    <a:pt x="3988" y="0"/>
                  </a:moveTo>
                  <a:lnTo>
                    <a:pt x="3988" y="281"/>
                  </a:lnTo>
                  <a:lnTo>
                    <a:pt x="1" y="28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4" name="Google Shape;9334;p20"/>
            <p:cNvSpPr/>
            <p:nvPr/>
          </p:nvSpPr>
          <p:spPr>
            <a:xfrm>
              <a:off x="1962943" y="5580723"/>
              <a:ext cx="26028" cy="18563"/>
            </a:xfrm>
            <a:custGeom>
              <a:avLst/>
              <a:gdLst/>
              <a:ahLst/>
              <a:cxnLst/>
              <a:rect l="l" t="t" r="r" b="b"/>
              <a:pathLst>
                <a:path w="394" h="281" extrusionOk="0">
                  <a:moveTo>
                    <a:pt x="394" y="0"/>
                  </a:moveTo>
                  <a:lnTo>
                    <a:pt x="394" y="281"/>
                  </a:lnTo>
                  <a:lnTo>
                    <a:pt x="0" y="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335" name="Google Shape;9335;p20"/>
          <p:cNvGrpSpPr/>
          <p:nvPr/>
        </p:nvGrpSpPr>
        <p:grpSpPr>
          <a:xfrm flipH="1">
            <a:off x="4548262" y="4536578"/>
            <a:ext cx="252349" cy="252349"/>
            <a:chOff x="1647575" y="5358103"/>
            <a:chExt cx="252349" cy="252349"/>
          </a:xfrm>
        </p:grpSpPr>
        <p:sp>
          <p:nvSpPr>
            <p:cNvPr id="9336" name="Google Shape;9336;p20"/>
            <p:cNvSpPr/>
            <p:nvPr/>
          </p:nvSpPr>
          <p:spPr>
            <a:xfrm>
              <a:off x="1647575" y="5358103"/>
              <a:ext cx="252349" cy="252349"/>
            </a:xfrm>
            <a:custGeom>
              <a:avLst/>
              <a:gdLst/>
              <a:ahLst/>
              <a:cxnLst/>
              <a:rect l="l" t="t" r="r" b="b"/>
              <a:pathLst>
                <a:path w="3820" h="3820" extrusionOk="0">
                  <a:moveTo>
                    <a:pt x="3707" y="2303"/>
                  </a:moveTo>
                  <a:cubicBezTo>
                    <a:pt x="3820" y="899"/>
                    <a:pt x="2247" y="0"/>
                    <a:pt x="1124" y="899"/>
                  </a:cubicBezTo>
                  <a:cubicBezTo>
                    <a:pt x="0" y="1741"/>
                    <a:pt x="506" y="3539"/>
                    <a:pt x="1910" y="3707"/>
                  </a:cubicBezTo>
                  <a:cubicBezTo>
                    <a:pt x="2809" y="3819"/>
                    <a:pt x="3595" y="3145"/>
                    <a:pt x="3707" y="23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7" name="Google Shape;9337;p20"/>
            <p:cNvSpPr/>
            <p:nvPr/>
          </p:nvSpPr>
          <p:spPr>
            <a:xfrm>
              <a:off x="1695798" y="5428588"/>
              <a:ext cx="163300" cy="141038"/>
            </a:xfrm>
            <a:custGeom>
              <a:avLst/>
              <a:gdLst/>
              <a:ahLst/>
              <a:cxnLst/>
              <a:rect l="l" t="t" r="r" b="b"/>
              <a:pathLst>
                <a:path w="2472" h="2135" extrusionOk="0">
                  <a:moveTo>
                    <a:pt x="2416" y="1180"/>
                  </a:moveTo>
                  <a:cubicBezTo>
                    <a:pt x="2472" y="562"/>
                    <a:pt x="2079" y="57"/>
                    <a:pt x="1461" y="0"/>
                  </a:cubicBezTo>
                  <a:lnTo>
                    <a:pt x="1405" y="0"/>
                  </a:lnTo>
                  <a:cubicBezTo>
                    <a:pt x="1" y="0"/>
                    <a:pt x="1" y="2135"/>
                    <a:pt x="1405" y="2135"/>
                  </a:cubicBezTo>
                  <a:lnTo>
                    <a:pt x="1461" y="2135"/>
                  </a:lnTo>
                  <a:cubicBezTo>
                    <a:pt x="1966" y="2022"/>
                    <a:pt x="2360" y="1685"/>
                    <a:pt x="2416" y="1180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8" name="Google Shape;9338;p20"/>
            <p:cNvSpPr/>
            <p:nvPr/>
          </p:nvSpPr>
          <p:spPr>
            <a:xfrm>
              <a:off x="1740322" y="5450850"/>
              <a:ext cx="85416" cy="85416"/>
            </a:xfrm>
            <a:custGeom>
              <a:avLst/>
              <a:gdLst/>
              <a:ahLst/>
              <a:cxnLst/>
              <a:rect l="l" t="t" r="r" b="b"/>
              <a:pathLst>
                <a:path w="1293" h="1293" extrusionOk="0">
                  <a:moveTo>
                    <a:pt x="1236" y="787"/>
                  </a:moveTo>
                  <a:cubicBezTo>
                    <a:pt x="1292" y="281"/>
                    <a:pt x="731" y="0"/>
                    <a:pt x="394" y="281"/>
                  </a:cubicBezTo>
                  <a:cubicBezTo>
                    <a:pt x="1" y="618"/>
                    <a:pt x="169" y="1180"/>
                    <a:pt x="675" y="1236"/>
                  </a:cubicBezTo>
                  <a:cubicBezTo>
                    <a:pt x="955" y="1292"/>
                    <a:pt x="1180" y="1068"/>
                    <a:pt x="1236" y="78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9" name="Google Shape;9339;p20"/>
            <p:cNvSpPr/>
            <p:nvPr/>
          </p:nvSpPr>
          <p:spPr>
            <a:xfrm>
              <a:off x="1758885" y="5495374"/>
              <a:ext cx="22328" cy="22328"/>
            </a:xfrm>
            <a:custGeom>
              <a:avLst/>
              <a:gdLst/>
              <a:ahLst/>
              <a:cxnLst/>
              <a:rect l="l" t="t" r="r" b="b"/>
              <a:pathLst>
                <a:path w="338" h="338" extrusionOk="0">
                  <a:moveTo>
                    <a:pt x="337" y="169"/>
                  </a:moveTo>
                  <a:cubicBezTo>
                    <a:pt x="337" y="113"/>
                    <a:pt x="281" y="0"/>
                    <a:pt x="225" y="0"/>
                  </a:cubicBezTo>
                  <a:cubicBezTo>
                    <a:pt x="113" y="0"/>
                    <a:pt x="57" y="57"/>
                    <a:pt x="57" y="169"/>
                  </a:cubicBezTo>
                  <a:cubicBezTo>
                    <a:pt x="0" y="225"/>
                    <a:pt x="57" y="337"/>
                    <a:pt x="169" y="337"/>
                  </a:cubicBezTo>
                  <a:cubicBezTo>
                    <a:pt x="281" y="337"/>
                    <a:pt x="337" y="281"/>
                    <a:pt x="337" y="16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2_1_1">
    <p:bg>
      <p:bgPr>
        <a:gradFill>
          <a:gsLst>
            <a:gs pos="0">
              <a:schemeClr val="dk1"/>
            </a:gs>
            <a:gs pos="44000">
              <a:schemeClr val="accent6"/>
            </a:gs>
            <a:gs pos="100000">
              <a:schemeClr val="accent6"/>
            </a:gs>
          </a:gsLst>
          <a:lin ang="13500032" scaled="0"/>
        </a:gradFill>
        <a:effectLst/>
      </p:bgPr>
    </p:bg>
    <p:spTree>
      <p:nvGrpSpPr>
        <p:cNvPr id="1" name="Shape 10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5" name="Google Shape;10445;p23"/>
          <p:cNvGrpSpPr/>
          <p:nvPr/>
        </p:nvGrpSpPr>
        <p:grpSpPr>
          <a:xfrm flipH="1">
            <a:off x="-82849" y="2670990"/>
            <a:ext cx="9363767" cy="2555558"/>
            <a:chOff x="1851250" y="1720850"/>
            <a:chExt cx="3539775" cy="966075"/>
          </a:xfrm>
        </p:grpSpPr>
        <p:sp>
          <p:nvSpPr>
            <p:cNvPr id="10446" name="Google Shape;10446;p23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47" name="Google Shape;10447;p23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48" name="Google Shape;10448;p23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49" name="Google Shape;10449;p23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50" name="Google Shape;10450;p23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51" name="Google Shape;10451;p23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52" name="Google Shape;10452;p23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53" name="Google Shape;10453;p23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54" name="Google Shape;10454;p23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55" name="Google Shape;10455;p23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56" name="Google Shape;10456;p23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57" name="Google Shape;10457;p23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58" name="Google Shape;10458;p23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59" name="Google Shape;10459;p23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60" name="Google Shape;10460;p23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61" name="Google Shape;10461;p23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62" name="Google Shape;10462;p23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63" name="Google Shape;10463;p23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64" name="Google Shape;10464;p23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65" name="Google Shape;10465;p23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66" name="Google Shape;10466;p23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67" name="Google Shape;10467;p23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68" name="Google Shape;10468;p23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69" name="Google Shape;10469;p23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70" name="Google Shape;10470;p23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71" name="Google Shape;10471;p23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72" name="Google Shape;10472;p23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73" name="Google Shape;10473;p23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74" name="Google Shape;10474;p23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75" name="Google Shape;10475;p23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76" name="Google Shape;10476;p23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77" name="Google Shape;10477;p23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78" name="Google Shape;10478;p23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79" name="Google Shape;10479;p23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80" name="Google Shape;10480;p23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81" name="Google Shape;10481;p23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82" name="Google Shape;10482;p23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83" name="Google Shape;10483;p23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84" name="Google Shape;10484;p23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85" name="Google Shape;10485;p23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86" name="Google Shape;10486;p23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87" name="Google Shape;10487;p23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88" name="Google Shape;10488;p23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89" name="Google Shape;10489;p23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90" name="Google Shape;10490;p23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91" name="Google Shape;10491;p23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92" name="Google Shape;10492;p23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93" name="Google Shape;10493;p23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94" name="Google Shape;10494;p23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95" name="Google Shape;10495;p23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96" name="Google Shape;10496;p23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97" name="Google Shape;10497;p23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98" name="Google Shape;10498;p23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99" name="Google Shape;10499;p23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00" name="Google Shape;10500;p23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01" name="Google Shape;10501;p23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02" name="Google Shape;10502;p23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03" name="Google Shape;10503;p23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04" name="Google Shape;10504;p23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05" name="Google Shape;10505;p23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06" name="Google Shape;10506;p23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07" name="Google Shape;10507;p23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08" name="Google Shape;10508;p23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09" name="Google Shape;10509;p23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10" name="Google Shape;10510;p23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11" name="Google Shape;10511;p23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12" name="Google Shape;10512;p23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13" name="Google Shape;10513;p23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14" name="Google Shape;10514;p23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15" name="Google Shape;10515;p23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16" name="Google Shape;10516;p23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17" name="Google Shape;10517;p23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18" name="Google Shape;10518;p23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19" name="Google Shape;10519;p23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0" name="Google Shape;10520;p23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1" name="Google Shape;10521;p23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2" name="Google Shape;10522;p23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3" name="Google Shape;10523;p23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4" name="Google Shape;10524;p23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5" name="Google Shape;10525;p23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6" name="Google Shape;10526;p23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7" name="Google Shape;10527;p23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8" name="Google Shape;10528;p23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9" name="Google Shape;10529;p23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0" name="Google Shape;10530;p23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1" name="Google Shape;10531;p23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2" name="Google Shape;10532;p23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3" name="Google Shape;10533;p23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4" name="Google Shape;10534;p23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5" name="Google Shape;10535;p23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6" name="Google Shape;10536;p23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7" name="Google Shape;10537;p23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8" name="Google Shape;10538;p23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9" name="Google Shape;10539;p23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40" name="Google Shape;10540;p23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41" name="Google Shape;10541;p23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42" name="Google Shape;10542;p23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43" name="Google Shape;10543;p23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44" name="Google Shape;10544;p23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45" name="Google Shape;10545;p23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46" name="Google Shape;10546;p23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47" name="Google Shape;10547;p23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48" name="Google Shape;10548;p23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49" name="Google Shape;10549;p23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50" name="Google Shape;10550;p23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51" name="Google Shape;10551;p23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52" name="Google Shape;10552;p23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53" name="Google Shape;10553;p23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54" name="Google Shape;10554;p23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55" name="Google Shape;10555;p23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56" name="Google Shape;10556;p23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57" name="Google Shape;10557;p23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58" name="Google Shape;10558;p23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59" name="Google Shape;10559;p23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0" name="Google Shape;10560;p23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1" name="Google Shape;10561;p23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2" name="Google Shape;10562;p23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3" name="Google Shape;10563;p23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4" name="Google Shape;10564;p23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5" name="Google Shape;10565;p23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6" name="Google Shape;10566;p23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7" name="Google Shape;10567;p23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8" name="Google Shape;10568;p23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9" name="Google Shape;10569;p23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0" name="Google Shape;10570;p23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1" name="Google Shape;10571;p23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2" name="Google Shape;10572;p23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3" name="Google Shape;10573;p23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4" name="Google Shape;10574;p23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5" name="Google Shape;10575;p23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6" name="Google Shape;10576;p23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7" name="Google Shape;10577;p23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8" name="Google Shape;10578;p23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9" name="Google Shape;10579;p23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80" name="Google Shape;10580;p23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81" name="Google Shape;10581;p23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82" name="Google Shape;10582;p23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83" name="Google Shape;10583;p23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84" name="Google Shape;10584;p23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85" name="Google Shape;10585;p23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86" name="Google Shape;10586;p23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87" name="Google Shape;10587;p23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88" name="Google Shape;10588;p23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89" name="Google Shape;10589;p23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90" name="Google Shape;10590;p23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91" name="Google Shape;10591;p23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92" name="Google Shape;10592;p23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93" name="Google Shape;10593;p23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94" name="Google Shape;10594;p23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95" name="Google Shape;10595;p23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96" name="Google Shape;10596;p23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97" name="Google Shape;10597;p23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98" name="Google Shape;10598;p23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99" name="Google Shape;10599;p23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0" name="Google Shape;10600;p23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1" name="Google Shape;10601;p23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2" name="Google Shape;10602;p23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3" name="Google Shape;10603;p23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4" name="Google Shape;10604;p23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5" name="Google Shape;10605;p23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6" name="Google Shape;10606;p23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7" name="Google Shape;10607;p23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8" name="Google Shape;10608;p23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9" name="Google Shape;10609;p23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0" name="Google Shape;10610;p23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1" name="Google Shape;10611;p23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2" name="Google Shape;10612;p23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3" name="Google Shape;10613;p23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4" name="Google Shape;10614;p23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5" name="Google Shape;10615;p23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6" name="Google Shape;10616;p23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7" name="Google Shape;10617;p23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8" name="Google Shape;10618;p23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9" name="Google Shape;10619;p23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0" name="Google Shape;10620;p23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1" name="Google Shape;10621;p23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2" name="Google Shape;10622;p23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3" name="Google Shape;10623;p23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4" name="Google Shape;10624;p23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5" name="Google Shape;10625;p23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6" name="Google Shape;10626;p23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7" name="Google Shape;10627;p23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8" name="Google Shape;10628;p23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9" name="Google Shape;10629;p23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0" name="Google Shape;10630;p23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1" name="Google Shape;10631;p23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2" name="Google Shape;10632;p23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3" name="Google Shape;10633;p23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4" name="Google Shape;10634;p23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5" name="Google Shape;10635;p23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6" name="Google Shape;10636;p23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7" name="Google Shape;10637;p23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8" name="Google Shape;10638;p23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9" name="Google Shape;10639;p23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0" name="Google Shape;10640;p23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1" name="Google Shape;10641;p23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2" name="Google Shape;10642;p23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3" name="Google Shape;10643;p23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4" name="Google Shape;10644;p23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5" name="Google Shape;10645;p23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6" name="Google Shape;10646;p23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7" name="Google Shape;10647;p23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8" name="Google Shape;10648;p23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9" name="Google Shape;10649;p23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0" name="Google Shape;10650;p23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1" name="Google Shape;10651;p23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2" name="Google Shape;10652;p23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3" name="Google Shape;10653;p23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4" name="Google Shape;10654;p23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5" name="Google Shape;10655;p23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6" name="Google Shape;10656;p23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7" name="Google Shape;10657;p23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8" name="Google Shape;10658;p23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9" name="Google Shape;10659;p23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60" name="Google Shape;10660;p23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61" name="Google Shape;10661;p23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62" name="Google Shape;10662;p23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63" name="Google Shape;10663;p23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64" name="Google Shape;10664;p23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65" name="Google Shape;10665;p23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66" name="Google Shape;10666;p23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67" name="Google Shape;10667;p23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68" name="Google Shape;10668;p23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69" name="Google Shape;10669;p23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70" name="Google Shape;10670;p23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71" name="Google Shape;10671;p23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72" name="Google Shape;10672;p23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73" name="Google Shape;10673;p23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74" name="Google Shape;10674;p23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75" name="Google Shape;10675;p23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76" name="Google Shape;10676;p23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77" name="Google Shape;10677;p23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78" name="Google Shape;10678;p23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79" name="Google Shape;10679;p23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80" name="Google Shape;10680;p23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81" name="Google Shape;10681;p23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82" name="Google Shape;10682;p23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83" name="Google Shape;10683;p23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84" name="Google Shape;10684;p23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85" name="Google Shape;10685;p23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86" name="Google Shape;10686;p23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87" name="Google Shape;10687;p23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88" name="Google Shape;10688;p23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89" name="Google Shape;10689;p23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0" name="Google Shape;10690;p23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1" name="Google Shape;10691;p23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2" name="Google Shape;10692;p23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3" name="Google Shape;10693;p23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4" name="Google Shape;10694;p23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5" name="Google Shape;10695;p23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6" name="Google Shape;10696;p23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7" name="Google Shape;10697;p23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8" name="Google Shape;10698;p23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9" name="Google Shape;10699;p23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0" name="Google Shape;10700;p23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1" name="Google Shape;10701;p23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2" name="Google Shape;10702;p23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3" name="Google Shape;10703;p23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4" name="Google Shape;10704;p23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5" name="Google Shape;10705;p23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6" name="Google Shape;10706;p23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7" name="Google Shape;10707;p23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8" name="Google Shape;10708;p23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9" name="Google Shape;10709;p23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0" name="Google Shape;10710;p23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1" name="Google Shape;10711;p23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2" name="Google Shape;10712;p23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3" name="Google Shape;10713;p23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4" name="Google Shape;10714;p23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5" name="Google Shape;10715;p23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6" name="Google Shape;10716;p23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7" name="Google Shape;10717;p23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8" name="Google Shape;10718;p23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9" name="Google Shape;10719;p23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0" name="Google Shape;10720;p23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1" name="Google Shape;10721;p23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2" name="Google Shape;10722;p23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3" name="Google Shape;10723;p23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4" name="Google Shape;10724;p23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5" name="Google Shape;10725;p23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6" name="Google Shape;10726;p23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7" name="Google Shape;10727;p23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8" name="Google Shape;10728;p23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9" name="Google Shape;10729;p23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0" name="Google Shape;10730;p23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1" name="Google Shape;10731;p23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2" name="Google Shape;10732;p23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3" name="Google Shape;10733;p23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4" name="Google Shape;10734;p23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5" name="Google Shape;10735;p23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6" name="Google Shape;10736;p23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7" name="Google Shape;10737;p23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8" name="Google Shape;10738;p23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9" name="Google Shape;10739;p23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0" name="Google Shape;10740;p23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1" name="Google Shape;10741;p23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2" name="Google Shape;10742;p23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3" name="Google Shape;10743;p23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4" name="Google Shape;10744;p23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5" name="Google Shape;10745;p23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6" name="Google Shape;10746;p23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7" name="Google Shape;10747;p23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8" name="Google Shape;10748;p23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9" name="Google Shape;10749;p23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50" name="Google Shape;10750;p23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51" name="Google Shape;10751;p23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52" name="Google Shape;10752;p23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53" name="Google Shape;10753;p23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54" name="Google Shape;10754;p23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55" name="Google Shape;10755;p23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56" name="Google Shape;10756;p23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57" name="Google Shape;10757;p23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58" name="Google Shape;10758;p23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59" name="Google Shape;10759;p23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60" name="Google Shape;10760;p23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61" name="Google Shape;10761;p23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762" name="Google Shape;10762;p23"/>
          <p:cNvGrpSpPr/>
          <p:nvPr/>
        </p:nvGrpSpPr>
        <p:grpSpPr>
          <a:xfrm flipH="1">
            <a:off x="12563" y="56"/>
            <a:ext cx="9143721" cy="2251922"/>
            <a:chOff x="-347225" y="-1310325"/>
            <a:chExt cx="7672194" cy="1889514"/>
          </a:xfrm>
        </p:grpSpPr>
        <p:sp>
          <p:nvSpPr>
            <p:cNvPr id="10763" name="Google Shape;10763;p23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64" name="Google Shape;10764;p23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65" name="Google Shape;10765;p23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66" name="Google Shape;10766;p23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67" name="Google Shape;10767;p23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68" name="Google Shape;10768;p23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69" name="Google Shape;10769;p23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0" name="Google Shape;10770;p23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1" name="Google Shape;10771;p23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2" name="Google Shape;10772;p23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3" name="Google Shape;10773;p23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4" name="Google Shape;10774;p23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5" name="Google Shape;10775;p23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6" name="Google Shape;10776;p23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7" name="Google Shape;10777;p23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8" name="Google Shape;10778;p23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9" name="Google Shape;10779;p23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0" name="Google Shape;10780;p23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1" name="Google Shape;10781;p23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2" name="Google Shape;10782;p23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3" name="Google Shape;10783;p23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4" name="Google Shape;10784;p23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5" name="Google Shape;10785;p23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6" name="Google Shape;10786;p23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7" name="Google Shape;10787;p23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8" name="Google Shape;10788;p23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9" name="Google Shape;10789;p23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0" name="Google Shape;10790;p23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1" name="Google Shape;10791;p23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2" name="Google Shape;10792;p23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3" name="Google Shape;10793;p23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4" name="Google Shape;10794;p23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5" name="Google Shape;10795;p23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6" name="Google Shape;10796;p23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7" name="Google Shape;10797;p23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8" name="Google Shape;10798;p23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9" name="Google Shape;10799;p23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0" name="Google Shape;10800;p23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1" name="Google Shape;10801;p23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2" name="Google Shape;10802;p23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3" name="Google Shape;10803;p23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4" name="Google Shape;10804;p23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5" name="Google Shape;10805;p23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6" name="Google Shape;10806;p23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7" name="Google Shape;10807;p23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8" name="Google Shape;10808;p23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9" name="Google Shape;10809;p23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0" name="Google Shape;10810;p23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1" name="Google Shape;10811;p23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2" name="Google Shape;10812;p23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3" name="Google Shape;10813;p23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4" name="Google Shape;10814;p23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5" name="Google Shape;10815;p23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6" name="Google Shape;10816;p23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7" name="Google Shape;10817;p23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8" name="Google Shape;10818;p23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9" name="Google Shape;10819;p23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0" name="Google Shape;10820;p23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1" name="Google Shape;10821;p23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2" name="Google Shape;10822;p23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3" name="Google Shape;10823;p23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4" name="Google Shape;10824;p23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5" name="Google Shape;10825;p23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6" name="Google Shape;10826;p23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7" name="Google Shape;10827;p23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8" name="Google Shape;10828;p23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9" name="Google Shape;10829;p23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0" name="Google Shape;10830;p23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1" name="Google Shape;10831;p23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2" name="Google Shape;10832;p23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3" name="Google Shape;10833;p23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4" name="Google Shape;10834;p23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5" name="Google Shape;10835;p23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6" name="Google Shape;10836;p23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7" name="Google Shape;10837;p23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8" name="Google Shape;10838;p23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9" name="Google Shape;10839;p23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0" name="Google Shape;10840;p23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1" name="Google Shape;10841;p23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2" name="Google Shape;10842;p23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3" name="Google Shape;10843;p23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4" name="Google Shape;10844;p23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5" name="Google Shape;10845;p23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6" name="Google Shape;10846;p23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7" name="Google Shape;10847;p23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8" name="Google Shape;10848;p23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9" name="Google Shape;10849;p23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0" name="Google Shape;10850;p23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1" name="Google Shape;10851;p23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2" name="Google Shape;10852;p23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3" name="Google Shape;10853;p23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4" name="Google Shape;10854;p23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5" name="Google Shape;10855;p23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6" name="Google Shape;10856;p23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7" name="Google Shape;10857;p23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8" name="Google Shape;10858;p23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9" name="Google Shape;10859;p23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0" name="Google Shape;10860;p23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1" name="Google Shape;10861;p23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2" name="Google Shape;10862;p23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3" name="Google Shape;10863;p23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4" name="Google Shape;10864;p23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5" name="Google Shape;10865;p23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6" name="Google Shape;10866;p23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7" name="Google Shape;10867;p23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8" name="Google Shape;10868;p23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9" name="Google Shape;10869;p23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0" name="Google Shape;10870;p23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1" name="Google Shape;10871;p23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2" name="Google Shape;10872;p23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3" name="Google Shape;10873;p23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4" name="Google Shape;10874;p23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5" name="Google Shape;10875;p23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6" name="Google Shape;10876;p23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7" name="Google Shape;10877;p23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8" name="Google Shape;10878;p23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9" name="Google Shape;10879;p23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0" name="Google Shape;10880;p23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1" name="Google Shape;10881;p23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2" name="Google Shape;10882;p23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3" name="Google Shape;10883;p23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4" name="Google Shape;10884;p23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5" name="Google Shape;10885;p23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6" name="Google Shape;10886;p23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7" name="Google Shape;10887;p23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8" name="Google Shape;10888;p23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9" name="Google Shape;10889;p23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90" name="Google Shape;10890;p23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91" name="Google Shape;10891;p23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92" name="Google Shape;10892;p23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93" name="Google Shape;10893;p23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894" name="Google Shape;10894;p23"/>
          <p:cNvGrpSpPr/>
          <p:nvPr/>
        </p:nvGrpSpPr>
        <p:grpSpPr>
          <a:xfrm>
            <a:off x="-31476" y="4719701"/>
            <a:ext cx="9206952" cy="461886"/>
            <a:chOff x="12" y="4706850"/>
            <a:chExt cx="9519181" cy="461886"/>
          </a:xfrm>
        </p:grpSpPr>
        <p:sp>
          <p:nvSpPr>
            <p:cNvPr id="10895" name="Google Shape;10895;p23"/>
            <p:cNvSpPr/>
            <p:nvPr/>
          </p:nvSpPr>
          <p:spPr>
            <a:xfrm>
              <a:off x="12" y="4900567"/>
              <a:ext cx="9493606" cy="235503"/>
            </a:xfrm>
            <a:custGeom>
              <a:avLst/>
              <a:gdLst/>
              <a:ahLst/>
              <a:cxnLst/>
              <a:rect l="l" t="t" r="r" b="b"/>
              <a:pathLst>
                <a:path w="140412" h="3483" extrusionOk="0">
                  <a:moveTo>
                    <a:pt x="0" y="0"/>
                  </a:moveTo>
                  <a:lnTo>
                    <a:pt x="0" y="3482"/>
                  </a:lnTo>
                  <a:lnTo>
                    <a:pt x="140411" y="3482"/>
                  </a:lnTo>
                  <a:lnTo>
                    <a:pt x="1404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0896" name="Google Shape;10896;p23"/>
            <p:cNvGrpSpPr/>
            <p:nvPr/>
          </p:nvGrpSpPr>
          <p:grpSpPr>
            <a:xfrm>
              <a:off x="1209078" y="4884373"/>
              <a:ext cx="258320" cy="284364"/>
              <a:chOff x="-95938" y="5196046"/>
              <a:chExt cx="289499" cy="318687"/>
            </a:xfrm>
          </p:grpSpPr>
          <p:sp>
            <p:nvSpPr>
              <p:cNvPr id="10897" name="Google Shape;10897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898" name="Google Shape;10898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899" name="Google Shape;10899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00" name="Google Shape;10900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01" name="Google Shape;10901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02" name="Google Shape;10902;p23"/>
            <p:cNvGrpSpPr/>
            <p:nvPr/>
          </p:nvGrpSpPr>
          <p:grpSpPr>
            <a:xfrm>
              <a:off x="500999" y="4884373"/>
              <a:ext cx="258320" cy="284364"/>
              <a:chOff x="-95938" y="5196046"/>
              <a:chExt cx="289499" cy="318687"/>
            </a:xfrm>
          </p:grpSpPr>
          <p:sp>
            <p:nvSpPr>
              <p:cNvPr id="10903" name="Google Shape;10903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04" name="Google Shape;10904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05" name="Google Shape;10905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06" name="Google Shape;10906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07" name="Google Shape;10907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10908" name="Google Shape;10908;p23"/>
            <p:cNvSpPr/>
            <p:nvPr/>
          </p:nvSpPr>
          <p:spPr>
            <a:xfrm>
              <a:off x="12" y="4706850"/>
              <a:ext cx="9493606" cy="193785"/>
            </a:xfrm>
            <a:custGeom>
              <a:avLst/>
              <a:gdLst/>
              <a:ahLst/>
              <a:cxnLst/>
              <a:rect l="l" t="t" r="r" b="b"/>
              <a:pathLst>
                <a:path w="140412" h="2866" extrusionOk="0">
                  <a:moveTo>
                    <a:pt x="140411" y="2191"/>
                  </a:moveTo>
                  <a:lnTo>
                    <a:pt x="136648" y="1"/>
                  </a:lnTo>
                  <a:lnTo>
                    <a:pt x="3089" y="1"/>
                  </a:lnTo>
                  <a:lnTo>
                    <a:pt x="0" y="2247"/>
                  </a:lnTo>
                  <a:lnTo>
                    <a:pt x="0" y="2865"/>
                  </a:lnTo>
                  <a:lnTo>
                    <a:pt x="140411" y="286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0909" name="Google Shape;10909;p23"/>
            <p:cNvGrpSpPr/>
            <p:nvPr/>
          </p:nvGrpSpPr>
          <p:grpSpPr>
            <a:xfrm>
              <a:off x="1917157" y="4884373"/>
              <a:ext cx="258320" cy="284364"/>
              <a:chOff x="-95938" y="5196046"/>
              <a:chExt cx="289499" cy="318687"/>
            </a:xfrm>
          </p:grpSpPr>
          <p:sp>
            <p:nvSpPr>
              <p:cNvPr id="10910" name="Google Shape;10910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11" name="Google Shape;10911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12" name="Google Shape;10912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13" name="Google Shape;10913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14" name="Google Shape;10914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15" name="Google Shape;10915;p23"/>
            <p:cNvGrpSpPr/>
            <p:nvPr/>
          </p:nvGrpSpPr>
          <p:grpSpPr>
            <a:xfrm>
              <a:off x="2625237" y="4884373"/>
              <a:ext cx="258320" cy="284364"/>
              <a:chOff x="-95938" y="5196046"/>
              <a:chExt cx="289499" cy="318687"/>
            </a:xfrm>
          </p:grpSpPr>
          <p:sp>
            <p:nvSpPr>
              <p:cNvPr id="10916" name="Google Shape;10916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17" name="Google Shape;10917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18" name="Google Shape;10918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19" name="Google Shape;10919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20" name="Google Shape;10920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21" name="Google Shape;10921;p23"/>
            <p:cNvGrpSpPr/>
            <p:nvPr/>
          </p:nvGrpSpPr>
          <p:grpSpPr>
            <a:xfrm>
              <a:off x="3333316" y="4884373"/>
              <a:ext cx="258320" cy="284364"/>
              <a:chOff x="-95938" y="5196046"/>
              <a:chExt cx="289499" cy="318687"/>
            </a:xfrm>
          </p:grpSpPr>
          <p:sp>
            <p:nvSpPr>
              <p:cNvPr id="10922" name="Google Shape;10922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23" name="Google Shape;10923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24" name="Google Shape;10924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25" name="Google Shape;10925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26" name="Google Shape;10926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27" name="Google Shape;10927;p23"/>
            <p:cNvGrpSpPr/>
            <p:nvPr/>
          </p:nvGrpSpPr>
          <p:grpSpPr>
            <a:xfrm>
              <a:off x="4041396" y="4884373"/>
              <a:ext cx="258320" cy="284364"/>
              <a:chOff x="-95938" y="5196046"/>
              <a:chExt cx="289499" cy="318687"/>
            </a:xfrm>
          </p:grpSpPr>
          <p:sp>
            <p:nvSpPr>
              <p:cNvPr id="10928" name="Google Shape;10928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29" name="Google Shape;10929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30" name="Google Shape;10930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31" name="Google Shape;10931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32" name="Google Shape;10932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33" name="Google Shape;10933;p23"/>
            <p:cNvGrpSpPr/>
            <p:nvPr/>
          </p:nvGrpSpPr>
          <p:grpSpPr>
            <a:xfrm>
              <a:off x="4749475" y="4884373"/>
              <a:ext cx="258320" cy="284364"/>
              <a:chOff x="-95938" y="5196046"/>
              <a:chExt cx="289499" cy="318687"/>
            </a:xfrm>
          </p:grpSpPr>
          <p:sp>
            <p:nvSpPr>
              <p:cNvPr id="10934" name="Google Shape;10934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35" name="Google Shape;10935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36" name="Google Shape;10936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37" name="Google Shape;10937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38" name="Google Shape;10938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39" name="Google Shape;10939;p23"/>
            <p:cNvGrpSpPr/>
            <p:nvPr/>
          </p:nvGrpSpPr>
          <p:grpSpPr>
            <a:xfrm>
              <a:off x="5457554" y="4884373"/>
              <a:ext cx="258320" cy="284364"/>
              <a:chOff x="-95938" y="5196046"/>
              <a:chExt cx="289499" cy="318687"/>
            </a:xfrm>
          </p:grpSpPr>
          <p:sp>
            <p:nvSpPr>
              <p:cNvPr id="10940" name="Google Shape;10940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41" name="Google Shape;10941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42" name="Google Shape;10942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43" name="Google Shape;10943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44" name="Google Shape;10944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45" name="Google Shape;10945;p23"/>
            <p:cNvGrpSpPr/>
            <p:nvPr/>
          </p:nvGrpSpPr>
          <p:grpSpPr>
            <a:xfrm>
              <a:off x="6165634" y="4884373"/>
              <a:ext cx="258320" cy="284364"/>
              <a:chOff x="-95938" y="5196046"/>
              <a:chExt cx="289499" cy="318687"/>
            </a:xfrm>
          </p:grpSpPr>
          <p:sp>
            <p:nvSpPr>
              <p:cNvPr id="10946" name="Google Shape;10946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47" name="Google Shape;10947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48" name="Google Shape;10948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49" name="Google Shape;10949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50" name="Google Shape;10950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51" name="Google Shape;10951;p23"/>
            <p:cNvGrpSpPr/>
            <p:nvPr/>
          </p:nvGrpSpPr>
          <p:grpSpPr>
            <a:xfrm>
              <a:off x="6873713" y="4884373"/>
              <a:ext cx="258320" cy="284364"/>
              <a:chOff x="-95938" y="5196046"/>
              <a:chExt cx="289499" cy="318687"/>
            </a:xfrm>
          </p:grpSpPr>
          <p:sp>
            <p:nvSpPr>
              <p:cNvPr id="10952" name="Google Shape;10952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53" name="Google Shape;10953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54" name="Google Shape;10954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55" name="Google Shape;10955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56" name="Google Shape;10956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57" name="Google Shape;10957;p23"/>
            <p:cNvGrpSpPr/>
            <p:nvPr/>
          </p:nvGrpSpPr>
          <p:grpSpPr>
            <a:xfrm>
              <a:off x="7581793" y="4884373"/>
              <a:ext cx="258320" cy="284364"/>
              <a:chOff x="-95938" y="5196046"/>
              <a:chExt cx="289499" cy="318687"/>
            </a:xfrm>
          </p:grpSpPr>
          <p:sp>
            <p:nvSpPr>
              <p:cNvPr id="10958" name="Google Shape;10958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59" name="Google Shape;10959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60" name="Google Shape;10960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61" name="Google Shape;10961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62" name="Google Shape;10962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63" name="Google Shape;10963;p23"/>
            <p:cNvGrpSpPr/>
            <p:nvPr/>
          </p:nvGrpSpPr>
          <p:grpSpPr>
            <a:xfrm>
              <a:off x="8289872" y="4884373"/>
              <a:ext cx="258320" cy="284364"/>
              <a:chOff x="-95938" y="5196046"/>
              <a:chExt cx="289499" cy="318687"/>
            </a:xfrm>
          </p:grpSpPr>
          <p:sp>
            <p:nvSpPr>
              <p:cNvPr id="10964" name="Google Shape;10964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65" name="Google Shape;10965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66" name="Google Shape;10966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67" name="Google Shape;10967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68" name="Google Shape;10968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69" name="Google Shape;10969;p23"/>
            <p:cNvGrpSpPr/>
            <p:nvPr/>
          </p:nvGrpSpPr>
          <p:grpSpPr>
            <a:xfrm>
              <a:off x="8997951" y="4884373"/>
              <a:ext cx="258320" cy="284364"/>
              <a:chOff x="-95938" y="5196046"/>
              <a:chExt cx="289499" cy="318687"/>
            </a:xfrm>
          </p:grpSpPr>
          <p:sp>
            <p:nvSpPr>
              <p:cNvPr id="10970" name="Google Shape;10970;p2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71" name="Google Shape;10971;p2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72" name="Google Shape;10972;p2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73" name="Google Shape;10973;p2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74" name="Google Shape;10974;p2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10975" name="Google Shape;10975;p23"/>
            <p:cNvSpPr/>
            <p:nvPr/>
          </p:nvSpPr>
          <p:spPr>
            <a:xfrm>
              <a:off x="12" y="4896780"/>
              <a:ext cx="9519181" cy="79786"/>
            </a:xfrm>
            <a:custGeom>
              <a:avLst/>
              <a:gdLst/>
              <a:ahLst/>
              <a:cxnLst/>
              <a:rect l="l" t="t" r="r" b="b"/>
              <a:pathLst>
                <a:path w="122327" h="1180" extrusionOk="0">
                  <a:moveTo>
                    <a:pt x="122045" y="0"/>
                  </a:moveTo>
                  <a:lnTo>
                    <a:pt x="0" y="56"/>
                  </a:lnTo>
                  <a:lnTo>
                    <a:pt x="0" y="1179"/>
                  </a:lnTo>
                  <a:lnTo>
                    <a:pt x="122326" y="11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0976" name="Google Shape;10976;p23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0977" name="Google Shape;10977;p23"/>
          <p:cNvGrpSpPr/>
          <p:nvPr/>
        </p:nvGrpSpPr>
        <p:grpSpPr>
          <a:xfrm>
            <a:off x="453654" y="4475313"/>
            <a:ext cx="8227093" cy="369909"/>
            <a:chOff x="453654" y="4475313"/>
            <a:chExt cx="8227093" cy="369909"/>
          </a:xfrm>
        </p:grpSpPr>
        <p:grpSp>
          <p:nvGrpSpPr>
            <p:cNvPr id="10978" name="Google Shape;10978;p23"/>
            <p:cNvGrpSpPr/>
            <p:nvPr/>
          </p:nvGrpSpPr>
          <p:grpSpPr>
            <a:xfrm>
              <a:off x="453654" y="4521513"/>
              <a:ext cx="300557" cy="283270"/>
              <a:chOff x="453654" y="4521513"/>
              <a:chExt cx="300557" cy="283270"/>
            </a:xfrm>
          </p:grpSpPr>
          <p:sp>
            <p:nvSpPr>
              <p:cNvPr id="10979" name="Google Shape;10979;p23"/>
              <p:cNvSpPr/>
              <p:nvPr/>
            </p:nvSpPr>
            <p:spPr>
              <a:xfrm flipH="1">
                <a:off x="453654" y="4521513"/>
                <a:ext cx="300556" cy="283270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753" extrusionOk="0">
                    <a:moveTo>
                      <a:pt x="450" y="1910"/>
                    </a:moveTo>
                    <a:cubicBezTo>
                      <a:pt x="0" y="955"/>
                      <a:pt x="955" y="1"/>
                      <a:pt x="1910" y="338"/>
                    </a:cubicBezTo>
                    <a:cubicBezTo>
                      <a:pt x="2921" y="731"/>
                      <a:pt x="2921" y="2079"/>
                      <a:pt x="1966" y="2528"/>
                    </a:cubicBezTo>
                    <a:cubicBezTo>
                      <a:pt x="1404" y="2753"/>
                      <a:pt x="730" y="2528"/>
                      <a:pt x="450" y="19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80" name="Google Shape;10980;p23"/>
              <p:cNvSpPr/>
              <p:nvPr/>
            </p:nvSpPr>
            <p:spPr>
              <a:xfrm flipH="1">
                <a:off x="453654" y="4544665"/>
                <a:ext cx="242832" cy="225443"/>
              </a:xfrm>
              <a:custGeom>
                <a:avLst/>
                <a:gdLst/>
                <a:ahLst/>
                <a:cxnLst/>
                <a:rect l="l" t="t" r="r" b="b"/>
                <a:pathLst>
                  <a:path w="2360" h="2191" extrusionOk="0">
                    <a:moveTo>
                      <a:pt x="169" y="1573"/>
                    </a:moveTo>
                    <a:cubicBezTo>
                      <a:pt x="1" y="1124"/>
                      <a:pt x="226" y="618"/>
                      <a:pt x="619" y="450"/>
                    </a:cubicBezTo>
                    <a:cubicBezTo>
                      <a:pt x="1630" y="0"/>
                      <a:pt x="2360" y="1517"/>
                      <a:pt x="1349" y="2022"/>
                    </a:cubicBezTo>
                    <a:cubicBezTo>
                      <a:pt x="900" y="2191"/>
                      <a:pt x="394" y="2022"/>
                      <a:pt x="169" y="157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81" name="Google Shape;10981;p23"/>
              <p:cNvSpPr/>
              <p:nvPr/>
            </p:nvSpPr>
            <p:spPr>
              <a:xfrm flipH="1">
                <a:off x="523005" y="4590865"/>
                <a:ext cx="167616" cy="179243"/>
              </a:xfrm>
              <a:custGeom>
                <a:avLst/>
                <a:gdLst/>
                <a:ahLst/>
                <a:cxnLst/>
                <a:rect l="l" t="t" r="r" b="b"/>
                <a:pathLst>
                  <a:path w="1629" h="1742" extrusionOk="0">
                    <a:moveTo>
                      <a:pt x="112" y="1124"/>
                    </a:moveTo>
                    <a:cubicBezTo>
                      <a:pt x="0" y="843"/>
                      <a:pt x="56" y="562"/>
                      <a:pt x="225" y="281"/>
                    </a:cubicBezTo>
                    <a:cubicBezTo>
                      <a:pt x="281" y="225"/>
                      <a:pt x="337" y="169"/>
                      <a:pt x="449" y="169"/>
                    </a:cubicBezTo>
                    <a:cubicBezTo>
                      <a:pt x="843" y="1"/>
                      <a:pt x="1348" y="169"/>
                      <a:pt x="1517" y="562"/>
                    </a:cubicBezTo>
                    <a:cubicBezTo>
                      <a:pt x="1629" y="843"/>
                      <a:pt x="1629" y="1124"/>
                      <a:pt x="1460" y="1405"/>
                    </a:cubicBezTo>
                    <a:cubicBezTo>
                      <a:pt x="1404" y="1461"/>
                      <a:pt x="1292" y="1517"/>
                      <a:pt x="1236" y="1573"/>
                    </a:cubicBezTo>
                    <a:cubicBezTo>
                      <a:pt x="786" y="1742"/>
                      <a:pt x="337" y="1517"/>
                      <a:pt x="112" y="1124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82" name="Google Shape;10982;p23"/>
              <p:cNvSpPr/>
              <p:nvPr/>
            </p:nvSpPr>
            <p:spPr>
              <a:xfrm flipH="1">
                <a:off x="546053" y="4619779"/>
                <a:ext cx="115757" cy="109892"/>
              </a:xfrm>
              <a:custGeom>
                <a:avLst/>
                <a:gdLst/>
                <a:ahLst/>
                <a:cxnLst/>
                <a:rect l="l" t="t" r="r" b="b"/>
                <a:pathLst>
                  <a:path w="1125" h="1068" extrusionOk="0">
                    <a:moveTo>
                      <a:pt x="563" y="1068"/>
                    </a:moveTo>
                    <a:cubicBezTo>
                      <a:pt x="226" y="1011"/>
                      <a:pt x="1" y="674"/>
                      <a:pt x="57" y="337"/>
                    </a:cubicBezTo>
                    <a:cubicBezTo>
                      <a:pt x="57" y="225"/>
                      <a:pt x="113" y="113"/>
                      <a:pt x="226" y="0"/>
                    </a:cubicBezTo>
                    <a:cubicBezTo>
                      <a:pt x="169" y="57"/>
                      <a:pt x="169" y="169"/>
                      <a:pt x="113" y="225"/>
                    </a:cubicBezTo>
                    <a:cubicBezTo>
                      <a:pt x="57" y="562"/>
                      <a:pt x="282" y="899"/>
                      <a:pt x="675" y="955"/>
                    </a:cubicBezTo>
                    <a:cubicBezTo>
                      <a:pt x="843" y="955"/>
                      <a:pt x="1012" y="899"/>
                      <a:pt x="1124" y="787"/>
                    </a:cubicBezTo>
                    <a:cubicBezTo>
                      <a:pt x="1012" y="955"/>
                      <a:pt x="787" y="1068"/>
                      <a:pt x="563" y="106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83" name="Google Shape;10983;p23"/>
            <p:cNvGrpSpPr/>
            <p:nvPr/>
          </p:nvGrpSpPr>
          <p:grpSpPr>
            <a:xfrm>
              <a:off x="707910" y="4608254"/>
              <a:ext cx="208157" cy="236967"/>
              <a:chOff x="707910" y="4608254"/>
              <a:chExt cx="208157" cy="236967"/>
            </a:xfrm>
          </p:grpSpPr>
          <p:sp>
            <p:nvSpPr>
              <p:cNvPr id="10984" name="Google Shape;10984;p23"/>
              <p:cNvSpPr/>
              <p:nvPr/>
            </p:nvSpPr>
            <p:spPr>
              <a:xfrm flipH="1">
                <a:off x="707910" y="4608254"/>
                <a:ext cx="208157" cy="236967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2303" extrusionOk="0">
                    <a:moveTo>
                      <a:pt x="394" y="1460"/>
                    </a:moveTo>
                    <a:cubicBezTo>
                      <a:pt x="1" y="562"/>
                      <a:pt x="1292" y="0"/>
                      <a:pt x="1686" y="843"/>
                    </a:cubicBezTo>
                    <a:cubicBezTo>
                      <a:pt x="2023" y="1741"/>
                      <a:pt x="731" y="2303"/>
                      <a:pt x="394" y="14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85" name="Google Shape;10985;p23"/>
              <p:cNvSpPr/>
              <p:nvPr/>
            </p:nvSpPr>
            <p:spPr>
              <a:xfrm flipH="1">
                <a:off x="748347" y="4660217"/>
                <a:ext cx="127281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237" extrusionOk="0">
                    <a:moveTo>
                      <a:pt x="169" y="843"/>
                    </a:moveTo>
                    <a:cubicBezTo>
                      <a:pt x="1" y="562"/>
                      <a:pt x="169" y="281"/>
                      <a:pt x="394" y="169"/>
                    </a:cubicBezTo>
                    <a:cubicBezTo>
                      <a:pt x="843" y="1"/>
                      <a:pt x="1236" y="394"/>
                      <a:pt x="1068" y="787"/>
                    </a:cubicBezTo>
                    <a:cubicBezTo>
                      <a:pt x="956" y="1236"/>
                      <a:pt x="338" y="1236"/>
                      <a:pt x="169" y="84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86" name="Google Shape;10986;p23"/>
              <p:cNvSpPr/>
              <p:nvPr/>
            </p:nvSpPr>
            <p:spPr>
              <a:xfrm flipH="1">
                <a:off x="742585" y="4665979"/>
                <a:ext cx="127281" cy="121519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181" extrusionOk="0">
                    <a:moveTo>
                      <a:pt x="113" y="787"/>
                    </a:moveTo>
                    <a:cubicBezTo>
                      <a:pt x="1" y="619"/>
                      <a:pt x="57" y="450"/>
                      <a:pt x="169" y="282"/>
                    </a:cubicBezTo>
                    <a:cubicBezTo>
                      <a:pt x="169" y="225"/>
                      <a:pt x="226" y="225"/>
                      <a:pt x="282" y="225"/>
                    </a:cubicBezTo>
                    <a:cubicBezTo>
                      <a:pt x="787" y="1"/>
                      <a:pt x="1237" y="506"/>
                      <a:pt x="900" y="956"/>
                    </a:cubicBezTo>
                    <a:cubicBezTo>
                      <a:pt x="900" y="1012"/>
                      <a:pt x="843" y="1012"/>
                      <a:pt x="787" y="1068"/>
                    </a:cubicBezTo>
                    <a:cubicBezTo>
                      <a:pt x="506" y="1180"/>
                      <a:pt x="169" y="1068"/>
                      <a:pt x="57" y="787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87" name="Google Shape;10987;p23"/>
              <p:cNvSpPr/>
              <p:nvPr/>
            </p:nvSpPr>
            <p:spPr>
              <a:xfrm flipH="1">
                <a:off x="777260" y="4694893"/>
                <a:ext cx="80978" cy="69454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75" extrusionOk="0">
                    <a:moveTo>
                      <a:pt x="450" y="618"/>
                    </a:moveTo>
                    <a:cubicBezTo>
                      <a:pt x="113" y="618"/>
                      <a:pt x="0" y="225"/>
                      <a:pt x="225" y="1"/>
                    </a:cubicBezTo>
                    <a:cubicBezTo>
                      <a:pt x="169" y="57"/>
                      <a:pt x="169" y="113"/>
                      <a:pt x="169" y="169"/>
                    </a:cubicBezTo>
                    <a:cubicBezTo>
                      <a:pt x="113" y="338"/>
                      <a:pt x="281" y="562"/>
                      <a:pt x="506" y="562"/>
                    </a:cubicBezTo>
                    <a:cubicBezTo>
                      <a:pt x="562" y="562"/>
                      <a:pt x="674" y="562"/>
                      <a:pt x="787" y="450"/>
                    </a:cubicBezTo>
                    <a:cubicBezTo>
                      <a:pt x="730" y="562"/>
                      <a:pt x="562" y="675"/>
                      <a:pt x="450" y="61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88" name="Google Shape;10988;p23"/>
            <p:cNvGrpSpPr/>
            <p:nvPr/>
          </p:nvGrpSpPr>
          <p:grpSpPr>
            <a:xfrm flipH="1">
              <a:off x="8524655" y="4475313"/>
              <a:ext cx="156092" cy="306422"/>
              <a:chOff x="474406" y="2974600"/>
              <a:chExt cx="106759" cy="209577"/>
            </a:xfrm>
          </p:grpSpPr>
          <p:sp>
            <p:nvSpPr>
              <p:cNvPr id="10989" name="Google Shape;10989;p23"/>
              <p:cNvSpPr/>
              <p:nvPr/>
            </p:nvSpPr>
            <p:spPr>
              <a:xfrm>
                <a:off x="474406" y="2974600"/>
                <a:ext cx="106759" cy="209577"/>
              </a:xfrm>
              <a:custGeom>
                <a:avLst/>
                <a:gdLst/>
                <a:ahLst/>
                <a:cxnLst/>
                <a:rect l="l" t="t" r="r" b="b"/>
                <a:pathLst>
                  <a:path w="1517" h="2978" extrusionOk="0">
                    <a:moveTo>
                      <a:pt x="1517" y="2977"/>
                    </a:moveTo>
                    <a:lnTo>
                      <a:pt x="0" y="2977"/>
                    </a:lnTo>
                    <a:lnTo>
                      <a:pt x="0" y="731"/>
                    </a:lnTo>
                    <a:cubicBezTo>
                      <a:pt x="0" y="0"/>
                      <a:pt x="1517" y="0"/>
                      <a:pt x="1517" y="73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90" name="Google Shape;10990;p23"/>
              <p:cNvSpPr/>
              <p:nvPr/>
            </p:nvSpPr>
            <p:spPr>
              <a:xfrm>
                <a:off x="474406" y="2982482"/>
                <a:ext cx="98877" cy="201695"/>
              </a:xfrm>
              <a:custGeom>
                <a:avLst/>
                <a:gdLst/>
                <a:ahLst/>
                <a:cxnLst/>
                <a:rect l="l" t="t" r="r" b="b"/>
                <a:pathLst>
                  <a:path w="1405" h="2866" extrusionOk="0">
                    <a:moveTo>
                      <a:pt x="1405" y="2865"/>
                    </a:moveTo>
                    <a:lnTo>
                      <a:pt x="0" y="2865"/>
                    </a:lnTo>
                    <a:lnTo>
                      <a:pt x="0" y="619"/>
                    </a:lnTo>
                    <a:cubicBezTo>
                      <a:pt x="0" y="506"/>
                      <a:pt x="57" y="338"/>
                      <a:pt x="169" y="282"/>
                    </a:cubicBezTo>
                    <a:cubicBezTo>
                      <a:pt x="618" y="1"/>
                      <a:pt x="1405" y="169"/>
                      <a:pt x="1405" y="675"/>
                    </a:cubicBezTo>
                    <a:lnTo>
                      <a:pt x="1405" y="2865"/>
                    </a:lnTo>
                    <a:close/>
                  </a:path>
                </a:pathLst>
              </a:custGeom>
              <a:solidFill>
                <a:srgbClr val="7A7A7A">
                  <a:alpha val="60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91" name="Google Shape;10991;p23"/>
              <p:cNvSpPr/>
              <p:nvPr/>
            </p:nvSpPr>
            <p:spPr>
              <a:xfrm>
                <a:off x="482288" y="3014151"/>
                <a:ext cx="83113" cy="98877"/>
              </a:xfrm>
              <a:custGeom>
                <a:avLst/>
                <a:gdLst/>
                <a:ahLst/>
                <a:cxnLst/>
                <a:rect l="l" t="t" r="r" b="b"/>
                <a:pathLst>
                  <a:path w="1181" h="1405" extrusionOk="0">
                    <a:moveTo>
                      <a:pt x="1068" y="618"/>
                    </a:moveTo>
                    <a:cubicBezTo>
                      <a:pt x="1180" y="1404"/>
                      <a:pt x="1" y="1404"/>
                      <a:pt x="57" y="618"/>
                    </a:cubicBezTo>
                    <a:cubicBezTo>
                      <a:pt x="169" y="0"/>
                      <a:pt x="1012" y="0"/>
                      <a:pt x="1068" y="61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92" name="Google Shape;10992;p23"/>
              <p:cNvSpPr/>
              <p:nvPr/>
            </p:nvSpPr>
            <p:spPr>
              <a:xfrm>
                <a:off x="482288" y="3029915"/>
                <a:ext cx="79172" cy="59397"/>
              </a:xfrm>
              <a:custGeom>
                <a:avLst/>
                <a:gdLst/>
                <a:ahLst/>
                <a:cxnLst/>
                <a:rect l="l" t="t" r="r" b="b"/>
                <a:pathLst>
                  <a:path w="1125" h="844" extrusionOk="0">
                    <a:moveTo>
                      <a:pt x="225" y="57"/>
                    </a:moveTo>
                    <a:cubicBezTo>
                      <a:pt x="338" y="1"/>
                      <a:pt x="394" y="1"/>
                      <a:pt x="506" y="1"/>
                    </a:cubicBezTo>
                    <a:cubicBezTo>
                      <a:pt x="899" y="1"/>
                      <a:pt x="1124" y="450"/>
                      <a:pt x="956" y="787"/>
                    </a:cubicBezTo>
                    <a:cubicBezTo>
                      <a:pt x="843" y="843"/>
                      <a:pt x="787" y="843"/>
                      <a:pt x="675" y="843"/>
                    </a:cubicBezTo>
                    <a:cubicBezTo>
                      <a:pt x="282" y="843"/>
                      <a:pt x="1" y="394"/>
                      <a:pt x="225" y="57"/>
                    </a:cubicBezTo>
                    <a:close/>
                  </a:path>
                </a:pathLst>
              </a:custGeom>
              <a:solidFill>
                <a:srgbClr val="7A7A7A">
                  <a:alpha val="60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93" name="Google Shape;10993;p23"/>
            <p:cNvGrpSpPr/>
            <p:nvPr/>
          </p:nvGrpSpPr>
          <p:grpSpPr>
            <a:xfrm flipH="1">
              <a:off x="3402513" y="4681212"/>
              <a:ext cx="356261" cy="81650"/>
              <a:chOff x="1962943" y="5517637"/>
              <a:chExt cx="356261" cy="81650"/>
            </a:xfrm>
          </p:grpSpPr>
          <p:sp>
            <p:nvSpPr>
              <p:cNvPr id="10994" name="Google Shape;10994;p23"/>
              <p:cNvSpPr/>
              <p:nvPr/>
            </p:nvSpPr>
            <p:spPr>
              <a:xfrm>
                <a:off x="1985205" y="5517637"/>
                <a:ext cx="70552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1068" h="1236" extrusionOk="0">
                    <a:moveTo>
                      <a:pt x="57" y="1236"/>
                    </a:moveTo>
                    <a:lnTo>
                      <a:pt x="0" y="0"/>
                    </a:lnTo>
                    <a:lnTo>
                      <a:pt x="1068" y="0"/>
                    </a:lnTo>
                    <a:lnTo>
                      <a:pt x="1068" y="123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95" name="Google Shape;10995;p23"/>
              <p:cNvSpPr/>
              <p:nvPr/>
            </p:nvSpPr>
            <p:spPr>
              <a:xfrm>
                <a:off x="2055690" y="5517637"/>
                <a:ext cx="263513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1236" extrusionOk="0">
                    <a:moveTo>
                      <a:pt x="1" y="1236"/>
                    </a:moveTo>
                    <a:lnTo>
                      <a:pt x="1" y="0"/>
                    </a:lnTo>
                    <a:lnTo>
                      <a:pt x="3988" y="0"/>
                    </a:lnTo>
                    <a:lnTo>
                      <a:pt x="3988" y="12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96" name="Google Shape;10996;p23"/>
              <p:cNvSpPr/>
              <p:nvPr/>
            </p:nvSpPr>
            <p:spPr>
              <a:xfrm>
                <a:off x="1962943" y="5517637"/>
                <a:ext cx="26028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6" extrusionOk="0">
                    <a:moveTo>
                      <a:pt x="0" y="1236"/>
                    </a:moveTo>
                    <a:lnTo>
                      <a:pt x="0" y="0"/>
                    </a:lnTo>
                    <a:lnTo>
                      <a:pt x="337" y="0"/>
                    </a:lnTo>
                    <a:lnTo>
                      <a:pt x="394" y="12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97" name="Google Shape;10997;p23"/>
              <p:cNvSpPr/>
              <p:nvPr/>
            </p:nvSpPr>
            <p:spPr>
              <a:xfrm>
                <a:off x="2055690" y="5580723"/>
                <a:ext cx="263513" cy="18563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281" extrusionOk="0">
                    <a:moveTo>
                      <a:pt x="3988" y="0"/>
                    </a:moveTo>
                    <a:lnTo>
                      <a:pt x="3988" y="281"/>
                    </a:lnTo>
                    <a:lnTo>
                      <a:pt x="1" y="28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98" name="Google Shape;10998;p23"/>
              <p:cNvSpPr/>
              <p:nvPr/>
            </p:nvSpPr>
            <p:spPr>
              <a:xfrm>
                <a:off x="1962943" y="5580723"/>
                <a:ext cx="26028" cy="18563"/>
              </a:xfrm>
              <a:custGeom>
                <a:avLst/>
                <a:gdLst/>
                <a:ahLst/>
                <a:cxnLst/>
                <a:rect l="l" t="t" r="r" b="b"/>
                <a:pathLst>
                  <a:path w="394" h="281" extrusionOk="0">
                    <a:moveTo>
                      <a:pt x="394" y="0"/>
                    </a:moveTo>
                    <a:lnTo>
                      <a:pt x="394" y="281"/>
                    </a:lnTo>
                    <a:lnTo>
                      <a:pt x="0" y="2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999" name="Google Shape;10999;p23"/>
            <p:cNvGrpSpPr/>
            <p:nvPr/>
          </p:nvGrpSpPr>
          <p:grpSpPr>
            <a:xfrm flipH="1">
              <a:off x="4246467" y="4536578"/>
              <a:ext cx="252349" cy="252349"/>
              <a:chOff x="1647575" y="5358103"/>
              <a:chExt cx="252349" cy="252349"/>
            </a:xfrm>
          </p:grpSpPr>
          <p:sp>
            <p:nvSpPr>
              <p:cNvPr id="11000" name="Google Shape;11000;p23"/>
              <p:cNvSpPr/>
              <p:nvPr/>
            </p:nvSpPr>
            <p:spPr>
              <a:xfrm>
                <a:off x="1647575" y="5358103"/>
                <a:ext cx="252349" cy="25234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3707" y="2303"/>
                    </a:moveTo>
                    <a:cubicBezTo>
                      <a:pt x="3820" y="899"/>
                      <a:pt x="2247" y="0"/>
                      <a:pt x="1124" y="899"/>
                    </a:cubicBezTo>
                    <a:cubicBezTo>
                      <a:pt x="0" y="1741"/>
                      <a:pt x="506" y="3539"/>
                      <a:pt x="1910" y="3707"/>
                    </a:cubicBezTo>
                    <a:cubicBezTo>
                      <a:pt x="2809" y="3819"/>
                      <a:pt x="3595" y="3145"/>
                      <a:pt x="3707" y="23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001" name="Google Shape;11001;p23"/>
              <p:cNvSpPr/>
              <p:nvPr/>
            </p:nvSpPr>
            <p:spPr>
              <a:xfrm>
                <a:off x="1695798" y="5428588"/>
                <a:ext cx="163300" cy="141038"/>
              </a:xfrm>
              <a:custGeom>
                <a:avLst/>
                <a:gdLst/>
                <a:ahLst/>
                <a:cxnLst/>
                <a:rect l="l" t="t" r="r" b="b"/>
                <a:pathLst>
                  <a:path w="2472" h="2135" extrusionOk="0">
                    <a:moveTo>
                      <a:pt x="2416" y="1180"/>
                    </a:moveTo>
                    <a:cubicBezTo>
                      <a:pt x="2472" y="562"/>
                      <a:pt x="2079" y="57"/>
                      <a:pt x="1461" y="0"/>
                    </a:cubicBezTo>
                    <a:lnTo>
                      <a:pt x="1405" y="0"/>
                    </a:lnTo>
                    <a:cubicBezTo>
                      <a:pt x="1" y="0"/>
                      <a:pt x="1" y="2135"/>
                      <a:pt x="1405" y="2135"/>
                    </a:cubicBezTo>
                    <a:lnTo>
                      <a:pt x="1461" y="2135"/>
                    </a:lnTo>
                    <a:cubicBezTo>
                      <a:pt x="1966" y="2022"/>
                      <a:pt x="2360" y="1685"/>
                      <a:pt x="2416" y="1180"/>
                    </a:cubicBezTo>
                    <a:close/>
                  </a:path>
                </a:pathLst>
              </a:custGeom>
              <a:solidFill>
                <a:srgbClr val="EFF0F1">
                  <a:alpha val="41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002" name="Google Shape;11002;p23"/>
              <p:cNvSpPr/>
              <p:nvPr/>
            </p:nvSpPr>
            <p:spPr>
              <a:xfrm>
                <a:off x="1740322" y="5450850"/>
                <a:ext cx="85416" cy="85416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93" extrusionOk="0">
                    <a:moveTo>
                      <a:pt x="1236" y="787"/>
                    </a:moveTo>
                    <a:cubicBezTo>
                      <a:pt x="1292" y="281"/>
                      <a:pt x="731" y="0"/>
                      <a:pt x="394" y="281"/>
                    </a:cubicBezTo>
                    <a:cubicBezTo>
                      <a:pt x="1" y="618"/>
                      <a:pt x="169" y="1180"/>
                      <a:pt x="675" y="1236"/>
                    </a:cubicBezTo>
                    <a:cubicBezTo>
                      <a:pt x="955" y="1292"/>
                      <a:pt x="1180" y="1068"/>
                      <a:pt x="1236" y="78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003" name="Google Shape;11003;p23"/>
              <p:cNvSpPr/>
              <p:nvPr/>
            </p:nvSpPr>
            <p:spPr>
              <a:xfrm>
                <a:off x="1758885" y="5495374"/>
                <a:ext cx="22328" cy="22328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38" extrusionOk="0">
                    <a:moveTo>
                      <a:pt x="337" y="169"/>
                    </a:moveTo>
                    <a:cubicBezTo>
                      <a:pt x="337" y="113"/>
                      <a:pt x="281" y="0"/>
                      <a:pt x="225" y="0"/>
                    </a:cubicBezTo>
                    <a:cubicBezTo>
                      <a:pt x="113" y="0"/>
                      <a:pt x="57" y="57"/>
                      <a:pt x="57" y="169"/>
                    </a:cubicBezTo>
                    <a:cubicBezTo>
                      <a:pt x="0" y="225"/>
                      <a:pt x="57" y="337"/>
                      <a:pt x="169" y="337"/>
                    </a:cubicBezTo>
                    <a:cubicBezTo>
                      <a:pt x="281" y="337"/>
                      <a:pt x="337" y="281"/>
                      <a:pt x="337" y="16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6">
    <p:bg>
      <p:bgPr>
        <a:gradFill>
          <a:gsLst>
            <a:gs pos="0">
              <a:schemeClr val="accent6"/>
            </a:gs>
            <a:gs pos="40000">
              <a:schemeClr val="accent6"/>
            </a:gs>
            <a:gs pos="100000">
              <a:schemeClr val="dk1"/>
            </a:gs>
          </a:gsLst>
          <a:lin ang="2698631" scaled="0"/>
        </a:gradFill>
        <a:effectLst/>
      </p:bgPr>
    </p:bg>
    <p:spTree>
      <p:nvGrpSpPr>
        <p:cNvPr id="1" name="Shape 12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15" name="Google Shape;12015;p26"/>
          <p:cNvGrpSpPr/>
          <p:nvPr/>
        </p:nvGrpSpPr>
        <p:grpSpPr>
          <a:xfrm flipH="1">
            <a:off x="-82849" y="2670990"/>
            <a:ext cx="9363767" cy="2555558"/>
            <a:chOff x="1851250" y="1720850"/>
            <a:chExt cx="3539775" cy="966075"/>
          </a:xfrm>
        </p:grpSpPr>
        <p:sp>
          <p:nvSpPr>
            <p:cNvPr id="12016" name="Google Shape;12016;p26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17" name="Google Shape;12017;p26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18" name="Google Shape;12018;p26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19" name="Google Shape;12019;p26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0" name="Google Shape;12020;p26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1" name="Google Shape;12021;p26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2" name="Google Shape;12022;p26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3" name="Google Shape;12023;p26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4" name="Google Shape;12024;p26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5" name="Google Shape;12025;p26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6" name="Google Shape;12026;p26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7" name="Google Shape;12027;p26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8" name="Google Shape;12028;p26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9" name="Google Shape;12029;p26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0" name="Google Shape;12030;p26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1" name="Google Shape;12031;p26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2" name="Google Shape;12032;p26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3" name="Google Shape;12033;p26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4" name="Google Shape;12034;p26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5" name="Google Shape;12035;p26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6" name="Google Shape;12036;p26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7" name="Google Shape;12037;p26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8" name="Google Shape;12038;p26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9" name="Google Shape;12039;p26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0" name="Google Shape;12040;p26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1" name="Google Shape;12041;p26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2" name="Google Shape;12042;p26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3" name="Google Shape;12043;p26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4" name="Google Shape;12044;p26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5" name="Google Shape;12045;p26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6" name="Google Shape;12046;p26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7" name="Google Shape;12047;p26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8" name="Google Shape;12048;p26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9" name="Google Shape;12049;p26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0" name="Google Shape;12050;p26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1" name="Google Shape;12051;p26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2" name="Google Shape;12052;p26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3" name="Google Shape;12053;p26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4" name="Google Shape;12054;p26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5" name="Google Shape;12055;p26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6" name="Google Shape;12056;p26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7" name="Google Shape;12057;p26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8" name="Google Shape;12058;p26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9" name="Google Shape;12059;p26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0" name="Google Shape;12060;p26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1" name="Google Shape;12061;p26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2" name="Google Shape;12062;p26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3" name="Google Shape;12063;p26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4" name="Google Shape;12064;p26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5" name="Google Shape;12065;p26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6" name="Google Shape;12066;p26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7" name="Google Shape;12067;p26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8" name="Google Shape;12068;p26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9" name="Google Shape;12069;p26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0" name="Google Shape;12070;p26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1" name="Google Shape;12071;p26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2" name="Google Shape;12072;p26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3" name="Google Shape;12073;p26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4" name="Google Shape;12074;p26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5" name="Google Shape;12075;p26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6" name="Google Shape;12076;p26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7" name="Google Shape;12077;p26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8" name="Google Shape;12078;p26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9" name="Google Shape;12079;p26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0" name="Google Shape;12080;p26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1" name="Google Shape;12081;p26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2" name="Google Shape;12082;p26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3" name="Google Shape;12083;p26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4" name="Google Shape;12084;p26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5" name="Google Shape;12085;p26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6" name="Google Shape;12086;p26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7" name="Google Shape;12087;p26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8" name="Google Shape;12088;p26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9" name="Google Shape;12089;p26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0" name="Google Shape;12090;p26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1" name="Google Shape;12091;p26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2" name="Google Shape;12092;p26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3" name="Google Shape;12093;p26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4" name="Google Shape;12094;p26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5" name="Google Shape;12095;p26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6" name="Google Shape;12096;p26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7" name="Google Shape;12097;p26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8" name="Google Shape;12098;p26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9" name="Google Shape;12099;p26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0" name="Google Shape;12100;p26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1" name="Google Shape;12101;p26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2" name="Google Shape;12102;p26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3" name="Google Shape;12103;p26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4" name="Google Shape;12104;p26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5" name="Google Shape;12105;p26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6" name="Google Shape;12106;p26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7" name="Google Shape;12107;p26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8" name="Google Shape;12108;p26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9" name="Google Shape;12109;p26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0" name="Google Shape;12110;p26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1" name="Google Shape;12111;p26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2" name="Google Shape;12112;p26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3" name="Google Shape;12113;p26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4" name="Google Shape;12114;p26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5" name="Google Shape;12115;p26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6" name="Google Shape;12116;p26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7" name="Google Shape;12117;p26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8" name="Google Shape;12118;p26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9" name="Google Shape;12119;p26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0" name="Google Shape;12120;p26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1" name="Google Shape;12121;p26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2" name="Google Shape;12122;p26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3" name="Google Shape;12123;p26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4" name="Google Shape;12124;p26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5" name="Google Shape;12125;p26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6" name="Google Shape;12126;p26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7" name="Google Shape;12127;p26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8" name="Google Shape;12128;p26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9" name="Google Shape;12129;p26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0" name="Google Shape;12130;p26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1" name="Google Shape;12131;p26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2" name="Google Shape;12132;p26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3" name="Google Shape;12133;p26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4" name="Google Shape;12134;p26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5" name="Google Shape;12135;p26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6" name="Google Shape;12136;p26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7" name="Google Shape;12137;p26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8" name="Google Shape;12138;p26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9" name="Google Shape;12139;p26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0" name="Google Shape;12140;p26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1" name="Google Shape;12141;p26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2" name="Google Shape;12142;p26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3" name="Google Shape;12143;p26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4" name="Google Shape;12144;p26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5" name="Google Shape;12145;p26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6" name="Google Shape;12146;p26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7" name="Google Shape;12147;p26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8" name="Google Shape;12148;p26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9" name="Google Shape;12149;p26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0" name="Google Shape;12150;p26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1" name="Google Shape;12151;p26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2" name="Google Shape;12152;p26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3" name="Google Shape;12153;p26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4" name="Google Shape;12154;p26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5" name="Google Shape;12155;p26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6" name="Google Shape;12156;p26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7" name="Google Shape;12157;p26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8" name="Google Shape;12158;p26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9" name="Google Shape;12159;p26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0" name="Google Shape;12160;p26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1" name="Google Shape;12161;p26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2" name="Google Shape;12162;p26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3" name="Google Shape;12163;p26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4" name="Google Shape;12164;p26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5" name="Google Shape;12165;p26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6" name="Google Shape;12166;p26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7" name="Google Shape;12167;p26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8" name="Google Shape;12168;p26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9" name="Google Shape;12169;p26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0" name="Google Shape;12170;p26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1" name="Google Shape;12171;p26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2" name="Google Shape;12172;p26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3" name="Google Shape;12173;p26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4" name="Google Shape;12174;p26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5" name="Google Shape;12175;p26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6" name="Google Shape;12176;p26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7" name="Google Shape;12177;p26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8" name="Google Shape;12178;p26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9" name="Google Shape;12179;p26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0" name="Google Shape;12180;p26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1" name="Google Shape;12181;p26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2" name="Google Shape;12182;p26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3" name="Google Shape;12183;p26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4" name="Google Shape;12184;p26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5" name="Google Shape;12185;p26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6" name="Google Shape;12186;p26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7" name="Google Shape;12187;p26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8" name="Google Shape;12188;p26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9" name="Google Shape;12189;p26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90" name="Google Shape;12190;p26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91" name="Google Shape;12191;p26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92" name="Google Shape;12192;p26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93" name="Google Shape;12193;p26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94" name="Google Shape;12194;p26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95" name="Google Shape;12195;p26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96" name="Google Shape;12196;p26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97" name="Google Shape;12197;p26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98" name="Google Shape;12198;p26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99" name="Google Shape;12199;p26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0" name="Google Shape;12200;p26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1" name="Google Shape;12201;p26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2" name="Google Shape;12202;p26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3" name="Google Shape;12203;p26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4" name="Google Shape;12204;p26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5" name="Google Shape;12205;p26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6" name="Google Shape;12206;p26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7" name="Google Shape;12207;p26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8" name="Google Shape;12208;p26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9" name="Google Shape;12209;p26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0" name="Google Shape;12210;p26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1" name="Google Shape;12211;p26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2" name="Google Shape;12212;p26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3" name="Google Shape;12213;p26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4" name="Google Shape;12214;p26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5" name="Google Shape;12215;p26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6" name="Google Shape;12216;p26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7" name="Google Shape;12217;p26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8" name="Google Shape;12218;p26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9" name="Google Shape;12219;p26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0" name="Google Shape;12220;p26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1" name="Google Shape;12221;p26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2" name="Google Shape;12222;p26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3" name="Google Shape;12223;p26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4" name="Google Shape;12224;p26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5" name="Google Shape;12225;p26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6" name="Google Shape;12226;p26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7" name="Google Shape;12227;p26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8" name="Google Shape;12228;p26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9" name="Google Shape;12229;p26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0" name="Google Shape;12230;p26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1" name="Google Shape;12231;p26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2" name="Google Shape;12232;p26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3" name="Google Shape;12233;p26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4" name="Google Shape;12234;p26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5" name="Google Shape;12235;p26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6" name="Google Shape;12236;p26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7" name="Google Shape;12237;p26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8" name="Google Shape;12238;p26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9" name="Google Shape;12239;p26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0" name="Google Shape;12240;p26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1" name="Google Shape;12241;p26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2" name="Google Shape;12242;p26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3" name="Google Shape;12243;p26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4" name="Google Shape;12244;p26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5" name="Google Shape;12245;p26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6" name="Google Shape;12246;p26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7" name="Google Shape;12247;p26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8" name="Google Shape;12248;p26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9" name="Google Shape;12249;p26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0" name="Google Shape;12250;p26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1" name="Google Shape;12251;p26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2" name="Google Shape;12252;p26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3" name="Google Shape;12253;p26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4" name="Google Shape;12254;p26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5" name="Google Shape;12255;p26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6" name="Google Shape;12256;p26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7" name="Google Shape;12257;p26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8" name="Google Shape;12258;p26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9" name="Google Shape;12259;p26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0" name="Google Shape;12260;p26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1" name="Google Shape;12261;p26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2" name="Google Shape;12262;p26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3" name="Google Shape;12263;p26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4" name="Google Shape;12264;p26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5" name="Google Shape;12265;p26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6" name="Google Shape;12266;p26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7" name="Google Shape;12267;p26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8" name="Google Shape;12268;p26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9" name="Google Shape;12269;p26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70" name="Google Shape;12270;p26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71" name="Google Shape;12271;p26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72" name="Google Shape;12272;p26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73" name="Google Shape;12273;p26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74" name="Google Shape;12274;p26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75" name="Google Shape;12275;p26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76" name="Google Shape;12276;p26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77" name="Google Shape;12277;p26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78" name="Google Shape;12278;p26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79" name="Google Shape;12279;p26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80" name="Google Shape;12280;p26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81" name="Google Shape;12281;p26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82" name="Google Shape;12282;p26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83" name="Google Shape;12283;p26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84" name="Google Shape;12284;p26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85" name="Google Shape;12285;p26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86" name="Google Shape;12286;p26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87" name="Google Shape;12287;p26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88" name="Google Shape;12288;p26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89" name="Google Shape;12289;p26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0" name="Google Shape;12290;p26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1" name="Google Shape;12291;p26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2" name="Google Shape;12292;p26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3" name="Google Shape;12293;p26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4" name="Google Shape;12294;p26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5" name="Google Shape;12295;p26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6" name="Google Shape;12296;p26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7" name="Google Shape;12297;p26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8" name="Google Shape;12298;p26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9" name="Google Shape;12299;p26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0" name="Google Shape;12300;p26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1" name="Google Shape;12301;p26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2" name="Google Shape;12302;p26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3" name="Google Shape;12303;p26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4" name="Google Shape;12304;p26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5" name="Google Shape;12305;p26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6" name="Google Shape;12306;p26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7" name="Google Shape;12307;p26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8" name="Google Shape;12308;p26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9" name="Google Shape;12309;p26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0" name="Google Shape;12310;p26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1" name="Google Shape;12311;p26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2" name="Google Shape;12312;p26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3" name="Google Shape;12313;p26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4" name="Google Shape;12314;p26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5" name="Google Shape;12315;p26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6" name="Google Shape;12316;p26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7" name="Google Shape;12317;p26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8" name="Google Shape;12318;p26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9" name="Google Shape;12319;p26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0" name="Google Shape;12320;p26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1" name="Google Shape;12321;p26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2" name="Google Shape;12322;p26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3" name="Google Shape;12323;p26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4" name="Google Shape;12324;p26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5" name="Google Shape;12325;p26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6" name="Google Shape;12326;p26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7" name="Google Shape;12327;p26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8" name="Google Shape;12328;p26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9" name="Google Shape;12329;p26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30" name="Google Shape;12330;p26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31" name="Google Shape;12331;p26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332" name="Google Shape;12332;p26"/>
          <p:cNvGrpSpPr/>
          <p:nvPr/>
        </p:nvGrpSpPr>
        <p:grpSpPr>
          <a:xfrm flipH="1">
            <a:off x="12563" y="56"/>
            <a:ext cx="9143721" cy="2251922"/>
            <a:chOff x="-347225" y="-1310325"/>
            <a:chExt cx="7672194" cy="1889514"/>
          </a:xfrm>
        </p:grpSpPr>
        <p:sp>
          <p:nvSpPr>
            <p:cNvPr id="12333" name="Google Shape;12333;p26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34" name="Google Shape;12334;p26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35" name="Google Shape;12335;p26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36" name="Google Shape;12336;p26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37" name="Google Shape;12337;p26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38" name="Google Shape;12338;p26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39" name="Google Shape;12339;p26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0" name="Google Shape;12340;p26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1" name="Google Shape;12341;p26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2" name="Google Shape;12342;p26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3" name="Google Shape;12343;p26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4" name="Google Shape;12344;p26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5" name="Google Shape;12345;p26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6" name="Google Shape;12346;p26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7" name="Google Shape;12347;p26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8" name="Google Shape;12348;p26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9" name="Google Shape;12349;p26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0" name="Google Shape;12350;p26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1" name="Google Shape;12351;p26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2" name="Google Shape;12352;p26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3" name="Google Shape;12353;p26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4" name="Google Shape;12354;p26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5" name="Google Shape;12355;p26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6" name="Google Shape;12356;p26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7" name="Google Shape;12357;p26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8" name="Google Shape;12358;p26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9" name="Google Shape;12359;p26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0" name="Google Shape;12360;p26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1" name="Google Shape;12361;p26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2" name="Google Shape;12362;p26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3" name="Google Shape;12363;p26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4" name="Google Shape;12364;p26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5" name="Google Shape;12365;p26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6" name="Google Shape;12366;p26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7" name="Google Shape;12367;p26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8" name="Google Shape;12368;p26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9" name="Google Shape;12369;p26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0" name="Google Shape;12370;p26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1" name="Google Shape;12371;p26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2" name="Google Shape;12372;p26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3" name="Google Shape;12373;p26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4" name="Google Shape;12374;p26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5" name="Google Shape;12375;p26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6" name="Google Shape;12376;p26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7" name="Google Shape;12377;p26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8" name="Google Shape;12378;p26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9" name="Google Shape;12379;p26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80" name="Google Shape;12380;p26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81" name="Google Shape;12381;p26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82" name="Google Shape;12382;p26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83" name="Google Shape;12383;p26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84" name="Google Shape;12384;p26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85" name="Google Shape;12385;p26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86" name="Google Shape;12386;p26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87" name="Google Shape;12387;p26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88" name="Google Shape;12388;p26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89" name="Google Shape;12389;p26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90" name="Google Shape;12390;p26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91" name="Google Shape;12391;p26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92" name="Google Shape;12392;p26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93" name="Google Shape;12393;p26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94" name="Google Shape;12394;p26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95" name="Google Shape;12395;p26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96" name="Google Shape;12396;p26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97" name="Google Shape;12397;p26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98" name="Google Shape;12398;p26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99" name="Google Shape;12399;p26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00" name="Google Shape;12400;p26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01" name="Google Shape;12401;p26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02" name="Google Shape;12402;p26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03" name="Google Shape;12403;p26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04" name="Google Shape;12404;p26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05" name="Google Shape;12405;p26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06" name="Google Shape;12406;p26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07" name="Google Shape;12407;p26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08" name="Google Shape;12408;p26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09" name="Google Shape;12409;p26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10" name="Google Shape;12410;p26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11" name="Google Shape;12411;p26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12" name="Google Shape;12412;p26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13" name="Google Shape;12413;p26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14" name="Google Shape;12414;p26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15" name="Google Shape;12415;p26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16" name="Google Shape;12416;p26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17" name="Google Shape;12417;p26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18" name="Google Shape;12418;p26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19" name="Google Shape;12419;p26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20" name="Google Shape;12420;p26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21" name="Google Shape;12421;p26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22" name="Google Shape;12422;p26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23" name="Google Shape;12423;p26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24" name="Google Shape;12424;p26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25" name="Google Shape;12425;p26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26" name="Google Shape;12426;p26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27" name="Google Shape;12427;p26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28" name="Google Shape;12428;p26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29" name="Google Shape;12429;p26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30" name="Google Shape;12430;p26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31" name="Google Shape;12431;p26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32" name="Google Shape;12432;p26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33" name="Google Shape;12433;p26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34" name="Google Shape;12434;p26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35" name="Google Shape;12435;p26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36" name="Google Shape;12436;p26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37" name="Google Shape;12437;p26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38" name="Google Shape;12438;p26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39" name="Google Shape;12439;p26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40" name="Google Shape;12440;p26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41" name="Google Shape;12441;p26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42" name="Google Shape;12442;p26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43" name="Google Shape;12443;p26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44" name="Google Shape;12444;p26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45" name="Google Shape;12445;p26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46" name="Google Shape;12446;p26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47" name="Google Shape;12447;p26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48" name="Google Shape;12448;p26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49" name="Google Shape;12449;p26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50" name="Google Shape;12450;p26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51" name="Google Shape;12451;p26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52" name="Google Shape;12452;p26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53" name="Google Shape;12453;p26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54" name="Google Shape;12454;p26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55" name="Google Shape;12455;p26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56" name="Google Shape;12456;p26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57" name="Google Shape;12457;p26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58" name="Google Shape;12458;p26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59" name="Google Shape;12459;p26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60" name="Google Shape;12460;p26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61" name="Google Shape;12461;p26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62" name="Google Shape;12462;p26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63" name="Google Shape;12463;p26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464" name="Google Shape;12464;p26"/>
          <p:cNvGrpSpPr/>
          <p:nvPr/>
        </p:nvGrpSpPr>
        <p:grpSpPr>
          <a:xfrm>
            <a:off x="-440153" y="-571784"/>
            <a:ext cx="10599540" cy="5527826"/>
            <a:chOff x="-440153" y="-571784"/>
            <a:chExt cx="10599540" cy="5527826"/>
          </a:xfrm>
        </p:grpSpPr>
        <p:grpSp>
          <p:nvGrpSpPr>
            <p:cNvPr id="12465" name="Google Shape;12465;p26"/>
            <p:cNvGrpSpPr/>
            <p:nvPr/>
          </p:nvGrpSpPr>
          <p:grpSpPr>
            <a:xfrm rot="8407602" flipH="1">
              <a:off x="7045886" y="12132"/>
              <a:ext cx="2672379" cy="2345482"/>
              <a:chOff x="7103607" y="158760"/>
              <a:chExt cx="2741185" cy="2405871"/>
            </a:xfrm>
          </p:grpSpPr>
          <p:sp>
            <p:nvSpPr>
              <p:cNvPr id="12466" name="Google Shape;12466;p26"/>
              <p:cNvSpPr/>
              <p:nvPr/>
            </p:nvSpPr>
            <p:spPr>
              <a:xfrm rot="923072" flipH="1">
                <a:off x="8757029" y="1390196"/>
                <a:ext cx="963666" cy="1065701"/>
              </a:xfrm>
              <a:custGeom>
                <a:avLst/>
                <a:gdLst/>
                <a:ahLst/>
                <a:cxnLst/>
                <a:rect l="l" t="t" r="r" b="b"/>
                <a:pathLst>
                  <a:path w="14450" h="15980" extrusionOk="0">
                    <a:moveTo>
                      <a:pt x="14450" y="4114"/>
                    </a:moveTo>
                    <a:lnTo>
                      <a:pt x="9238" y="1"/>
                    </a:lnTo>
                    <a:lnTo>
                      <a:pt x="0" y="11888"/>
                    </a:lnTo>
                    <a:lnTo>
                      <a:pt x="5190" y="1597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67" name="Google Shape;12467;p26"/>
              <p:cNvSpPr/>
              <p:nvPr/>
            </p:nvSpPr>
            <p:spPr>
              <a:xfrm rot="923072" flipH="1">
                <a:off x="8758525" y="1432433"/>
                <a:ext cx="906246" cy="1016884"/>
              </a:xfrm>
              <a:custGeom>
                <a:avLst/>
                <a:gdLst/>
                <a:ahLst/>
                <a:cxnLst/>
                <a:rect l="l" t="t" r="r" b="b"/>
                <a:pathLst>
                  <a:path w="13589" h="15248" extrusionOk="0">
                    <a:moveTo>
                      <a:pt x="1" y="11759"/>
                    </a:moveTo>
                    <a:lnTo>
                      <a:pt x="4437" y="15247"/>
                    </a:lnTo>
                    <a:lnTo>
                      <a:pt x="13589" y="3511"/>
                    </a:lnTo>
                    <a:lnTo>
                      <a:pt x="915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68" name="Google Shape;12468;p26"/>
              <p:cNvSpPr/>
              <p:nvPr/>
            </p:nvSpPr>
            <p:spPr>
              <a:xfrm rot="923072" flipH="1">
                <a:off x="8811828" y="1439434"/>
                <a:ext cx="855962" cy="976670"/>
              </a:xfrm>
              <a:custGeom>
                <a:avLst/>
                <a:gdLst/>
                <a:ahLst/>
                <a:cxnLst/>
                <a:rect l="l" t="t" r="r" b="b"/>
                <a:pathLst>
                  <a:path w="12835" h="14645" extrusionOk="0">
                    <a:moveTo>
                      <a:pt x="12835" y="2930"/>
                    </a:moveTo>
                    <a:lnTo>
                      <a:pt x="9131" y="1"/>
                    </a:lnTo>
                    <a:lnTo>
                      <a:pt x="0" y="11716"/>
                    </a:lnTo>
                    <a:lnTo>
                      <a:pt x="3726" y="14644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69" name="Google Shape;12469;p26"/>
              <p:cNvSpPr/>
              <p:nvPr/>
            </p:nvSpPr>
            <p:spPr>
              <a:xfrm rot="3331772" flipH="1">
                <a:off x="8263789" y="876268"/>
                <a:ext cx="818680" cy="652023"/>
              </a:xfrm>
              <a:custGeom>
                <a:avLst/>
                <a:gdLst/>
                <a:ahLst/>
                <a:cxnLst/>
                <a:rect l="l" t="t" r="r" b="b"/>
                <a:pathLst>
                  <a:path w="12276" h="9777" extrusionOk="0">
                    <a:moveTo>
                      <a:pt x="9820" y="9777"/>
                    </a:moveTo>
                    <a:lnTo>
                      <a:pt x="12275" y="5362"/>
                    </a:lnTo>
                    <a:lnTo>
                      <a:pt x="2456" y="0"/>
                    </a:lnTo>
                    <a:lnTo>
                      <a:pt x="1" y="441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70" name="Google Shape;12470;p26"/>
              <p:cNvSpPr/>
              <p:nvPr/>
            </p:nvSpPr>
            <p:spPr>
              <a:xfrm rot="3331772" flipH="1">
                <a:off x="8215349" y="830790"/>
                <a:ext cx="789870" cy="613276"/>
              </a:xfrm>
              <a:custGeom>
                <a:avLst/>
                <a:gdLst/>
                <a:ahLst/>
                <a:cxnLst/>
                <a:rect l="l" t="t" r="r" b="b"/>
                <a:pathLst>
                  <a:path w="11844" h="9196" extrusionOk="0">
                    <a:moveTo>
                      <a:pt x="11844" y="5534"/>
                    </a:moveTo>
                    <a:lnTo>
                      <a:pt x="2132" y="0"/>
                    </a:lnTo>
                    <a:lnTo>
                      <a:pt x="0" y="3661"/>
                    </a:lnTo>
                    <a:lnTo>
                      <a:pt x="9712" y="9195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71" name="Google Shape;12471;p26"/>
              <p:cNvSpPr/>
              <p:nvPr/>
            </p:nvSpPr>
            <p:spPr>
              <a:xfrm rot="3331772" flipH="1">
                <a:off x="7454277" y="326969"/>
                <a:ext cx="647755" cy="455289"/>
              </a:xfrm>
              <a:custGeom>
                <a:avLst/>
                <a:gdLst/>
                <a:ahLst/>
                <a:cxnLst/>
                <a:rect l="l" t="t" r="r" b="b"/>
                <a:pathLst>
                  <a:path w="9713" h="6827" extrusionOk="0">
                    <a:moveTo>
                      <a:pt x="0" y="4005"/>
                    </a:moveTo>
                    <a:lnTo>
                      <a:pt x="2369" y="0"/>
                    </a:lnTo>
                    <a:lnTo>
                      <a:pt x="7408" y="3532"/>
                    </a:lnTo>
                    <a:lnTo>
                      <a:pt x="9712" y="6374"/>
                    </a:lnTo>
                    <a:lnTo>
                      <a:pt x="9002" y="6826"/>
                    </a:lnTo>
                    <a:lnTo>
                      <a:pt x="6698" y="4005"/>
                    </a:lnTo>
                    <a:lnTo>
                      <a:pt x="3381" y="2046"/>
                    </a:lnTo>
                    <a:lnTo>
                      <a:pt x="1788" y="478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72" name="Google Shape;12472;p26"/>
              <p:cNvSpPr/>
              <p:nvPr/>
            </p:nvSpPr>
            <p:spPr>
              <a:xfrm rot="3331772" flipH="1">
                <a:off x="7331536" y="611852"/>
                <a:ext cx="619012" cy="488367"/>
              </a:xfrm>
              <a:custGeom>
                <a:avLst/>
                <a:gdLst/>
                <a:ahLst/>
                <a:cxnLst/>
                <a:rect l="l" t="t" r="r" b="b"/>
                <a:pathLst>
                  <a:path w="9282" h="7323" extrusionOk="0">
                    <a:moveTo>
                      <a:pt x="2347" y="0"/>
                    </a:moveTo>
                    <a:lnTo>
                      <a:pt x="0" y="4006"/>
                    </a:lnTo>
                    <a:lnTo>
                      <a:pt x="5556" y="6698"/>
                    </a:lnTo>
                    <a:lnTo>
                      <a:pt x="9152" y="7322"/>
                    </a:lnTo>
                    <a:lnTo>
                      <a:pt x="9281" y="6396"/>
                    </a:lnTo>
                    <a:lnTo>
                      <a:pt x="5621" y="5858"/>
                    </a:lnTo>
                    <a:lnTo>
                      <a:pt x="2304" y="3898"/>
                    </a:lnTo>
                    <a:lnTo>
                      <a:pt x="3898" y="116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73" name="Google Shape;12473;p26"/>
              <p:cNvSpPr/>
              <p:nvPr/>
            </p:nvSpPr>
            <p:spPr>
              <a:xfrm rot="3331772" flipH="1">
                <a:off x="7460178" y="331564"/>
                <a:ext cx="623346" cy="425145"/>
              </a:xfrm>
              <a:custGeom>
                <a:avLst/>
                <a:gdLst/>
                <a:ahLst/>
                <a:cxnLst/>
                <a:rect l="l" t="t" r="r" b="b"/>
                <a:pathLst>
                  <a:path w="9347" h="6375" extrusionOk="0">
                    <a:moveTo>
                      <a:pt x="2305" y="0"/>
                    </a:moveTo>
                    <a:lnTo>
                      <a:pt x="7042" y="3317"/>
                    </a:lnTo>
                    <a:lnTo>
                      <a:pt x="9346" y="6159"/>
                    </a:lnTo>
                    <a:lnTo>
                      <a:pt x="9002" y="6375"/>
                    </a:lnTo>
                    <a:lnTo>
                      <a:pt x="6676" y="3963"/>
                    </a:lnTo>
                    <a:lnTo>
                      <a:pt x="3360" y="2025"/>
                    </a:lnTo>
                    <a:lnTo>
                      <a:pt x="3338" y="2025"/>
                    </a:lnTo>
                    <a:lnTo>
                      <a:pt x="3015" y="1831"/>
                    </a:lnTo>
                    <a:lnTo>
                      <a:pt x="1422" y="4566"/>
                    </a:lnTo>
                    <a:lnTo>
                      <a:pt x="1" y="3941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74" name="Google Shape;12474;p26"/>
              <p:cNvSpPr/>
              <p:nvPr/>
            </p:nvSpPr>
            <p:spPr>
              <a:xfrm rot="3331772" flipH="1">
                <a:off x="7335639" y="617739"/>
                <a:ext cx="588868" cy="472562"/>
              </a:xfrm>
              <a:custGeom>
                <a:avLst/>
                <a:gdLst/>
                <a:ahLst/>
                <a:cxnLst/>
                <a:rect l="l" t="t" r="r" b="b"/>
                <a:pathLst>
                  <a:path w="8830" h="7086" extrusionOk="0">
                    <a:moveTo>
                      <a:pt x="1" y="3941"/>
                    </a:moveTo>
                    <a:lnTo>
                      <a:pt x="5212" y="6461"/>
                    </a:lnTo>
                    <a:lnTo>
                      <a:pt x="8808" y="7085"/>
                    </a:lnTo>
                    <a:lnTo>
                      <a:pt x="8830" y="6676"/>
                    </a:lnTo>
                    <a:lnTo>
                      <a:pt x="5600" y="5793"/>
                    </a:lnTo>
                    <a:lnTo>
                      <a:pt x="5277" y="5621"/>
                    </a:lnTo>
                    <a:lnTo>
                      <a:pt x="5277" y="5621"/>
                    </a:lnTo>
                    <a:lnTo>
                      <a:pt x="1960" y="3661"/>
                    </a:lnTo>
                    <a:lnTo>
                      <a:pt x="3554" y="926"/>
                    </a:lnTo>
                    <a:lnTo>
                      <a:pt x="2326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75" name="Google Shape;12475;p26"/>
              <p:cNvSpPr/>
              <p:nvPr/>
            </p:nvSpPr>
            <p:spPr>
              <a:xfrm rot="3331772" flipH="1">
                <a:off x="7910830" y="771890"/>
                <a:ext cx="324644" cy="270026"/>
              </a:xfrm>
              <a:custGeom>
                <a:avLst/>
                <a:gdLst/>
                <a:ahLst/>
                <a:cxnLst/>
                <a:rect l="l" t="t" r="r" b="b"/>
                <a:pathLst>
                  <a:path w="4868" h="4049" extrusionOk="0">
                    <a:moveTo>
                      <a:pt x="3769" y="4049"/>
                    </a:moveTo>
                    <a:lnTo>
                      <a:pt x="4867" y="2175"/>
                    </a:lnTo>
                    <a:lnTo>
                      <a:pt x="1099" y="0"/>
                    </a:lnTo>
                    <a:lnTo>
                      <a:pt x="0" y="189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76" name="Google Shape;12476;p26"/>
              <p:cNvSpPr/>
              <p:nvPr/>
            </p:nvSpPr>
            <p:spPr>
              <a:xfrm rot="3331772" flipH="1">
                <a:off x="8036047" y="837811"/>
                <a:ext cx="202536" cy="198201"/>
              </a:xfrm>
              <a:custGeom>
                <a:avLst/>
                <a:gdLst/>
                <a:ahLst/>
                <a:cxnLst/>
                <a:rect l="l" t="t" r="r" b="b"/>
                <a:pathLst>
                  <a:path w="3037" h="2972" extrusionOk="0">
                    <a:moveTo>
                      <a:pt x="3037" y="1120"/>
                    </a:moveTo>
                    <a:lnTo>
                      <a:pt x="1099" y="0"/>
                    </a:lnTo>
                    <a:lnTo>
                      <a:pt x="0" y="1895"/>
                    </a:lnTo>
                    <a:lnTo>
                      <a:pt x="1895" y="2972"/>
                    </a:lnTo>
                    <a:cubicBezTo>
                      <a:pt x="2520" y="2541"/>
                      <a:pt x="2929" y="1852"/>
                      <a:pt x="3037" y="1120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77" name="Google Shape;12477;p26"/>
              <p:cNvSpPr/>
              <p:nvPr/>
            </p:nvSpPr>
            <p:spPr>
              <a:xfrm rot="3331772" flipH="1">
                <a:off x="7767321" y="694060"/>
                <a:ext cx="284431" cy="291566"/>
              </a:xfrm>
              <a:custGeom>
                <a:avLst/>
                <a:gdLst/>
                <a:ahLst/>
                <a:cxnLst/>
                <a:rect l="l" t="t" r="r" b="b"/>
                <a:pathLst>
                  <a:path w="4265" h="4372" extrusionOk="0">
                    <a:moveTo>
                      <a:pt x="3942" y="1637"/>
                    </a:moveTo>
                    <a:cubicBezTo>
                      <a:pt x="3446" y="151"/>
                      <a:pt x="1401" y="0"/>
                      <a:pt x="690" y="1400"/>
                    </a:cubicBezTo>
                    <a:cubicBezTo>
                      <a:pt x="1" y="2800"/>
                      <a:pt x="1336" y="4372"/>
                      <a:pt x="2843" y="3876"/>
                    </a:cubicBezTo>
                    <a:cubicBezTo>
                      <a:pt x="3748" y="3553"/>
                      <a:pt x="4265" y="2563"/>
                      <a:pt x="3942" y="16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78" name="Google Shape;12478;p26"/>
              <p:cNvSpPr/>
              <p:nvPr/>
            </p:nvSpPr>
            <p:spPr>
              <a:xfrm rot="3331772" flipH="1">
                <a:off x="7749472" y="687662"/>
                <a:ext cx="277295" cy="290166"/>
              </a:xfrm>
              <a:custGeom>
                <a:avLst/>
                <a:gdLst/>
                <a:ahLst/>
                <a:cxnLst/>
                <a:rect l="l" t="t" r="r" b="b"/>
                <a:pathLst>
                  <a:path w="4158" h="4351" extrusionOk="0">
                    <a:moveTo>
                      <a:pt x="3640" y="1422"/>
                    </a:moveTo>
                    <a:cubicBezTo>
                      <a:pt x="3511" y="1056"/>
                      <a:pt x="3274" y="754"/>
                      <a:pt x="2973" y="539"/>
                    </a:cubicBezTo>
                    <a:cubicBezTo>
                      <a:pt x="2154" y="1"/>
                      <a:pt x="1056" y="237"/>
                      <a:pt x="518" y="1056"/>
                    </a:cubicBezTo>
                    <a:cubicBezTo>
                      <a:pt x="1" y="1874"/>
                      <a:pt x="216" y="2972"/>
                      <a:pt x="1035" y="3489"/>
                    </a:cubicBezTo>
                    <a:cubicBezTo>
                      <a:pt x="2434" y="4351"/>
                      <a:pt x="4157" y="2994"/>
                      <a:pt x="3640" y="142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79" name="Google Shape;12479;p26"/>
              <p:cNvSpPr/>
              <p:nvPr/>
            </p:nvSpPr>
            <p:spPr>
              <a:xfrm rot="3331772" flipH="1">
                <a:off x="8774554" y="1149893"/>
                <a:ext cx="527114" cy="528581"/>
              </a:xfrm>
              <a:custGeom>
                <a:avLst/>
                <a:gdLst/>
                <a:ahLst/>
                <a:cxnLst/>
                <a:rect l="l" t="t" r="r" b="b"/>
                <a:pathLst>
                  <a:path w="7904" h="7926" extrusionOk="0">
                    <a:moveTo>
                      <a:pt x="3166" y="453"/>
                    </a:moveTo>
                    <a:cubicBezTo>
                      <a:pt x="5104" y="1"/>
                      <a:pt x="7042" y="1228"/>
                      <a:pt x="7472" y="3167"/>
                    </a:cubicBezTo>
                    <a:cubicBezTo>
                      <a:pt x="7903" y="5105"/>
                      <a:pt x="6697" y="7043"/>
                      <a:pt x="4759" y="7473"/>
                    </a:cubicBezTo>
                    <a:cubicBezTo>
                      <a:pt x="2800" y="7926"/>
                      <a:pt x="883" y="6698"/>
                      <a:pt x="452" y="4760"/>
                    </a:cubicBezTo>
                    <a:cubicBezTo>
                      <a:pt x="0" y="2822"/>
                      <a:pt x="1228" y="884"/>
                      <a:pt x="3166" y="45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80" name="Google Shape;12480;p26"/>
              <p:cNvSpPr/>
              <p:nvPr/>
            </p:nvSpPr>
            <p:spPr>
              <a:xfrm rot="3331772" flipH="1">
                <a:off x="8770383" y="1172151"/>
                <a:ext cx="499838" cy="475429"/>
              </a:xfrm>
              <a:custGeom>
                <a:avLst/>
                <a:gdLst/>
                <a:ahLst/>
                <a:cxnLst/>
                <a:rect l="l" t="t" r="r" b="b"/>
                <a:pathLst>
                  <a:path w="7495" h="7129" extrusionOk="0">
                    <a:moveTo>
                      <a:pt x="6224" y="969"/>
                    </a:moveTo>
                    <a:cubicBezTo>
                      <a:pt x="6633" y="1422"/>
                      <a:pt x="6913" y="1982"/>
                      <a:pt x="7063" y="2585"/>
                    </a:cubicBezTo>
                    <a:cubicBezTo>
                      <a:pt x="7494" y="4523"/>
                      <a:pt x="6267" y="6461"/>
                      <a:pt x="4329" y="6891"/>
                    </a:cubicBezTo>
                    <a:cubicBezTo>
                      <a:pt x="3252" y="7128"/>
                      <a:pt x="2132" y="6870"/>
                      <a:pt x="1271" y="6181"/>
                    </a:cubicBezTo>
                    <a:cubicBezTo>
                      <a:pt x="862" y="5707"/>
                      <a:pt x="560" y="5147"/>
                      <a:pt x="431" y="4566"/>
                    </a:cubicBezTo>
                    <a:cubicBezTo>
                      <a:pt x="0" y="2606"/>
                      <a:pt x="1206" y="690"/>
                      <a:pt x="3144" y="259"/>
                    </a:cubicBezTo>
                    <a:cubicBezTo>
                      <a:pt x="4221" y="0"/>
                      <a:pt x="5362" y="280"/>
                      <a:pt x="6224" y="96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81" name="Google Shape;12481;p26"/>
              <p:cNvSpPr/>
              <p:nvPr/>
            </p:nvSpPr>
            <p:spPr>
              <a:xfrm rot="3331772" flipH="1">
                <a:off x="8856178" y="1246629"/>
                <a:ext cx="304504" cy="304504"/>
              </a:xfrm>
              <a:custGeom>
                <a:avLst/>
                <a:gdLst/>
                <a:ahLst/>
                <a:cxnLst/>
                <a:rect l="l" t="t" r="r" b="b"/>
                <a:pathLst>
                  <a:path w="4566" h="4566" extrusionOk="0">
                    <a:moveTo>
                      <a:pt x="1831" y="259"/>
                    </a:moveTo>
                    <a:cubicBezTo>
                      <a:pt x="2951" y="1"/>
                      <a:pt x="4070" y="690"/>
                      <a:pt x="4329" y="1831"/>
                    </a:cubicBezTo>
                    <a:cubicBezTo>
                      <a:pt x="4566" y="2951"/>
                      <a:pt x="3877" y="4049"/>
                      <a:pt x="2735" y="4307"/>
                    </a:cubicBezTo>
                    <a:cubicBezTo>
                      <a:pt x="1615" y="4566"/>
                      <a:pt x="517" y="3855"/>
                      <a:pt x="259" y="2735"/>
                    </a:cubicBezTo>
                    <a:cubicBezTo>
                      <a:pt x="0" y="1616"/>
                      <a:pt x="711" y="496"/>
                      <a:pt x="1831" y="25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82" name="Google Shape;12482;p26"/>
              <p:cNvSpPr/>
              <p:nvPr/>
            </p:nvSpPr>
            <p:spPr>
              <a:xfrm rot="3331772" flipH="1">
                <a:off x="8885173" y="1261957"/>
                <a:ext cx="305905" cy="304504"/>
              </a:xfrm>
              <a:custGeom>
                <a:avLst/>
                <a:gdLst/>
                <a:ahLst/>
                <a:cxnLst/>
                <a:rect l="l" t="t" r="r" b="b"/>
                <a:pathLst>
                  <a:path w="4587" h="4566" extrusionOk="0">
                    <a:moveTo>
                      <a:pt x="1831" y="259"/>
                    </a:moveTo>
                    <a:cubicBezTo>
                      <a:pt x="2950" y="1"/>
                      <a:pt x="4070" y="711"/>
                      <a:pt x="4329" y="1831"/>
                    </a:cubicBezTo>
                    <a:cubicBezTo>
                      <a:pt x="4587" y="2951"/>
                      <a:pt x="3876" y="4071"/>
                      <a:pt x="2757" y="4308"/>
                    </a:cubicBezTo>
                    <a:cubicBezTo>
                      <a:pt x="1637" y="4566"/>
                      <a:pt x="517" y="3855"/>
                      <a:pt x="259" y="2736"/>
                    </a:cubicBezTo>
                    <a:cubicBezTo>
                      <a:pt x="0" y="1616"/>
                      <a:pt x="711" y="496"/>
                      <a:pt x="1831" y="2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83" name="Google Shape;12483;p26"/>
              <p:cNvSpPr/>
              <p:nvPr/>
            </p:nvSpPr>
            <p:spPr>
              <a:xfrm rot="3331772" flipH="1">
                <a:off x="8883748" y="1274666"/>
                <a:ext cx="271426" cy="262890"/>
              </a:xfrm>
              <a:custGeom>
                <a:avLst/>
                <a:gdLst/>
                <a:ahLst/>
                <a:cxnLst/>
                <a:rect l="l" t="t" r="r" b="b"/>
                <a:pathLst>
                  <a:path w="4070" h="3942" extrusionOk="0">
                    <a:moveTo>
                      <a:pt x="3122" y="216"/>
                    </a:moveTo>
                    <a:cubicBezTo>
                      <a:pt x="3467" y="496"/>
                      <a:pt x="3725" y="905"/>
                      <a:pt x="3812" y="1357"/>
                    </a:cubicBezTo>
                    <a:cubicBezTo>
                      <a:pt x="4070" y="2477"/>
                      <a:pt x="3359" y="3597"/>
                      <a:pt x="2240" y="3834"/>
                    </a:cubicBezTo>
                    <a:cubicBezTo>
                      <a:pt x="1809" y="3941"/>
                      <a:pt x="1357" y="3898"/>
                      <a:pt x="948" y="3704"/>
                    </a:cubicBezTo>
                    <a:cubicBezTo>
                      <a:pt x="581" y="3403"/>
                      <a:pt x="345" y="3015"/>
                      <a:pt x="237" y="2563"/>
                    </a:cubicBezTo>
                    <a:cubicBezTo>
                      <a:pt x="0" y="1443"/>
                      <a:pt x="689" y="345"/>
                      <a:pt x="1809" y="87"/>
                    </a:cubicBezTo>
                    <a:cubicBezTo>
                      <a:pt x="2240" y="0"/>
                      <a:pt x="2713" y="43"/>
                      <a:pt x="3122" y="216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84" name="Google Shape;12484;p26"/>
              <p:cNvSpPr/>
              <p:nvPr/>
            </p:nvSpPr>
            <p:spPr>
              <a:xfrm rot="3331772" flipH="1">
                <a:off x="8907416" y="1287899"/>
                <a:ext cx="251353" cy="245617"/>
              </a:xfrm>
              <a:custGeom>
                <a:avLst/>
                <a:gdLst/>
                <a:ahLst/>
                <a:cxnLst/>
                <a:rect l="l" t="t" r="r" b="b"/>
                <a:pathLst>
                  <a:path w="3769" h="3683" extrusionOk="0">
                    <a:moveTo>
                      <a:pt x="754" y="3510"/>
                    </a:moveTo>
                    <a:cubicBezTo>
                      <a:pt x="496" y="3252"/>
                      <a:pt x="324" y="2929"/>
                      <a:pt x="259" y="2563"/>
                    </a:cubicBezTo>
                    <a:cubicBezTo>
                      <a:pt x="0" y="1443"/>
                      <a:pt x="711" y="345"/>
                      <a:pt x="1831" y="87"/>
                    </a:cubicBezTo>
                    <a:cubicBezTo>
                      <a:pt x="2240" y="0"/>
                      <a:pt x="2649" y="22"/>
                      <a:pt x="3037" y="173"/>
                    </a:cubicBezTo>
                    <a:cubicBezTo>
                      <a:pt x="3274" y="453"/>
                      <a:pt x="3446" y="776"/>
                      <a:pt x="3511" y="1120"/>
                    </a:cubicBezTo>
                    <a:cubicBezTo>
                      <a:pt x="3769" y="2240"/>
                      <a:pt x="3058" y="3338"/>
                      <a:pt x="1939" y="3597"/>
                    </a:cubicBezTo>
                    <a:cubicBezTo>
                      <a:pt x="1551" y="3683"/>
                      <a:pt x="1120" y="3640"/>
                      <a:pt x="754" y="3510"/>
                    </a:cubicBezTo>
                    <a:close/>
                  </a:path>
                </a:pathLst>
              </a:custGeom>
              <a:solidFill>
                <a:srgbClr val="EFF0F1">
                  <a:alpha val="41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85" name="Google Shape;12485;p26"/>
              <p:cNvSpPr/>
              <p:nvPr/>
            </p:nvSpPr>
            <p:spPr>
              <a:xfrm rot="3331772" flipH="1">
                <a:off x="8069427" y="802729"/>
                <a:ext cx="406539" cy="406472"/>
              </a:xfrm>
              <a:custGeom>
                <a:avLst/>
                <a:gdLst/>
                <a:ahLst/>
                <a:cxnLst/>
                <a:rect l="l" t="t" r="r" b="b"/>
                <a:pathLst>
                  <a:path w="6096" h="6095" extrusionOk="0">
                    <a:moveTo>
                      <a:pt x="2219" y="453"/>
                    </a:moveTo>
                    <a:cubicBezTo>
                      <a:pt x="3662" y="0"/>
                      <a:pt x="5191" y="797"/>
                      <a:pt x="5643" y="2219"/>
                    </a:cubicBezTo>
                    <a:cubicBezTo>
                      <a:pt x="6095" y="3661"/>
                      <a:pt x="5320" y="5190"/>
                      <a:pt x="3877" y="5642"/>
                    </a:cubicBezTo>
                    <a:cubicBezTo>
                      <a:pt x="2434" y="6095"/>
                      <a:pt x="905" y="5319"/>
                      <a:pt x="453" y="3877"/>
                    </a:cubicBezTo>
                    <a:cubicBezTo>
                      <a:pt x="1" y="2434"/>
                      <a:pt x="776" y="905"/>
                      <a:pt x="2219" y="45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86" name="Google Shape;12486;p26"/>
              <p:cNvSpPr/>
              <p:nvPr/>
            </p:nvSpPr>
            <p:spPr>
              <a:xfrm rot="3331772" flipH="1">
                <a:off x="8067008" y="820259"/>
                <a:ext cx="384998" cy="363391"/>
              </a:xfrm>
              <a:custGeom>
                <a:avLst/>
                <a:gdLst/>
                <a:ahLst/>
                <a:cxnLst/>
                <a:rect l="l" t="t" r="r" b="b"/>
                <a:pathLst>
                  <a:path w="5773" h="5449" extrusionOk="0">
                    <a:moveTo>
                      <a:pt x="4588" y="604"/>
                    </a:moveTo>
                    <a:cubicBezTo>
                      <a:pt x="4932" y="927"/>
                      <a:pt x="5191" y="1336"/>
                      <a:pt x="5320" y="1767"/>
                    </a:cubicBezTo>
                    <a:cubicBezTo>
                      <a:pt x="5772" y="3209"/>
                      <a:pt x="4997" y="4738"/>
                      <a:pt x="3554" y="5190"/>
                    </a:cubicBezTo>
                    <a:cubicBezTo>
                      <a:pt x="2757" y="5449"/>
                      <a:pt x="1874" y="5320"/>
                      <a:pt x="1185" y="4846"/>
                    </a:cubicBezTo>
                    <a:cubicBezTo>
                      <a:pt x="841" y="4523"/>
                      <a:pt x="582" y="4114"/>
                      <a:pt x="453" y="3683"/>
                    </a:cubicBezTo>
                    <a:cubicBezTo>
                      <a:pt x="1" y="2240"/>
                      <a:pt x="798" y="711"/>
                      <a:pt x="2219" y="259"/>
                    </a:cubicBezTo>
                    <a:cubicBezTo>
                      <a:pt x="3016" y="1"/>
                      <a:pt x="3899" y="130"/>
                      <a:pt x="4588" y="604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87" name="Google Shape;12487;p26"/>
              <p:cNvSpPr/>
              <p:nvPr/>
            </p:nvSpPr>
            <p:spPr>
              <a:xfrm rot="3331772" flipH="1">
                <a:off x="8133193" y="873591"/>
                <a:ext cx="235614" cy="237014"/>
              </a:xfrm>
              <a:custGeom>
                <a:avLst/>
                <a:gdLst/>
                <a:ahLst/>
                <a:cxnLst/>
                <a:rect l="l" t="t" r="r" b="b"/>
                <a:pathLst>
                  <a:path w="3533" h="3554" extrusionOk="0">
                    <a:moveTo>
                      <a:pt x="1292" y="281"/>
                    </a:moveTo>
                    <a:cubicBezTo>
                      <a:pt x="2111" y="1"/>
                      <a:pt x="2994" y="475"/>
                      <a:pt x="3274" y="1293"/>
                    </a:cubicBezTo>
                    <a:cubicBezTo>
                      <a:pt x="3532" y="2133"/>
                      <a:pt x="3080" y="3016"/>
                      <a:pt x="2240" y="3274"/>
                    </a:cubicBezTo>
                    <a:cubicBezTo>
                      <a:pt x="1400" y="3554"/>
                      <a:pt x="517" y="3080"/>
                      <a:pt x="259" y="2262"/>
                    </a:cubicBezTo>
                    <a:cubicBezTo>
                      <a:pt x="0" y="1422"/>
                      <a:pt x="453" y="539"/>
                      <a:pt x="1292" y="28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88" name="Google Shape;12488;p26"/>
              <p:cNvSpPr/>
              <p:nvPr/>
            </p:nvSpPr>
            <p:spPr>
              <a:xfrm rot="3331772" flipH="1">
                <a:off x="8153582" y="888572"/>
                <a:ext cx="237014" cy="235614"/>
              </a:xfrm>
              <a:custGeom>
                <a:avLst/>
                <a:gdLst/>
                <a:ahLst/>
                <a:cxnLst/>
                <a:rect l="l" t="t" r="r" b="b"/>
                <a:pathLst>
                  <a:path w="3554" h="3533" extrusionOk="0">
                    <a:moveTo>
                      <a:pt x="1292" y="259"/>
                    </a:moveTo>
                    <a:cubicBezTo>
                      <a:pt x="2132" y="1"/>
                      <a:pt x="3015" y="453"/>
                      <a:pt x="3274" y="1271"/>
                    </a:cubicBezTo>
                    <a:cubicBezTo>
                      <a:pt x="3553" y="2111"/>
                      <a:pt x="3080" y="2994"/>
                      <a:pt x="2261" y="3252"/>
                    </a:cubicBezTo>
                    <a:cubicBezTo>
                      <a:pt x="1422" y="3532"/>
                      <a:pt x="539" y="3058"/>
                      <a:pt x="280" y="2240"/>
                    </a:cubicBezTo>
                    <a:cubicBezTo>
                      <a:pt x="0" y="1400"/>
                      <a:pt x="474" y="517"/>
                      <a:pt x="1292" y="2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89" name="Google Shape;12489;p26"/>
              <p:cNvSpPr/>
              <p:nvPr/>
            </p:nvSpPr>
            <p:spPr>
              <a:xfrm rot="3331772" flipH="1">
                <a:off x="8154453" y="898451"/>
                <a:ext cx="211206" cy="201069"/>
              </a:xfrm>
              <a:custGeom>
                <a:avLst/>
                <a:gdLst/>
                <a:ahLst/>
                <a:cxnLst/>
                <a:rect l="l" t="t" r="r" b="b"/>
                <a:pathLst>
                  <a:path w="3167" h="3015" extrusionOk="0">
                    <a:moveTo>
                      <a:pt x="2305" y="129"/>
                    </a:moveTo>
                    <a:cubicBezTo>
                      <a:pt x="2585" y="323"/>
                      <a:pt x="2779" y="603"/>
                      <a:pt x="2887" y="926"/>
                    </a:cubicBezTo>
                    <a:cubicBezTo>
                      <a:pt x="3166" y="1766"/>
                      <a:pt x="2693" y="2649"/>
                      <a:pt x="1874" y="2907"/>
                    </a:cubicBezTo>
                    <a:cubicBezTo>
                      <a:pt x="1551" y="3015"/>
                      <a:pt x="1185" y="3015"/>
                      <a:pt x="862" y="2907"/>
                    </a:cubicBezTo>
                    <a:cubicBezTo>
                      <a:pt x="582" y="2692"/>
                      <a:pt x="389" y="2412"/>
                      <a:pt x="281" y="2089"/>
                    </a:cubicBezTo>
                    <a:cubicBezTo>
                      <a:pt x="1" y="1249"/>
                      <a:pt x="475" y="366"/>
                      <a:pt x="1293" y="108"/>
                    </a:cubicBezTo>
                    <a:cubicBezTo>
                      <a:pt x="1616" y="0"/>
                      <a:pt x="1982" y="0"/>
                      <a:pt x="2305" y="129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90" name="Google Shape;12490;p26"/>
              <p:cNvSpPr/>
              <p:nvPr/>
            </p:nvSpPr>
            <p:spPr>
              <a:xfrm rot="3331772" flipH="1">
                <a:off x="8172654" y="908033"/>
                <a:ext cx="194000" cy="189598"/>
              </a:xfrm>
              <a:custGeom>
                <a:avLst/>
                <a:gdLst/>
                <a:ahLst/>
                <a:cxnLst/>
                <a:rect l="l" t="t" r="r" b="b"/>
                <a:pathLst>
                  <a:path w="2909" h="2843" extrusionOk="0">
                    <a:moveTo>
                      <a:pt x="712" y="2778"/>
                    </a:moveTo>
                    <a:cubicBezTo>
                      <a:pt x="496" y="2584"/>
                      <a:pt x="367" y="2347"/>
                      <a:pt x="281" y="2089"/>
                    </a:cubicBezTo>
                    <a:cubicBezTo>
                      <a:pt x="1" y="1249"/>
                      <a:pt x="475" y="366"/>
                      <a:pt x="1293" y="108"/>
                    </a:cubicBezTo>
                    <a:cubicBezTo>
                      <a:pt x="1594" y="22"/>
                      <a:pt x="1918" y="0"/>
                      <a:pt x="2219" y="86"/>
                    </a:cubicBezTo>
                    <a:cubicBezTo>
                      <a:pt x="2413" y="280"/>
                      <a:pt x="2564" y="517"/>
                      <a:pt x="2650" y="775"/>
                    </a:cubicBezTo>
                    <a:cubicBezTo>
                      <a:pt x="2908" y="1615"/>
                      <a:pt x="2456" y="2498"/>
                      <a:pt x="1616" y="2756"/>
                    </a:cubicBezTo>
                    <a:cubicBezTo>
                      <a:pt x="1315" y="2843"/>
                      <a:pt x="1013" y="2843"/>
                      <a:pt x="712" y="2756"/>
                    </a:cubicBezTo>
                    <a:close/>
                  </a:path>
                </a:pathLst>
              </a:custGeom>
              <a:solidFill>
                <a:srgbClr val="EFF0F1">
                  <a:alpha val="41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91" name="Google Shape;12491;p26"/>
              <p:cNvSpPr/>
              <p:nvPr/>
            </p:nvSpPr>
            <p:spPr>
              <a:xfrm rot="3331772" flipH="1">
                <a:off x="7807881" y="746340"/>
                <a:ext cx="165257" cy="169525"/>
              </a:xfrm>
              <a:custGeom>
                <a:avLst/>
                <a:gdLst/>
                <a:ahLst/>
                <a:cxnLst/>
                <a:rect l="l" t="t" r="r" b="b"/>
                <a:pathLst>
                  <a:path w="2478" h="2542" extrusionOk="0">
                    <a:moveTo>
                      <a:pt x="2305" y="948"/>
                    </a:moveTo>
                    <a:cubicBezTo>
                      <a:pt x="2003" y="87"/>
                      <a:pt x="819" y="1"/>
                      <a:pt x="410" y="819"/>
                    </a:cubicBezTo>
                    <a:cubicBezTo>
                      <a:pt x="1" y="1638"/>
                      <a:pt x="776" y="2542"/>
                      <a:pt x="1659" y="2241"/>
                    </a:cubicBezTo>
                    <a:cubicBezTo>
                      <a:pt x="2197" y="2068"/>
                      <a:pt x="2477" y="1487"/>
                      <a:pt x="2305" y="948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92" name="Google Shape;12492;p26"/>
              <p:cNvSpPr/>
              <p:nvPr/>
            </p:nvSpPr>
            <p:spPr>
              <a:xfrm rot="3331772" flipH="1">
                <a:off x="7824901" y="752845"/>
                <a:ext cx="165190" cy="168057"/>
              </a:xfrm>
              <a:custGeom>
                <a:avLst/>
                <a:gdLst/>
                <a:ahLst/>
                <a:cxnLst/>
                <a:rect l="l" t="t" r="r" b="b"/>
                <a:pathLst>
                  <a:path w="2477" h="2520" extrusionOk="0">
                    <a:moveTo>
                      <a:pt x="2305" y="948"/>
                    </a:moveTo>
                    <a:cubicBezTo>
                      <a:pt x="2003" y="86"/>
                      <a:pt x="819" y="0"/>
                      <a:pt x="410" y="797"/>
                    </a:cubicBezTo>
                    <a:cubicBezTo>
                      <a:pt x="0" y="1615"/>
                      <a:pt x="776" y="2520"/>
                      <a:pt x="1659" y="2240"/>
                    </a:cubicBezTo>
                    <a:cubicBezTo>
                      <a:pt x="2175" y="2068"/>
                      <a:pt x="2477" y="1486"/>
                      <a:pt x="2305" y="9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93" name="Google Shape;12493;p26"/>
              <p:cNvSpPr/>
              <p:nvPr/>
            </p:nvSpPr>
            <p:spPr>
              <a:xfrm rot="3331772" flipH="1">
                <a:off x="7187503" y="401006"/>
                <a:ext cx="393601" cy="410740"/>
              </a:xfrm>
              <a:custGeom>
                <a:avLst/>
                <a:gdLst/>
                <a:ahLst/>
                <a:cxnLst/>
                <a:rect l="l" t="t" r="r" b="b"/>
                <a:pathLst>
                  <a:path w="5902" h="6159" extrusionOk="0">
                    <a:moveTo>
                      <a:pt x="4092" y="5276"/>
                    </a:moveTo>
                    <a:cubicBezTo>
                      <a:pt x="2068" y="6159"/>
                      <a:pt x="1" y="4178"/>
                      <a:pt x="798" y="2110"/>
                    </a:cubicBezTo>
                    <a:cubicBezTo>
                      <a:pt x="1573" y="65"/>
                      <a:pt x="4458" y="0"/>
                      <a:pt x="5363" y="2003"/>
                    </a:cubicBezTo>
                    <a:cubicBezTo>
                      <a:pt x="5901" y="3252"/>
                      <a:pt x="5341" y="4716"/>
                      <a:pt x="4092" y="52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94" name="Google Shape;12494;p26"/>
              <p:cNvSpPr/>
              <p:nvPr/>
            </p:nvSpPr>
            <p:spPr>
              <a:xfrm rot="3331772" flipH="1">
                <a:off x="7241965" y="454739"/>
                <a:ext cx="285831" cy="297302"/>
              </a:xfrm>
              <a:custGeom>
                <a:avLst/>
                <a:gdLst/>
                <a:ahLst/>
                <a:cxnLst/>
                <a:rect l="l" t="t" r="r" b="b"/>
                <a:pathLst>
                  <a:path w="4286" h="4458" extrusionOk="0">
                    <a:moveTo>
                      <a:pt x="2972" y="3812"/>
                    </a:moveTo>
                    <a:cubicBezTo>
                      <a:pt x="1530" y="4458"/>
                      <a:pt x="1" y="3015"/>
                      <a:pt x="582" y="1529"/>
                    </a:cubicBezTo>
                    <a:cubicBezTo>
                      <a:pt x="1163" y="43"/>
                      <a:pt x="3252" y="0"/>
                      <a:pt x="3898" y="1465"/>
                    </a:cubicBezTo>
                    <a:cubicBezTo>
                      <a:pt x="4286" y="2369"/>
                      <a:pt x="3877" y="3424"/>
                      <a:pt x="2972" y="38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95" name="Google Shape;12495;p26"/>
              <p:cNvSpPr/>
              <p:nvPr/>
            </p:nvSpPr>
            <p:spPr>
              <a:xfrm rot="3331772" flipH="1">
                <a:off x="7248660" y="451364"/>
                <a:ext cx="305971" cy="284431"/>
              </a:xfrm>
              <a:custGeom>
                <a:avLst/>
                <a:gdLst/>
                <a:ahLst/>
                <a:cxnLst/>
                <a:rect l="l" t="t" r="r" b="b"/>
                <a:pathLst>
                  <a:path w="4588" h="4265" extrusionOk="0">
                    <a:moveTo>
                      <a:pt x="3144" y="4006"/>
                    </a:moveTo>
                    <a:cubicBezTo>
                      <a:pt x="2584" y="4264"/>
                      <a:pt x="1938" y="4200"/>
                      <a:pt x="1422" y="3855"/>
                    </a:cubicBezTo>
                    <a:cubicBezTo>
                      <a:pt x="0" y="2305"/>
                      <a:pt x="1960" y="1"/>
                      <a:pt x="3726" y="1142"/>
                    </a:cubicBezTo>
                    <a:cubicBezTo>
                      <a:pt x="4587" y="2046"/>
                      <a:pt x="4286" y="3532"/>
                      <a:pt x="3144" y="4027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96" name="Google Shape;12496;p26"/>
              <p:cNvSpPr/>
              <p:nvPr/>
            </p:nvSpPr>
            <p:spPr>
              <a:xfrm rot="3331772" flipH="1">
                <a:off x="7282561" y="501150"/>
                <a:ext cx="160922" cy="183930"/>
              </a:xfrm>
              <a:custGeom>
                <a:avLst/>
                <a:gdLst/>
                <a:ahLst/>
                <a:cxnLst/>
                <a:rect l="l" t="t" r="r" b="b"/>
                <a:pathLst>
                  <a:path w="2413" h="2758" extrusionOk="0">
                    <a:moveTo>
                      <a:pt x="2176" y="1271"/>
                    </a:moveTo>
                    <a:cubicBezTo>
                      <a:pt x="2046" y="2327"/>
                      <a:pt x="754" y="2757"/>
                      <a:pt x="1" y="2004"/>
                    </a:cubicBezTo>
                    <a:cubicBezTo>
                      <a:pt x="151" y="2090"/>
                      <a:pt x="324" y="2133"/>
                      <a:pt x="496" y="2154"/>
                    </a:cubicBezTo>
                    <a:cubicBezTo>
                      <a:pt x="1702" y="2327"/>
                      <a:pt x="2412" y="862"/>
                      <a:pt x="1573" y="1"/>
                    </a:cubicBezTo>
                    <a:cubicBezTo>
                      <a:pt x="2003" y="259"/>
                      <a:pt x="2240" y="755"/>
                      <a:pt x="2176" y="127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2497" name="Google Shape;12497;p26"/>
            <p:cNvGrpSpPr/>
            <p:nvPr/>
          </p:nvGrpSpPr>
          <p:grpSpPr>
            <a:xfrm rot="10800000">
              <a:off x="-440153" y="2941522"/>
              <a:ext cx="1791396" cy="2014519"/>
              <a:chOff x="8443923" y="51594"/>
              <a:chExt cx="1454764" cy="1635959"/>
            </a:xfrm>
          </p:grpSpPr>
          <p:sp>
            <p:nvSpPr>
              <p:cNvPr id="12498" name="Google Shape;12498;p26"/>
              <p:cNvSpPr/>
              <p:nvPr/>
            </p:nvSpPr>
            <p:spPr>
              <a:xfrm>
                <a:off x="8585632" y="1067937"/>
                <a:ext cx="350762" cy="205682"/>
              </a:xfrm>
              <a:custGeom>
                <a:avLst/>
                <a:gdLst/>
                <a:ahLst/>
                <a:cxnLst/>
                <a:rect l="l" t="t" r="r" b="b"/>
                <a:pathLst>
                  <a:path w="5730" h="3360" extrusionOk="0">
                    <a:moveTo>
                      <a:pt x="1" y="1594"/>
                    </a:moveTo>
                    <a:lnTo>
                      <a:pt x="539" y="1"/>
                    </a:lnTo>
                    <a:lnTo>
                      <a:pt x="5729" y="1788"/>
                    </a:lnTo>
                    <a:lnTo>
                      <a:pt x="5191" y="336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99" name="Google Shape;12499;p26"/>
              <p:cNvSpPr/>
              <p:nvPr/>
            </p:nvSpPr>
            <p:spPr>
              <a:xfrm>
                <a:off x="8585632" y="1077181"/>
                <a:ext cx="346783" cy="196439"/>
              </a:xfrm>
              <a:custGeom>
                <a:avLst/>
                <a:gdLst/>
                <a:ahLst/>
                <a:cxnLst/>
                <a:rect l="l" t="t" r="r" b="b"/>
                <a:pathLst>
                  <a:path w="5665" h="3209" extrusionOk="0">
                    <a:moveTo>
                      <a:pt x="1" y="1443"/>
                    </a:moveTo>
                    <a:lnTo>
                      <a:pt x="475" y="0"/>
                    </a:lnTo>
                    <a:lnTo>
                      <a:pt x="5664" y="1788"/>
                    </a:lnTo>
                    <a:lnTo>
                      <a:pt x="5169" y="320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00" name="Google Shape;12500;p26"/>
              <p:cNvSpPr/>
              <p:nvPr/>
            </p:nvSpPr>
            <p:spPr>
              <a:xfrm>
                <a:off x="8652907" y="867582"/>
                <a:ext cx="321685" cy="297995"/>
              </a:xfrm>
              <a:custGeom>
                <a:avLst/>
                <a:gdLst/>
                <a:ahLst/>
                <a:cxnLst/>
                <a:rect l="l" t="t" r="r" b="b"/>
                <a:pathLst>
                  <a:path w="5255" h="4868" extrusionOk="0">
                    <a:moveTo>
                      <a:pt x="0" y="3467"/>
                    </a:moveTo>
                    <a:lnTo>
                      <a:pt x="1185" y="0"/>
                    </a:lnTo>
                    <a:lnTo>
                      <a:pt x="5255" y="1400"/>
                    </a:lnTo>
                    <a:lnTo>
                      <a:pt x="4070" y="486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01" name="Google Shape;12501;p26"/>
              <p:cNvSpPr/>
              <p:nvPr/>
            </p:nvSpPr>
            <p:spPr>
              <a:xfrm>
                <a:off x="8461213" y="1277969"/>
                <a:ext cx="145080" cy="391531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6396" extrusionOk="0">
                    <a:moveTo>
                      <a:pt x="1960" y="6396"/>
                    </a:moveTo>
                    <a:lnTo>
                      <a:pt x="2369" y="1141"/>
                    </a:lnTo>
                    <a:lnTo>
                      <a:pt x="453" y="0"/>
                    </a:lnTo>
                    <a:lnTo>
                      <a:pt x="0" y="797"/>
                    </a:lnTo>
                    <a:lnTo>
                      <a:pt x="1443" y="628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02" name="Google Shape;12502;p26"/>
              <p:cNvSpPr/>
              <p:nvPr/>
            </p:nvSpPr>
            <p:spPr>
              <a:xfrm>
                <a:off x="8443923" y="1091700"/>
                <a:ext cx="207029" cy="288751"/>
              </a:xfrm>
              <a:custGeom>
                <a:avLst/>
                <a:gdLst/>
                <a:ahLst/>
                <a:cxnLst/>
                <a:rect l="l" t="t" r="r" b="b"/>
                <a:pathLst>
                  <a:path w="3382" h="4717" extrusionOk="0">
                    <a:moveTo>
                      <a:pt x="194" y="3619"/>
                    </a:moveTo>
                    <a:lnTo>
                      <a:pt x="2024" y="432"/>
                    </a:lnTo>
                    <a:cubicBezTo>
                      <a:pt x="2197" y="109"/>
                      <a:pt x="2627" y="1"/>
                      <a:pt x="2950" y="195"/>
                    </a:cubicBezTo>
                    <a:lnTo>
                      <a:pt x="2950" y="195"/>
                    </a:lnTo>
                    <a:cubicBezTo>
                      <a:pt x="3273" y="367"/>
                      <a:pt x="3381" y="776"/>
                      <a:pt x="3187" y="1121"/>
                    </a:cubicBezTo>
                    <a:lnTo>
                      <a:pt x="1378" y="4286"/>
                    </a:lnTo>
                    <a:cubicBezTo>
                      <a:pt x="1185" y="4609"/>
                      <a:pt x="775" y="4717"/>
                      <a:pt x="452" y="4545"/>
                    </a:cubicBezTo>
                    <a:lnTo>
                      <a:pt x="452" y="4545"/>
                    </a:lnTo>
                    <a:cubicBezTo>
                      <a:pt x="129" y="4351"/>
                      <a:pt x="0" y="3942"/>
                      <a:pt x="194" y="361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03" name="Google Shape;12503;p26"/>
              <p:cNvSpPr/>
              <p:nvPr/>
            </p:nvSpPr>
            <p:spPr>
              <a:xfrm>
                <a:off x="8528276" y="1136571"/>
                <a:ext cx="205682" cy="290037"/>
              </a:xfrm>
              <a:custGeom>
                <a:avLst/>
                <a:gdLst/>
                <a:ahLst/>
                <a:cxnLst/>
                <a:rect l="l" t="t" r="r" b="b"/>
                <a:pathLst>
                  <a:path w="3360" h="4738" extrusionOk="0">
                    <a:moveTo>
                      <a:pt x="173" y="3618"/>
                    </a:moveTo>
                    <a:lnTo>
                      <a:pt x="2003" y="452"/>
                    </a:lnTo>
                    <a:cubicBezTo>
                      <a:pt x="2197" y="108"/>
                      <a:pt x="2606" y="0"/>
                      <a:pt x="2929" y="194"/>
                    </a:cubicBezTo>
                    <a:lnTo>
                      <a:pt x="2929" y="194"/>
                    </a:lnTo>
                    <a:cubicBezTo>
                      <a:pt x="3252" y="388"/>
                      <a:pt x="3360" y="797"/>
                      <a:pt x="3187" y="1120"/>
                    </a:cubicBezTo>
                    <a:lnTo>
                      <a:pt x="1357" y="4307"/>
                    </a:lnTo>
                    <a:cubicBezTo>
                      <a:pt x="1163" y="4630"/>
                      <a:pt x="754" y="4738"/>
                      <a:pt x="431" y="4544"/>
                    </a:cubicBezTo>
                    <a:lnTo>
                      <a:pt x="431" y="4544"/>
                    </a:lnTo>
                    <a:cubicBezTo>
                      <a:pt x="108" y="4372"/>
                      <a:pt x="0" y="3941"/>
                      <a:pt x="173" y="361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04" name="Google Shape;12504;p26"/>
              <p:cNvSpPr/>
              <p:nvPr/>
            </p:nvSpPr>
            <p:spPr>
              <a:xfrm>
                <a:off x="9069469" y="51594"/>
                <a:ext cx="829218" cy="676303"/>
              </a:xfrm>
              <a:custGeom>
                <a:avLst/>
                <a:gdLst/>
                <a:ahLst/>
                <a:cxnLst/>
                <a:rect l="l" t="t" r="r" b="b"/>
                <a:pathLst>
                  <a:path w="13546" h="11048" extrusionOk="0">
                    <a:moveTo>
                      <a:pt x="0" y="9217"/>
                    </a:moveTo>
                    <a:lnTo>
                      <a:pt x="1249" y="11048"/>
                    </a:lnTo>
                    <a:lnTo>
                      <a:pt x="13545" y="2628"/>
                    </a:lnTo>
                    <a:lnTo>
                      <a:pt x="13545" y="151"/>
                    </a:lnTo>
                    <a:lnTo>
                      <a:pt x="1345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05" name="Google Shape;12505;p26"/>
              <p:cNvSpPr/>
              <p:nvPr/>
            </p:nvSpPr>
            <p:spPr>
              <a:xfrm>
                <a:off x="8880929" y="599953"/>
                <a:ext cx="275590" cy="266346"/>
              </a:xfrm>
              <a:custGeom>
                <a:avLst/>
                <a:gdLst/>
                <a:ahLst/>
                <a:cxnLst/>
                <a:rect l="l" t="t" r="r" b="b"/>
                <a:pathLst>
                  <a:path w="4502" h="4351" extrusionOk="0">
                    <a:moveTo>
                      <a:pt x="1" y="1982"/>
                    </a:moveTo>
                    <a:lnTo>
                      <a:pt x="2886" y="1"/>
                    </a:lnTo>
                    <a:lnTo>
                      <a:pt x="4501" y="2370"/>
                    </a:lnTo>
                    <a:lnTo>
                      <a:pt x="1616" y="435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06" name="Google Shape;12506;p26"/>
              <p:cNvSpPr/>
              <p:nvPr/>
            </p:nvSpPr>
            <p:spPr>
              <a:xfrm>
                <a:off x="8946857" y="692264"/>
                <a:ext cx="209661" cy="171402"/>
              </a:xfrm>
              <a:custGeom>
                <a:avLst/>
                <a:gdLst/>
                <a:ahLst/>
                <a:cxnLst/>
                <a:rect l="l" t="t" r="r" b="b"/>
                <a:pathLst>
                  <a:path w="3425" h="2800" extrusionOk="0">
                    <a:moveTo>
                      <a:pt x="2821" y="0"/>
                    </a:moveTo>
                    <a:lnTo>
                      <a:pt x="3424" y="862"/>
                    </a:lnTo>
                    <a:lnTo>
                      <a:pt x="603" y="2800"/>
                    </a:lnTo>
                    <a:lnTo>
                      <a:pt x="0" y="193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07" name="Google Shape;12507;p26"/>
              <p:cNvSpPr/>
              <p:nvPr/>
            </p:nvSpPr>
            <p:spPr>
              <a:xfrm>
                <a:off x="8973240" y="725198"/>
                <a:ext cx="183278" cy="135836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2219" extrusionOk="0">
                    <a:moveTo>
                      <a:pt x="2778" y="1"/>
                    </a:moveTo>
                    <a:lnTo>
                      <a:pt x="2993" y="324"/>
                    </a:lnTo>
                    <a:lnTo>
                      <a:pt x="215" y="2219"/>
                    </a:lnTo>
                    <a:lnTo>
                      <a:pt x="0" y="1917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08" name="Google Shape;12508;p26"/>
              <p:cNvSpPr/>
              <p:nvPr/>
            </p:nvSpPr>
            <p:spPr>
              <a:xfrm>
                <a:off x="8705612" y="867582"/>
                <a:ext cx="268979" cy="222823"/>
              </a:xfrm>
              <a:custGeom>
                <a:avLst/>
                <a:gdLst/>
                <a:ahLst/>
                <a:cxnLst/>
                <a:rect l="l" t="t" r="r" b="b"/>
                <a:pathLst>
                  <a:path w="4394" h="3640" extrusionOk="0">
                    <a:moveTo>
                      <a:pt x="1" y="969"/>
                    </a:moveTo>
                    <a:lnTo>
                      <a:pt x="324" y="0"/>
                    </a:lnTo>
                    <a:lnTo>
                      <a:pt x="4394" y="1400"/>
                    </a:lnTo>
                    <a:lnTo>
                      <a:pt x="3704" y="3446"/>
                    </a:lnTo>
                    <a:cubicBezTo>
                      <a:pt x="2132" y="3640"/>
                      <a:pt x="625" y="2714"/>
                      <a:pt x="87" y="1249"/>
                    </a:cubicBezTo>
                    <a:cubicBezTo>
                      <a:pt x="44" y="1142"/>
                      <a:pt x="22" y="1056"/>
                      <a:pt x="1" y="969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09" name="Google Shape;12509;p26"/>
              <p:cNvSpPr/>
              <p:nvPr/>
            </p:nvSpPr>
            <p:spPr>
              <a:xfrm>
                <a:off x="8592243" y="1404066"/>
                <a:ext cx="313788" cy="283487"/>
              </a:xfrm>
              <a:custGeom>
                <a:avLst/>
                <a:gdLst/>
                <a:ahLst/>
                <a:cxnLst/>
                <a:rect l="l" t="t" r="r" b="b"/>
                <a:pathLst>
                  <a:path w="5126" h="4631" extrusionOk="0">
                    <a:moveTo>
                      <a:pt x="1" y="4394"/>
                    </a:moveTo>
                    <a:lnTo>
                      <a:pt x="2908" y="1"/>
                    </a:lnTo>
                    <a:lnTo>
                      <a:pt x="5126" y="281"/>
                    </a:lnTo>
                    <a:lnTo>
                      <a:pt x="4997" y="1185"/>
                    </a:lnTo>
                    <a:lnTo>
                      <a:pt x="496" y="463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10" name="Google Shape;12510;p26"/>
              <p:cNvSpPr/>
              <p:nvPr/>
            </p:nvSpPr>
            <p:spPr>
              <a:xfrm>
                <a:off x="8840099" y="1193182"/>
                <a:ext cx="119981" cy="311156"/>
              </a:xfrm>
              <a:custGeom>
                <a:avLst/>
                <a:gdLst/>
                <a:ahLst/>
                <a:cxnLst/>
                <a:rect l="l" t="t" r="r" b="b"/>
                <a:pathLst>
                  <a:path w="1960" h="5083" extrusionOk="0">
                    <a:moveTo>
                      <a:pt x="1400" y="4458"/>
                    </a:moveTo>
                    <a:lnTo>
                      <a:pt x="1917" y="819"/>
                    </a:lnTo>
                    <a:cubicBezTo>
                      <a:pt x="1960" y="453"/>
                      <a:pt x="1701" y="108"/>
                      <a:pt x="1335" y="65"/>
                    </a:cubicBezTo>
                    <a:lnTo>
                      <a:pt x="1335" y="65"/>
                    </a:lnTo>
                    <a:cubicBezTo>
                      <a:pt x="969" y="0"/>
                      <a:pt x="625" y="259"/>
                      <a:pt x="560" y="646"/>
                    </a:cubicBezTo>
                    <a:lnTo>
                      <a:pt x="43" y="4264"/>
                    </a:lnTo>
                    <a:cubicBezTo>
                      <a:pt x="0" y="4630"/>
                      <a:pt x="259" y="4975"/>
                      <a:pt x="625" y="5039"/>
                    </a:cubicBezTo>
                    <a:lnTo>
                      <a:pt x="625" y="5039"/>
                    </a:lnTo>
                    <a:cubicBezTo>
                      <a:pt x="991" y="5082"/>
                      <a:pt x="1335" y="4824"/>
                      <a:pt x="1400" y="44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11" name="Google Shape;12511;p26"/>
              <p:cNvSpPr/>
              <p:nvPr/>
            </p:nvSpPr>
            <p:spPr>
              <a:xfrm>
                <a:off x="8746503" y="1178674"/>
                <a:ext cx="119981" cy="309870"/>
              </a:xfrm>
              <a:custGeom>
                <a:avLst/>
                <a:gdLst/>
                <a:ahLst/>
                <a:cxnLst/>
                <a:rect l="l" t="t" r="r" b="b"/>
                <a:pathLst>
                  <a:path w="1960" h="5062" extrusionOk="0">
                    <a:moveTo>
                      <a:pt x="1400" y="4437"/>
                    </a:moveTo>
                    <a:lnTo>
                      <a:pt x="1917" y="819"/>
                    </a:lnTo>
                    <a:cubicBezTo>
                      <a:pt x="1960" y="431"/>
                      <a:pt x="1701" y="108"/>
                      <a:pt x="1335" y="44"/>
                    </a:cubicBezTo>
                    <a:lnTo>
                      <a:pt x="1335" y="44"/>
                    </a:lnTo>
                    <a:cubicBezTo>
                      <a:pt x="969" y="0"/>
                      <a:pt x="625" y="259"/>
                      <a:pt x="560" y="625"/>
                    </a:cubicBezTo>
                    <a:lnTo>
                      <a:pt x="43" y="4264"/>
                    </a:lnTo>
                    <a:cubicBezTo>
                      <a:pt x="0" y="4630"/>
                      <a:pt x="259" y="4975"/>
                      <a:pt x="625" y="5018"/>
                    </a:cubicBezTo>
                    <a:lnTo>
                      <a:pt x="625" y="5018"/>
                    </a:lnTo>
                    <a:cubicBezTo>
                      <a:pt x="991" y="5061"/>
                      <a:pt x="1335" y="4803"/>
                      <a:pt x="1400" y="443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12" name="Google Shape;12512;p26"/>
              <p:cNvSpPr/>
              <p:nvPr/>
            </p:nvSpPr>
            <p:spPr>
              <a:xfrm>
                <a:off x="8466999" y="1104850"/>
                <a:ext cx="475947" cy="382349"/>
              </a:xfrm>
              <a:custGeom>
                <a:avLst/>
                <a:gdLst/>
                <a:ahLst/>
                <a:cxnLst/>
                <a:rect l="l" t="t" r="r" b="b"/>
                <a:pathLst>
                  <a:path w="7775" h="6246" extrusionOk="0">
                    <a:moveTo>
                      <a:pt x="87" y="3511"/>
                    </a:moveTo>
                    <a:cubicBezTo>
                      <a:pt x="195" y="3188"/>
                      <a:pt x="625" y="3166"/>
                      <a:pt x="776" y="3468"/>
                    </a:cubicBezTo>
                    <a:cubicBezTo>
                      <a:pt x="927" y="3769"/>
                      <a:pt x="625" y="4092"/>
                      <a:pt x="302" y="3984"/>
                    </a:cubicBezTo>
                    <a:cubicBezTo>
                      <a:pt x="109" y="3920"/>
                      <a:pt x="1" y="3704"/>
                      <a:pt x="87" y="3511"/>
                    </a:cubicBezTo>
                    <a:close/>
                    <a:moveTo>
                      <a:pt x="1874" y="345"/>
                    </a:moveTo>
                    <a:cubicBezTo>
                      <a:pt x="2004" y="44"/>
                      <a:pt x="2434" y="1"/>
                      <a:pt x="2585" y="302"/>
                    </a:cubicBezTo>
                    <a:cubicBezTo>
                      <a:pt x="2714" y="604"/>
                      <a:pt x="2434" y="948"/>
                      <a:pt x="2111" y="840"/>
                    </a:cubicBezTo>
                    <a:cubicBezTo>
                      <a:pt x="1917" y="754"/>
                      <a:pt x="1810" y="539"/>
                      <a:pt x="1874" y="345"/>
                    </a:cubicBezTo>
                    <a:close/>
                    <a:moveTo>
                      <a:pt x="3231" y="1077"/>
                    </a:moveTo>
                    <a:cubicBezTo>
                      <a:pt x="3339" y="754"/>
                      <a:pt x="3769" y="733"/>
                      <a:pt x="3920" y="1034"/>
                    </a:cubicBezTo>
                    <a:cubicBezTo>
                      <a:pt x="4071" y="1336"/>
                      <a:pt x="3769" y="1659"/>
                      <a:pt x="3468" y="1551"/>
                    </a:cubicBezTo>
                    <a:cubicBezTo>
                      <a:pt x="3274" y="1486"/>
                      <a:pt x="3166" y="1271"/>
                      <a:pt x="3231" y="1077"/>
                    </a:cubicBezTo>
                    <a:close/>
                    <a:moveTo>
                      <a:pt x="6160" y="2068"/>
                    </a:moveTo>
                    <a:cubicBezTo>
                      <a:pt x="6267" y="1766"/>
                      <a:pt x="5944" y="1465"/>
                      <a:pt x="5643" y="1616"/>
                    </a:cubicBezTo>
                    <a:cubicBezTo>
                      <a:pt x="5341" y="1766"/>
                      <a:pt x="5363" y="2197"/>
                      <a:pt x="5686" y="2305"/>
                    </a:cubicBezTo>
                    <a:cubicBezTo>
                      <a:pt x="5880" y="2369"/>
                      <a:pt x="6095" y="2283"/>
                      <a:pt x="6160" y="2068"/>
                    </a:cubicBezTo>
                    <a:close/>
                    <a:moveTo>
                      <a:pt x="7667" y="2348"/>
                    </a:moveTo>
                    <a:cubicBezTo>
                      <a:pt x="7775" y="2025"/>
                      <a:pt x="7452" y="1745"/>
                      <a:pt x="7150" y="1874"/>
                    </a:cubicBezTo>
                    <a:cubicBezTo>
                      <a:pt x="6849" y="2025"/>
                      <a:pt x="6870" y="2477"/>
                      <a:pt x="7193" y="2585"/>
                    </a:cubicBezTo>
                    <a:cubicBezTo>
                      <a:pt x="7387" y="2649"/>
                      <a:pt x="7602" y="2542"/>
                      <a:pt x="7667" y="2348"/>
                    </a:cubicBezTo>
                    <a:close/>
                    <a:moveTo>
                      <a:pt x="7150" y="5944"/>
                    </a:moveTo>
                    <a:cubicBezTo>
                      <a:pt x="7258" y="5621"/>
                      <a:pt x="6935" y="5341"/>
                      <a:pt x="6633" y="5470"/>
                    </a:cubicBezTo>
                    <a:cubicBezTo>
                      <a:pt x="6332" y="5621"/>
                      <a:pt x="6354" y="6073"/>
                      <a:pt x="6677" y="6181"/>
                    </a:cubicBezTo>
                    <a:cubicBezTo>
                      <a:pt x="6870" y="6245"/>
                      <a:pt x="7086" y="6138"/>
                      <a:pt x="7150" y="5944"/>
                    </a:cubicBezTo>
                    <a:close/>
                    <a:moveTo>
                      <a:pt x="5664" y="5664"/>
                    </a:moveTo>
                    <a:cubicBezTo>
                      <a:pt x="5772" y="5363"/>
                      <a:pt x="5428" y="5061"/>
                      <a:pt x="5126" y="5212"/>
                    </a:cubicBezTo>
                    <a:cubicBezTo>
                      <a:pt x="4825" y="5363"/>
                      <a:pt x="4868" y="5793"/>
                      <a:pt x="5169" y="5901"/>
                    </a:cubicBezTo>
                    <a:cubicBezTo>
                      <a:pt x="5384" y="5966"/>
                      <a:pt x="5578" y="5858"/>
                      <a:pt x="5664" y="5664"/>
                    </a:cubicBezTo>
                    <a:close/>
                    <a:moveTo>
                      <a:pt x="1422" y="4221"/>
                    </a:moveTo>
                    <a:cubicBezTo>
                      <a:pt x="1594" y="3748"/>
                      <a:pt x="2305" y="3984"/>
                      <a:pt x="2133" y="4458"/>
                    </a:cubicBezTo>
                    <a:cubicBezTo>
                      <a:pt x="1982" y="4932"/>
                      <a:pt x="1250" y="4695"/>
                      <a:pt x="1422" y="422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13" name="Google Shape;12513;p26"/>
              <p:cNvSpPr/>
              <p:nvPr/>
            </p:nvSpPr>
            <p:spPr>
              <a:xfrm>
                <a:off x="8473610" y="1114093"/>
                <a:ext cx="464071" cy="371759"/>
              </a:xfrm>
              <a:custGeom>
                <a:avLst/>
                <a:gdLst/>
                <a:ahLst/>
                <a:cxnLst/>
                <a:rect l="l" t="t" r="r" b="b"/>
                <a:pathLst>
                  <a:path w="7581" h="6073" extrusionOk="0">
                    <a:moveTo>
                      <a:pt x="690" y="3360"/>
                    </a:moveTo>
                    <a:cubicBezTo>
                      <a:pt x="711" y="3424"/>
                      <a:pt x="711" y="3510"/>
                      <a:pt x="690" y="3597"/>
                    </a:cubicBezTo>
                    <a:cubicBezTo>
                      <a:pt x="604" y="3790"/>
                      <a:pt x="388" y="3898"/>
                      <a:pt x="194" y="3833"/>
                    </a:cubicBezTo>
                    <a:cubicBezTo>
                      <a:pt x="130" y="3812"/>
                      <a:pt x="65" y="3769"/>
                      <a:pt x="22" y="3704"/>
                    </a:cubicBezTo>
                    <a:cubicBezTo>
                      <a:pt x="1" y="3618"/>
                      <a:pt x="1" y="3532"/>
                      <a:pt x="22" y="3467"/>
                    </a:cubicBezTo>
                    <a:cubicBezTo>
                      <a:pt x="87" y="3252"/>
                      <a:pt x="302" y="3166"/>
                      <a:pt x="496" y="3230"/>
                    </a:cubicBezTo>
                    <a:cubicBezTo>
                      <a:pt x="582" y="3252"/>
                      <a:pt x="625" y="3295"/>
                      <a:pt x="668" y="3360"/>
                    </a:cubicBezTo>
                    <a:close/>
                    <a:moveTo>
                      <a:pt x="1831" y="302"/>
                    </a:moveTo>
                    <a:cubicBezTo>
                      <a:pt x="1896" y="108"/>
                      <a:pt x="2111" y="0"/>
                      <a:pt x="2305" y="65"/>
                    </a:cubicBezTo>
                    <a:cubicBezTo>
                      <a:pt x="2391" y="86"/>
                      <a:pt x="2434" y="130"/>
                      <a:pt x="2477" y="194"/>
                    </a:cubicBezTo>
                    <a:cubicBezTo>
                      <a:pt x="2520" y="280"/>
                      <a:pt x="2520" y="366"/>
                      <a:pt x="2477" y="453"/>
                    </a:cubicBezTo>
                    <a:cubicBezTo>
                      <a:pt x="2412" y="646"/>
                      <a:pt x="2197" y="754"/>
                      <a:pt x="2003" y="689"/>
                    </a:cubicBezTo>
                    <a:cubicBezTo>
                      <a:pt x="1939" y="668"/>
                      <a:pt x="1874" y="625"/>
                      <a:pt x="1831" y="560"/>
                    </a:cubicBezTo>
                    <a:cubicBezTo>
                      <a:pt x="1809" y="474"/>
                      <a:pt x="1809" y="388"/>
                      <a:pt x="1831" y="302"/>
                    </a:cubicBezTo>
                    <a:close/>
                    <a:moveTo>
                      <a:pt x="3188" y="1034"/>
                    </a:moveTo>
                    <a:cubicBezTo>
                      <a:pt x="3252" y="819"/>
                      <a:pt x="3468" y="711"/>
                      <a:pt x="3661" y="797"/>
                    </a:cubicBezTo>
                    <a:cubicBezTo>
                      <a:pt x="3726" y="819"/>
                      <a:pt x="3791" y="862"/>
                      <a:pt x="3834" y="905"/>
                    </a:cubicBezTo>
                    <a:cubicBezTo>
                      <a:pt x="3855" y="991"/>
                      <a:pt x="3855" y="1077"/>
                      <a:pt x="3834" y="1163"/>
                    </a:cubicBezTo>
                    <a:cubicBezTo>
                      <a:pt x="3769" y="1357"/>
                      <a:pt x="3554" y="1465"/>
                      <a:pt x="3360" y="1400"/>
                    </a:cubicBezTo>
                    <a:cubicBezTo>
                      <a:pt x="3274" y="1378"/>
                      <a:pt x="3231" y="1335"/>
                      <a:pt x="3188" y="1271"/>
                    </a:cubicBezTo>
                    <a:cubicBezTo>
                      <a:pt x="3145" y="1185"/>
                      <a:pt x="3145" y="1099"/>
                      <a:pt x="3188" y="1034"/>
                    </a:cubicBezTo>
                    <a:close/>
                    <a:moveTo>
                      <a:pt x="6052" y="1680"/>
                    </a:moveTo>
                    <a:cubicBezTo>
                      <a:pt x="6009" y="1615"/>
                      <a:pt x="5944" y="1572"/>
                      <a:pt x="5879" y="1551"/>
                    </a:cubicBezTo>
                    <a:cubicBezTo>
                      <a:pt x="5578" y="1465"/>
                      <a:pt x="5298" y="1745"/>
                      <a:pt x="5406" y="2046"/>
                    </a:cubicBezTo>
                    <a:cubicBezTo>
                      <a:pt x="5449" y="2089"/>
                      <a:pt x="5513" y="2132"/>
                      <a:pt x="5578" y="2154"/>
                    </a:cubicBezTo>
                    <a:cubicBezTo>
                      <a:pt x="5772" y="2218"/>
                      <a:pt x="5987" y="2132"/>
                      <a:pt x="6052" y="1917"/>
                    </a:cubicBezTo>
                    <a:cubicBezTo>
                      <a:pt x="6095" y="1852"/>
                      <a:pt x="6095" y="1766"/>
                      <a:pt x="6052" y="1680"/>
                    </a:cubicBezTo>
                    <a:close/>
                    <a:moveTo>
                      <a:pt x="7559" y="1938"/>
                    </a:moveTo>
                    <a:cubicBezTo>
                      <a:pt x="7516" y="1895"/>
                      <a:pt x="7451" y="1852"/>
                      <a:pt x="7387" y="1831"/>
                    </a:cubicBezTo>
                    <a:cubicBezTo>
                      <a:pt x="7193" y="1745"/>
                      <a:pt x="6978" y="1852"/>
                      <a:pt x="6913" y="2046"/>
                    </a:cubicBezTo>
                    <a:cubicBezTo>
                      <a:pt x="6870" y="2132"/>
                      <a:pt x="6870" y="2218"/>
                      <a:pt x="6913" y="2304"/>
                    </a:cubicBezTo>
                    <a:cubicBezTo>
                      <a:pt x="7085" y="2541"/>
                      <a:pt x="7451" y="2477"/>
                      <a:pt x="7559" y="2197"/>
                    </a:cubicBezTo>
                    <a:cubicBezTo>
                      <a:pt x="7581" y="2111"/>
                      <a:pt x="7581" y="2025"/>
                      <a:pt x="7559" y="1938"/>
                    </a:cubicBezTo>
                    <a:close/>
                    <a:moveTo>
                      <a:pt x="7042" y="5535"/>
                    </a:moveTo>
                    <a:cubicBezTo>
                      <a:pt x="6999" y="5492"/>
                      <a:pt x="6935" y="5448"/>
                      <a:pt x="6870" y="5405"/>
                    </a:cubicBezTo>
                    <a:cubicBezTo>
                      <a:pt x="6590" y="5319"/>
                      <a:pt x="6310" y="5599"/>
                      <a:pt x="6396" y="5879"/>
                    </a:cubicBezTo>
                    <a:cubicBezTo>
                      <a:pt x="6439" y="5944"/>
                      <a:pt x="6504" y="5987"/>
                      <a:pt x="6569" y="6008"/>
                    </a:cubicBezTo>
                    <a:cubicBezTo>
                      <a:pt x="6762" y="6073"/>
                      <a:pt x="6978" y="5965"/>
                      <a:pt x="7042" y="5771"/>
                    </a:cubicBezTo>
                    <a:cubicBezTo>
                      <a:pt x="7085" y="5685"/>
                      <a:pt x="7085" y="5599"/>
                      <a:pt x="7042" y="5513"/>
                    </a:cubicBezTo>
                    <a:close/>
                    <a:moveTo>
                      <a:pt x="5556" y="5276"/>
                    </a:moveTo>
                    <a:cubicBezTo>
                      <a:pt x="5276" y="4953"/>
                      <a:pt x="4760" y="5233"/>
                      <a:pt x="4889" y="5642"/>
                    </a:cubicBezTo>
                    <a:cubicBezTo>
                      <a:pt x="4932" y="5685"/>
                      <a:pt x="4997" y="5728"/>
                      <a:pt x="5061" y="5750"/>
                    </a:cubicBezTo>
                    <a:cubicBezTo>
                      <a:pt x="5276" y="5836"/>
                      <a:pt x="5470" y="5728"/>
                      <a:pt x="5556" y="5513"/>
                    </a:cubicBezTo>
                    <a:cubicBezTo>
                      <a:pt x="5578" y="5448"/>
                      <a:pt x="5578" y="5362"/>
                      <a:pt x="5556" y="5276"/>
                    </a:cubicBezTo>
                    <a:close/>
                    <a:moveTo>
                      <a:pt x="1379" y="4178"/>
                    </a:moveTo>
                    <a:cubicBezTo>
                      <a:pt x="1443" y="3984"/>
                      <a:pt x="1659" y="3876"/>
                      <a:pt x="1853" y="3941"/>
                    </a:cubicBezTo>
                    <a:cubicBezTo>
                      <a:pt x="2025" y="3984"/>
                      <a:pt x="2089" y="4156"/>
                      <a:pt x="2025" y="4307"/>
                    </a:cubicBezTo>
                    <a:cubicBezTo>
                      <a:pt x="1939" y="4609"/>
                      <a:pt x="1551" y="4652"/>
                      <a:pt x="1379" y="4436"/>
                    </a:cubicBezTo>
                    <a:cubicBezTo>
                      <a:pt x="1357" y="4350"/>
                      <a:pt x="1357" y="4264"/>
                      <a:pt x="1379" y="4178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14" name="Google Shape;12514;p26"/>
              <p:cNvSpPr/>
              <p:nvPr/>
            </p:nvSpPr>
            <p:spPr>
              <a:xfrm>
                <a:off x="8675311" y="621072"/>
                <a:ext cx="428444" cy="440319"/>
              </a:xfrm>
              <a:custGeom>
                <a:avLst/>
                <a:gdLst/>
                <a:ahLst/>
                <a:cxnLst/>
                <a:rect l="l" t="t" r="r" b="b"/>
                <a:pathLst>
                  <a:path w="6999" h="7193" extrusionOk="0">
                    <a:moveTo>
                      <a:pt x="2283" y="883"/>
                    </a:moveTo>
                    <a:cubicBezTo>
                      <a:pt x="4716" y="0"/>
                      <a:pt x="6999" y="2498"/>
                      <a:pt x="5922" y="4846"/>
                    </a:cubicBezTo>
                    <a:cubicBezTo>
                      <a:pt x="4824" y="7193"/>
                      <a:pt x="1443" y="7064"/>
                      <a:pt x="539" y="4630"/>
                    </a:cubicBezTo>
                    <a:cubicBezTo>
                      <a:pt x="0" y="3123"/>
                      <a:pt x="754" y="1443"/>
                      <a:pt x="2283" y="88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15" name="Google Shape;12515;p26"/>
              <p:cNvSpPr/>
              <p:nvPr/>
            </p:nvSpPr>
            <p:spPr>
              <a:xfrm>
                <a:off x="8722752" y="680389"/>
                <a:ext cx="246574" cy="222823"/>
              </a:xfrm>
              <a:custGeom>
                <a:avLst/>
                <a:gdLst/>
                <a:ahLst/>
                <a:cxnLst/>
                <a:rect l="l" t="t" r="r" b="b"/>
                <a:pathLst>
                  <a:path w="4028" h="3640" extrusionOk="0">
                    <a:moveTo>
                      <a:pt x="604" y="1551"/>
                    </a:moveTo>
                    <a:cubicBezTo>
                      <a:pt x="1099" y="603"/>
                      <a:pt x="2240" y="259"/>
                      <a:pt x="3166" y="733"/>
                    </a:cubicBezTo>
                    <a:cubicBezTo>
                      <a:pt x="3554" y="926"/>
                      <a:pt x="3855" y="1250"/>
                      <a:pt x="4027" y="1637"/>
                    </a:cubicBezTo>
                    <a:cubicBezTo>
                      <a:pt x="2606" y="1"/>
                      <a:pt x="1" y="1637"/>
                      <a:pt x="840" y="3640"/>
                    </a:cubicBezTo>
                    <a:cubicBezTo>
                      <a:pt x="367" y="3037"/>
                      <a:pt x="259" y="2219"/>
                      <a:pt x="625" y="155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16" name="Google Shape;12516;p26"/>
              <p:cNvSpPr/>
              <p:nvPr/>
            </p:nvSpPr>
            <p:spPr>
              <a:xfrm>
                <a:off x="8745156" y="698875"/>
                <a:ext cx="278222" cy="284772"/>
              </a:xfrm>
              <a:custGeom>
                <a:avLst/>
                <a:gdLst/>
                <a:ahLst/>
                <a:cxnLst/>
                <a:rect l="l" t="t" r="r" b="b"/>
                <a:pathLst>
                  <a:path w="4545" h="4652" extrusionOk="0">
                    <a:moveTo>
                      <a:pt x="1486" y="581"/>
                    </a:moveTo>
                    <a:cubicBezTo>
                      <a:pt x="3058" y="0"/>
                      <a:pt x="4544" y="1615"/>
                      <a:pt x="3834" y="3144"/>
                    </a:cubicBezTo>
                    <a:cubicBezTo>
                      <a:pt x="3145" y="4651"/>
                      <a:pt x="948" y="4565"/>
                      <a:pt x="367" y="2993"/>
                    </a:cubicBezTo>
                    <a:cubicBezTo>
                      <a:pt x="1" y="2024"/>
                      <a:pt x="517" y="926"/>
                      <a:pt x="1486" y="58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17" name="Google Shape;12517;p26"/>
              <p:cNvSpPr/>
              <p:nvPr/>
            </p:nvSpPr>
            <p:spPr>
              <a:xfrm>
                <a:off x="9069469" y="51594"/>
                <a:ext cx="829218" cy="676303"/>
              </a:xfrm>
              <a:custGeom>
                <a:avLst/>
                <a:gdLst/>
                <a:ahLst/>
                <a:cxnLst/>
                <a:rect l="l" t="t" r="r" b="b"/>
                <a:pathLst>
                  <a:path w="13546" h="11048" extrusionOk="0">
                    <a:moveTo>
                      <a:pt x="0" y="9217"/>
                    </a:moveTo>
                    <a:lnTo>
                      <a:pt x="1249" y="11048"/>
                    </a:lnTo>
                    <a:lnTo>
                      <a:pt x="13545" y="2628"/>
                    </a:lnTo>
                    <a:lnTo>
                      <a:pt x="13545" y="151"/>
                    </a:lnTo>
                    <a:lnTo>
                      <a:pt x="13459" y="1"/>
                    </a:lnTo>
                    <a:close/>
                  </a:path>
                </a:pathLst>
              </a:custGeom>
              <a:solidFill>
                <a:srgbClr val="EFF0F1">
                  <a:alpha val="41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18" name="Google Shape;12518;p26"/>
              <p:cNvSpPr/>
              <p:nvPr/>
            </p:nvSpPr>
            <p:spPr>
              <a:xfrm>
                <a:off x="9085262" y="81895"/>
                <a:ext cx="813425" cy="646002"/>
              </a:xfrm>
              <a:custGeom>
                <a:avLst/>
                <a:gdLst/>
                <a:ahLst/>
                <a:cxnLst/>
                <a:rect l="l" t="t" r="r" b="b"/>
                <a:pathLst>
                  <a:path w="13288" h="10553" extrusionOk="0">
                    <a:moveTo>
                      <a:pt x="991" y="10553"/>
                    </a:moveTo>
                    <a:lnTo>
                      <a:pt x="13287" y="2133"/>
                    </a:lnTo>
                    <a:lnTo>
                      <a:pt x="13287" y="1"/>
                    </a:lnTo>
                    <a:lnTo>
                      <a:pt x="0" y="911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19" name="Google Shape;12519;p26"/>
              <p:cNvSpPr/>
              <p:nvPr/>
            </p:nvSpPr>
            <p:spPr>
              <a:xfrm>
                <a:off x="9115563" y="146538"/>
                <a:ext cx="783123" cy="581359"/>
              </a:xfrm>
              <a:custGeom>
                <a:avLst/>
                <a:gdLst/>
                <a:ahLst/>
                <a:cxnLst/>
                <a:rect l="l" t="t" r="r" b="b"/>
                <a:pathLst>
                  <a:path w="12793" h="9497" extrusionOk="0">
                    <a:moveTo>
                      <a:pt x="496" y="9497"/>
                    </a:moveTo>
                    <a:lnTo>
                      <a:pt x="12792" y="1077"/>
                    </a:lnTo>
                    <a:lnTo>
                      <a:pt x="12792" y="0"/>
                    </a:lnTo>
                    <a:lnTo>
                      <a:pt x="1" y="8765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20" name="Google Shape;12520;p26"/>
              <p:cNvSpPr/>
              <p:nvPr/>
            </p:nvSpPr>
            <p:spPr>
              <a:xfrm>
                <a:off x="8791312" y="793758"/>
                <a:ext cx="233352" cy="224169"/>
              </a:xfrm>
              <a:custGeom>
                <a:avLst/>
                <a:gdLst/>
                <a:ahLst/>
                <a:cxnLst/>
                <a:rect l="l" t="t" r="r" b="b"/>
                <a:pathLst>
                  <a:path w="3812" h="3662" extrusionOk="0">
                    <a:moveTo>
                      <a:pt x="2951" y="0"/>
                    </a:moveTo>
                    <a:cubicBezTo>
                      <a:pt x="3661" y="819"/>
                      <a:pt x="3510" y="2068"/>
                      <a:pt x="2627" y="2692"/>
                    </a:cubicBezTo>
                    <a:cubicBezTo>
                      <a:pt x="1745" y="3317"/>
                      <a:pt x="517" y="3037"/>
                      <a:pt x="0" y="2089"/>
                    </a:cubicBezTo>
                    <a:cubicBezTo>
                      <a:pt x="1314" y="3661"/>
                      <a:pt x="3812" y="2197"/>
                      <a:pt x="3101" y="280"/>
                    </a:cubicBezTo>
                    <a:cubicBezTo>
                      <a:pt x="3058" y="194"/>
                      <a:pt x="3015" y="87"/>
                      <a:pt x="297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21" name="Google Shape;12521;p26"/>
              <p:cNvSpPr/>
              <p:nvPr/>
            </p:nvSpPr>
            <p:spPr>
              <a:xfrm>
                <a:off x="8811075" y="773975"/>
                <a:ext cx="131875" cy="138474"/>
              </a:xfrm>
              <a:custGeom>
                <a:avLst/>
                <a:gdLst/>
                <a:ahLst/>
                <a:cxnLst/>
                <a:rect l="l" t="t" r="r" b="b"/>
                <a:pathLst>
                  <a:path w="2197" h="2262" extrusionOk="0">
                    <a:moveTo>
                      <a:pt x="711" y="280"/>
                    </a:moveTo>
                    <a:cubicBezTo>
                      <a:pt x="1486" y="0"/>
                      <a:pt x="2197" y="776"/>
                      <a:pt x="1852" y="1508"/>
                    </a:cubicBezTo>
                    <a:cubicBezTo>
                      <a:pt x="1529" y="2262"/>
                      <a:pt x="453" y="2218"/>
                      <a:pt x="173" y="1443"/>
                    </a:cubicBezTo>
                    <a:cubicBezTo>
                      <a:pt x="0" y="969"/>
                      <a:pt x="237" y="453"/>
                      <a:pt x="711" y="28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522" name="Google Shape;12522;p26"/>
              <p:cNvSpPr/>
              <p:nvPr/>
            </p:nvSpPr>
            <p:spPr>
              <a:xfrm>
                <a:off x="8832141" y="820141"/>
                <a:ext cx="120043" cy="118696"/>
              </a:xfrm>
              <a:custGeom>
                <a:avLst/>
                <a:gdLst/>
                <a:ahLst/>
                <a:cxnLst/>
                <a:rect l="l" t="t" r="r" b="b"/>
                <a:pathLst>
                  <a:path w="1961" h="1939" extrusionOk="0">
                    <a:moveTo>
                      <a:pt x="1444" y="0"/>
                    </a:moveTo>
                    <a:cubicBezTo>
                      <a:pt x="1508" y="65"/>
                      <a:pt x="1551" y="172"/>
                      <a:pt x="1594" y="259"/>
                    </a:cubicBezTo>
                    <a:cubicBezTo>
                      <a:pt x="1960" y="1271"/>
                      <a:pt x="539" y="1938"/>
                      <a:pt x="1" y="1012"/>
                    </a:cubicBezTo>
                    <a:cubicBezTo>
                      <a:pt x="647" y="1744"/>
                      <a:pt x="1853" y="1055"/>
                      <a:pt x="1508" y="129"/>
                    </a:cubicBezTo>
                    <a:cubicBezTo>
                      <a:pt x="1487" y="86"/>
                      <a:pt x="1465" y="43"/>
                      <a:pt x="144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6_1">
    <p:bg>
      <p:bgPr>
        <a:gradFill>
          <a:gsLst>
            <a:gs pos="0">
              <a:schemeClr val="dk1"/>
            </a:gs>
            <a:gs pos="44000">
              <a:schemeClr val="accent6"/>
            </a:gs>
            <a:gs pos="100000">
              <a:schemeClr val="accent6"/>
            </a:gs>
          </a:gsLst>
          <a:lin ang="18900732" scaled="0"/>
        </a:gradFill>
        <a:effectLst/>
      </p:bgPr>
    </p:bg>
    <p:spTree>
      <p:nvGrpSpPr>
        <p:cNvPr id="1" name="Shape 12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24" name="Google Shape;12524;p27"/>
          <p:cNvGrpSpPr/>
          <p:nvPr/>
        </p:nvGrpSpPr>
        <p:grpSpPr>
          <a:xfrm rot="10800000" flipH="1">
            <a:off x="-82849" y="56"/>
            <a:ext cx="9363767" cy="2555558"/>
            <a:chOff x="1851250" y="1720850"/>
            <a:chExt cx="3539775" cy="966075"/>
          </a:xfrm>
        </p:grpSpPr>
        <p:sp>
          <p:nvSpPr>
            <p:cNvPr id="12525" name="Google Shape;12525;p27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26" name="Google Shape;12526;p27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27" name="Google Shape;12527;p27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28" name="Google Shape;12528;p27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29" name="Google Shape;12529;p27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30" name="Google Shape;12530;p27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31" name="Google Shape;12531;p27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32" name="Google Shape;12532;p27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33" name="Google Shape;12533;p27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34" name="Google Shape;12534;p27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35" name="Google Shape;12535;p27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36" name="Google Shape;12536;p27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37" name="Google Shape;12537;p27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38" name="Google Shape;12538;p27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39" name="Google Shape;12539;p27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40" name="Google Shape;12540;p27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41" name="Google Shape;12541;p27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42" name="Google Shape;12542;p27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43" name="Google Shape;12543;p27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44" name="Google Shape;12544;p27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45" name="Google Shape;12545;p27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46" name="Google Shape;12546;p27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47" name="Google Shape;12547;p27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48" name="Google Shape;12548;p27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49" name="Google Shape;12549;p27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0" name="Google Shape;12550;p27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1" name="Google Shape;12551;p27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2" name="Google Shape;12552;p27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3" name="Google Shape;12553;p27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4" name="Google Shape;12554;p27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5" name="Google Shape;12555;p27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6" name="Google Shape;12556;p27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7" name="Google Shape;12557;p27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8" name="Google Shape;12558;p27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9" name="Google Shape;12559;p27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0" name="Google Shape;12560;p27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1" name="Google Shape;12561;p27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2" name="Google Shape;12562;p27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3" name="Google Shape;12563;p27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4" name="Google Shape;12564;p27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5" name="Google Shape;12565;p27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6" name="Google Shape;12566;p27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7" name="Google Shape;12567;p27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8" name="Google Shape;12568;p27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9" name="Google Shape;12569;p27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70" name="Google Shape;12570;p27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71" name="Google Shape;12571;p27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72" name="Google Shape;12572;p27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73" name="Google Shape;12573;p27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74" name="Google Shape;12574;p27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75" name="Google Shape;12575;p27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76" name="Google Shape;12576;p27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77" name="Google Shape;12577;p27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78" name="Google Shape;12578;p27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79" name="Google Shape;12579;p27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80" name="Google Shape;12580;p27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81" name="Google Shape;12581;p27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82" name="Google Shape;12582;p27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83" name="Google Shape;12583;p27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84" name="Google Shape;12584;p27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85" name="Google Shape;12585;p27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86" name="Google Shape;12586;p27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87" name="Google Shape;12587;p27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88" name="Google Shape;12588;p27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89" name="Google Shape;12589;p27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90" name="Google Shape;12590;p27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91" name="Google Shape;12591;p27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92" name="Google Shape;12592;p27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93" name="Google Shape;12593;p27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94" name="Google Shape;12594;p27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95" name="Google Shape;12595;p27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96" name="Google Shape;12596;p27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97" name="Google Shape;12597;p27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98" name="Google Shape;12598;p27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99" name="Google Shape;12599;p27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00" name="Google Shape;12600;p27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01" name="Google Shape;12601;p27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02" name="Google Shape;12602;p27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03" name="Google Shape;12603;p27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04" name="Google Shape;12604;p27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05" name="Google Shape;12605;p27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06" name="Google Shape;12606;p27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07" name="Google Shape;12607;p27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08" name="Google Shape;12608;p27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09" name="Google Shape;12609;p27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10" name="Google Shape;12610;p27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11" name="Google Shape;12611;p27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12" name="Google Shape;12612;p27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13" name="Google Shape;12613;p27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14" name="Google Shape;12614;p27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15" name="Google Shape;12615;p27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16" name="Google Shape;12616;p27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17" name="Google Shape;12617;p27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18" name="Google Shape;12618;p27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19" name="Google Shape;12619;p27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20" name="Google Shape;12620;p27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21" name="Google Shape;12621;p27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22" name="Google Shape;12622;p27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23" name="Google Shape;12623;p27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24" name="Google Shape;12624;p27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25" name="Google Shape;12625;p27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26" name="Google Shape;12626;p27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27" name="Google Shape;12627;p27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28" name="Google Shape;12628;p27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29" name="Google Shape;12629;p27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30" name="Google Shape;12630;p27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31" name="Google Shape;12631;p27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32" name="Google Shape;12632;p27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33" name="Google Shape;12633;p27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34" name="Google Shape;12634;p27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35" name="Google Shape;12635;p27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36" name="Google Shape;12636;p27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37" name="Google Shape;12637;p27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38" name="Google Shape;12638;p27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39" name="Google Shape;12639;p27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40" name="Google Shape;12640;p27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41" name="Google Shape;12641;p27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42" name="Google Shape;12642;p27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43" name="Google Shape;12643;p27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44" name="Google Shape;12644;p27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45" name="Google Shape;12645;p27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46" name="Google Shape;12646;p27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47" name="Google Shape;12647;p27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48" name="Google Shape;12648;p27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49" name="Google Shape;12649;p27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50" name="Google Shape;12650;p27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51" name="Google Shape;12651;p27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52" name="Google Shape;12652;p27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53" name="Google Shape;12653;p27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54" name="Google Shape;12654;p27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55" name="Google Shape;12655;p27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56" name="Google Shape;12656;p27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57" name="Google Shape;12657;p27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58" name="Google Shape;12658;p27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59" name="Google Shape;12659;p27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60" name="Google Shape;12660;p27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61" name="Google Shape;12661;p27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62" name="Google Shape;12662;p27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63" name="Google Shape;12663;p27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64" name="Google Shape;12664;p27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65" name="Google Shape;12665;p27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66" name="Google Shape;12666;p27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67" name="Google Shape;12667;p27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68" name="Google Shape;12668;p27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69" name="Google Shape;12669;p27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70" name="Google Shape;12670;p27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71" name="Google Shape;12671;p27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72" name="Google Shape;12672;p27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73" name="Google Shape;12673;p27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74" name="Google Shape;12674;p27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75" name="Google Shape;12675;p27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76" name="Google Shape;12676;p27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77" name="Google Shape;12677;p27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78" name="Google Shape;12678;p27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79" name="Google Shape;12679;p27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80" name="Google Shape;12680;p27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81" name="Google Shape;12681;p27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82" name="Google Shape;12682;p27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83" name="Google Shape;12683;p27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84" name="Google Shape;12684;p27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85" name="Google Shape;12685;p27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86" name="Google Shape;12686;p27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87" name="Google Shape;12687;p27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88" name="Google Shape;12688;p27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89" name="Google Shape;12689;p27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90" name="Google Shape;12690;p27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91" name="Google Shape;12691;p27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92" name="Google Shape;12692;p27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93" name="Google Shape;12693;p27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94" name="Google Shape;12694;p27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95" name="Google Shape;12695;p27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96" name="Google Shape;12696;p27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97" name="Google Shape;12697;p27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98" name="Google Shape;12698;p27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99" name="Google Shape;12699;p27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00" name="Google Shape;12700;p27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01" name="Google Shape;12701;p27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02" name="Google Shape;12702;p27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03" name="Google Shape;12703;p27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04" name="Google Shape;12704;p27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05" name="Google Shape;12705;p27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06" name="Google Shape;12706;p27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07" name="Google Shape;12707;p27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08" name="Google Shape;12708;p27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09" name="Google Shape;12709;p27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10" name="Google Shape;12710;p27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11" name="Google Shape;12711;p27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12" name="Google Shape;12712;p27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13" name="Google Shape;12713;p27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14" name="Google Shape;12714;p27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15" name="Google Shape;12715;p27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16" name="Google Shape;12716;p27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17" name="Google Shape;12717;p27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18" name="Google Shape;12718;p27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19" name="Google Shape;12719;p27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20" name="Google Shape;12720;p27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21" name="Google Shape;12721;p27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22" name="Google Shape;12722;p27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23" name="Google Shape;12723;p27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24" name="Google Shape;12724;p27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25" name="Google Shape;12725;p27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26" name="Google Shape;12726;p27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27" name="Google Shape;12727;p27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28" name="Google Shape;12728;p27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29" name="Google Shape;12729;p27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30" name="Google Shape;12730;p27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31" name="Google Shape;12731;p27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32" name="Google Shape;12732;p27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33" name="Google Shape;12733;p27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34" name="Google Shape;12734;p27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35" name="Google Shape;12735;p27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36" name="Google Shape;12736;p27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37" name="Google Shape;12737;p27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38" name="Google Shape;12738;p27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39" name="Google Shape;12739;p27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40" name="Google Shape;12740;p27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41" name="Google Shape;12741;p27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42" name="Google Shape;12742;p27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43" name="Google Shape;12743;p27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44" name="Google Shape;12744;p27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45" name="Google Shape;12745;p27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46" name="Google Shape;12746;p27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47" name="Google Shape;12747;p27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48" name="Google Shape;12748;p27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49" name="Google Shape;12749;p27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50" name="Google Shape;12750;p27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51" name="Google Shape;12751;p27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52" name="Google Shape;12752;p27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53" name="Google Shape;12753;p27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54" name="Google Shape;12754;p27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55" name="Google Shape;12755;p27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56" name="Google Shape;12756;p27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57" name="Google Shape;12757;p27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58" name="Google Shape;12758;p27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59" name="Google Shape;12759;p27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60" name="Google Shape;12760;p27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61" name="Google Shape;12761;p27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62" name="Google Shape;12762;p27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63" name="Google Shape;12763;p27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64" name="Google Shape;12764;p27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65" name="Google Shape;12765;p27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66" name="Google Shape;12766;p27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67" name="Google Shape;12767;p27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68" name="Google Shape;12768;p27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69" name="Google Shape;12769;p27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70" name="Google Shape;12770;p27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71" name="Google Shape;12771;p27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72" name="Google Shape;12772;p27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73" name="Google Shape;12773;p27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74" name="Google Shape;12774;p27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75" name="Google Shape;12775;p27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76" name="Google Shape;12776;p27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77" name="Google Shape;12777;p27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78" name="Google Shape;12778;p27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79" name="Google Shape;12779;p27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80" name="Google Shape;12780;p27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81" name="Google Shape;12781;p27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82" name="Google Shape;12782;p27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83" name="Google Shape;12783;p27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84" name="Google Shape;12784;p27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85" name="Google Shape;12785;p27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86" name="Google Shape;12786;p27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87" name="Google Shape;12787;p27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88" name="Google Shape;12788;p27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89" name="Google Shape;12789;p27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90" name="Google Shape;12790;p27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91" name="Google Shape;12791;p27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92" name="Google Shape;12792;p27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93" name="Google Shape;12793;p27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94" name="Google Shape;12794;p27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95" name="Google Shape;12795;p27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96" name="Google Shape;12796;p27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97" name="Google Shape;12797;p27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98" name="Google Shape;12798;p27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99" name="Google Shape;12799;p27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00" name="Google Shape;12800;p27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01" name="Google Shape;12801;p27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02" name="Google Shape;12802;p27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03" name="Google Shape;12803;p27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04" name="Google Shape;12804;p27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05" name="Google Shape;12805;p27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06" name="Google Shape;12806;p27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07" name="Google Shape;12807;p27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08" name="Google Shape;12808;p27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09" name="Google Shape;12809;p27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10" name="Google Shape;12810;p27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11" name="Google Shape;12811;p27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12" name="Google Shape;12812;p27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13" name="Google Shape;12813;p27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14" name="Google Shape;12814;p27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15" name="Google Shape;12815;p27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16" name="Google Shape;12816;p27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17" name="Google Shape;12817;p27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18" name="Google Shape;12818;p27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19" name="Google Shape;12819;p27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20" name="Google Shape;12820;p27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21" name="Google Shape;12821;p27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22" name="Google Shape;12822;p27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23" name="Google Shape;12823;p27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24" name="Google Shape;12824;p27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25" name="Google Shape;12825;p27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26" name="Google Shape;12826;p27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27" name="Google Shape;12827;p27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28" name="Google Shape;12828;p27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29" name="Google Shape;12829;p27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30" name="Google Shape;12830;p27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31" name="Google Shape;12831;p27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32" name="Google Shape;12832;p27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33" name="Google Shape;12833;p27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34" name="Google Shape;12834;p27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35" name="Google Shape;12835;p27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36" name="Google Shape;12836;p27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37" name="Google Shape;12837;p27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38" name="Google Shape;12838;p27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39" name="Google Shape;12839;p27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40" name="Google Shape;12840;p27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841" name="Google Shape;12841;p27"/>
          <p:cNvGrpSpPr/>
          <p:nvPr/>
        </p:nvGrpSpPr>
        <p:grpSpPr>
          <a:xfrm rot="10800000" flipH="1">
            <a:off x="41785" y="2974626"/>
            <a:ext cx="9143721" cy="2251922"/>
            <a:chOff x="-347225" y="-1310325"/>
            <a:chExt cx="7672194" cy="1889514"/>
          </a:xfrm>
        </p:grpSpPr>
        <p:sp>
          <p:nvSpPr>
            <p:cNvPr id="12842" name="Google Shape;12842;p27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43" name="Google Shape;12843;p27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44" name="Google Shape;12844;p27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45" name="Google Shape;12845;p27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46" name="Google Shape;12846;p27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47" name="Google Shape;12847;p27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48" name="Google Shape;12848;p27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49" name="Google Shape;12849;p27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50" name="Google Shape;12850;p27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51" name="Google Shape;12851;p27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52" name="Google Shape;12852;p27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53" name="Google Shape;12853;p27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54" name="Google Shape;12854;p27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55" name="Google Shape;12855;p27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56" name="Google Shape;12856;p27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57" name="Google Shape;12857;p27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58" name="Google Shape;12858;p27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59" name="Google Shape;12859;p27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0" name="Google Shape;12860;p27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1" name="Google Shape;12861;p27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2" name="Google Shape;12862;p27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3" name="Google Shape;12863;p27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4" name="Google Shape;12864;p27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5" name="Google Shape;12865;p27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6" name="Google Shape;12866;p27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7" name="Google Shape;12867;p27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8" name="Google Shape;12868;p27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9" name="Google Shape;12869;p27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0" name="Google Shape;12870;p27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1" name="Google Shape;12871;p27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2" name="Google Shape;12872;p27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3" name="Google Shape;12873;p27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4" name="Google Shape;12874;p27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5" name="Google Shape;12875;p27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6" name="Google Shape;12876;p27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7" name="Google Shape;12877;p27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8" name="Google Shape;12878;p27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9" name="Google Shape;12879;p27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0" name="Google Shape;12880;p27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1" name="Google Shape;12881;p27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2" name="Google Shape;12882;p27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3" name="Google Shape;12883;p27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4" name="Google Shape;12884;p27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5" name="Google Shape;12885;p27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6" name="Google Shape;12886;p27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7" name="Google Shape;12887;p27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8" name="Google Shape;12888;p27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9" name="Google Shape;12889;p27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0" name="Google Shape;12890;p27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1" name="Google Shape;12891;p27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2" name="Google Shape;12892;p27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3" name="Google Shape;12893;p27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4" name="Google Shape;12894;p27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5" name="Google Shape;12895;p27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6" name="Google Shape;12896;p27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7" name="Google Shape;12897;p27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8" name="Google Shape;12898;p27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9" name="Google Shape;12899;p27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0" name="Google Shape;12900;p27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1" name="Google Shape;12901;p27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2" name="Google Shape;12902;p27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3" name="Google Shape;12903;p27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4" name="Google Shape;12904;p27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5" name="Google Shape;12905;p27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6" name="Google Shape;12906;p27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7" name="Google Shape;12907;p27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8" name="Google Shape;12908;p27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9" name="Google Shape;12909;p27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0" name="Google Shape;12910;p27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1" name="Google Shape;12911;p27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2" name="Google Shape;12912;p27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3" name="Google Shape;12913;p27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4" name="Google Shape;12914;p27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5" name="Google Shape;12915;p27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6" name="Google Shape;12916;p27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7" name="Google Shape;12917;p27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8" name="Google Shape;12918;p27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9" name="Google Shape;12919;p27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0" name="Google Shape;12920;p27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1" name="Google Shape;12921;p27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2" name="Google Shape;12922;p27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3" name="Google Shape;12923;p27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4" name="Google Shape;12924;p27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5" name="Google Shape;12925;p27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6" name="Google Shape;12926;p27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7" name="Google Shape;12927;p27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8" name="Google Shape;12928;p27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9" name="Google Shape;12929;p27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0" name="Google Shape;12930;p27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1" name="Google Shape;12931;p27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2" name="Google Shape;12932;p27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3" name="Google Shape;12933;p27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4" name="Google Shape;12934;p27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5" name="Google Shape;12935;p27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6" name="Google Shape;12936;p27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7" name="Google Shape;12937;p27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8" name="Google Shape;12938;p27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9" name="Google Shape;12939;p27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0" name="Google Shape;12940;p27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1" name="Google Shape;12941;p27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2" name="Google Shape;12942;p27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3" name="Google Shape;12943;p27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4" name="Google Shape;12944;p27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5" name="Google Shape;12945;p27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6" name="Google Shape;12946;p27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7" name="Google Shape;12947;p27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8" name="Google Shape;12948;p27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9" name="Google Shape;12949;p27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0" name="Google Shape;12950;p27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1" name="Google Shape;12951;p27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2" name="Google Shape;12952;p27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3" name="Google Shape;12953;p27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4" name="Google Shape;12954;p27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5" name="Google Shape;12955;p27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6" name="Google Shape;12956;p27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7" name="Google Shape;12957;p27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8" name="Google Shape;12958;p27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9" name="Google Shape;12959;p27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0" name="Google Shape;12960;p27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1" name="Google Shape;12961;p27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2" name="Google Shape;12962;p27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3" name="Google Shape;12963;p27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4" name="Google Shape;12964;p27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5" name="Google Shape;12965;p27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6" name="Google Shape;12966;p27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7" name="Google Shape;12967;p27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8" name="Google Shape;12968;p27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9" name="Google Shape;12969;p27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70" name="Google Shape;12970;p27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71" name="Google Shape;12971;p27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72" name="Google Shape;12972;p27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973" name="Google Shape;12973;p27"/>
          <p:cNvGrpSpPr/>
          <p:nvPr/>
        </p:nvGrpSpPr>
        <p:grpSpPr>
          <a:xfrm>
            <a:off x="-31476" y="4719701"/>
            <a:ext cx="9206952" cy="461886"/>
            <a:chOff x="12" y="4706850"/>
            <a:chExt cx="9519181" cy="461886"/>
          </a:xfrm>
        </p:grpSpPr>
        <p:sp>
          <p:nvSpPr>
            <p:cNvPr id="12974" name="Google Shape;12974;p27"/>
            <p:cNvSpPr/>
            <p:nvPr/>
          </p:nvSpPr>
          <p:spPr>
            <a:xfrm>
              <a:off x="12" y="4900567"/>
              <a:ext cx="9493606" cy="235503"/>
            </a:xfrm>
            <a:custGeom>
              <a:avLst/>
              <a:gdLst/>
              <a:ahLst/>
              <a:cxnLst/>
              <a:rect l="l" t="t" r="r" b="b"/>
              <a:pathLst>
                <a:path w="140412" h="3483" extrusionOk="0">
                  <a:moveTo>
                    <a:pt x="0" y="0"/>
                  </a:moveTo>
                  <a:lnTo>
                    <a:pt x="0" y="3482"/>
                  </a:lnTo>
                  <a:lnTo>
                    <a:pt x="140411" y="3482"/>
                  </a:lnTo>
                  <a:lnTo>
                    <a:pt x="1404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2975" name="Google Shape;12975;p27"/>
            <p:cNvGrpSpPr/>
            <p:nvPr/>
          </p:nvGrpSpPr>
          <p:grpSpPr>
            <a:xfrm>
              <a:off x="1209078" y="4884373"/>
              <a:ext cx="258320" cy="284364"/>
              <a:chOff x="-95938" y="5196046"/>
              <a:chExt cx="289499" cy="318687"/>
            </a:xfrm>
          </p:grpSpPr>
          <p:sp>
            <p:nvSpPr>
              <p:cNvPr id="12976" name="Google Shape;12976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77" name="Google Shape;12977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78" name="Google Shape;12978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79" name="Google Shape;12979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80" name="Google Shape;12980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2981" name="Google Shape;12981;p27"/>
            <p:cNvGrpSpPr/>
            <p:nvPr/>
          </p:nvGrpSpPr>
          <p:grpSpPr>
            <a:xfrm>
              <a:off x="500999" y="4884373"/>
              <a:ext cx="258320" cy="284364"/>
              <a:chOff x="-95938" y="5196046"/>
              <a:chExt cx="289499" cy="318687"/>
            </a:xfrm>
          </p:grpSpPr>
          <p:sp>
            <p:nvSpPr>
              <p:cNvPr id="12982" name="Google Shape;12982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83" name="Google Shape;12983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84" name="Google Shape;12984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85" name="Google Shape;12985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86" name="Google Shape;12986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12987" name="Google Shape;12987;p27"/>
            <p:cNvSpPr/>
            <p:nvPr/>
          </p:nvSpPr>
          <p:spPr>
            <a:xfrm>
              <a:off x="12" y="4706850"/>
              <a:ext cx="9493606" cy="193785"/>
            </a:xfrm>
            <a:custGeom>
              <a:avLst/>
              <a:gdLst/>
              <a:ahLst/>
              <a:cxnLst/>
              <a:rect l="l" t="t" r="r" b="b"/>
              <a:pathLst>
                <a:path w="140412" h="2866" extrusionOk="0">
                  <a:moveTo>
                    <a:pt x="140411" y="2191"/>
                  </a:moveTo>
                  <a:lnTo>
                    <a:pt x="136648" y="1"/>
                  </a:lnTo>
                  <a:lnTo>
                    <a:pt x="3089" y="1"/>
                  </a:lnTo>
                  <a:lnTo>
                    <a:pt x="0" y="2247"/>
                  </a:lnTo>
                  <a:lnTo>
                    <a:pt x="0" y="2865"/>
                  </a:lnTo>
                  <a:lnTo>
                    <a:pt x="140411" y="286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2988" name="Google Shape;12988;p27"/>
            <p:cNvGrpSpPr/>
            <p:nvPr/>
          </p:nvGrpSpPr>
          <p:grpSpPr>
            <a:xfrm>
              <a:off x="1917157" y="4884373"/>
              <a:ext cx="258320" cy="284364"/>
              <a:chOff x="-95938" y="5196046"/>
              <a:chExt cx="289499" cy="318687"/>
            </a:xfrm>
          </p:grpSpPr>
          <p:sp>
            <p:nvSpPr>
              <p:cNvPr id="12989" name="Google Shape;12989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90" name="Google Shape;12990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91" name="Google Shape;12991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92" name="Google Shape;12992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93" name="Google Shape;12993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2994" name="Google Shape;12994;p27"/>
            <p:cNvGrpSpPr/>
            <p:nvPr/>
          </p:nvGrpSpPr>
          <p:grpSpPr>
            <a:xfrm>
              <a:off x="2625237" y="4884373"/>
              <a:ext cx="258320" cy="284364"/>
              <a:chOff x="-95938" y="5196046"/>
              <a:chExt cx="289499" cy="318687"/>
            </a:xfrm>
          </p:grpSpPr>
          <p:sp>
            <p:nvSpPr>
              <p:cNvPr id="12995" name="Google Shape;12995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96" name="Google Shape;12996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97" name="Google Shape;12997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98" name="Google Shape;12998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99" name="Google Shape;12999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00" name="Google Shape;13000;p27"/>
            <p:cNvGrpSpPr/>
            <p:nvPr/>
          </p:nvGrpSpPr>
          <p:grpSpPr>
            <a:xfrm>
              <a:off x="3333316" y="4884373"/>
              <a:ext cx="258320" cy="284364"/>
              <a:chOff x="-95938" y="5196046"/>
              <a:chExt cx="289499" cy="318687"/>
            </a:xfrm>
          </p:grpSpPr>
          <p:sp>
            <p:nvSpPr>
              <p:cNvPr id="13001" name="Google Shape;13001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02" name="Google Shape;13002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03" name="Google Shape;13003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04" name="Google Shape;13004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05" name="Google Shape;13005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06" name="Google Shape;13006;p27"/>
            <p:cNvGrpSpPr/>
            <p:nvPr/>
          </p:nvGrpSpPr>
          <p:grpSpPr>
            <a:xfrm>
              <a:off x="4041396" y="4884373"/>
              <a:ext cx="258320" cy="284364"/>
              <a:chOff x="-95938" y="5196046"/>
              <a:chExt cx="289499" cy="318687"/>
            </a:xfrm>
          </p:grpSpPr>
          <p:sp>
            <p:nvSpPr>
              <p:cNvPr id="13007" name="Google Shape;13007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08" name="Google Shape;13008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09" name="Google Shape;13009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10" name="Google Shape;13010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11" name="Google Shape;13011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12" name="Google Shape;13012;p27"/>
            <p:cNvGrpSpPr/>
            <p:nvPr/>
          </p:nvGrpSpPr>
          <p:grpSpPr>
            <a:xfrm>
              <a:off x="4749475" y="4884373"/>
              <a:ext cx="258320" cy="284364"/>
              <a:chOff x="-95938" y="5196046"/>
              <a:chExt cx="289499" cy="318687"/>
            </a:xfrm>
          </p:grpSpPr>
          <p:sp>
            <p:nvSpPr>
              <p:cNvPr id="13013" name="Google Shape;13013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14" name="Google Shape;13014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15" name="Google Shape;13015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16" name="Google Shape;13016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17" name="Google Shape;13017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18" name="Google Shape;13018;p27"/>
            <p:cNvGrpSpPr/>
            <p:nvPr/>
          </p:nvGrpSpPr>
          <p:grpSpPr>
            <a:xfrm>
              <a:off x="5457554" y="4884373"/>
              <a:ext cx="258320" cy="284364"/>
              <a:chOff x="-95938" y="5196046"/>
              <a:chExt cx="289499" cy="318687"/>
            </a:xfrm>
          </p:grpSpPr>
          <p:sp>
            <p:nvSpPr>
              <p:cNvPr id="13019" name="Google Shape;13019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20" name="Google Shape;13020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21" name="Google Shape;13021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22" name="Google Shape;13022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23" name="Google Shape;13023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24" name="Google Shape;13024;p27"/>
            <p:cNvGrpSpPr/>
            <p:nvPr/>
          </p:nvGrpSpPr>
          <p:grpSpPr>
            <a:xfrm>
              <a:off x="6165634" y="4884373"/>
              <a:ext cx="258320" cy="284364"/>
              <a:chOff x="-95938" y="5196046"/>
              <a:chExt cx="289499" cy="318687"/>
            </a:xfrm>
          </p:grpSpPr>
          <p:sp>
            <p:nvSpPr>
              <p:cNvPr id="13025" name="Google Shape;13025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26" name="Google Shape;13026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27" name="Google Shape;13027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28" name="Google Shape;13028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29" name="Google Shape;13029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30" name="Google Shape;13030;p27"/>
            <p:cNvGrpSpPr/>
            <p:nvPr/>
          </p:nvGrpSpPr>
          <p:grpSpPr>
            <a:xfrm>
              <a:off x="6873713" y="4884373"/>
              <a:ext cx="258320" cy="284364"/>
              <a:chOff x="-95938" y="5196046"/>
              <a:chExt cx="289499" cy="318687"/>
            </a:xfrm>
          </p:grpSpPr>
          <p:sp>
            <p:nvSpPr>
              <p:cNvPr id="13031" name="Google Shape;13031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32" name="Google Shape;13032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33" name="Google Shape;13033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34" name="Google Shape;13034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35" name="Google Shape;13035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36" name="Google Shape;13036;p27"/>
            <p:cNvGrpSpPr/>
            <p:nvPr/>
          </p:nvGrpSpPr>
          <p:grpSpPr>
            <a:xfrm>
              <a:off x="7581793" y="4884373"/>
              <a:ext cx="258320" cy="284364"/>
              <a:chOff x="-95938" y="5196046"/>
              <a:chExt cx="289499" cy="318687"/>
            </a:xfrm>
          </p:grpSpPr>
          <p:sp>
            <p:nvSpPr>
              <p:cNvPr id="13037" name="Google Shape;13037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38" name="Google Shape;13038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39" name="Google Shape;13039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40" name="Google Shape;13040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41" name="Google Shape;13041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42" name="Google Shape;13042;p27"/>
            <p:cNvGrpSpPr/>
            <p:nvPr/>
          </p:nvGrpSpPr>
          <p:grpSpPr>
            <a:xfrm>
              <a:off x="8289872" y="4884373"/>
              <a:ext cx="258320" cy="284364"/>
              <a:chOff x="-95938" y="5196046"/>
              <a:chExt cx="289499" cy="318687"/>
            </a:xfrm>
          </p:grpSpPr>
          <p:sp>
            <p:nvSpPr>
              <p:cNvPr id="13043" name="Google Shape;13043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44" name="Google Shape;13044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45" name="Google Shape;13045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46" name="Google Shape;13046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47" name="Google Shape;13047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48" name="Google Shape;13048;p27"/>
            <p:cNvGrpSpPr/>
            <p:nvPr/>
          </p:nvGrpSpPr>
          <p:grpSpPr>
            <a:xfrm>
              <a:off x="8997951" y="4884373"/>
              <a:ext cx="258320" cy="284364"/>
              <a:chOff x="-95938" y="5196046"/>
              <a:chExt cx="289499" cy="318687"/>
            </a:xfrm>
          </p:grpSpPr>
          <p:sp>
            <p:nvSpPr>
              <p:cNvPr id="13049" name="Google Shape;13049;p27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50" name="Google Shape;13050;p27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51" name="Google Shape;13051;p27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52" name="Google Shape;13052;p27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53" name="Google Shape;13053;p27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13054" name="Google Shape;13054;p27"/>
            <p:cNvSpPr/>
            <p:nvPr/>
          </p:nvSpPr>
          <p:spPr>
            <a:xfrm>
              <a:off x="12" y="4896780"/>
              <a:ext cx="9519181" cy="79786"/>
            </a:xfrm>
            <a:custGeom>
              <a:avLst/>
              <a:gdLst/>
              <a:ahLst/>
              <a:cxnLst/>
              <a:rect l="l" t="t" r="r" b="b"/>
              <a:pathLst>
                <a:path w="122327" h="1180" extrusionOk="0">
                  <a:moveTo>
                    <a:pt x="122045" y="0"/>
                  </a:moveTo>
                  <a:lnTo>
                    <a:pt x="0" y="56"/>
                  </a:lnTo>
                  <a:lnTo>
                    <a:pt x="0" y="1179"/>
                  </a:lnTo>
                  <a:lnTo>
                    <a:pt x="122326" y="11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055" name="Google Shape;13055;p27"/>
          <p:cNvGrpSpPr/>
          <p:nvPr/>
        </p:nvGrpSpPr>
        <p:grpSpPr>
          <a:xfrm>
            <a:off x="466400" y="4388350"/>
            <a:ext cx="7842416" cy="456872"/>
            <a:chOff x="466400" y="4388350"/>
            <a:chExt cx="7842416" cy="456872"/>
          </a:xfrm>
        </p:grpSpPr>
        <p:grpSp>
          <p:nvGrpSpPr>
            <p:cNvPr id="13056" name="Google Shape;13056;p27"/>
            <p:cNvGrpSpPr/>
            <p:nvPr/>
          </p:nvGrpSpPr>
          <p:grpSpPr>
            <a:xfrm flipH="1">
              <a:off x="4720853" y="4521513"/>
              <a:ext cx="462413" cy="323709"/>
              <a:chOff x="75" y="3006199"/>
              <a:chExt cx="316266" cy="221400"/>
            </a:xfrm>
          </p:grpSpPr>
          <p:sp>
            <p:nvSpPr>
              <p:cNvPr id="13057" name="Google Shape;13057;p27"/>
              <p:cNvSpPr/>
              <p:nvPr/>
            </p:nvSpPr>
            <p:spPr>
              <a:xfrm>
                <a:off x="110776" y="3006199"/>
                <a:ext cx="205565" cy="193742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753" extrusionOk="0">
                    <a:moveTo>
                      <a:pt x="450" y="1910"/>
                    </a:moveTo>
                    <a:cubicBezTo>
                      <a:pt x="0" y="955"/>
                      <a:pt x="955" y="1"/>
                      <a:pt x="1910" y="338"/>
                    </a:cubicBezTo>
                    <a:cubicBezTo>
                      <a:pt x="2921" y="731"/>
                      <a:pt x="2921" y="2079"/>
                      <a:pt x="1966" y="2528"/>
                    </a:cubicBezTo>
                    <a:cubicBezTo>
                      <a:pt x="1404" y="2753"/>
                      <a:pt x="730" y="2528"/>
                      <a:pt x="450" y="19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58" name="Google Shape;13058;p27"/>
              <p:cNvSpPr/>
              <p:nvPr/>
            </p:nvSpPr>
            <p:spPr>
              <a:xfrm>
                <a:off x="150256" y="3022033"/>
                <a:ext cx="166085" cy="154192"/>
              </a:xfrm>
              <a:custGeom>
                <a:avLst/>
                <a:gdLst/>
                <a:ahLst/>
                <a:cxnLst/>
                <a:rect l="l" t="t" r="r" b="b"/>
                <a:pathLst>
                  <a:path w="2360" h="2191" extrusionOk="0">
                    <a:moveTo>
                      <a:pt x="169" y="1573"/>
                    </a:moveTo>
                    <a:cubicBezTo>
                      <a:pt x="1" y="1124"/>
                      <a:pt x="226" y="618"/>
                      <a:pt x="619" y="450"/>
                    </a:cubicBezTo>
                    <a:cubicBezTo>
                      <a:pt x="1630" y="0"/>
                      <a:pt x="2360" y="1517"/>
                      <a:pt x="1349" y="2022"/>
                    </a:cubicBezTo>
                    <a:cubicBezTo>
                      <a:pt x="900" y="2191"/>
                      <a:pt x="394" y="2022"/>
                      <a:pt x="169" y="157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59" name="Google Shape;13059;p27"/>
              <p:cNvSpPr/>
              <p:nvPr/>
            </p:nvSpPr>
            <p:spPr>
              <a:xfrm>
                <a:off x="154268" y="3053632"/>
                <a:ext cx="114641" cy="122593"/>
              </a:xfrm>
              <a:custGeom>
                <a:avLst/>
                <a:gdLst/>
                <a:ahLst/>
                <a:cxnLst/>
                <a:rect l="l" t="t" r="r" b="b"/>
                <a:pathLst>
                  <a:path w="1629" h="1742" extrusionOk="0">
                    <a:moveTo>
                      <a:pt x="112" y="1124"/>
                    </a:moveTo>
                    <a:cubicBezTo>
                      <a:pt x="0" y="843"/>
                      <a:pt x="56" y="562"/>
                      <a:pt x="225" y="281"/>
                    </a:cubicBezTo>
                    <a:cubicBezTo>
                      <a:pt x="281" y="225"/>
                      <a:pt x="337" y="169"/>
                      <a:pt x="449" y="169"/>
                    </a:cubicBezTo>
                    <a:cubicBezTo>
                      <a:pt x="843" y="1"/>
                      <a:pt x="1348" y="169"/>
                      <a:pt x="1517" y="562"/>
                    </a:cubicBezTo>
                    <a:cubicBezTo>
                      <a:pt x="1629" y="843"/>
                      <a:pt x="1629" y="1124"/>
                      <a:pt x="1460" y="1405"/>
                    </a:cubicBezTo>
                    <a:cubicBezTo>
                      <a:pt x="1404" y="1461"/>
                      <a:pt x="1292" y="1517"/>
                      <a:pt x="1236" y="1573"/>
                    </a:cubicBezTo>
                    <a:cubicBezTo>
                      <a:pt x="786" y="1742"/>
                      <a:pt x="337" y="1517"/>
                      <a:pt x="112" y="1124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60" name="Google Shape;13060;p27"/>
              <p:cNvSpPr/>
              <p:nvPr/>
            </p:nvSpPr>
            <p:spPr>
              <a:xfrm>
                <a:off x="173973" y="3073407"/>
                <a:ext cx="79172" cy="75160"/>
              </a:xfrm>
              <a:custGeom>
                <a:avLst/>
                <a:gdLst/>
                <a:ahLst/>
                <a:cxnLst/>
                <a:rect l="l" t="t" r="r" b="b"/>
                <a:pathLst>
                  <a:path w="1125" h="1068" extrusionOk="0">
                    <a:moveTo>
                      <a:pt x="563" y="1068"/>
                    </a:moveTo>
                    <a:cubicBezTo>
                      <a:pt x="226" y="1011"/>
                      <a:pt x="1" y="674"/>
                      <a:pt x="57" y="337"/>
                    </a:cubicBezTo>
                    <a:cubicBezTo>
                      <a:pt x="57" y="225"/>
                      <a:pt x="113" y="113"/>
                      <a:pt x="226" y="0"/>
                    </a:cubicBezTo>
                    <a:cubicBezTo>
                      <a:pt x="169" y="57"/>
                      <a:pt x="169" y="169"/>
                      <a:pt x="113" y="225"/>
                    </a:cubicBezTo>
                    <a:cubicBezTo>
                      <a:pt x="57" y="562"/>
                      <a:pt x="282" y="899"/>
                      <a:pt x="675" y="955"/>
                    </a:cubicBezTo>
                    <a:cubicBezTo>
                      <a:pt x="843" y="955"/>
                      <a:pt x="1012" y="899"/>
                      <a:pt x="1124" y="787"/>
                    </a:cubicBezTo>
                    <a:cubicBezTo>
                      <a:pt x="1012" y="955"/>
                      <a:pt x="787" y="1068"/>
                      <a:pt x="563" y="106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61" name="Google Shape;13061;p27"/>
              <p:cNvSpPr/>
              <p:nvPr/>
            </p:nvSpPr>
            <p:spPr>
              <a:xfrm>
                <a:off x="75" y="3065525"/>
                <a:ext cx="142369" cy="162074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2303" extrusionOk="0">
                    <a:moveTo>
                      <a:pt x="394" y="1460"/>
                    </a:moveTo>
                    <a:cubicBezTo>
                      <a:pt x="1" y="562"/>
                      <a:pt x="1292" y="0"/>
                      <a:pt x="1686" y="843"/>
                    </a:cubicBezTo>
                    <a:cubicBezTo>
                      <a:pt x="2023" y="1741"/>
                      <a:pt x="731" y="2303"/>
                      <a:pt x="394" y="14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62" name="Google Shape;13062;p27"/>
              <p:cNvSpPr/>
              <p:nvPr/>
            </p:nvSpPr>
            <p:spPr>
              <a:xfrm>
                <a:off x="27733" y="3101065"/>
                <a:ext cx="87054" cy="87054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237" extrusionOk="0">
                    <a:moveTo>
                      <a:pt x="169" y="843"/>
                    </a:moveTo>
                    <a:cubicBezTo>
                      <a:pt x="1" y="562"/>
                      <a:pt x="169" y="281"/>
                      <a:pt x="394" y="169"/>
                    </a:cubicBezTo>
                    <a:cubicBezTo>
                      <a:pt x="843" y="1"/>
                      <a:pt x="1236" y="394"/>
                      <a:pt x="1068" y="787"/>
                    </a:cubicBezTo>
                    <a:cubicBezTo>
                      <a:pt x="956" y="1236"/>
                      <a:pt x="338" y="1236"/>
                      <a:pt x="169" y="84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63" name="Google Shape;13063;p27"/>
              <p:cNvSpPr/>
              <p:nvPr/>
            </p:nvSpPr>
            <p:spPr>
              <a:xfrm>
                <a:off x="31674" y="3105006"/>
                <a:ext cx="87054" cy="83113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181" extrusionOk="0">
                    <a:moveTo>
                      <a:pt x="113" y="787"/>
                    </a:moveTo>
                    <a:cubicBezTo>
                      <a:pt x="1" y="619"/>
                      <a:pt x="57" y="450"/>
                      <a:pt x="169" y="282"/>
                    </a:cubicBezTo>
                    <a:cubicBezTo>
                      <a:pt x="169" y="225"/>
                      <a:pt x="226" y="225"/>
                      <a:pt x="282" y="225"/>
                    </a:cubicBezTo>
                    <a:cubicBezTo>
                      <a:pt x="787" y="1"/>
                      <a:pt x="1237" y="506"/>
                      <a:pt x="900" y="956"/>
                    </a:cubicBezTo>
                    <a:cubicBezTo>
                      <a:pt x="900" y="1012"/>
                      <a:pt x="843" y="1012"/>
                      <a:pt x="787" y="1068"/>
                    </a:cubicBezTo>
                    <a:cubicBezTo>
                      <a:pt x="506" y="1180"/>
                      <a:pt x="169" y="1068"/>
                      <a:pt x="57" y="787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64" name="Google Shape;13064;p27"/>
              <p:cNvSpPr/>
              <p:nvPr/>
            </p:nvSpPr>
            <p:spPr>
              <a:xfrm>
                <a:off x="39626" y="3124781"/>
                <a:ext cx="55385" cy="47503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75" extrusionOk="0">
                    <a:moveTo>
                      <a:pt x="450" y="618"/>
                    </a:moveTo>
                    <a:cubicBezTo>
                      <a:pt x="113" y="618"/>
                      <a:pt x="0" y="225"/>
                      <a:pt x="225" y="1"/>
                    </a:cubicBezTo>
                    <a:cubicBezTo>
                      <a:pt x="169" y="57"/>
                      <a:pt x="169" y="113"/>
                      <a:pt x="169" y="169"/>
                    </a:cubicBezTo>
                    <a:cubicBezTo>
                      <a:pt x="113" y="338"/>
                      <a:pt x="281" y="562"/>
                      <a:pt x="506" y="562"/>
                    </a:cubicBezTo>
                    <a:cubicBezTo>
                      <a:pt x="562" y="562"/>
                      <a:pt x="674" y="562"/>
                      <a:pt x="787" y="450"/>
                    </a:cubicBezTo>
                    <a:cubicBezTo>
                      <a:pt x="730" y="562"/>
                      <a:pt x="562" y="675"/>
                      <a:pt x="450" y="61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65" name="Google Shape;13065;p27"/>
            <p:cNvGrpSpPr/>
            <p:nvPr/>
          </p:nvGrpSpPr>
          <p:grpSpPr>
            <a:xfrm flipH="1">
              <a:off x="4028855" y="4475313"/>
              <a:ext cx="156092" cy="306422"/>
              <a:chOff x="474406" y="2974600"/>
              <a:chExt cx="106759" cy="209577"/>
            </a:xfrm>
          </p:grpSpPr>
          <p:sp>
            <p:nvSpPr>
              <p:cNvPr id="13066" name="Google Shape;13066;p27"/>
              <p:cNvSpPr/>
              <p:nvPr/>
            </p:nvSpPr>
            <p:spPr>
              <a:xfrm>
                <a:off x="474406" y="2974600"/>
                <a:ext cx="106759" cy="209577"/>
              </a:xfrm>
              <a:custGeom>
                <a:avLst/>
                <a:gdLst/>
                <a:ahLst/>
                <a:cxnLst/>
                <a:rect l="l" t="t" r="r" b="b"/>
                <a:pathLst>
                  <a:path w="1517" h="2978" extrusionOk="0">
                    <a:moveTo>
                      <a:pt x="1517" y="2977"/>
                    </a:moveTo>
                    <a:lnTo>
                      <a:pt x="0" y="2977"/>
                    </a:lnTo>
                    <a:lnTo>
                      <a:pt x="0" y="731"/>
                    </a:lnTo>
                    <a:cubicBezTo>
                      <a:pt x="0" y="0"/>
                      <a:pt x="1517" y="0"/>
                      <a:pt x="1517" y="73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67" name="Google Shape;13067;p27"/>
              <p:cNvSpPr/>
              <p:nvPr/>
            </p:nvSpPr>
            <p:spPr>
              <a:xfrm>
                <a:off x="474406" y="2982482"/>
                <a:ext cx="98877" cy="201695"/>
              </a:xfrm>
              <a:custGeom>
                <a:avLst/>
                <a:gdLst/>
                <a:ahLst/>
                <a:cxnLst/>
                <a:rect l="l" t="t" r="r" b="b"/>
                <a:pathLst>
                  <a:path w="1405" h="2866" extrusionOk="0">
                    <a:moveTo>
                      <a:pt x="1405" y="2865"/>
                    </a:moveTo>
                    <a:lnTo>
                      <a:pt x="0" y="2865"/>
                    </a:lnTo>
                    <a:lnTo>
                      <a:pt x="0" y="619"/>
                    </a:lnTo>
                    <a:cubicBezTo>
                      <a:pt x="0" y="506"/>
                      <a:pt x="57" y="338"/>
                      <a:pt x="169" y="282"/>
                    </a:cubicBezTo>
                    <a:cubicBezTo>
                      <a:pt x="618" y="1"/>
                      <a:pt x="1405" y="169"/>
                      <a:pt x="1405" y="675"/>
                    </a:cubicBezTo>
                    <a:lnTo>
                      <a:pt x="1405" y="2865"/>
                    </a:lnTo>
                    <a:close/>
                  </a:path>
                </a:pathLst>
              </a:custGeom>
              <a:solidFill>
                <a:srgbClr val="7A7A7A">
                  <a:alpha val="60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68" name="Google Shape;13068;p27"/>
              <p:cNvSpPr/>
              <p:nvPr/>
            </p:nvSpPr>
            <p:spPr>
              <a:xfrm>
                <a:off x="482288" y="3014151"/>
                <a:ext cx="83113" cy="98877"/>
              </a:xfrm>
              <a:custGeom>
                <a:avLst/>
                <a:gdLst/>
                <a:ahLst/>
                <a:cxnLst/>
                <a:rect l="l" t="t" r="r" b="b"/>
                <a:pathLst>
                  <a:path w="1181" h="1405" extrusionOk="0">
                    <a:moveTo>
                      <a:pt x="1068" y="618"/>
                    </a:moveTo>
                    <a:cubicBezTo>
                      <a:pt x="1180" y="1404"/>
                      <a:pt x="1" y="1404"/>
                      <a:pt x="57" y="618"/>
                    </a:cubicBezTo>
                    <a:cubicBezTo>
                      <a:pt x="169" y="0"/>
                      <a:pt x="1012" y="0"/>
                      <a:pt x="1068" y="61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69" name="Google Shape;13069;p27"/>
              <p:cNvSpPr/>
              <p:nvPr/>
            </p:nvSpPr>
            <p:spPr>
              <a:xfrm>
                <a:off x="482288" y="3029915"/>
                <a:ext cx="79172" cy="59397"/>
              </a:xfrm>
              <a:custGeom>
                <a:avLst/>
                <a:gdLst/>
                <a:ahLst/>
                <a:cxnLst/>
                <a:rect l="l" t="t" r="r" b="b"/>
                <a:pathLst>
                  <a:path w="1125" h="844" extrusionOk="0">
                    <a:moveTo>
                      <a:pt x="225" y="57"/>
                    </a:moveTo>
                    <a:cubicBezTo>
                      <a:pt x="338" y="1"/>
                      <a:pt x="394" y="1"/>
                      <a:pt x="506" y="1"/>
                    </a:cubicBezTo>
                    <a:cubicBezTo>
                      <a:pt x="899" y="1"/>
                      <a:pt x="1124" y="450"/>
                      <a:pt x="956" y="787"/>
                    </a:cubicBezTo>
                    <a:cubicBezTo>
                      <a:pt x="843" y="843"/>
                      <a:pt x="787" y="843"/>
                      <a:pt x="675" y="843"/>
                    </a:cubicBezTo>
                    <a:cubicBezTo>
                      <a:pt x="282" y="843"/>
                      <a:pt x="1" y="394"/>
                      <a:pt x="225" y="57"/>
                    </a:cubicBezTo>
                    <a:close/>
                  </a:path>
                </a:pathLst>
              </a:custGeom>
              <a:solidFill>
                <a:srgbClr val="7A7A7A">
                  <a:alpha val="60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70" name="Google Shape;13070;p27"/>
            <p:cNvGrpSpPr/>
            <p:nvPr/>
          </p:nvGrpSpPr>
          <p:grpSpPr>
            <a:xfrm flipH="1">
              <a:off x="466400" y="4388350"/>
              <a:ext cx="230087" cy="393387"/>
              <a:chOff x="1267792" y="5309150"/>
              <a:chExt cx="230087" cy="393387"/>
            </a:xfrm>
          </p:grpSpPr>
          <p:sp>
            <p:nvSpPr>
              <p:cNvPr id="13071" name="Google Shape;13071;p27"/>
              <p:cNvSpPr/>
              <p:nvPr/>
            </p:nvSpPr>
            <p:spPr>
              <a:xfrm>
                <a:off x="1267792" y="5309150"/>
                <a:ext cx="230087" cy="393387"/>
              </a:xfrm>
              <a:custGeom>
                <a:avLst/>
                <a:gdLst/>
                <a:ahLst/>
                <a:cxnLst/>
                <a:rect l="l" t="t" r="r" b="b"/>
                <a:pathLst>
                  <a:path w="3483" h="5955" extrusionOk="0">
                    <a:moveTo>
                      <a:pt x="3483" y="1"/>
                    </a:moveTo>
                    <a:lnTo>
                      <a:pt x="3483" y="5954"/>
                    </a:lnTo>
                    <a:lnTo>
                      <a:pt x="0" y="59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72" name="Google Shape;13072;p27"/>
              <p:cNvSpPr/>
              <p:nvPr/>
            </p:nvSpPr>
            <p:spPr>
              <a:xfrm>
                <a:off x="1416227" y="5309150"/>
                <a:ext cx="81650" cy="393387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5955" extrusionOk="0">
                    <a:moveTo>
                      <a:pt x="1236" y="1"/>
                    </a:moveTo>
                    <a:lnTo>
                      <a:pt x="1236" y="5954"/>
                    </a:lnTo>
                    <a:lnTo>
                      <a:pt x="0" y="59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73" name="Google Shape;13073;p27"/>
              <p:cNvSpPr/>
              <p:nvPr/>
            </p:nvSpPr>
            <p:spPr>
              <a:xfrm>
                <a:off x="1312316" y="5309150"/>
                <a:ext cx="44591" cy="393387"/>
              </a:xfrm>
              <a:custGeom>
                <a:avLst/>
                <a:gdLst/>
                <a:ahLst/>
                <a:cxnLst/>
                <a:rect l="l" t="t" r="r" b="b"/>
                <a:pathLst>
                  <a:path w="675" h="5955" extrusionOk="0">
                    <a:moveTo>
                      <a:pt x="674" y="1"/>
                    </a:moveTo>
                    <a:lnTo>
                      <a:pt x="674" y="5954"/>
                    </a:lnTo>
                    <a:lnTo>
                      <a:pt x="0" y="59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74" name="Google Shape;13074;p27"/>
            <p:cNvGrpSpPr/>
            <p:nvPr/>
          </p:nvGrpSpPr>
          <p:grpSpPr>
            <a:xfrm flipH="1">
              <a:off x="7441113" y="4705024"/>
              <a:ext cx="356261" cy="81650"/>
              <a:chOff x="1962943" y="5517637"/>
              <a:chExt cx="356261" cy="81650"/>
            </a:xfrm>
          </p:grpSpPr>
          <p:sp>
            <p:nvSpPr>
              <p:cNvPr id="13075" name="Google Shape;13075;p27"/>
              <p:cNvSpPr/>
              <p:nvPr/>
            </p:nvSpPr>
            <p:spPr>
              <a:xfrm>
                <a:off x="1985205" y="5517637"/>
                <a:ext cx="70552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1068" h="1236" extrusionOk="0">
                    <a:moveTo>
                      <a:pt x="57" y="1236"/>
                    </a:moveTo>
                    <a:lnTo>
                      <a:pt x="0" y="0"/>
                    </a:lnTo>
                    <a:lnTo>
                      <a:pt x="1068" y="0"/>
                    </a:lnTo>
                    <a:lnTo>
                      <a:pt x="1068" y="123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76" name="Google Shape;13076;p27"/>
              <p:cNvSpPr/>
              <p:nvPr/>
            </p:nvSpPr>
            <p:spPr>
              <a:xfrm>
                <a:off x="2055690" y="5517637"/>
                <a:ext cx="263513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1236" extrusionOk="0">
                    <a:moveTo>
                      <a:pt x="1" y="1236"/>
                    </a:moveTo>
                    <a:lnTo>
                      <a:pt x="1" y="0"/>
                    </a:lnTo>
                    <a:lnTo>
                      <a:pt x="3988" y="0"/>
                    </a:lnTo>
                    <a:lnTo>
                      <a:pt x="3988" y="12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77" name="Google Shape;13077;p27"/>
              <p:cNvSpPr/>
              <p:nvPr/>
            </p:nvSpPr>
            <p:spPr>
              <a:xfrm>
                <a:off x="1962943" y="5517637"/>
                <a:ext cx="26028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6" extrusionOk="0">
                    <a:moveTo>
                      <a:pt x="0" y="1236"/>
                    </a:moveTo>
                    <a:lnTo>
                      <a:pt x="0" y="0"/>
                    </a:lnTo>
                    <a:lnTo>
                      <a:pt x="337" y="0"/>
                    </a:lnTo>
                    <a:lnTo>
                      <a:pt x="394" y="12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78" name="Google Shape;13078;p27"/>
              <p:cNvSpPr/>
              <p:nvPr/>
            </p:nvSpPr>
            <p:spPr>
              <a:xfrm>
                <a:off x="2055690" y="5580723"/>
                <a:ext cx="263513" cy="18563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281" extrusionOk="0">
                    <a:moveTo>
                      <a:pt x="3988" y="0"/>
                    </a:moveTo>
                    <a:lnTo>
                      <a:pt x="3988" y="281"/>
                    </a:lnTo>
                    <a:lnTo>
                      <a:pt x="1" y="28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79" name="Google Shape;13079;p27"/>
              <p:cNvSpPr/>
              <p:nvPr/>
            </p:nvSpPr>
            <p:spPr>
              <a:xfrm>
                <a:off x="1962943" y="5580723"/>
                <a:ext cx="26028" cy="18563"/>
              </a:xfrm>
              <a:custGeom>
                <a:avLst/>
                <a:gdLst/>
                <a:ahLst/>
                <a:cxnLst/>
                <a:rect l="l" t="t" r="r" b="b"/>
                <a:pathLst>
                  <a:path w="394" h="281" extrusionOk="0">
                    <a:moveTo>
                      <a:pt x="394" y="0"/>
                    </a:moveTo>
                    <a:lnTo>
                      <a:pt x="394" y="281"/>
                    </a:lnTo>
                    <a:lnTo>
                      <a:pt x="0" y="2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80" name="Google Shape;13080;p27"/>
            <p:cNvGrpSpPr/>
            <p:nvPr/>
          </p:nvGrpSpPr>
          <p:grpSpPr>
            <a:xfrm flipH="1">
              <a:off x="8056467" y="4536578"/>
              <a:ext cx="252349" cy="252349"/>
              <a:chOff x="1647575" y="5358103"/>
              <a:chExt cx="252349" cy="252349"/>
            </a:xfrm>
          </p:grpSpPr>
          <p:sp>
            <p:nvSpPr>
              <p:cNvPr id="13081" name="Google Shape;13081;p27"/>
              <p:cNvSpPr/>
              <p:nvPr/>
            </p:nvSpPr>
            <p:spPr>
              <a:xfrm>
                <a:off x="1647575" y="5358103"/>
                <a:ext cx="252349" cy="25234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3707" y="2303"/>
                    </a:moveTo>
                    <a:cubicBezTo>
                      <a:pt x="3820" y="899"/>
                      <a:pt x="2247" y="0"/>
                      <a:pt x="1124" y="899"/>
                    </a:cubicBezTo>
                    <a:cubicBezTo>
                      <a:pt x="0" y="1741"/>
                      <a:pt x="506" y="3539"/>
                      <a:pt x="1910" y="3707"/>
                    </a:cubicBezTo>
                    <a:cubicBezTo>
                      <a:pt x="2809" y="3819"/>
                      <a:pt x="3595" y="3145"/>
                      <a:pt x="3707" y="23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82" name="Google Shape;13082;p27"/>
              <p:cNvSpPr/>
              <p:nvPr/>
            </p:nvSpPr>
            <p:spPr>
              <a:xfrm>
                <a:off x="1695798" y="5428588"/>
                <a:ext cx="163300" cy="141038"/>
              </a:xfrm>
              <a:custGeom>
                <a:avLst/>
                <a:gdLst/>
                <a:ahLst/>
                <a:cxnLst/>
                <a:rect l="l" t="t" r="r" b="b"/>
                <a:pathLst>
                  <a:path w="2472" h="2135" extrusionOk="0">
                    <a:moveTo>
                      <a:pt x="2416" y="1180"/>
                    </a:moveTo>
                    <a:cubicBezTo>
                      <a:pt x="2472" y="562"/>
                      <a:pt x="2079" y="57"/>
                      <a:pt x="1461" y="0"/>
                    </a:cubicBezTo>
                    <a:lnTo>
                      <a:pt x="1405" y="0"/>
                    </a:lnTo>
                    <a:cubicBezTo>
                      <a:pt x="1" y="0"/>
                      <a:pt x="1" y="2135"/>
                      <a:pt x="1405" y="2135"/>
                    </a:cubicBezTo>
                    <a:lnTo>
                      <a:pt x="1461" y="2135"/>
                    </a:lnTo>
                    <a:cubicBezTo>
                      <a:pt x="1966" y="2022"/>
                      <a:pt x="2360" y="1685"/>
                      <a:pt x="2416" y="1180"/>
                    </a:cubicBezTo>
                    <a:close/>
                  </a:path>
                </a:pathLst>
              </a:custGeom>
              <a:solidFill>
                <a:srgbClr val="EFF0F1">
                  <a:alpha val="41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83" name="Google Shape;13083;p27"/>
              <p:cNvSpPr/>
              <p:nvPr/>
            </p:nvSpPr>
            <p:spPr>
              <a:xfrm>
                <a:off x="1740322" y="5450850"/>
                <a:ext cx="85416" cy="85416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93" extrusionOk="0">
                    <a:moveTo>
                      <a:pt x="1236" y="787"/>
                    </a:moveTo>
                    <a:cubicBezTo>
                      <a:pt x="1292" y="281"/>
                      <a:pt x="731" y="0"/>
                      <a:pt x="394" y="281"/>
                    </a:cubicBezTo>
                    <a:cubicBezTo>
                      <a:pt x="1" y="618"/>
                      <a:pt x="169" y="1180"/>
                      <a:pt x="675" y="1236"/>
                    </a:cubicBezTo>
                    <a:cubicBezTo>
                      <a:pt x="955" y="1292"/>
                      <a:pt x="1180" y="1068"/>
                      <a:pt x="1236" y="78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84" name="Google Shape;13084;p27"/>
              <p:cNvSpPr/>
              <p:nvPr/>
            </p:nvSpPr>
            <p:spPr>
              <a:xfrm>
                <a:off x="1758885" y="5495374"/>
                <a:ext cx="22328" cy="22328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38" extrusionOk="0">
                    <a:moveTo>
                      <a:pt x="337" y="169"/>
                    </a:moveTo>
                    <a:cubicBezTo>
                      <a:pt x="337" y="113"/>
                      <a:pt x="281" y="0"/>
                      <a:pt x="225" y="0"/>
                    </a:cubicBezTo>
                    <a:cubicBezTo>
                      <a:pt x="113" y="0"/>
                      <a:pt x="57" y="57"/>
                      <a:pt x="57" y="169"/>
                    </a:cubicBezTo>
                    <a:cubicBezTo>
                      <a:pt x="0" y="225"/>
                      <a:pt x="57" y="337"/>
                      <a:pt x="169" y="337"/>
                    </a:cubicBezTo>
                    <a:cubicBezTo>
                      <a:pt x="281" y="337"/>
                      <a:pt x="337" y="281"/>
                      <a:pt x="337" y="16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bg>
      <p:bgPr>
        <a:gradFill>
          <a:gsLst>
            <a:gs pos="0">
              <a:schemeClr val="dk1"/>
            </a:gs>
            <a:gs pos="44000">
              <a:schemeClr val="accent6"/>
            </a:gs>
            <a:gs pos="100000">
              <a:schemeClr val="accent6"/>
            </a:gs>
          </a:gsLst>
          <a:lin ang="13500032" scaled="0"/>
        </a:gradFill>
        <a:effectLst/>
      </p:bgPr>
    </p:bg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1" name="Google Shape;461;p3"/>
          <p:cNvGrpSpPr/>
          <p:nvPr/>
        </p:nvGrpSpPr>
        <p:grpSpPr>
          <a:xfrm flipH="1">
            <a:off x="-78629" y="2709652"/>
            <a:ext cx="9222176" cy="2516915"/>
            <a:chOff x="1851250" y="1720850"/>
            <a:chExt cx="3539775" cy="966075"/>
          </a:xfrm>
        </p:grpSpPr>
        <p:sp>
          <p:nvSpPr>
            <p:cNvPr id="462" name="Google Shape;462;p3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" name="Google Shape;463;p3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" name="Google Shape;464;p3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" name="Google Shape;465;p3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" name="Google Shape;466;p3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" name="Google Shape;467;p3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" name="Google Shape;468;p3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" name="Google Shape;469;p3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" name="Google Shape;470;p3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" name="Google Shape;471;p3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" name="Google Shape;472;p3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" name="Google Shape;473;p3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" name="Google Shape;474;p3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" name="Google Shape;475;p3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" name="Google Shape;476;p3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" name="Google Shape;477;p3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" name="Google Shape;478;p3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" name="Google Shape;479;p3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" name="Google Shape;480;p3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" name="Google Shape;481;p3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" name="Google Shape;482;p3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" name="Google Shape;483;p3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" name="Google Shape;484;p3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" name="Google Shape;485;p3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" name="Google Shape;486;p3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" name="Google Shape;487;p3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" name="Google Shape;488;p3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" name="Google Shape;489;p3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" name="Google Shape;490;p3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" name="Google Shape;491;p3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" name="Google Shape;492;p3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" name="Google Shape;493;p3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" name="Google Shape;494;p3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" name="Google Shape;495;p3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" name="Google Shape;496;p3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" name="Google Shape;497;p3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" name="Google Shape;498;p3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" name="Google Shape;499;p3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" name="Google Shape;500;p3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" name="Google Shape;501;p3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" name="Google Shape;502;p3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" name="Google Shape;503;p3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" name="Google Shape;504;p3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" name="Google Shape;505;p3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" name="Google Shape;506;p3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" name="Google Shape;507;p3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" name="Google Shape;508;p3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" name="Google Shape;509;p3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" name="Google Shape;510;p3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" name="Google Shape;511;p3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" name="Google Shape;512;p3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" name="Google Shape;513;p3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" name="Google Shape;514;p3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" name="Google Shape;515;p3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" name="Google Shape;516;p3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" name="Google Shape;517;p3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" name="Google Shape;518;p3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" name="Google Shape;519;p3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" name="Google Shape;520;p3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" name="Google Shape;521;p3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" name="Google Shape;522;p3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" name="Google Shape;523;p3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" name="Google Shape;524;p3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" name="Google Shape;525;p3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" name="Google Shape;526;p3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" name="Google Shape;527;p3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" name="Google Shape;528;p3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" name="Google Shape;529;p3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" name="Google Shape;530;p3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" name="Google Shape;531;p3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" name="Google Shape;532;p3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" name="Google Shape;533;p3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" name="Google Shape;534;p3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" name="Google Shape;535;p3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" name="Google Shape;536;p3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" name="Google Shape;537;p3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" name="Google Shape;538;p3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" name="Google Shape;539;p3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" name="Google Shape;540;p3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1" name="Google Shape;541;p3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2" name="Google Shape;542;p3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3" name="Google Shape;543;p3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4" name="Google Shape;544;p3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5" name="Google Shape;545;p3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6" name="Google Shape;546;p3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7" name="Google Shape;547;p3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8" name="Google Shape;548;p3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9" name="Google Shape;549;p3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0" name="Google Shape;550;p3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1" name="Google Shape;551;p3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2" name="Google Shape;552;p3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" name="Google Shape;553;p3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" name="Google Shape;554;p3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" name="Google Shape;555;p3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" name="Google Shape;556;p3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" name="Google Shape;557;p3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" name="Google Shape;558;p3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" name="Google Shape;559;p3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" name="Google Shape;560;p3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" name="Google Shape;561;p3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" name="Google Shape;562;p3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" name="Google Shape;563;p3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" name="Google Shape;564;p3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" name="Google Shape;565;p3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" name="Google Shape;566;p3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" name="Google Shape;567;p3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" name="Google Shape;568;p3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" name="Google Shape;569;p3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" name="Google Shape;570;p3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" name="Google Shape;571;p3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" name="Google Shape;572;p3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" name="Google Shape;573;p3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" name="Google Shape;574;p3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" name="Google Shape;575;p3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" name="Google Shape;576;p3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" name="Google Shape;577;p3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" name="Google Shape;578;p3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" name="Google Shape;579;p3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" name="Google Shape;580;p3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" name="Google Shape;581;p3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" name="Google Shape;582;p3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" name="Google Shape;583;p3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" name="Google Shape;584;p3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" name="Google Shape;585;p3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" name="Google Shape;586;p3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" name="Google Shape;587;p3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" name="Google Shape;588;p3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" name="Google Shape;589;p3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" name="Google Shape;590;p3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" name="Google Shape;591;p3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" name="Google Shape;592;p3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" name="Google Shape;593;p3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" name="Google Shape;594;p3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" name="Google Shape;595;p3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" name="Google Shape;596;p3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" name="Google Shape;597;p3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8" name="Google Shape;598;p3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9" name="Google Shape;599;p3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0" name="Google Shape;600;p3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1" name="Google Shape;601;p3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2" name="Google Shape;602;p3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3" name="Google Shape;603;p3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4" name="Google Shape;604;p3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5" name="Google Shape;605;p3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6" name="Google Shape;606;p3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7" name="Google Shape;607;p3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8" name="Google Shape;608;p3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9" name="Google Shape;609;p3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0" name="Google Shape;610;p3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1" name="Google Shape;611;p3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2" name="Google Shape;612;p3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3" name="Google Shape;613;p3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4" name="Google Shape;614;p3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5" name="Google Shape;615;p3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6" name="Google Shape;616;p3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7" name="Google Shape;617;p3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8" name="Google Shape;618;p3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9" name="Google Shape;619;p3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0" name="Google Shape;620;p3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1" name="Google Shape;621;p3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2" name="Google Shape;622;p3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3" name="Google Shape;623;p3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4" name="Google Shape;624;p3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5" name="Google Shape;625;p3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6" name="Google Shape;626;p3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7" name="Google Shape;627;p3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8" name="Google Shape;628;p3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9" name="Google Shape;629;p3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0" name="Google Shape;630;p3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1" name="Google Shape;631;p3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2" name="Google Shape;632;p3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3" name="Google Shape;633;p3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4" name="Google Shape;634;p3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5" name="Google Shape;635;p3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6" name="Google Shape;636;p3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7" name="Google Shape;637;p3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8" name="Google Shape;638;p3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9" name="Google Shape;639;p3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0" name="Google Shape;640;p3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1" name="Google Shape;641;p3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2" name="Google Shape;642;p3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3" name="Google Shape;643;p3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4" name="Google Shape;644;p3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5" name="Google Shape;645;p3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6" name="Google Shape;646;p3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7" name="Google Shape;647;p3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8" name="Google Shape;648;p3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9" name="Google Shape;649;p3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0" name="Google Shape;650;p3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1" name="Google Shape;651;p3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2" name="Google Shape;652;p3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3" name="Google Shape;653;p3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4" name="Google Shape;654;p3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5" name="Google Shape;655;p3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6" name="Google Shape;656;p3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7" name="Google Shape;657;p3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8" name="Google Shape;658;p3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9" name="Google Shape;659;p3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0" name="Google Shape;660;p3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1" name="Google Shape;661;p3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2" name="Google Shape;662;p3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3" name="Google Shape;663;p3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4" name="Google Shape;664;p3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5" name="Google Shape;665;p3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6" name="Google Shape;666;p3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7" name="Google Shape;667;p3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8" name="Google Shape;668;p3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9" name="Google Shape;669;p3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0" name="Google Shape;670;p3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1" name="Google Shape;671;p3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2" name="Google Shape;672;p3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3" name="Google Shape;673;p3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4" name="Google Shape;674;p3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5" name="Google Shape;675;p3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6" name="Google Shape;676;p3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7" name="Google Shape;677;p3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8" name="Google Shape;678;p3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9" name="Google Shape;679;p3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0" name="Google Shape;680;p3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1" name="Google Shape;681;p3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2" name="Google Shape;682;p3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3" name="Google Shape;683;p3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4" name="Google Shape;684;p3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5" name="Google Shape;685;p3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6" name="Google Shape;686;p3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7" name="Google Shape;687;p3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8" name="Google Shape;688;p3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9" name="Google Shape;689;p3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0" name="Google Shape;690;p3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1" name="Google Shape;691;p3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2" name="Google Shape;692;p3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3" name="Google Shape;693;p3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4" name="Google Shape;694;p3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5" name="Google Shape;695;p3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6" name="Google Shape;696;p3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7" name="Google Shape;697;p3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8" name="Google Shape;698;p3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9" name="Google Shape;699;p3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0" name="Google Shape;700;p3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1" name="Google Shape;701;p3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2" name="Google Shape;702;p3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3" name="Google Shape;703;p3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4" name="Google Shape;704;p3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5" name="Google Shape;705;p3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6" name="Google Shape;706;p3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7" name="Google Shape;707;p3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8" name="Google Shape;708;p3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9" name="Google Shape;709;p3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0" name="Google Shape;710;p3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1" name="Google Shape;711;p3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2" name="Google Shape;712;p3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3" name="Google Shape;713;p3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4" name="Google Shape;714;p3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5" name="Google Shape;715;p3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6" name="Google Shape;716;p3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7" name="Google Shape;717;p3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8" name="Google Shape;718;p3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9" name="Google Shape;719;p3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0" name="Google Shape;720;p3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1" name="Google Shape;721;p3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" name="Google Shape;722;p3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" name="Google Shape;723;p3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" name="Google Shape;724;p3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" name="Google Shape;725;p3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" name="Google Shape;726;p3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" name="Google Shape;727;p3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" name="Google Shape;728;p3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" name="Google Shape;729;p3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" name="Google Shape;730;p3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" name="Google Shape;731;p3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" name="Google Shape;732;p3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" name="Google Shape;733;p3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" name="Google Shape;734;p3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" name="Google Shape;735;p3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" name="Google Shape;736;p3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" name="Google Shape;737;p3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" name="Google Shape;738;p3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" name="Google Shape;739;p3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" name="Google Shape;740;p3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" name="Google Shape;741;p3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" name="Google Shape;742;p3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" name="Google Shape;743;p3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" name="Google Shape;744;p3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" name="Google Shape;745;p3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" name="Google Shape;746;p3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" name="Google Shape;747;p3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" name="Google Shape;748;p3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" name="Google Shape;749;p3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" name="Google Shape;750;p3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" name="Google Shape;751;p3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" name="Google Shape;752;p3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" name="Google Shape;753;p3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" name="Google Shape;754;p3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" name="Google Shape;755;p3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" name="Google Shape;756;p3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" name="Google Shape;757;p3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" name="Google Shape;758;p3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" name="Google Shape;759;p3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" name="Google Shape;760;p3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" name="Google Shape;761;p3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" name="Google Shape;762;p3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" name="Google Shape;763;p3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" name="Google Shape;764;p3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" name="Google Shape;765;p3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" name="Google Shape;766;p3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7" name="Google Shape;767;p3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8" name="Google Shape;768;p3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9" name="Google Shape;769;p3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0" name="Google Shape;770;p3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1" name="Google Shape;771;p3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2" name="Google Shape;772;p3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3" name="Google Shape;773;p3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4" name="Google Shape;774;p3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5" name="Google Shape;775;p3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6" name="Google Shape;776;p3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7" name="Google Shape;777;p3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78" name="Google Shape;778;p3"/>
          <p:cNvGrpSpPr/>
          <p:nvPr/>
        </p:nvGrpSpPr>
        <p:grpSpPr>
          <a:xfrm flipH="1">
            <a:off x="79" y="56"/>
            <a:ext cx="9143721" cy="2251922"/>
            <a:chOff x="-347225" y="-1310325"/>
            <a:chExt cx="7672194" cy="1889514"/>
          </a:xfrm>
        </p:grpSpPr>
        <p:sp>
          <p:nvSpPr>
            <p:cNvPr id="779" name="Google Shape;779;p3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0" name="Google Shape;780;p3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1" name="Google Shape;781;p3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2" name="Google Shape;782;p3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3" name="Google Shape;783;p3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4" name="Google Shape;784;p3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5" name="Google Shape;785;p3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6" name="Google Shape;786;p3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7" name="Google Shape;787;p3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8" name="Google Shape;788;p3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9" name="Google Shape;789;p3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0" name="Google Shape;790;p3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1" name="Google Shape;791;p3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2" name="Google Shape;792;p3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3" name="Google Shape;793;p3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4" name="Google Shape;794;p3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5" name="Google Shape;795;p3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6" name="Google Shape;796;p3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7" name="Google Shape;797;p3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8" name="Google Shape;798;p3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9" name="Google Shape;799;p3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0" name="Google Shape;800;p3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1" name="Google Shape;801;p3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2" name="Google Shape;802;p3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3" name="Google Shape;803;p3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4" name="Google Shape;804;p3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5" name="Google Shape;805;p3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6" name="Google Shape;806;p3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7" name="Google Shape;807;p3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8" name="Google Shape;808;p3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9" name="Google Shape;809;p3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0" name="Google Shape;810;p3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1" name="Google Shape;811;p3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2" name="Google Shape;812;p3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3" name="Google Shape;813;p3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4" name="Google Shape;814;p3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5" name="Google Shape;815;p3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6" name="Google Shape;816;p3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7" name="Google Shape;817;p3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8" name="Google Shape;818;p3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9" name="Google Shape;819;p3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0" name="Google Shape;820;p3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1" name="Google Shape;821;p3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2" name="Google Shape;822;p3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3" name="Google Shape;823;p3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4" name="Google Shape;824;p3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5" name="Google Shape;825;p3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6" name="Google Shape;826;p3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7" name="Google Shape;827;p3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8" name="Google Shape;828;p3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9" name="Google Shape;829;p3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0" name="Google Shape;830;p3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1" name="Google Shape;831;p3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2" name="Google Shape;832;p3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3" name="Google Shape;833;p3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4" name="Google Shape;834;p3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5" name="Google Shape;835;p3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6" name="Google Shape;836;p3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7" name="Google Shape;837;p3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8" name="Google Shape;838;p3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9" name="Google Shape;839;p3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0" name="Google Shape;840;p3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1" name="Google Shape;841;p3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2" name="Google Shape;842;p3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3" name="Google Shape;843;p3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4" name="Google Shape;844;p3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5" name="Google Shape;845;p3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6" name="Google Shape;846;p3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7" name="Google Shape;847;p3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8" name="Google Shape;848;p3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9" name="Google Shape;849;p3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0" name="Google Shape;850;p3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1" name="Google Shape;851;p3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2" name="Google Shape;852;p3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3" name="Google Shape;853;p3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4" name="Google Shape;854;p3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5" name="Google Shape;855;p3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6" name="Google Shape;856;p3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7" name="Google Shape;857;p3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8" name="Google Shape;858;p3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9" name="Google Shape;859;p3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0" name="Google Shape;860;p3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1" name="Google Shape;861;p3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2" name="Google Shape;862;p3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3" name="Google Shape;863;p3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4" name="Google Shape;864;p3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5" name="Google Shape;865;p3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6" name="Google Shape;866;p3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7" name="Google Shape;867;p3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8" name="Google Shape;868;p3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9" name="Google Shape;869;p3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0" name="Google Shape;870;p3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1" name="Google Shape;871;p3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2" name="Google Shape;872;p3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3" name="Google Shape;873;p3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4" name="Google Shape;874;p3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5" name="Google Shape;875;p3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6" name="Google Shape;876;p3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7" name="Google Shape;877;p3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8" name="Google Shape;878;p3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9" name="Google Shape;879;p3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" name="Google Shape;880;p3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" name="Google Shape;881;p3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" name="Google Shape;882;p3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" name="Google Shape;883;p3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" name="Google Shape;884;p3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" name="Google Shape;885;p3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" name="Google Shape;886;p3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" name="Google Shape;887;p3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" name="Google Shape;888;p3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" name="Google Shape;889;p3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" name="Google Shape;890;p3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" name="Google Shape;891;p3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" name="Google Shape;892;p3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" name="Google Shape;893;p3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" name="Google Shape;894;p3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" name="Google Shape;895;p3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" name="Google Shape;896;p3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" name="Google Shape;897;p3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" name="Google Shape;898;p3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" name="Google Shape;899;p3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" name="Google Shape;900;p3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" name="Google Shape;901;p3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" name="Google Shape;902;p3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" name="Google Shape;903;p3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" name="Google Shape;904;p3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" name="Google Shape;905;p3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" name="Google Shape;906;p3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" name="Google Shape;907;p3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" name="Google Shape;908;p3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" name="Google Shape;909;p3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910" name="Google Shape;910;p3"/>
          <p:cNvSpPr txBox="1">
            <a:spLocks noGrp="1"/>
          </p:cNvSpPr>
          <p:nvPr>
            <p:ph type="title"/>
          </p:nvPr>
        </p:nvSpPr>
        <p:spPr>
          <a:xfrm>
            <a:off x="714675" y="2841500"/>
            <a:ext cx="4435200" cy="149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11" name="Google Shape;911;p3"/>
          <p:cNvSpPr txBox="1">
            <a:spLocks noGrp="1"/>
          </p:cNvSpPr>
          <p:nvPr>
            <p:ph type="title" idx="2" hasCustomPrompt="1"/>
          </p:nvPr>
        </p:nvSpPr>
        <p:spPr>
          <a:xfrm>
            <a:off x="714675" y="1691421"/>
            <a:ext cx="1401300" cy="83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4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2" name="Google Shape;912;p3"/>
          <p:cNvSpPr txBox="1">
            <a:spLocks noGrp="1"/>
          </p:cNvSpPr>
          <p:nvPr>
            <p:ph type="subTitle" idx="1"/>
          </p:nvPr>
        </p:nvSpPr>
        <p:spPr>
          <a:xfrm>
            <a:off x="714675" y="4221263"/>
            <a:ext cx="44352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gradFill>
          <a:gsLst>
            <a:gs pos="0">
              <a:schemeClr val="accent6"/>
            </a:gs>
            <a:gs pos="37000">
              <a:schemeClr val="accent6"/>
            </a:gs>
            <a:gs pos="100000">
              <a:schemeClr val="dk1"/>
            </a:gs>
          </a:gsLst>
          <a:lin ang="8099331" scaled="0"/>
        </a:gradFill>
        <a:effectLst/>
      </p:bgPr>
    </p:bg>
    <p:spTree>
      <p:nvGrpSpPr>
        <p:cNvPr id="1" name="Shape 3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5" name="Google Shape;3155;p8"/>
          <p:cNvGrpSpPr/>
          <p:nvPr/>
        </p:nvGrpSpPr>
        <p:grpSpPr>
          <a:xfrm rot="10800000">
            <a:off x="-82849" y="56"/>
            <a:ext cx="9363767" cy="2555558"/>
            <a:chOff x="1851250" y="1720850"/>
            <a:chExt cx="3539775" cy="966075"/>
          </a:xfrm>
        </p:grpSpPr>
        <p:sp>
          <p:nvSpPr>
            <p:cNvPr id="3156" name="Google Shape;3156;p8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7" name="Google Shape;3157;p8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8" name="Google Shape;3158;p8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9" name="Google Shape;3159;p8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0" name="Google Shape;3160;p8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1" name="Google Shape;3161;p8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2" name="Google Shape;3162;p8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3" name="Google Shape;3163;p8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4" name="Google Shape;3164;p8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5" name="Google Shape;3165;p8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6" name="Google Shape;3166;p8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7" name="Google Shape;3167;p8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8" name="Google Shape;3168;p8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9" name="Google Shape;3169;p8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0" name="Google Shape;3170;p8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1" name="Google Shape;3171;p8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2" name="Google Shape;3172;p8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3" name="Google Shape;3173;p8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4" name="Google Shape;3174;p8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5" name="Google Shape;3175;p8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6" name="Google Shape;3176;p8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7" name="Google Shape;3177;p8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8" name="Google Shape;3178;p8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9" name="Google Shape;3179;p8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0" name="Google Shape;3180;p8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1" name="Google Shape;3181;p8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2" name="Google Shape;3182;p8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3" name="Google Shape;3183;p8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4" name="Google Shape;3184;p8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5" name="Google Shape;3185;p8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6" name="Google Shape;3186;p8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7" name="Google Shape;3187;p8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8" name="Google Shape;3188;p8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9" name="Google Shape;3189;p8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0" name="Google Shape;3190;p8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1" name="Google Shape;3191;p8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2" name="Google Shape;3192;p8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3" name="Google Shape;3193;p8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4" name="Google Shape;3194;p8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5" name="Google Shape;3195;p8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6" name="Google Shape;3196;p8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7" name="Google Shape;3197;p8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8" name="Google Shape;3198;p8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9" name="Google Shape;3199;p8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0" name="Google Shape;3200;p8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1" name="Google Shape;3201;p8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2" name="Google Shape;3202;p8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3" name="Google Shape;3203;p8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4" name="Google Shape;3204;p8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5" name="Google Shape;3205;p8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6" name="Google Shape;3206;p8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7" name="Google Shape;3207;p8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8" name="Google Shape;3208;p8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9" name="Google Shape;3209;p8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0" name="Google Shape;3210;p8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1" name="Google Shape;3211;p8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2" name="Google Shape;3212;p8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3" name="Google Shape;3213;p8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4" name="Google Shape;3214;p8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5" name="Google Shape;3215;p8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6" name="Google Shape;3216;p8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7" name="Google Shape;3217;p8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8" name="Google Shape;3218;p8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9" name="Google Shape;3219;p8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0" name="Google Shape;3220;p8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1" name="Google Shape;3221;p8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2" name="Google Shape;3222;p8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3" name="Google Shape;3223;p8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4" name="Google Shape;3224;p8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5" name="Google Shape;3225;p8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6" name="Google Shape;3226;p8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7" name="Google Shape;3227;p8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8" name="Google Shape;3228;p8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9" name="Google Shape;3229;p8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0" name="Google Shape;3230;p8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1" name="Google Shape;3231;p8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2" name="Google Shape;3232;p8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3" name="Google Shape;3233;p8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4" name="Google Shape;3234;p8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5" name="Google Shape;3235;p8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6" name="Google Shape;3236;p8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7" name="Google Shape;3237;p8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8" name="Google Shape;3238;p8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9" name="Google Shape;3239;p8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0" name="Google Shape;3240;p8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1" name="Google Shape;3241;p8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2" name="Google Shape;3242;p8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3" name="Google Shape;3243;p8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4" name="Google Shape;3244;p8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5" name="Google Shape;3245;p8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6" name="Google Shape;3246;p8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7" name="Google Shape;3247;p8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8" name="Google Shape;3248;p8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9" name="Google Shape;3249;p8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0" name="Google Shape;3250;p8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1" name="Google Shape;3251;p8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2" name="Google Shape;3252;p8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3" name="Google Shape;3253;p8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4" name="Google Shape;3254;p8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5" name="Google Shape;3255;p8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6" name="Google Shape;3256;p8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7" name="Google Shape;3257;p8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8" name="Google Shape;3258;p8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9" name="Google Shape;3259;p8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0" name="Google Shape;3260;p8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1" name="Google Shape;3261;p8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2" name="Google Shape;3262;p8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3" name="Google Shape;3263;p8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4" name="Google Shape;3264;p8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5" name="Google Shape;3265;p8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6" name="Google Shape;3266;p8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7" name="Google Shape;3267;p8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8" name="Google Shape;3268;p8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9" name="Google Shape;3269;p8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0" name="Google Shape;3270;p8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1" name="Google Shape;3271;p8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2" name="Google Shape;3272;p8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3" name="Google Shape;3273;p8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4" name="Google Shape;3274;p8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5" name="Google Shape;3275;p8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6" name="Google Shape;3276;p8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7" name="Google Shape;3277;p8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8" name="Google Shape;3278;p8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9" name="Google Shape;3279;p8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0" name="Google Shape;3280;p8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1" name="Google Shape;3281;p8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2" name="Google Shape;3282;p8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3" name="Google Shape;3283;p8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4" name="Google Shape;3284;p8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5" name="Google Shape;3285;p8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6" name="Google Shape;3286;p8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7" name="Google Shape;3287;p8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8" name="Google Shape;3288;p8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9" name="Google Shape;3289;p8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0" name="Google Shape;3290;p8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1" name="Google Shape;3291;p8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2" name="Google Shape;3292;p8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3" name="Google Shape;3293;p8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4" name="Google Shape;3294;p8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5" name="Google Shape;3295;p8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6" name="Google Shape;3296;p8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7" name="Google Shape;3297;p8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8" name="Google Shape;3298;p8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9" name="Google Shape;3299;p8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0" name="Google Shape;3300;p8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1" name="Google Shape;3301;p8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2" name="Google Shape;3302;p8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3" name="Google Shape;3303;p8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4" name="Google Shape;3304;p8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5" name="Google Shape;3305;p8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6" name="Google Shape;3306;p8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7" name="Google Shape;3307;p8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8" name="Google Shape;3308;p8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9" name="Google Shape;3309;p8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0" name="Google Shape;3310;p8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1" name="Google Shape;3311;p8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2" name="Google Shape;3312;p8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3" name="Google Shape;3313;p8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4" name="Google Shape;3314;p8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5" name="Google Shape;3315;p8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6" name="Google Shape;3316;p8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7" name="Google Shape;3317;p8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8" name="Google Shape;3318;p8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9" name="Google Shape;3319;p8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0" name="Google Shape;3320;p8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1" name="Google Shape;3321;p8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2" name="Google Shape;3322;p8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3" name="Google Shape;3323;p8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4" name="Google Shape;3324;p8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5" name="Google Shape;3325;p8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6" name="Google Shape;3326;p8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7" name="Google Shape;3327;p8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8" name="Google Shape;3328;p8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9" name="Google Shape;3329;p8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0" name="Google Shape;3330;p8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1" name="Google Shape;3331;p8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2" name="Google Shape;3332;p8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3" name="Google Shape;3333;p8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4" name="Google Shape;3334;p8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5" name="Google Shape;3335;p8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6" name="Google Shape;3336;p8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7" name="Google Shape;3337;p8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8" name="Google Shape;3338;p8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9" name="Google Shape;3339;p8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0" name="Google Shape;3340;p8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1" name="Google Shape;3341;p8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2" name="Google Shape;3342;p8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3" name="Google Shape;3343;p8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4" name="Google Shape;3344;p8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5" name="Google Shape;3345;p8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6" name="Google Shape;3346;p8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7" name="Google Shape;3347;p8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8" name="Google Shape;3348;p8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9" name="Google Shape;3349;p8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0" name="Google Shape;3350;p8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1" name="Google Shape;3351;p8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2" name="Google Shape;3352;p8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3" name="Google Shape;3353;p8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4" name="Google Shape;3354;p8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5" name="Google Shape;3355;p8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6" name="Google Shape;3356;p8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7" name="Google Shape;3357;p8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8" name="Google Shape;3358;p8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9" name="Google Shape;3359;p8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0" name="Google Shape;3360;p8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1" name="Google Shape;3361;p8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2" name="Google Shape;3362;p8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3" name="Google Shape;3363;p8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4" name="Google Shape;3364;p8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5" name="Google Shape;3365;p8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6" name="Google Shape;3366;p8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7" name="Google Shape;3367;p8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8" name="Google Shape;3368;p8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9" name="Google Shape;3369;p8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0" name="Google Shape;3370;p8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1" name="Google Shape;3371;p8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2" name="Google Shape;3372;p8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3" name="Google Shape;3373;p8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4" name="Google Shape;3374;p8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5" name="Google Shape;3375;p8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6" name="Google Shape;3376;p8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7" name="Google Shape;3377;p8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8" name="Google Shape;3378;p8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9" name="Google Shape;3379;p8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0" name="Google Shape;3380;p8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1" name="Google Shape;3381;p8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2" name="Google Shape;3382;p8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3" name="Google Shape;3383;p8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4" name="Google Shape;3384;p8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5" name="Google Shape;3385;p8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6" name="Google Shape;3386;p8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7" name="Google Shape;3387;p8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8" name="Google Shape;3388;p8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9" name="Google Shape;3389;p8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0" name="Google Shape;3390;p8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1" name="Google Shape;3391;p8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2" name="Google Shape;3392;p8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3" name="Google Shape;3393;p8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4" name="Google Shape;3394;p8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5" name="Google Shape;3395;p8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6" name="Google Shape;3396;p8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7" name="Google Shape;3397;p8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8" name="Google Shape;3398;p8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9" name="Google Shape;3399;p8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0" name="Google Shape;3400;p8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1" name="Google Shape;3401;p8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2" name="Google Shape;3402;p8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3" name="Google Shape;3403;p8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4" name="Google Shape;3404;p8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5" name="Google Shape;3405;p8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6" name="Google Shape;3406;p8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7" name="Google Shape;3407;p8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8" name="Google Shape;3408;p8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9" name="Google Shape;3409;p8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0" name="Google Shape;3410;p8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1" name="Google Shape;3411;p8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2" name="Google Shape;3412;p8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3" name="Google Shape;3413;p8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4" name="Google Shape;3414;p8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5" name="Google Shape;3415;p8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6" name="Google Shape;3416;p8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7" name="Google Shape;3417;p8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8" name="Google Shape;3418;p8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9" name="Google Shape;3419;p8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0" name="Google Shape;3420;p8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1" name="Google Shape;3421;p8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2" name="Google Shape;3422;p8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3" name="Google Shape;3423;p8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4" name="Google Shape;3424;p8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5" name="Google Shape;3425;p8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6" name="Google Shape;3426;p8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7" name="Google Shape;3427;p8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8" name="Google Shape;3428;p8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9" name="Google Shape;3429;p8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0" name="Google Shape;3430;p8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1" name="Google Shape;3431;p8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2" name="Google Shape;3432;p8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3" name="Google Shape;3433;p8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4" name="Google Shape;3434;p8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5" name="Google Shape;3435;p8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6" name="Google Shape;3436;p8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7" name="Google Shape;3437;p8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8" name="Google Shape;3438;p8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9" name="Google Shape;3439;p8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0" name="Google Shape;3440;p8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1" name="Google Shape;3441;p8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2" name="Google Shape;3442;p8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3" name="Google Shape;3443;p8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4" name="Google Shape;3444;p8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5" name="Google Shape;3445;p8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6" name="Google Shape;3446;p8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7" name="Google Shape;3447;p8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8" name="Google Shape;3448;p8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9" name="Google Shape;3449;p8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0" name="Google Shape;3450;p8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1" name="Google Shape;3451;p8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2" name="Google Shape;3452;p8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3" name="Google Shape;3453;p8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4" name="Google Shape;3454;p8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5" name="Google Shape;3455;p8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6" name="Google Shape;3456;p8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7" name="Google Shape;3457;p8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8" name="Google Shape;3458;p8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9" name="Google Shape;3459;p8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0" name="Google Shape;3460;p8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1" name="Google Shape;3461;p8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2" name="Google Shape;3462;p8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3" name="Google Shape;3463;p8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4" name="Google Shape;3464;p8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5" name="Google Shape;3465;p8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6" name="Google Shape;3466;p8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7" name="Google Shape;3467;p8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8" name="Google Shape;3468;p8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9" name="Google Shape;3469;p8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0" name="Google Shape;3470;p8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1" name="Google Shape;3471;p8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472" name="Google Shape;3472;p8"/>
          <p:cNvGrpSpPr/>
          <p:nvPr/>
        </p:nvGrpSpPr>
        <p:grpSpPr>
          <a:xfrm rot="10800000">
            <a:off x="12563" y="2974626"/>
            <a:ext cx="9143721" cy="2251922"/>
            <a:chOff x="-347225" y="-1310325"/>
            <a:chExt cx="7672194" cy="1889514"/>
          </a:xfrm>
        </p:grpSpPr>
        <p:sp>
          <p:nvSpPr>
            <p:cNvPr id="3473" name="Google Shape;3473;p8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4" name="Google Shape;3474;p8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5" name="Google Shape;3475;p8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6" name="Google Shape;3476;p8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7" name="Google Shape;3477;p8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8" name="Google Shape;3478;p8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9" name="Google Shape;3479;p8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0" name="Google Shape;3480;p8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1" name="Google Shape;3481;p8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2" name="Google Shape;3482;p8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3" name="Google Shape;3483;p8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4" name="Google Shape;3484;p8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5" name="Google Shape;3485;p8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6" name="Google Shape;3486;p8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7" name="Google Shape;3487;p8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8" name="Google Shape;3488;p8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9" name="Google Shape;3489;p8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0" name="Google Shape;3490;p8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1" name="Google Shape;3491;p8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2" name="Google Shape;3492;p8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3" name="Google Shape;3493;p8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4" name="Google Shape;3494;p8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5" name="Google Shape;3495;p8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6" name="Google Shape;3496;p8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7" name="Google Shape;3497;p8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8" name="Google Shape;3498;p8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9" name="Google Shape;3499;p8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0" name="Google Shape;3500;p8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1" name="Google Shape;3501;p8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2" name="Google Shape;3502;p8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3" name="Google Shape;3503;p8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4" name="Google Shape;3504;p8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5" name="Google Shape;3505;p8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6" name="Google Shape;3506;p8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7" name="Google Shape;3507;p8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8" name="Google Shape;3508;p8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9" name="Google Shape;3509;p8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0" name="Google Shape;3510;p8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1" name="Google Shape;3511;p8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2" name="Google Shape;3512;p8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3" name="Google Shape;3513;p8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4" name="Google Shape;3514;p8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5" name="Google Shape;3515;p8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6" name="Google Shape;3516;p8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7" name="Google Shape;3517;p8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8" name="Google Shape;3518;p8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9" name="Google Shape;3519;p8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0" name="Google Shape;3520;p8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1" name="Google Shape;3521;p8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2" name="Google Shape;3522;p8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3" name="Google Shape;3523;p8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4" name="Google Shape;3524;p8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5" name="Google Shape;3525;p8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6" name="Google Shape;3526;p8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7" name="Google Shape;3527;p8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8" name="Google Shape;3528;p8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9" name="Google Shape;3529;p8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0" name="Google Shape;3530;p8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1" name="Google Shape;3531;p8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2" name="Google Shape;3532;p8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3" name="Google Shape;3533;p8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4" name="Google Shape;3534;p8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5" name="Google Shape;3535;p8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6" name="Google Shape;3536;p8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7" name="Google Shape;3537;p8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8" name="Google Shape;3538;p8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9" name="Google Shape;3539;p8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0" name="Google Shape;3540;p8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1" name="Google Shape;3541;p8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2" name="Google Shape;3542;p8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3" name="Google Shape;3543;p8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4" name="Google Shape;3544;p8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5" name="Google Shape;3545;p8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6" name="Google Shape;3546;p8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7" name="Google Shape;3547;p8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8" name="Google Shape;3548;p8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9" name="Google Shape;3549;p8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0" name="Google Shape;3550;p8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1" name="Google Shape;3551;p8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2" name="Google Shape;3552;p8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3" name="Google Shape;3553;p8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4" name="Google Shape;3554;p8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5" name="Google Shape;3555;p8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6" name="Google Shape;3556;p8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7" name="Google Shape;3557;p8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8" name="Google Shape;3558;p8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9" name="Google Shape;3559;p8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0" name="Google Shape;3560;p8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1" name="Google Shape;3561;p8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2" name="Google Shape;3562;p8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3" name="Google Shape;3563;p8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4" name="Google Shape;3564;p8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5" name="Google Shape;3565;p8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6" name="Google Shape;3566;p8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7" name="Google Shape;3567;p8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8" name="Google Shape;3568;p8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9" name="Google Shape;3569;p8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0" name="Google Shape;3570;p8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1" name="Google Shape;3571;p8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2" name="Google Shape;3572;p8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3" name="Google Shape;3573;p8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4" name="Google Shape;3574;p8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5" name="Google Shape;3575;p8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6" name="Google Shape;3576;p8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7" name="Google Shape;3577;p8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8" name="Google Shape;3578;p8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9" name="Google Shape;3579;p8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0" name="Google Shape;3580;p8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1" name="Google Shape;3581;p8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2" name="Google Shape;3582;p8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3" name="Google Shape;3583;p8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4" name="Google Shape;3584;p8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5" name="Google Shape;3585;p8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6" name="Google Shape;3586;p8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7" name="Google Shape;3587;p8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8" name="Google Shape;3588;p8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9" name="Google Shape;3589;p8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0" name="Google Shape;3590;p8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1" name="Google Shape;3591;p8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2" name="Google Shape;3592;p8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3" name="Google Shape;3593;p8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4" name="Google Shape;3594;p8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5" name="Google Shape;3595;p8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6" name="Google Shape;3596;p8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7" name="Google Shape;3597;p8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8" name="Google Shape;3598;p8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9" name="Google Shape;3599;p8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0" name="Google Shape;3600;p8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1" name="Google Shape;3601;p8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2" name="Google Shape;3602;p8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3" name="Google Shape;3603;p8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604" name="Google Shape;3604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gradFill>
          <a:gsLst>
            <a:gs pos="0">
              <a:schemeClr val="accent6"/>
            </a:gs>
            <a:gs pos="50000">
              <a:schemeClr val="accent6"/>
            </a:gs>
            <a:gs pos="100000">
              <a:schemeClr val="dk1"/>
            </a:gs>
          </a:gsLst>
          <a:lin ang="18900732" scaled="0"/>
        </a:gradFill>
        <a:effectLst/>
      </p:bgPr>
    </p:bg>
    <p:spTree>
      <p:nvGrpSpPr>
        <p:cNvPr id="1" name="Shape 3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06" name="Google Shape;3606;p9"/>
          <p:cNvGrpSpPr/>
          <p:nvPr/>
        </p:nvGrpSpPr>
        <p:grpSpPr>
          <a:xfrm>
            <a:off x="-82849" y="2670990"/>
            <a:ext cx="9363767" cy="2555558"/>
            <a:chOff x="1851250" y="1720850"/>
            <a:chExt cx="3539775" cy="966075"/>
          </a:xfrm>
        </p:grpSpPr>
        <p:sp>
          <p:nvSpPr>
            <p:cNvPr id="3607" name="Google Shape;3607;p9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8" name="Google Shape;3608;p9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9" name="Google Shape;3609;p9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0" name="Google Shape;3610;p9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1" name="Google Shape;3611;p9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2" name="Google Shape;3612;p9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3" name="Google Shape;3613;p9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4" name="Google Shape;3614;p9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5" name="Google Shape;3615;p9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6" name="Google Shape;3616;p9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7" name="Google Shape;3617;p9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8" name="Google Shape;3618;p9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9" name="Google Shape;3619;p9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0" name="Google Shape;3620;p9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1" name="Google Shape;3621;p9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2" name="Google Shape;3622;p9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3" name="Google Shape;3623;p9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4" name="Google Shape;3624;p9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5" name="Google Shape;3625;p9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6" name="Google Shape;3626;p9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7" name="Google Shape;3627;p9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8" name="Google Shape;3628;p9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9" name="Google Shape;3629;p9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0" name="Google Shape;3630;p9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1" name="Google Shape;3631;p9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2" name="Google Shape;3632;p9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3" name="Google Shape;3633;p9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4" name="Google Shape;3634;p9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5" name="Google Shape;3635;p9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6" name="Google Shape;3636;p9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7" name="Google Shape;3637;p9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8" name="Google Shape;3638;p9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9" name="Google Shape;3639;p9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0" name="Google Shape;3640;p9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1" name="Google Shape;3641;p9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2" name="Google Shape;3642;p9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3" name="Google Shape;3643;p9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4" name="Google Shape;3644;p9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5" name="Google Shape;3645;p9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6" name="Google Shape;3646;p9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7" name="Google Shape;3647;p9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8" name="Google Shape;3648;p9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9" name="Google Shape;3649;p9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0" name="Google Shape;3650;p9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1" name="Google Shape;3651;p9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2" name="Google Shape;3652;p9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3" name="Google Shape;3653;p9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4" name="Google Shape;3654;p9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5" name="Google Shape;3655;p9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6" name="Google Shape;3656;p9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7" name="Google Shape;3657;p9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8" name="Google Shape;3658;p9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9" name="Google Shape;3659;p9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0" name="Google Shape;3660;p9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1" name="Google Shape;3661;p9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2" name="Google Shape;3662;p9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3" name="Google Shape;3663;p9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4" name="Google Shape;3664;p9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5" name="Google Shape;3665;p9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6" name="Google Shape;3666;p9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7" name="Google Shape;3667;p9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8" name="Google Shape;3668;p9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9" name="Google Shape;3669;p9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0" name="Google Shape;3670;p9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1" name="Google Shape;3671;p9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2" name="Google Shape;3672;p9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3" name="Google Shape;3673;p9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4" name="Google Shape;3674;p9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5" name="Google Shape;3675;p9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6" name="Google Shape;3676;p9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7" name="Google Shape;3677;p9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8" name="Google Shape;3678;p9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9" name="Google Shape;3679;p9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0" name="Google Shape;3680;p9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1" name="Google Shape;3681;p9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2" name="Google Shape;3682;p9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3" name="Google Shape;3683;p9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4" name="Google Shape;3684;p9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5" name="Google Shape;3685;p9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6" name="Google Shape;3686;p9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7" name="Google Shape;3687;p9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8" name="Google Shape;3688;p9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9" name="Google Shape;3689;p9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0" name="Google Shape;3690;p9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1" name="Google Shape;3691;p9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2" name="Google Shape;3692;p9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3" name="Google Shape;3693;p9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4" name="Google Shape;3694;p9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5" name="Google Shape;3695;p9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6" name="Google Shape;3696;p9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7" name="Google Shape;3697;p9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8" name="Google Shape;3698;p9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9" name="Google Shape;3699;p9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0" name="Google Shape;3700;p9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1" name="Google Shape;3701;p9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2" name="Google Shape;3702;p9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3" name="Google Shape;3703;p9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4" name="Google Shape;3704;p9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5" name="Google Shape;3705;p9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6" name="Google Shape;3706;p9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7" name="Google Shape;3707;p9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8" name="Google Shape;3708;p9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9" name="Google Shape;3709;p9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0" name="Google Shape;3710;p9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1" name="Google Shape;3711;p9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2" name="Google Shape;3712;p9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3" name="Google Shape;3713;p9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4" name="Google Shape;3714;p9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5" name="Google Shape;3715;p9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6" name="Google Shape;3716;p9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7" name="Google Shape;3717;p9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8" name="Google Shape;3718;p9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9" name="Google Shape;3719;p9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0" name="Google Shape;3720;p9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1" name="Google Shape;3721;p9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2" name="Google Shape;3722;p9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3" name="Google Shape;3723;p9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4" name="Google Shape;3724;p9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5" name="Google Shape;3725;p9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6" name="Google Shape;3726;p9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7" name="Google Shape;3727;p9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8" name="Google Shape;3728;p9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9" name="Google Shape;3729;p9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0" name="Google Shape;3730;p9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1" name="Google Shape;3731;p9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2" name="Google Shape;3732;p9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3" name="Google Shape;3733;p9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4" name="Google Shape;3734;p9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5" name="Google Shape;3735;p9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6" name="Google Shape;3736;p9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7" name="Google Shape;3737;p9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8" name="Google Shape;3738;p9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9" name="Google Shape;3739;p9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0" name="Google Shape;3740;p9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1" name="Google Shape;3741;p9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2" name="Google Shape;3742;p9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3" name="Google Shape;3743;p9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4" name="Google Shape;3744;p9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5" name="Google Shape;3745;p9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6" name="Google Shape;3746;p9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7" name="Google Shape;3747;p9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8" name="Google Shape;3748;p9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9" name="Google Shape;3749;p9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0" name="Google Shape;3750;p9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1" name="Google Shape;3751;p9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2" name="Google Shape;3752;p9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3" name="Google Shape;3753;p9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4" name="Google Shape;3754;p9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5" name="Google Shape;3755;p9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6" name="Google Shape;3756;p9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7" name="Google Shape;3757;p9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8" name="Google Shape;3758;p9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9" name="Google Shape;3759;p9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0" name="Google Shape;3760;p9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1" name="Google Shape;3761;p9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2" name="Google Shape;3762;p9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3" name="Google Shape;3763;p9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4" name="Google Shape;3764;p9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5" name="Google Shape;3765;p9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6" name="Google Shape;3766;p9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7" name="Google Shape;3767;p9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8" name="Google Shape;3768;p9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9" name="Google Shape;3769;p9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0" name="Google Shape;3770;p9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1" name="Google Shape;3771;p9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2" name="Google Shape;3772;p9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3" name="Google Shape;3773;p9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4" name="Google Shape;3774;p9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5" name="Google Shape;3775;p9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6" name="Google Shape;3776;p9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7" name="Google Shape;3777;p9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8" name="Google Shape;3778;p9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9" name="Google Shape;3779;p9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0" name="Google Shape;3780;p9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1" name="Google Shape;3781;p9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2" name="Google Shape;3782;p9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3" name="Google Shape;3783;p9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4" name="Google Shape;3784;p9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5" name="Google Shape;3785;p9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6" name="Google Shape;3786;p9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7" name="Google Shape;3787;p9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8" name="Google Shape;3788;p9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9" name="Google Shape;3789;p9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0" name="Google Shape;3790;p9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1" name="Google Shape;3791;p9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2" name="Google Shape;3792;p9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3" name="Google Shape;3793;p9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4" name="Google Shape;3794;p9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5" name="Google Shape;3795;p9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6" name="Google Shape;3796;p9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7" name="Google Shape;3797;p9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8" name="Google Shape;3798;p9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9" name="Google Shape;3799;p9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0" name="Google Shape;3800;p9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1" name="Google Shape;3801;p9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2" name="Google Shape;3802;p9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3" name="Google Shape;3803;p9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4" name="Google Shape;3804;p9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5" name="Google Shape;3805;p9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6" name="Google Shape;3806;p9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7" name="Google Shape;3807;p9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8" name="Google Shape;3808;p9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9" name="Google Shape;3809;p9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0" name="Google Shape;3810;p9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1" name="Google Shape;3811;p9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2" name="Google Shape;3812;p9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3" name="Google Shape;3813;p9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4" name="Google Shape;3814;p9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5" name="Google Shape;3815;p9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6" name="Google Shape;3816;p9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7" name="Google Shape;3817;p9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8" name="Google Shape;3818;p9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9" name="Google Shape;3819;p9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0" name="Google Shape;3820;p9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1" name="Google Shape;3821;p9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2" name="Google Shape;3822;p9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3" name="Google Shape;3823;p9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4" name="Google Shape;3824;p9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5" name="Google Shape;3825;p9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6" name="Google Shape;3826;p9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7" name="Google Shape;3827;p9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8" name="Google Shape;3828;p9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9" name="Google Shape;3829;p9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0" name="Google Shape;3830;p9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1" name="Google Shape;3831;p9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2" name="Google Shape;3832;p9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3" name="Google Shape;3833;p9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4" name="Google Shape;3834;p9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5" name="Google Shape;3835;p9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6" name="Google Shape;3836;p9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7" name="Google Shape;3837;p9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8" name="Google Shape;3838;p9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9" name="Google Shape;3839;p9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0" name="Google Shape;3840;p9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1" name="Google Shape;3841;p9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2" name="Google Shape;3842;p9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3" name="Google Shape;3843;p9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4" name="Google Shape;3844;p9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5" name="Google Shape;3845;p9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6" name="Google Shape;3846;p9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7" name="Google Shape;3847;p9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8" name="Google Shape;3848;p9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9" name="Google Shape;3849;p9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0" name="Google Shape;3850;p9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1" name="Google Shape;3851;p9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2" name="Google Shape;3852;p9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3" name="Google Shape;3853;p9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4" name="Google Shape;3854;p9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5" name="Google Shape;3855;p9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6" name="Google Shape;3856;p9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7" name="Google Shape;3857;p9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8" name="Google Shape;3858;p9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9" name="Google Shape;3859;p9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0" name="Google Shape;3860;p9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1" name="Google Shape;3861;p9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2" name="Google Shape;3862;p9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3" name="Google Shape;3863;p9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4" name="Google Shape;3864;p9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5" name="Google Shape;3865;p9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6" name="Google Shape;3866;p9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7" name="Google Shape;3867;p9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8" name="Google Shape;3868;p9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9" name="Google Shape;3869;p9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0" name="Google Shape;3870;p9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1" name="Google Shape;3871;p9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2" name="Google Shape;3872;p9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3" name="Google Shape;3873;p9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4" name="Google Shape;3874;p9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5" name="Google Shape;3875;p9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6" name="Google Shape;3876;p9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7" name="Google Shape;3877;p9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8" name="Google Shape;3878;p9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9" name="Google Shape;3879;p9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0" name="Google Shape;3880;p9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1" name="Google Shape;3881;p9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2" name="Google Shape;3882;p9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3" name="Google Shape;3883;p9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4" name="Google Shape;3884;p9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5" name="Google Shape;3885;p9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6" name="Google Shape;3886;p9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7" name="Google Shape;3887;p9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8" name="Google Shape;3888;p9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9" name="Google Shape;3889;p9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0" name="Google Shape;3890;p9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1" name="Google Shape;3891;p9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2" name="Google Shape;3892;p9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3" name="Google Shape;3893;p9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4" name="Google Shape;3894;p9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5" name="Google Shape;3895;p9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6" name="Google Shape;3896;p9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7" name="Google Shape;3897;p9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8" name="Google Shape;3898;p9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9" name="Google Shape;3899;p9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0" name="Google Shape;3900;p9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1" name="Google Shape;3901;p9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2" name="Google Shape;3902;p9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3" name="Google Shape;3903;p9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4" name="Google Shape;3904;p9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5" name="Google Shape;3905;p9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6" name="Google Shape;3906;p9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7" name="Google Shape;3907;p9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8" name="Google Shape;3908;p9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9" name="Google Shape;3909;p9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0" name="Google Shape;3910;p9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1" name="Google Shape;3911;p9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2" name="Google Shape;3912;p9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3" name="Google Shape;3913;p9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4" name="Google Shape;3914;p9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5" name="Google Shape;3915;p9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6" name="Google Shape;3916;p9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7" name="Google Shape;3917;p9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8" name="Google Shape;3918;p9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9" name="Google Shape;3919;p9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0" name="Google Shape;3920;p9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1" name="Google Shape;3921;p9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2" name="Google Shape;3922;p9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923" name="Google Shape;3923;p9"/>
          <p:cNvGrpSpPr/>
          <p:nvPr/>
        </p:nvGrpSpPr>
        <p:grpSpPr>
          <a:xfrm>
            <a:off x="41785" y="56"/>
            <a:ext cx="9143721" cy="2251922"/>
            <a:chOff x="-347225" y="-1310325"/>
            <a:chExt cx="7672194" cy="1889514"/>
          </a:xfrm>
        </p:grpSpPr>
        <p:sp>
          <p:nvSpPr>
            <p:cNvPr id="3924" name="Google Shape;3924;p9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5" name="Google Shape;3925;p9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6" name="Google Shape;3926;p9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7" name="Google Shape;3927;p9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8" name="Google Shape;3928;p9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9" name="Google Shape;3929;p9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0" name="Google Shape;3930;p9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1" name="Google Shape;3931;p9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2" name="Google Shape;3932;p9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3" name="Google Shape;3933;p9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4" name="Google Shape;3934;p9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5" name="Google Shape;3935;p9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6" name="Google Shape;3936;p9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7" name="Google Shape;3937;p9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8" name="Google Shape;3938;p9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9" name="Google Shape;3939;p9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0" name="Google Shape;3940;p9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1" name="Google Shape;3941;p9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2" name="Google Shape;3942;p9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3" name="Google Shape;3943;p9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4" name="Google Shape;3944;p9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5" name="Google Shape;3945;p9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6" name="Google Shape;3946;p9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7" name="Google Shape;3947;p9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8" name="Google Shape;3948;p9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9" name="Google Shape;3949;p9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0" name="Google Shape;3950;p9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1" name="Google Shape;3951;p9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2" name="Google Shape;3952;p9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3" name="Google Shape;3953;p9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4" name="Google Shape;3954;p9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5" name="Google Shape;3955;p9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6" name="Google Shape;3956;p9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7" name="Google Shape;3957;p9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8" name="Google Shape;3958;p9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9" name="Google Shape;3959;p9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0" name="Google Shape;3960;p9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1" name="Google Shape;3961;p9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2" name="Google Shape;3962;p9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3" name="Google Shape;3963;p9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4" name="Google Shape;3964;p9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5" name="Google Shape;3965;p9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6" name="Google Shape;3966;p9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7" name="Google Shape;3967;p9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8" name="Google Shape;3968;p9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9" name="Google Shape;3969;p9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0" name="Google Shape;3970;p9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1" name="Google Shape;3971;p9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2" name="Google Shape;3972;p9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3" name="Google Shape;3973;p9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4" name="Google Shape;3974;p9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5" name="Google Shape;3975;p9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6" name="Google Shape;3976;p9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7" name="Google Shape;3977;p9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8" name="Google Shape;3978;p9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9" name="Google Shape;3979;p9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0" name="Google Shape;3980;p9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1" name="Google Shape;3981;p9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2" name="Google Shape;3982;p9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3" name="Google Shape;3983;p9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4" name="Google Shape;3984;p9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5" name="Google Shape;3985;p9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6" name="Google Shape;3986;p9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7" name="Google Shape;3987;p9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8" name="Google Shape;3988;p9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9" name="Google Shape;3989;p9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0" name="Google Shape;3990;p9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1" name="Google Shape;3991;p9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2" name="Google Shape;3992;p9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3" name="Google Shape;3993;p9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4" name="Google Shape;3994;p9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5" name="Google Shape;3995;p9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6" name="Google Shape;3996;p9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7" name="Google Shape;3997;p9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8" name="Google Shape;3998;p9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9" name="Google Shape;3999;p9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0" name="Google Shape;4000;p9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1" name="Google Shape;4001;p9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2" name="Google Shape;4002;p9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3" name="Google Shape;4003;p9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4" name="Google Shape;4004;p9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5" name="Google Shape;4005;p9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6" name="Google Shape;4006;p9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7" name="Google Shape;4007;p9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8" name="Google Shape;4008;p9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9" name="Google Shape;4009;p9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0" name="Google Shape;4010;p9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1" name="Google Shape;4011;p9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2" name="Google Shape;4012;p9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3" name="Google Shape;4013;p9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4" name="Google Shape;4014;p9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5" name="Google Shape;4015;p9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6" name="Google Shape;4016;p9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7" name="Google Shape;4017;p9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8" name="Google Shape;4018;p9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9" name="Google Shape;4019;p9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0" name="Google Shape;4020;p9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1" name="Google Shape;4021;p9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2" name="Google Shape;4022;p9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3" name="Google Shape;4023;p9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4" name="Google Shape;4024;p9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5" name="Google Shape;4025;p9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6" name="Google Shape;4026;p9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7" name="Google Shape;4027;p9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8" name="Google Shape;4028;p9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9" name="Google Shape;4029;p9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0" name="Google Shape;4030;p9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1" name="Google Shape;4031;p9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2" name="Google Shape;4032;p9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3" name="Google Shape;4033;p9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4" name="Google Shape;4034;p9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5" name="Google Shape;4035;p9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6" name="Google Shape;4036;p9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7" name="Google Shape;4037;p9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8" name="Google Shape;4038;p9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9" name="Google Shape;4039;p9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0" name="Google Shape;4040;p9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1" name="Google Shape;4041;p9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2" name="Google Shape;4042;p9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3" name="Google Shape;4043;p9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4" name="Google Shape;4044;p9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5" name="Google Shape;4045;p9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6" name="Google Shape;4046;p9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7" name="Google Shape;4047;p9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8" name="Google Shape;4048;p9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9" name="Google Shape;4049;p9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50" name="Google Shape;4050;p9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51" name="Google Shape;4051;p9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52" name="Google Shape;4052;p9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53" name="Google Shape;4053;p9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54" name="Google Shape;4054;p9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4055" name="Google Shape;4055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56" name="Google Shape;4056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gradFill>
          <a:gsLst>
            <a:gs pos="0">
              <a:schemeClr val="dk1"/>
            </a:gs>
            <a:gs pos="44000">
              <a:schemeClr val="accent6"/>
            </a:gs>
            <a:gs pos="100000">
              <a:schemeClr val="accent6"/>
            </a:gs>
          </a:gsLst>
          <a:lin ang="13500032" scaled="0"/>
        </a:gradFill>
        <a:effectLst/>
      </p:bgPr>
    </p:bg>
    <p:spTree>
      <p:nvGrpSpPr>
        <p:cNvPr id="1" name="Shape 4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8" name="Google Shape;4058;p10"/>
          <p:cNvGrpSpPr/>
          <p:nvPr/>
        </p:nvGrpSpPr>
        <p:grpSpPr>
          <a:xfrm rot="10800000" flipH="1">
            <a:off x="-82849" y="56"/>
            <a:ext cx="9363767" cy="2555558"/>
            <a:chOff x="1851250" y="1720850"/>
            <a:chExt cx="3539775" cy="966075"/>
          </a:xfrm>
        </p:grpSpPr>
        <p:sp>
          <p:nvSpPr>
            <p:cNvPr id="4059" name="Google Shape;4059;p10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0" name="Google Shape;4060;p10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1" name="Google Shape;4061;p10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2" name="Google Shape;4062;p10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3" name="Google Shape;4063;p10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4" name="Google Shape;4064;p10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5" name="Google Shape;4065;p10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6" name="Google Shape;4066;p10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7" name="Google Shape;4067;p10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8" name="Google Shape;4068;p10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9" name="Google Shape;4069;p10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0" name="Google Shape;4070;p10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1" name="Google Shape;4071;p10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2" name="Google Shape;4072;p10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3" name="Google Shape;4073;p10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4" name="Google Shape;4074;p10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5" name="Google Shape;4075;p10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6" name="Google Shape;4076;p10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7" name="Google Shape;4077;p10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8" name="Google Shape;4078;p10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9" name="Google Shape;4079;p10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0" name="Google Shape;4080;p10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1" name="Google Shape;4081;p10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2" name="Google Shape;4082;p10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3" name="Google Shape;4083;p10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4" name="Google Shape;4084;p10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5" name="Google Shape;4085;p10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6" name="Google Shape;4086;p10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7" name="Google Shape;4087;p10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8" name="Google Shape;4088;p10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9" name="Google Shape;4089;p10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0" name="Google Shape;4090;p10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1" name="Google Shape;4091;p10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2" name="Google Shape;4092;p10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3" name="Google Shape;4093;p10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4" name="Google Shape;4094;p10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5" name="Google Shape;4095;p10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6" name="Google Shape;4096;p10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7" name="Google Shape;4097;p10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8" name="Google Shape;4098;p10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9" name="Google Shape;4099;p10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0" name="Google Shape;4100;p10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1" name="Google Shape;4101;p10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2" name="Google Shape;4102;p10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3" name="Google Shape;4103;p10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4" name="Google Shape;4104;p10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5" name="Google Shape;4105;p10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6" name="Google Shape;4106;p10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7" name="Google Shape;4107;p10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8" name="Google Shape;4108;p10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9" name="Google Shape;4109;p10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0" name="Google Shape;4110;p10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1" name="Google Shape;4111;p10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2" name="Google Shape;4112;p10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3" name="Google Shape;4113;p10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4" name="Google Shape;4114;p10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5" name="Google Shape;4115;p10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6" name="Google Shape;4116;p10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7" name="Google Shape;4117;p10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8" name="Google Shape;4118;p10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9" name="Google Shape;4119;p10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0" name="Google Shape;4120;p10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1" name="Google Shape;4121;p10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2" name="Google Shape;4122;p10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3" name="Google Shape;4123;p10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4" name="Google Shape;4124;p10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5" name="Google Shape;4125;p10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6" name="Google Shape;4126;p10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7" name="Google Shape;4127;p10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8" name="Google Shape;4128;p10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9" name="Google Shape;4129;p10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0" name="Google Shape;4130;p10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1" name="Google Shape;4131;p10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2" name="Google Shape;4132;p10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3" name="Google Shape;4133;p10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4" name="Google Shape;4134;p10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5" name="Google Shape;4135;p10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6" name="Google Shape;4136;p10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7" name="Google Shape;4137;p10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8" name="Google Shape;4138;p10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9" name="Google Shape;4139;p10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0" name="Google Shape;4140;p10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1" name="Google Shape;4141;p10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2" name="Google Shape;4142;p10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3" name="Google Shape;4143;p10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4" name="Google Shape;4144;p10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5" name="Google Shape;4145;p10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6" name="Google Shape;4146;p10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7" name="Google Shape;4147;p10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8" name="Google Shape;4148;p10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9" name="Google Shape;4149;p10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0" name="Google Shape;4150;p10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1" name="Google Shape;4151;p10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2" name="Google Shape;4152;p10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3" name="Google Shape;4153;p10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4" name="Google Shape;4154;p10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5" name="Google Shape;4155;p10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6" name="Google Shape;4156;p10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7" name="Google Shape;4157;p10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8" name="Google Shape;4158;p10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9" name="Google Shape;4159;p10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0" name="Google Shape;4160;p10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1" name="Google Shape;4161;p10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2" name="Google Shape;4162;p10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3" name="Google Shape;4163;p10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4" name="Google Shape;4164;p10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5" name="Google Shape;4165;p10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6" name="Google Shape;4166;p10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7" name="Google Shape;4167;p10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8" name="Google Shape;4168;p10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9" name="Google Shape;4169;p10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0" name="Google Shape;4170;p10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1" name="Google Shape;4171;p10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2" name="Google Shape;4172;p10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3" name="Google Shape;4173;p10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4" name="Google Shape;4174;p10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5" name="Google Shape;4175;p10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6" name="Google Shape;4176;p10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7" name="Google Shape;4177;p10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8" name="Google Shape;4178;p10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9" name="Google Shape;4179;p10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0" name="Google Shape;4180;p10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1" name="Google Shape;4181;p10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2" name="Google Shape;4182;p10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3" name="Google Shape;4183;p10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4" name="Google Shape;4184;p10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5" name="Google Shape;4185;p10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6" name="Google Shape;4186;p10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7" name="Google Shape;4187;p10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8" name="Google Shape;4188;p10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9" name="Google Shape;4189;p10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0" name="Google Shape;4190;p10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1" name="Google Shape;4191;p10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2" name="Google Shape;4192;p10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3" name="Google Shape;4193;p10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4" name="Google Shape;4194;p10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5" name="Google Shape;4195;p10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6" name="Google Shape;4196;p10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7" name="Google Shape;4197;p10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8" name="Google Shape;4198;p10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9" name="Google Shape;4199;p10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0" name="Google Shape;4200;p10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1" name="Google Shape;4201;p10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2" name="Google Shape;4202;p10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3" name="Google Shape;4203;p10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4" name="Google Shape;4204;p10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5" name="Google Shape;4205;p10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6" name="Google Shape;4206;p10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7" name="Google Shape;4207;p10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8" name="Google Shape;4208;p10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9" name="Google Shape;4209;p10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0" name="Google Shape;4210;p10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1" name="Google Shape;4211;p10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2" name="Google Shape;4212;p10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3" name="Google Shape;4213;p10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4" name="Google Shape;4214;p10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5" name="Google Shape;4215;p10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6" name="Google Shape;4216;p10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7" name="Google Shape;4217;p10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8" name="Google Shape;4218;p10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9" name="Google Shape;4219;p10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0" name="Google Shape;4220;p10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1" name="Google Shape;4221;p10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2" name="Google Shape;4222;p10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3" name="Google Shape;4223;p10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4" name="Google Shape;4224;p10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5" name="Google Shape;4225;p10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6" name="Google Shape;4226;p10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7" name="Google Shape;4227;p10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8" name="Google Shape;4228;p10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9" name="Google Shape;4229;p10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0" name="Google Shape;4230;p10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1" name="Google Shape;4231;p10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2" name="Google Shape;4232;p10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3" name="Google Shape;4233;p10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4" name="Google Shape;4234;p10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5" name="Google Shape;4235;p10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6" name="Google Shape;4236;p10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7" name="Google Shape;4237;p10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8" name="Google Shape;4238;p10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9" name="Google Shape;4239;p10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0" name="Google Shape;4240;p10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1" name="Google Shape;4241;p10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2" name="Google Shape;4242;p10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3" name="Google Shape;4243;p10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4" name="Google Shape;4244;p10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5" name="Google Shape;4245;p10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6" name="Google Shape;4246;p10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7" name="Google Shape;4247;p10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8" name="Google Shape;4248;p10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9" name="Google Shape;4249;p10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0" name="Google Shape;4250;p10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1" name="Google Shape;4251;p10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2" name="Google Shape;4252;p10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3" name="Google Shape;4253;p10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4" name="Google Shape;4254;p10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5" name="Google Shape;4255;p10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6" name="Google Shape;4256;p10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7" name="Google Shape;4257;p10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8" name="Google Shape;4258;p10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9" name="Google Shape;4259;p10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0" name="Google Shape;4260;p10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1" name="Google Shape;4261;p10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2" name="Google Shape;4262;p10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3" name="Google Shape;4263;p10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4" name="Google Shape;4264;p10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5" name="Google Shape;4265;p10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6" name="Google Shape;4266;p10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7" name="Google Shape;4267;p10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8" name="Google Shape;4268;p10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9" name="Google Shape;4269;p10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0" name="Google Shape;4270;p10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1" name="Google Shape;4271;p10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2" name="Google Shape;4272;p10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3" name="Google Shape;4273;p10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4" name="Google Shape;4274;p10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5" name="Google Shape;4275;p10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6" name="Google Shape;4276;p10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7" name="Google Shape;4277;p10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8" name="Google Shape;4278;p10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9" name="Google Shape;4279;p10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0" name="Google Shape;4280;p10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1" name="Google Shape;4281;p10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2" name="Google Shape;4282;p10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3" name="Google Shape;4283;p10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4" name="Google Shape;4284;p10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5" name="Google Shape;4285;p10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6" name="Google Shape;4286;p10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7" name="Google Shape;4287;p10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8" name="Google Shape;4288;p10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9" name="Google Shape;4289;p10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0" name="Google Shape;4290;p10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1" name="Google Shape;4291;p10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2" name="Google Shape;4292;p10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3" name="Google Shape;4293;p10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4" name="Google Shape;4294;p10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5" name="Google Shape;4295;p10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6" name="Google Shape;4296;p10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7" name="Google Shape;4297;p10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8" name="Google Shape;4298;p10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9" name="Google Shape;4299;p10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0" name="Google Shape;4300;p10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1" name="Google Shape;4301;p10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2" name="Google Shape;4302;p10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3" name="Google Shape;4303;p10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4" name="Google Shape;4304;p10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5" name="Google Shape;4305;p10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6" name="Google Shape;4306;p10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7" name="Google Shape;4307;p10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8" name="Google Shape;4308;p10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9" name="Google Shape;4309;p10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0" name="Google Shape;4310;p10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1" name="Google Shape;4311;p10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2" name="Google Shape;4312;p10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3" name="Google Shape;4313;p10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4" name="Google Shape;4314;p10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5" name="Google Shape;4315;p10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6" name="Google Shape;4316;p10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7" name="Google Shape;4317;p10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8" name="Google Shape;4318;p10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9" name="Google Shape;4319;p10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0" name="Google Shape;4320;p10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1" name="Google Shape;4321;p10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2" name="Google Shape;4322;p10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3" name="Google Shape;4323;p10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4" name="Google Shape;4324;p10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5" name="Google Shape;4325;p10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6" name="Google Shape;4326;p10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7" name="Google Shape;4327;p10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8" name="Google Shape;4328;p10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9" name="Google Shape;4329;p10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0" name="Google Shape;4330;p10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1" name="Google Shape;4331;p10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2" name="Google Shape;4332;p10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3" name="Google Shape;4333;p10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4" name="Google Shape;4334;p10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5" name="Google Shape;4335;p10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6" name="Google Shape;4336;p10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7" name="Google Shape;4337;p10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8" name="Google Shape;4338;p10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9" name="Google Shape;4339;p10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0" name="Google Shape;4340;p10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1" name="Google Shape;4341;p10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2" name="Google Shape;4342;p10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3" name="Google Shape;4343;p10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4" name="Google Shape;4344;p10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5" name="Google Shape;4345;p10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6" name="Google Shape;4346;p10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7" name="Google Shape;4347;p10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8" name="Google Shape;4348;p10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9" name="Google Shape;4349;p10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0" name="Google Shape;4350;p10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1" name="Google Shape;4351;p10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2" name="Google Shape;4352;p10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3" name="Google Shape;4353;p10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4" name="Google Shape;4354;p10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5" name="Google Shape;4355;p10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6" name="Google Shape;4356;p10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7" name="Google Shape;4357;p10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8" name="Google Shape;4358;p10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9" name="Google Shape;4359;p10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0" name="Google Shape;4360;p10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1" name="Google Shape;4361;p10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2" name="Google Shape;4362;p10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3" name="Google Shape;4363;p10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4" name="Google Shape;4364;p10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5" name="Google Shape;4365;p10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6" name="Google Shape;4366;p10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7" name="Google Shape;4367;p10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8" name="Google Shape;4368;p10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9" name="Google Shape;4369;p10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0" name="Google Shape;4370;p10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1" name="Google Shape;4371;p10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2" name="Google Shape;4372;p10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3" name="Google Shape;4373;p10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4" name="Google Shape;4374;p10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375" name="Google Shape;4375;p10"/>
          <p:cNvGrpSpPr/>
          <p:nvPr/>
        </p:nvGrpSpPr>
        <p:grpSpPr>
          <a:xfrm rot="10800000" flipH="1">
            <a:off x="41785" y="2974626"/>
            <a:ext cx="9143721" cy="2251922"/>
            <a:chOff x="-347225" y="-1310325"/>
            <a:chExt cx="7672194" cy="1889514"/>
          </a:xfrm>
        </p:grpSpPr>
        <p:sp>
          <p:nvSpPr>
            <p:cNvPr id="4376" name="Google Shape;4376;p10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7" name="Google Shape;4377;p10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8" name="Google Shape;4378;p10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9" name="Google Shape;4379;p10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0" name="Google Shape;4380;p10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1" name="Google Shape;4381;p10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2" name="Google Shape;4382;p10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3" name="Google Shape;4383;p10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4" name="Google Shape;4384;p10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5" name="Google Shape;4385;p10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6" name="Google Shape;4386;p10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7" name="Google Shape;4387;p10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8" name="Google Shape;4388;p10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9" name="Google Shape;4389;p10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0" name="Google Shape;4390;p10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1" name="Google Shape;4391;p10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2" name="Google Shape;4392;p10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3" name="Google Shape;4393;p10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4" name="Google Shape;4394;p10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5" name="Google Shape;4395;p10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6" name="Google Shape;4396;p10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7" name="Google Shape;4397;p10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8" name="Google Shape;4398;p10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9" name="Google Shape;4399;p10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0" name="Google Shape;4400;p10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1" name="Google Shape;4401;p10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2" name="Google Shape;4402;p10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3" name="Google Shape;4403;p10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4" name="Google Shape;4404;p10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5" name="Google Shape;4405;p10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6" name="Google Shape;4406;p10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7" name="Google Shape;4407;p10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8" name="Google Shape;4408;p10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9" name="Google Shape;4409;p10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0" name="Google Shape;4410;p10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1" name="Google Shape;4411;p10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2" name="Google Shape;4412;p10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3" name="Google Shape;4413;p10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4" name="Google Shape;4414;p10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5" name="Google Shape;4415;p10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6" name="Google Shape;4416;p10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7" name="Google Shape;4417;p10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8" name="Google Shape;4418;p10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9" name="Google Shape;4419;p10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0" name="Google Shape;4420;p10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1" name="Google Shape;4421;p10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2" name="Google Shape;4422;p10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3" name="Google Shape;4423;p10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4" name="Google Shape;4424;p10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5" name="Google Shape;4425;p10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6" name="Google Shape;4426;p10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7" name="Google Shape;4427;p10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8" name="Google Shape;4428;p10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9" name="Google Shape;4429;p10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0" name="Google Shape;4430;p10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1" name="Google Shape;4431;p10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2" name="Google Shape;4432;p10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3" name="Google Shape;4433;p10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4" name="Google Shape;4434;p10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5" name="Google Shape;4435;p10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6" name="Google Shape;4436;p10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7" name="Google Shape;4437;p10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8" name="Google Shape;4438;p10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9" name="Google Shape;4439;p10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0" name="Google Shape;4440;p10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1" name="Google Shape;4441;p10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2" name="Google Shape;4442;p10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3" name="Google Shape;4443;p10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4" name="Google Shape;4444;p10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5" name="Google Shape;4445;p10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6" name="Google Shape;4446;p10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7" name="Google Shape;4447;p10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8" name="Google Shape;4448;p10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9" name="Google Shape;4449;p10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0" name="Google Shape;4450;p10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1" name="Google Shape;4451;p10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2" name="Google Shape;4452;p10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3" name="Google Shape;4453;p10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4" name="Google Shape;4454;p10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5" name="Google Shape;4455;p10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6" name="Google Shape;4456;p10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7" name="Google Shape;4457;p10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8" name="Google Shape;4458;p10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9" name="Google Shape;4459;p10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0" name="Google Shape;4460;p10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1" name="Google Shape;4461;p10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2" name="Google Shape;4462;p10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3" name="Google Shape;4463;p10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4" name="Google Shape;4464;p10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5" name="Google Shape;4465;p10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6" name="Google Shape;4466;p10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7" name="Google Shape;4467;p10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8" name="Google Shape;4468;p10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9" name="Google Shape;4469;p10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0" name="Google Shape;4470;p10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1" name="Google Shape;4471;p10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2" name="Google Shape;4472;p10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3" name="Google Shape;4473;p10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4" name="Google Shape;4474;p10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5" name="Google Shape;4475;p10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6" name="Google Shape;4476;p10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7" name="Google Shape;4477;p10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8" name="Google Shape;4478;p10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9" name="Google Shape;4479;p10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0" name="Google Shape;4480;p10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1" name="Google Shape;4481;p10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2" name="Google Shape;4482;p10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3" name="Google Shape;4483;p10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4" name="Google Shape;4484;p10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5" name="Google Shape;4485;p10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6" name="Google Shape;4486;p10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7" name="Google Shape;4487;p10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8" name="Google Shape;4488;p10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9" name="Google Shape;4489;p10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0" name="Google Shape;4490;p10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1" name="Google Shape;4491;p10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2" name="Google Shape;4492;p10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3" name="Google Shape;4493;p10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4" name="Google Shape;4494;p10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5" name="Google Shape;4495;p10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6" name="Google Shape;4496;p10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7" name="Google Shape;4497;p10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8" name="Google Shape;4498;p10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9" name="Google Shape;4499;p10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0" name="Google Shape;4500;p10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1" name="Google Shape;4501;p10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2" name="Google Shape;4502;p10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3" name="Google Shape;4503;p10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4" name="Google Shape;4504;p10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5" name="Google Shape;4505;p10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6" name="Google Shape;4506;p10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4507" name="Google Shape;4507;p10"/>
          <p:cNvSpPr txBox="1">
            <a:spLocks noGrp="1"/>
          </p:cNvSpPr>
          <p:nvPr>
            <p:ph type="title"/>
          </p:nvPr>
        </p:nvSpPr>
        <p:spPr>
          <a:xfrm>
            <a:off x="714600" y="40291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gradFill>
          <a:gsLst>
            <a:gs pos="0">
              <a:schemeClr val="accent6"/>
            </a:gs>
            <a:gs pos="50000">
              <a:schemeClr val="accent6"/>
            </a:gs>
            <a:gs pos="100000">
              <a:schemeClr val="dk1"/>
            </a:gs>
          </a:gsLst>
          <a:lin ang="18900732" scaled="0"/>
        </a:gradFill>
        <a:effectLst/>
      </p:bgPr>
    </p:bg>
    <p:spTree>
      <p:nvGrpSpPr>
        <p:cNvPr id="1" name="Shape 4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9" name="Google Shape;4509;p11"/>
          <p:cNvGrpSpPr/>
          <p:nvPr/>
        </p:nvGrpSpPr>
        <p:grpSpPr>
          <a:xfrm flipH="1">
            <a:off x="-82849" y="2670990"/>
            <a:ext cx="9363767" cy="2555558"/>
            <a:chOff x="1851250" y="1720850"/>
            <a:chExt cx="3539775" cy="966075"/>
          </a:xfrm>
        </p:grpSpPr>
        <p:sp>
          <p:nvSpPr>
            <p:cNvPr id="4510" name="Google Shape;4510;p11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1" name="Google Shape;4511;p11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2" name="Google Shape;4512;p11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3" name="Google Shape;4513;p11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4" name="Google Shape;4514;p11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5" name="Google Shape;4515;p11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6" name="Google Shape;4516;p11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7" name="Google Shape;4517;p11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8" name="Google Shape;4518;p11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9" name="Google Shape;4519;p11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0" name="Google Shape;4520;p11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1" name="Google Shape;4521;p11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2" name="Google Shape;4522;p11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3" name="Google Shape;4523;p11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4" name="Google Shape;4524;p11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5" name="Google Shape;4525;p11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6" name="Google Shape;4526;p11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7" name="Google Shape;4527;p11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8" name="Google Shape;4528;p11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9" name="Google Shape;4529;p11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0" name="Google Shape;4530;p11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1" name="Google Shape;4531;p11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2" name="Google Shape;4532;p11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3" name="Google Shape;4533;p11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4" name="Google Shape;4534;p11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5" name="Google Shape;4535;p11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6" name="Google Shape;4536;p11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7" name="Google Shape;4537;p11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8" name="Google Shape;4538;p11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9" name="Google Shape;4539;p11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0" name="Google Shape;4540;p11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1" name="Google Shape;4541;p11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2" name="Google Shape;4542;p11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3" name="Google Shape;4543;p11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4" name="Google Shape;4544;p11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5" name="Google Shape;4545;p11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6" name="Google Shape;4546;p11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7" name="Google Shape;4547;p11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8" name="Google Shape;4548;p11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9" name="Google Shape;4549;p11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0" name="Google Shape;4550;p11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1" name="Google Shape;4551;p11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2" name="Google Shape;4552;p11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3" name="Google Shape;4553;p11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4" name="Google Shape;4554;p11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5" name="Google Shape;4555;p11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6" name="Google Shape;4556;p11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7" name="Google Shape;4557;p11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8" name="Google Shape;4558;p11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9" name="Google Shape;4559;p11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0" name="Google Shape;4560;p11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1" name="Google Shape;4561;p11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2" name="Google Shape;4562;p11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3" name="Google Shape;4563;p11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4" name="Google Shape;4564;p11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5" name="Google Shape;4565;p11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6" name="Google Shape;4566;p11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7" name="Google Shape;4567;p11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8" name="Google Shape;4568;p11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9" name="Google Shape;4569;p11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0" name="Google Shape;4570;p11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1" name="Google Shape;4571;p11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2" name="Google Shape;4572;p11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3" name="Google Shape;4573;p11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4" name="Google Shape;4574;p11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5" name="Google Shape;4575;p11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6" name="Google Shape;4576;p11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7" name="Google Shape;4577;p11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8" name="Google Shape;4578;p11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9" name="Google Shape;4579;p11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0" name="Google Shape;4580;p11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1" name="Google Shape;4581;p11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2" name="Google Shape;4582;p11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3" name="Google Shape;4583;p11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4" name="Google Shape;4584;p11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5" name="Google Shape;4585;p11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6" name="Google Shape;4586;p11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7" name="Google Shape;4587;p11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8" name="Google Shape;4588;p11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9" name="Google Shape;4589;p11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0" name="Google Shape;4590;p11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1" name="Google Shape;4591;p11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2" name="Google Shape;4592;p11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3" name="Google Shape;4593;p11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4" name="Google Shape;4594;p11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5" name="Google Shape;4595;p11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6" name="Google Shape;4596;p11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7" name="Google Shape;4597;p11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8" name="Google Shape;4598;p11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9" name="Google Shape;4599;p11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0" name="Google Shape;4600;p11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1" name="Google Shape;4601;p11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2" name="Google Shape;4602;p11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3" name="Google Shape;4603;p11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4" name="Google Shape;4604;p11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5" name="Google Shape;4605;p11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6" name="Google Shape;4606;p11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7" name="Google Shape;4607;p11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8" name="Google Shape;4608;p11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9" name="Google Shape;4609;p11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0" name="Google Shape;4610;p11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1" name="Google Shape;4611;p11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2" name="Google Shape;4612;p11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3" name="Google Shape;4613;p11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4" name="Google Shape;4614;p11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5" name="Google Shape;4615;p11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6" name="Google Shape;4616;p11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7" name="Google Shape;4617;p11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8" name="Google Shape;4618;p11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9" name="Google Shape;4619;p11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0" name="Google Shape;4620;p11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1" name="Google Shape;4621;p11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2" name="Google Shape;4622;p11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3" name="Google Shape;4623;p11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4" name="Google Shape;4624;p11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5" name="Google Shape;4625;p11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6" name="Google Shape;4626;p11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7" name="Google Shape;4627;p11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8" name="Google Shape;4628;p11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9" name="Google Shape;4629;p11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0" name="Google Shape;4630;p11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1" name="Google Shape;4631;p11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2" name="Google Shape;4632;p11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3" name="Google Shape;4633;p11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4" name="Google Shape;4634;p11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5" name="Google Shape;4635;p11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6" name="Google Shape;4636;p11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7" name="Google Shape;4637;p11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8" name="Google Shape;4638;p11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9" name="Google Shape;4639;p11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0" name="Google Shape;4640;p11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1" name="Google Shape;4641;p11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2" name="Google Shape;4642;p11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3" name="Google Shape;4643;p11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4" name="Google Shape;4644;p11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5" name="Google Shape;4645;p11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6" name="Google Shape;4646;p11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7" name="Google Shape;4647;p11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8" name="Google Shape;4648;p11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9" name="Google Shape;4649;p11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0" name="Google Shape;4650;p11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1" name="Google Shape;4651;p11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2" name="Google Shape;4652;p11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3" name="Google Shape;4653;p11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4" name="Google Shape;4654;p11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5" name="Google Shape;4655;p11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6" name="Google Shape;4656;p11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7" name="Google Shape;4657;p11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8" name="Google Shape;4658;p11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9" name="Google Shape;4659;p11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0" name="Google Shape;4660;p11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1" name="Google Shape;4661;p11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2" name="Google Shape;4662;p11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3" name="Google Shape;4663;p11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4" name="Google Shape;4664;p11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5" name="Google Shape;4665;p11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6" name="Google Shape;4666;p11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7" name="Google Shape;4667;p11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8" name="Google Shape;4668;p11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9" name="Google Shape;4669;p11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0" name="Google Shape;4670;p11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1" name="Google Shape;4671;p11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2" name="Google Shape;4672;p11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3" name="Google Shape;4673;p11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4" name="Google Shape;4674;p11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5" name="Google Shape;4675;p11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6" name="Google Shape;4676;p11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7" name="Google Shape;4677;p11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8" name="Google Shape;4678;p11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9" name="Google Shape;4679;p11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0" name="Google Shape;4680;p11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1" name="Google Shape;4681;p11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2" name="Google Shape;4682;p11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3" name="Google Shape;4683;p11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4" name="Google Shape;4684;p11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5" name="Google Shape;4685;p11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6" name="Google Shape;4686;p11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7" name="Google Shape;4687;p11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8" name="Google Shape;4688;p11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9" name="Google Shape;4689;p11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0" name="Google Shape;4690;p11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1" name="Google Shape;4691;p11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2" name="Google Shape;4692;p11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3" name="Google Shape;4693;p11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4" name="Google Shape;4694;p11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5" name="Google Shape;4695;p11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6" name="Google Shape;4696;p11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7" name="Google Shape;4697;p11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8" name="Google Shape;4698;p11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9" name="Google Shape;4699;p11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0" name="Google Shape;4700;p11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1" name="Google Shape;4701;p11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2" name="Google Shape;4702;p11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3" name="Google Shape;4703;p11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4" name="Google Shape;4704;p11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5" name="Google Shape;4705;p11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6" name="Google Shape;4706;p11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7" name="Google Shape;4707;p11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8" name="Google Shape;4708;p11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9" name="Google Shape;4709;p11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0" name="Google Shape;4710;p11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1" name="Google Shape;4711;p11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2" name="Google Shape;4712;p11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3" name="Google Shape;4713;p11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4" name="Google Shape;4714;p11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5" name="Google Shape;4715;p11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6" name="Google Shape;4716;p11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7" name="Google Shape;4717;p11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8" name="Google Shape;4718;p11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9" name="Google Shape;4719;p11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0" name="Google Shape;4720;p11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1" name="Google Shape;4721;p11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2" name="Google Shape;4722;p11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3" name="Google Shape;4723;p11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4" name="Google Shape;4724;p11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5" name="Google Shape;4725;p11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6" name="Google Shape;4726;p11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7" name="Google Shape;4727;p11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8" name="Google Shape;4728;p11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9" name="Google Shape;4729;p11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0" name="Google Shape;4730;p11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1" name="Google Shape;4731;p11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2" name="Google Shape;4732;p11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3" name="Google Shape;4733;p11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4" name="Google Shape;4734;p11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5" name="Google Shape;4735;p11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6" name="Google Shape;4736;p11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7" name="Google Shape;4737;p11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8" name="Google Shape;4738;p11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9" name="Google Shape;4739;p11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0" name="Google Shape;4740;p11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1" name="Google Shape;4741;p11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2" name="Google Shape;4742;p11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3" name="Google Shape;4743;p11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4" name="Google Shape;4744;p11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5" name="Google Shape;4745;p11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6" name="Google Shape;4746;p11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7" name="Google Shape;4747;p11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8" name="Google Shape;4748;p11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9" name="Google Shape;4749;p11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0" name="Google Shape;4750;p11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1" name="Google Shape;4751;p11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2" name="Google Shape;4752;p11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3" name="Google Shape;4753;p11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4" name="Google Shape;4754;p11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5" name="Google Shape;4755;p11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6" name="Google Shape;4756;p11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7" name="Google Shape;4757;p11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8" name="Google Shape;4758;p11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9" name="Google Shape;4759;p11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0" name="Google Shape;4760;p11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1" name="Google Shape;4761;p11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2" name="Google Shape;4762;p11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3" name="Google Shape;4763;p11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4" name="Google Shape;4764;p11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5" name="Google Shape;4765;p11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6" name="Google Shape;4766;p11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7" name="Google Shape;4767;p11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8" name="Google Shape;4768;p11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9" name="Google Shape;4769;p11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0" name="Google Shape;4770;p11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1" name="Google Shape;4771;p11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2" name="Google Shape;4772;p11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3" name="Google Shape;4773;p11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4" name="Google Shape;4774;p11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5" name="Google Shape;4775;p11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6" name="Google Shape;4776;p11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7" name="Google Shape;4777;p11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8" name="Google Shape;4778;p11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9" name="Google Shape;4779;p11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0" name="Google Shape;4780;p11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1" name="Google Shape;4781;p11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2" name="Google Shape;4782;p11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3" name="Google Shape;4783;p11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4" name="Google Shape;4784;p11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5" name="Google Shape;4785;p11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6" name="Google Shape;4786;p11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7" name="Google Shape;4787;p11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8" name="Google Shape;4788;p11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9" name="Google Shape;4789;p11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0" name="Google Shape;4790;p11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1" name="Google Shape;4791;p11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2" name="Google Shape;4792;p11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3" name="Google Shape;4793;p11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4" name="Google Shape;4794;p11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5" name="Google Shape;4795;p11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6" name="Google Shape;4796;p11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7" name="Google Shape;4797;p11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8" name="Google Shape;4798;p11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9" name="Google Shape;4799;p11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0" name="Google Shape;4800;p11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1" name="Google Shape;4801;p11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2" name="Google Shape;4802;p11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3" name="Google Shape;4803;p11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4" name="Google Shape;4804;p11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5" name="Google Shape;4805;p11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6" name="Google Shape;4806;p11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7" name="Google Shape;4807;p11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8" name="Google Shape;4808;p11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9" name="Google Shape;4809;p11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0" name="Google Shape;4810;p11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1" name="Google Shape;4811;p11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2" name="Google Shape;4812;p11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3" name="Google Shape;4813;p11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4" name="Google Shape;4814;p11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5" name="Google Shape;4815;p11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6" name="Google Shape;4816;p11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7" name="Google Shape;4817;p11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8" name="Google Shape;4818;p11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9" name="Google Shape;4819;p11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0" name="Google Shape;4820;p11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1" name="Google Shape;4821;p11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2" name="Google Shape;4822;p11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3" name="Google Shape;4823;p11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4" name="Google Shape;4824;p11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5" name="Google Shape;4825;p11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826" name="Google Shape;4826;p11"/>
          <p:cNvGrpSpPr/>
          <p:nvPr/>
        </p:nvGrpSpPr>
        <p:grpSpPr>
          <a:xfrm flipH="1">
            <a:off x="12563" y="56"/>
            <a:ext cx="9143721" cy="2251922"/>
            <a:chOff x="-347225" y="-1310325"/>
            <a:chExt cx="7672194" cy="1889514"/>
          </a:xfrm>
        </p:grpSpPr>
        <p:sp>
          <p:nvSpPr>
            <p:cNvPr id="4827" name="Google Shape;4827;p11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8" name="Google Shape;4828;p11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9" name="Google Shape;4829;p11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0" name="Google Shape;4830;p11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1" name="Google Shape;4831;p11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2" name="Google Shape;4832;p11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3" name="Google Shape;4833;p11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4" name="Google Shape;4834;p11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5" name="Google Shape;4835;p11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6" name="Google Shape;4836;p11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7" name="Google Shape;4837;p11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8" name="Google Shape;4838;p11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9" name="Google Shape;4839;p11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0" name="Google Shape;4840;p11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1" name="Google Shape;4841;p11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2" name="Google Shape;4842;p11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3" name="Google Shape;4843;p11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4" name="Google Shape;4844;p11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5" name="Google Shape;4845;p11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6" name="Google Shape;4846;p11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7" name="Google Shape;4847;p11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8" name="Google Shape;4848;p11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9" name="Google Shape;4849;p11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0" name="Google Shape;4850;p11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1" name="Google Shape;4851;p11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2" name="Google Shape;4852;p11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3" name="Google Shape;4853;p11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4" name="Google Shape;4854;p11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5" name="Google Shape;4855;p11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6" name="Google Shape;4856;p11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7" name="Google Shape;4857;p11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8" name="Google Shape;4858;p11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9" name="Google Shape;4859;p11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0" name="Google Shape;4860;p11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1" name="Google Shape;4861;p11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2" name="Google Shape;4862;p11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3" name="Google Shape;4863;p11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4" name="Google Shape;4864;p11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5" name="Google Shape;4865;p11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6" name="Google Shape;4866;p11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7" name="Google Shape;4867;p11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8" name="Google Shape;4868;p11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9" name="Google Shape;4869;p11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0" name="Google Shape;4870;p11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1" name="Google Shape;4871;p11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2" name="Google Shape;4872;p11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3" name="Google Shape;4873;p11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4" name="Google Shape;4874;p11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5" name="Google Shape;4875;p11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6" name="Google Shape;4876;p11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7" name="Google Shape;4877;p11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8" name="Google Shape;4878;p11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9" name="Google Shape;4879;p11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0" name="Google Shape;4880;p11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1" name="Google Shape;4881;p11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2" name="Google Shape;4882;p11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3" name="Google Shape;4883;p11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4" name="Google Shape;4884;p11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5" name="Google Shape;4885;p11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6" name="Google Shape;4886;p11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7" name="Google Shape;4887;p11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8" name="Google Shape;4888;p11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9" name="Google Shape;4889;p11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0" name="Google Shape;4890;p11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1" name="Google Shape;4891;p11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2" name="Google Shape;4892;p11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3" name="Google Shape;4893;p11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4" name="Google Shape;4894;p11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5" name="Google Shape;4895;p11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6" name="Google Shape;4896;p11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7" name="Google Shape;4897;p11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8" name="Google Shape;4898;p11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9" name="Google Shape;4899;p11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0" name="Google Shape;4900;p11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1" name="Google Shape;4901;p11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2" name="Google Shape;4902;p11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3" name="Google Shape;4903;p11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4" name="Google Shape;4904;p11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5" name="Google Shape;4905;p11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6" name="Google Shape;4906;p11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7" name="Google Shape;4907;p11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8" name="Google Shape;4908;p11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9" name="Google Shape;4909;p11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0" name="Google Shape;4910;p11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1" name="Google Shape;4911;p11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2" name="Google Shape;4912;p11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3" name="Google Shape;4913;p11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4" name="Google Shape;4914;p11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5" name="Google Shape;4915;p11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6" name="Google Shape;4916;p11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7" name="Google Shape;4917;p11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8" name="Google Shape;4918;p11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9" name="Google Shape;4919;p11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0" name="Google Shape;4920;p11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1" name="Google Shape;4921;p11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2" name="Google Shape;4922;p11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3" name="Google Shape;4923;p11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4" name="Google Shape;4924;p11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5" name="Google Shape;4925;p11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6" name="Google Shape;4926;p11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7" name="Google Shape;4927;p11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8" name="Google Shape;4928;p11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9" name="Google Shape;4929;p11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0" name="Google Shape;4930;p11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1" name="Google Shape;4931;p11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2" name="Google Shape;4932;p11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3" name="Google Shape;4933;p11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4" name="Google Shape;4934;p11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5" name="Google Shape;4935;p11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6" name="Google Shape;4936;p11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7" name="Google Shape;4937;p11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8" name="Google Shape;4938;p11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9" name="Google Shape;4939;p11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0" name="Google Shape;4940;p11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1" name="Google Shape;4941;p11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2" name="Google Shape;4942;p11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3" name="Google Shape;4943;p11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4" name="Google Shape;4944;p11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5" name="Google Shape;4945;p11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6" name="Google Shape;4946;p11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7" name="Google Shape;4947;p11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8" name="Google Shape;4948;p11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9" name="Google Shape;4949;p11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0" name="Google Shape;4950;p11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1" name="Google Shape;4951;p11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2" name="Google Shape;4952;p11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3" name="Google Shape;4953;p11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4" name="Google Shape;4954;p11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5" name="Google Shape;4955;p11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6" name="Google Shape;4956;p11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7" name="Google Shape;4957;p11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4958" name="Google Shape;4958;p11"/>
          <p:cNvSpPr txBox="1">
            <a:spLocks noGrp="1"/>
          </p:cNvSpPr>
          <p:nvPr>
            <p:ph type="title" hasCustomPrompt="1"/>
          </p:nvPr>
        </p:nvSpPr>
        <p:spPr>
          <a:xfrm>
            <a:off x="1747200" y="764875"/>
            <a:ext cx="5649600" cy="99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63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959" name="Google Shape;4959;p11"/>
          <p:cNvSpPr txBox="1">
            <a:spLocks noGrp="1"/>
          </p:cNvSpPr>
          <p:nvPr>
            <p:ph type="subTitle" idx="1"/>
          </p:nvPr>
        </p:nvSpPr>
        <p:spPr>
          <a:xfrm>
            <a:off x="1747200" y="1740575"/>
            <a:ext cx="5649600" cy="3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bg>
      <p:bgPr>
        <a:noFill/>
        <a:effectLst/>
      </p:bgPr>
    </p:bg>
    <p:spTree>
      <p:nvGrpSpPr>
        <p:cNvPr id="1" name="Shape 49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gradFill>
          <a:gsLst>
            <a:gs pos="0">
              <a:schemeClr val="accent6"/>
            </a:gs>
            <a:gs pos="50000">
              <a:schemeClr val="accent6"/>
            </a:gs>
            <a:gs pos="100000">
              <a:schemeClr val="dk1"/>
            </a:gs>
          </a:gsLst>
          <a:lin ang="2700006" scaled="0"/>
        </a:gradFill>
        <a:effectLst/>
      </p:bgPr>
    </p:bg>
    <p:spTree>
      <p:nvGrpSpPr>
        <p:cNvPr id="1" name="Shape 4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62" name="Google Shape;4962;p13"/>
          <p:cNvGrpSpPr/>
          <p:nvPr/>
        </p:nvGrpSpPr>
        <p:grpSpPr>
          <a:xfrm flipH="1">
            <a:off x="-82849" y="2670990"/>
            <a:ext cx="9363767" cy="2555558"/>
            <a:chOff x="1851250" y="1720850"/>
            <a:chExt cx="3539775" cy="966075"/>
          </a:xfrm>
        </p:grpSpPr>
        <p:sp>
          <p:nvSpPr>
            <p:cNvPr id="4963" name="Google Shape;4963;p13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4" name="Google Shape;4964;p13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5" name="Google Shape;4965;p13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6" name="Google Shape;4966;p13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7" name="Google Shape;4967;p13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8" name="Google Shape;4968;p13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9" name="Google Shape;4969;p13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0" name="Google Shape;4970;p13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1" name="Google Shape;4971;p13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2" name="Google Shape;4972;p13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3" name="Google Shape;4973;p13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4" name="Google Shape;4974;p13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5" name="Google Shape;4975;p13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6" name="Google Shape;4976;p13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7" name="Google Shape;4977;p13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8" name="Google Shape;4978;p13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9" name="Google Shape;4979;p13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0" name="Google Shape;4980;p13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1" name="Google Shape;4981;p13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2" name="Google Shape;4982;p13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3" name="Google Shape;4983;p13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4" name="Google Shape;4984;p13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5" name="Google Shape;4985;p13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6" name="Google Shape;4986;p13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7" name="Google Shape;4987;p13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8" name="Google Shape;4988;p13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9" name="Google Shape;4989;p13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0" name="Google Shape;4990;p13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1" name="Google Shape;4991;p13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2" name="Google Shape;4992;p13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3" name="Google Shape;4993;p13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4" name="Google Shape;4994;p13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5" name="Google Shape;4995;p13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6" name="Google Shape;4996;p13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7" name="Google Shape;4997;p13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8" name="Google Shape;4998;p13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9" name="Google Shape;4999;p13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0" name="Google Shape;5000;p13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1" name="Google Shape;5001;p13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2" name="Google Shape;5002;p13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3" name="Google Shape;5003;p13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4" name="Google Shape;5004;p13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5" name="Google Shape;5005;p13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6" name="Google Shape;5006;p13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7" name="Google Shape;5007;p13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8" name="Google Shape;5008;p13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9" name="Google Shape;5009;p13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0" name="Google Shape;5010;p13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1" name="Google Shape;5011;p13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2" name="Google Shape;5012;p13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3" name="Google Shape;5013;p13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4" name="Google Shape;5014;p13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5" name="Google Shape;5015;p13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6" name="Google Shape;5016;p13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7" name="Google Shape;5017;p13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8" name="Google Shape;5018;p13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9" name="Google Shape;5019;p13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0" name="Google Shape;5020;p13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1" name="Google Shape;5021;p13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2" name="Google Shape;5022;p13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3" name="Google Shape;5023;p13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4" name="Google Shape;5024;p13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5" name="Google Shape;5025;p13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6" name="Google Shape;5026;p13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7" name="Google Shape;5027;p13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8" name="Google Shape;5028;p13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9" name="Google Shape;5029;p13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0" name="Google Shape;5030;p13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1" name="Google Shape;5031;p13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2" name="Google Shape;5032;p13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3" name="Google Shape;5033;p13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4" name="Google Shape;5034;p13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5" name="Google Shape;5035;p13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6" name="Google Shape;5036;p13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7" name="Google Shape;5037;p13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8" name="Google Shape;5038;p13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9" name="Google Shape;5039;p13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0" name="Google Shape;5040;p13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1" name="Google Shape;5041;p13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2" name="Google Shape;5042;p13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3" name="Google Shape;5043;p13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4" name="Google Shape;5044;p13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5" name="Google Shape;5045;p13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6" name="Google Shape;5046;p13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7" name="Google Shape;5047;p13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8" name="Google Shape;5048;p13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9" name="Google Shape;5049;p13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0" name="Google Shape;5050;p13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1" name="Google Shape;5051;p13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2" name="Google Shape;5052;p13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3" name="Google Shape;5053;p13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4" name="Google Shape;5054;p13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5" name="Google Shape;5055;p13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6" name="Google Shape;5056;p13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7" name="Google Shape;5057;p13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8" name="Google Shape;5058;p13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9" name="Google Shape;5059;p13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0" name="Google Shape;5060;p13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1" name="Google Shape;5061;p13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2" name="Google Shape;5062;p13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3" name="Google Shape;5063;p13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4" name="Google Shape;5064;p13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5" name="Google Shape;5065;p13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6" name="Google Shape;5066;p13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7" name="Google Shape;5067;p13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8" name="Google Shape;5068;p13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9" name="Google Shape;5069;p13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0" name="Google Shape;5070;p13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1" name="Google Shape;5071;p13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2" name="Google Shape;5072;p13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3" name="Google Shape;5073;p13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4" name="Google Shape;5074;p13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5" name="Google Shape;5075;p13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6" name="Google Shape;5076;p13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7" name="Google Shape;5077;p13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8" name="Google Shape;5078;p13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9" name="Google Shape;5079;p13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0" name="Google Shape;5080;p13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1" name="Google Shape;5081;p13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2" name="Google Shape;5082;p13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3" name="Google Shape;5083;p13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4" name="Google Shape;5084;p13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5" name="Google Shape;5085;p13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6" name="Google Shape;5086;p13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7" name="Google Shape;5087;p13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8" name="Google Shape;5088;p13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9" name="Google Shape;5089;p13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0" name="Google Shape;5090;p13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1" name="Google Shape;5091;p13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2" name="Google Shape;5092;p13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3" name="Google Shape;5093;p13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4" name="Google Shape;5094;p13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5" name="Google Shape;5095;p13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6" name="Google Shape;5096;p13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7" name="Google Shape;5097;p13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8" name="Google Shape;5098;p13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9" name="Google Shape;5099;p13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0" name="Google Shape;5100;p13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1" name="Google Shape;5101;p13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2" name="Google Shape;5102;p13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3" name="Google Shape;5103;p13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4" name="Google Shape;5104;p13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5" name="Google Shape;5105;p13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6" name="Google Shape;5106;p13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7" name="Google Shape;5107;p13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8" name="Google Shape;5108;p13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9" name="Google Shape;5109;p13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0" name="Google Shape;5110;p13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1" name="Google Shape;5111;p13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2" name="Google Shape;5112;p13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3" name="Google Shape;5113;p13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4" name="Google Shape;5114;p13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5" name="Google Shape;5115;p13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6" name="Google Shape;5116;p13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7" name="Google Shape;5117;p13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8" name="Google Shape;5118;p13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9" name="Google Shape;5119;p13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0" name="Google Shape;5120;p13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1" name="Google Shape;5121;p13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2" name="Google Shape;5122;p13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3" name="Google Shape;5123;p13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4" name="Google Shape;5124;p13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5" name="Google Shape;5125;p13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6" name="Google Shape;5126;p13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7" name="Google Shape;5127;p13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8" name="Google Shape;5128;p13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9" name="Google Shape;5129;p13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0" name="Google Shape;5130;p13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1" name="Google Shape;5131;p13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2" name="Google Shape;5132;p13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3" name="Google Shape;5133;p13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4" name="Google Shape;5134;p13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5" name="Google Shape;5135;p13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6" name="Google Shape;5136;p13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7" name="Google Shape;5137;p13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8" name="Google Shape;5138;p13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9" name="Google Shape;5139;p13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0" name="Google Shape;5140;p13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1" name="Google Shape;5141;p13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2" name="Google Shape;5142;p13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3" name="Google Shape;5143;p13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4" name="Google Shape;5144;p13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5" name="Google Shape;5145;p13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6" name="Google Shape;5146;p13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7" name="Google Shape;5147;p13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8" name="Google Shape;5148;p13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9" name="Google Shape;5149;p13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0" name="Google Shape;5150;p13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1" name="Google Shape;5151;p13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2" name="Google Shape;5152;p13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3" name="Google Shape;5153;p13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4" name="Google Shape;5154;p13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5" name="Google Shape;5155;p13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6" name="Google Shape;5156;p13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7" name="Google Shape;5157;p13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8" name="Google Shape;5158;p13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9" name="Google Shape;5159;p13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0" name="Google Shape;5160;p13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1" name="Google Shape;5161;p13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2" name="Google Shape;5162;p13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3" name="Google Shape;5163;p13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4" name="Google Shape;5164;p13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5" name="Google Shape;5165;p13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6" name="Google Shape;5166;p13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7" name="Google Shape;5167;p13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8" name="Google Shape;5168;p13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9" name="Google Shape;5169;p13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0" name="Google Shape;5170;p13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1" name="Google Shape;5171;p13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2" name="Google Shape;5172;p13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3" name="Google Shape;5173;p13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4" name="Google Shape;5174;p13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5" name="Google Shape;5175;p13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6" name="Google Shape;5176;p13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7" name="Google Shape;5177;p13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8" name="Google Shape;5178;p13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9" name="Google Shape;5179;p13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0" name="Google Shape;5180;p13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1" name="Google Shape;5181;p13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2" name="Google Shape;5182;p13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3" name="Google Shape;5183;p13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4" name="Google Shape;5184;p13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5" name="Google Shape;5185;p13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6" name="Google Shape;5186;p13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7" name="Google Shape;5187;p13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8" name="Google Shape;5188;p13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9" name="Google Shape;5189;p13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0" name="Google Shape;5190;p13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1" name="Google Shape;5191;p13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2" name="Google Shape;5192;p13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3" name="Google Shape;5193;p13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4" name="Google Shape;5194;p13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5" name="Google Shape;5195;p13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6" name="Google Shape;5196;p13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7" name="Google Shape;5197;p13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8" name="Google Shape;5198;p13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9" name="Google Shape;5199;p13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0" name="Google Shape;5200;p13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1" name="Google Shape;5201;p13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2" name="Google Shape;5202;p13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3" name="Google Shape;5203;p13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4" name="Google Shape;5204;p13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5" name="Google Shape;5205;p13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6" name="Google Shape;5206;p13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7" name="Google Shape;5207;p13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8" name="Google Shape;5208;p13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9" name="Google Shape;5209;p13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0" name="Google Shape;5210;p13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1" name="Google Shape;5211;p13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2" name="Google Shape;5212;p13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3" name="Google Shape;5213;p13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4" name="Google Shape;5214;p13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5" name="Google Shape;5215;p13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6" name="Google Shape;5216;p13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7" name="Google Shape;5217;p13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8" name="Google Shape;5218;p13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9" name="Google Shape;5219;p13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0" name="Google Shape;5220;p13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1" name="Google Shape;5221;p13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2" name="Google Shape;5222;p13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3" name="Google Shape;5223;p13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4" name="Google Shape;5224;p13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5" name="Google Shape;5225;p13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6" name="Google Shape;5226;p13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7" name="Google Shape;5227;p13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8" name="Google Shape;5228;p13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9" name="Google Shape;5229;p13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0" name="Google Shape;5230;p13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1" name="Google Shape;5231;p13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2" name="Google Shape;5232;p13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3" name="Google Shape;5233;p13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4" name="Google Shape;5234;p13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5" name="Google Shape;5235;p13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6" name="Google Shape;5236;p13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7" name="Google Shape;5237;p13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8" name="Google Shape;5238;p13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9" name="Google Shape;5239;p13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0" name="Google Shape;5240;p13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1" name="Google Shape;5241;p13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2" name="Google Shape;5242;p13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3" name="Google Shape;5243;p13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4" name="Google Shape;5244;p13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5" name="Google Shape;5245;p13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6" name="Google Shape;5246;p13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7" name="Google Shape;5247;p13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8" name="Google Shape;5248;p13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9" name="Google Shape;5249;p13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0" name="Google Shape;5250;p13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1" name="Google Shape;5251;p13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2" name="Google Shape;5252;p13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3" name="Google Shape;5253;p13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4" name="Google Shape;5254;p13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5" name="Google Shape;5255;p13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6" name="Google Shape;5256;p13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7" name="Google Shape;5257;p13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8" name="Google Shape;5258;p13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9" name="Google Shape;5259;p13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0" name="Google Shape;5260;p13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1" name="Google Shape;5261;p13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2" name="Google Shape;5262;p13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3" name="Google Shape;5263;p13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4" name="Google Shape;5264;p13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5" name="Google Shape;5265;p13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6" name="Google Shape;5266;p13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7" name="Google Shape;5267;p13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8" name="Google Shape;5268;p13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9" name="Google Shape;5269;p13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0" name="Google Shape;5270;p13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1" name="Google Shape;5271;p13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2" name="Google Shape;5272;p13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3" name="Google Shape;5273;p13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4" name="Google Shape;5274;p13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5" name="Google Shape;5275;p13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6" name="Google Shape;5276;p13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7" name="Google Shape;5277;p13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8" name="Google Shape;5278;p13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279" name="Google Shape;5279;p13"/>
          <p:cNvGrpSpPr/>
          <p:nvPr/>
        </p:nvGrpSpPr>
        <p:grpSpPr>
          <a:xfrm flipH="1">
            <a:off x="12563" y="56"/>
            <a:ext cx="9143721" cy="2251922"/>
            <a:chOff x="-347225" y="-1310325"/>
            <a:chExt cx="7672194" cy="1889514"/>
          </a:xfrm>
        </p:grpSpPr>
        <p:sp>
          <p:nvSpPr>
            <p:cNvPr id="5280" name="Google Shape;5280;p13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1" name="Google Shape;5281;p13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2" name="Google Shape;5282;p13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3" name="Google Shape;5283;p13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4" name="Google Shape;5284;p13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5" name="Google Shape;5285;p13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6" name="Google Shape;5286;p13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7" name="Google Shape;5287;p13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8" name="Google Shape;5288;p13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9" name="Google Shape;5289;p13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0" name="Google Shape;5290;p13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1" name="Google Shape;5291;p13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2" name="Google Shape;5292;p13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3" name="Google Shape;5293;p13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4" name="Google Shape;5294;p13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5" name="Google Shape;5295;p13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6" name="Google Shape;5296;p13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7" name="Google Shape;5297;p13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8" name="Google Shape;5298;p13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9" name="Google Shape;5299;p13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0" name="Google Shape;5300;p13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1" name="Google Shape;5301;p13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2" name="Google Shape;5302;p13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3" name="Google Shape;5303;p13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4" name="Google Shape;5304;p13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5" name="Google Shape;5305;p13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6" name="Google Shape;5306;p13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7" name="Google Shape;5307;p13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8" name="Google Shape;5308;p13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9" name="Google Shape;5309;p13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0" name="Google Shape;5310;p13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1" name="Google Shape;5311;p13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2" name="Google Shape;5312;p13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3" name="Google Shape;5313;p13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4" name="Google Shape;5314;p13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5" name="Google Shape;5315;p13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6" name="Google Shape;5316;p13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7" name="Google Shape;5317;p13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8" name="Google Shape;5318;p13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9" name="Google Shape;5319;p13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0" name="Google Shape;5320;p13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1" name="Google Shape;5321;p13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2" name="Google Shape;5322;p13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3" name="Google Shape;5323;p13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4" name="Google Shape;5324;p13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5" name="Google Shape;5325;p13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6" name="Google Shape;5326;p13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7" name="Google Shape;5327;p13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8" name="Google Shape;5328;p13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9" name="Google Shape;5329;p13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0" name="Google Shape;5330;p13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1" name="Google Shape;5331;p13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2" name="Google Shape;5332;p13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3" name="Google Shape;5333;p13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4" name="Google Shape;5334;p13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5" name="Google Shape;5335;p13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6" name="Google Shape;5336;p13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7" name="Google Shape;5337;p13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8" name="Google Shape;5338;p13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9" name="Google Shape;5339;p13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0" name="Google Shape;5340;p13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1" name="Google Shape;5341;p13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2" name="Google Shape;5342;p13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3" name="Google Shape;5343;p13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4" name="Google Shape;5344;p13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5" name="Google Shape;5345;p13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6" name="Google Shape;5346;p13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7" name="Google Shape;5347;p13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8" name="Google Shape;5348;p13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9" name="Google Shape;5349;p13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0" name="Google Shape;5350;p13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1" name="Google Shape;5351;p13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2" name="Google Shape;5352;p13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3" name="Google Shape;5353;p13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4" name="Google Shape;5354;p13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5" name="Google Shape;5355;p13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6" name="Google Shape;5356;p13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7" name="Google Shape;5357;p13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8" name="Google Shape;5358;p13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9" name="Google Shape;5359;p13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0" name="Google Shape;5360;p13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1" name="Google Shape;5361;p13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2" name="Google Shape;5362;p13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3" name="Google Shape;5363;p13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4" name="Google Shape;5364;p13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5" name="Google Shape;5365;p13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6" name="Google Shape;5366;p13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7" name="Google Shape;5367;p13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8" name="Google Shape;5368;p13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9" name="Google Shape;5369;p13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0" name="Google Shape;5370;p13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1" name="Google Shape;5371;p13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2" name="Google Shape;5372;p13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3" name="Google Shape;5373;p13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4" name="Google Shape;5374;p13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5" name="Google Shape;5375;p13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6" name="Google Shape;5376;p13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7" name="Google Shape;5377;p13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8" name="Google Shape;5378;p13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9" name="Google Shape;5379;p13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0" name="Google Shape;5380;p13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1" name="Google Shape;5381;p13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2" name="Google Shape;5382;p13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3" name="Google Shape;5383;p13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4" name="Google Shape;5384;p13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5" name="Google Shape;5385;p13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6" name="Google Shape;5386;p13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7" name="Google Shape;5387;p13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8" name="Google Shape;5388;p13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9" name="Google Shape;5389;p13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0" name="Google Shape;5390;p13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1" name="Google Shape;5391;p13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2" name="Google Shape;5392;p13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3" name="Google Shape;5393;p13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4" name="Google Shape;5394;p13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5" name="Google Shape;5395;p13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6" name="Google Shape;5396;p13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7" name="Google Shape;5397;p13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8" name="Google Shape;5398;p13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9" name="Google Shape;5399;p13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0" name="Google Shape;5400;p13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1" name="Google Shape;5401;p13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2" name="Google Shape;5402;p13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3" name="Google Shape;5403;p13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4" name="Google Shape;5404;p13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5" name="Google Shape;5405;p13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6" name="Google Shape;5406;p13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7" name="Google Shape;5407;p13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8" name="Google Shape;5408;p13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9" name="Google Shape;5409;p13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10" name="Google Shape;5410;p13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411" name="Google Shape;5411;p13"/>
          <p:cNvGrpSpPr/>
          <p:nvPr/>
        </p:nvGrpSpPr>
        <p:grpSpPr>
          <a:xfrm>
            <a:off x="-31476" y="4719701"/>
            <a:ext cx="9206952" cy="461886"/>
            <a:chOff x="12" y="4706850"/>
            <a:chExt cx="9519181" cy="461886"/>
          </a:xfrm>
        </p:grpSpPr>
        <p:sp>
          <p:nvSpPr>
            <p:cNvPr id="5412" name="Google Shape;5412;p13"/>
            <p:cNvSpPr/>
            <p:nvPr/>
          </p:nvSpPr>
          <p:spPr>
            <a:xfrm>
              <a:off x="12" y="4900567"/>
              <a:ext cx="9493606" cy="235503"/>
            </a:xfrm>
            <a:custGeom>
              <a:avLst/>
              <a:gdLst/>
              <a:ahLst/>
              <a:cxnLst/>
              <a:rect l="l" t="t" r="r" b="b"/>
              <a:pathLst>
                <a:path w="140412" h="3483" extrusionOk="0">
                  <a:moveTo>
                    <a:pt x="0" y="0"/>
                  </a:moveTo>
                  <a:lnTo>
                    <a:pt x="0" y="3482"/>
                  </a:lnTo>
                  <a:lnTo>
                    <a:pt x="140411" y="3482"/>
                  </a:lnTo>
                  <a:lnTo>
                    <a:pt x="1404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5413" name="Google Shape;5413;p13"/>
            <p:cNvGrpSpPr/>
            <p:nvPr/>
          </p:nvGrpSpPr>
          <p:grpSpPr>
            <a:xfrm>
              <a:off x="1209078" y="4884373"/>
              <a:ext cx="258320" cy="284364"/>
              <a:chOff x="-95938" y="5196046"/>
              <a:chExt cx="289499" cy="318687"/>
            </a:xfrm>
          </p:grpSpPr>
          <p:sp>
            <p:nvSpPr>
              <p:cNvPr id="5414" name="Google Shape;5414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15" name="Google Shape;5415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16" name="Google Shape;5416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17" name="Google Shape;5417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18" name="Google Shape;5418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419" name="Google Shape;5419;p13"/>
            <p:cNvGrpSpPr/>
            <p:nvPr/>
          </p:nvGrpSpPr>
          <p:grpSpPr>
            <a:xfrm>
              <a:off x="500999" y="4884373"/>
              <a:ext cx="258320" cy="284364"/>
              <a:chOff x="-95938" y="5196046"/>
              <a:chExt cx="289499" cy="318687"/>
            </a:xfrm>
          </p:grpSpPr>
          <p:sp>
            <p:nvSpPr>
              <p:cNvPr id="5420" name="Google Shape;5420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21" name="Google Shape;5421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22" name="Google Shape;5422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23" name="Google Shape;5423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24" name="Google Shape;5424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5425" name="Google Shape;5425;p13"/>
            <p:cNvSpPr/>
            <p:nvPr/>
          </p:nvSpPr>
          <p:spPr>
            <a:xfrm>
              <a:off x="12" y="4706850"/>
              <a:ext cx="9493606" cy="193785"/>
            </a:xfrm>
            <a:custGeom>
              <a:avLst/>
              <a:gdLst/>
              <a:ahLst/>
              <a:cxnLst/>
              <a:rect l="l" t="t" r="r" b="b"/>
              <a:pathLst>
                <a:path w="140412" h="2866" extrusionOk="0">
                  <a:moveTo>
                    <a:pt x="140411" y="2191"/>
                  </a:moveTo>
                  <a:lnTo>
                    <a:pt x="136648" y="1"/>
                  </a:lnTo>
                  <a:lnTo>
                    <a:pt x="3089" y="1"/>
                  </a:lnTo>
                  <a:lnTo>
                    <a:pt x="0" y="2247"/>
                  </a:lnTo>
                  <a:lnTo>
                    <a:pt x="0" y="2865"/>
                  </a:lnTo>
                  <a:lnTo>
                    <a:pt x="140411" y="286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5426" name="Google Shape;5426;p13"/>
            <p:cNvGrpSpPr/>
            <p:nvPr/>
          </p:nvGrpSpPr>
          <p:grpSpPr>
            <a:xfrm>
              <a:off x="1917157" y="4884373"/>
              <a:ext cx="258320" cy="284364"/>
              <a:chOff x="-95938" y="5196046"/>
              <a:chExt cx="289499" cy="318687"/>
            </a:xfrm>
          </p:grpSpPr>
          <p:sp>
            <p:nvSpPr>
              <p:cNvPr id="5427" name="Google Shape;5427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28" name="Google Shape;5428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29" name="Google Shape;5429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30" name="Google Shape;5430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31" name="Google Shape;5431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432" name="Google Shape;5432;p13"/>
            <p:cNvGrpSpPr/>
            <p:nvPr/>
          </p:nvGrpSpPr>
          <p:grpSpPr>
            <a:xfrm>
              <a:off x="2625237" y="4884373"/>
              <a:ext cx="258320" cy="284364"/>
              <a:chOff x="-95938" y="5196046"/>
              <a:chExt cx="289499" cy="318687"/>
            </a:xfrm>
          </p:grpSpPr>
          <p:sp>
            <p:nvSpPr>
              <p:cNvPr id="5433" name="Google Shape;5433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34" name="Google Shape;5434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35" name="Google Shape;5435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36" name="Google Shape;5436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37" name="Google Shape;5437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438" name="Google Shape;5438;p13"/>
            <p:cNvGrpSpPr/>
            <p:nvPr/>
          </p:nvGrpSpPr>
          <p:grpSpPr>
            <a:xfrm>
              <a:off x="3333316" y="4884373"/>
              <a:ext cx="258320" cy="284364"/>
              <a:chOff x="-95938" y="5196046"/>
              <a:chExt cx="289499" cy="318687"/>
            </a:xfrm>
          </p:grpSpPr>
          <p:sp>
            <p:nvSpPr>
              <p:cNvPr id="5439" name="Google Shape;5439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40" name="Google Shape;5440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41" name="Google Shape;5441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42" name="Google Shape;5442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43" name="Google Shape;5443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444" name="Google Shape;5444;p13"/>
            <p:cNvGrpSpPr/>
            <p:nvPr/>
          </p:nvGrpSpPr>
          <p:grpSpPr>
            <a:xfrm>
              <a:off x="4041396" y="4884373"/>
              <a:ext cx="258320" cy="284364"/>
              <a:chOff x="-95938" y="5196046"/>
              <a:chExt cx="289499" cy="318687"/>
            </a:xfrm>
          </p:grpSpPr>
          <p:sp>
            <p:nvSpPr>
              <p:cNvPr id="5445" name="Google Shape;5445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46" name="Google Shape;5446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47" name="Google Shape;5447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48" name="Google Shape;5448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49" name="Google Shape;5449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450" name="Google Shape;5450;p13"/>
            <p:cNvGrpSpPr/>
            <p:nvPr/>
          </p:nvGrpSpPr>
          <p:grpSpPr>
            <a:xfrm>
              <a:off x="4749475" y="4884373"/>
              <a:ext cx="258320" cy="284364"/>
              <a:chOff x="-95938" y="5196046"/>
              <a:chExt cx="289499" cy="318687"/>
            </a:xfrm>
          </p:grpSpPr>
          <p:sp>
            <p:nvSpPr>
              <p:cNvPr id="5451" name="Google Shape;5451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52" name="Google Shape;5452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53" name="Google Shape;5453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54" name="Google Shape;5454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55" name="Google Shape;5455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456" name="Google Shape;5456;p13"/>
            <p:cNvGrpSpPr/>
            <p:nvPr/>
          </p:nvGrpSpPr>
          <p:grpSpPr>
            <a:xfrm>
              <a:off x="5457554" y="4884373"/>
              <a:ext cx="258320" cy="284364"/>
              <a:chOff x="-95938" y="5196046"/>
              <a:chExt cx="289499" cy="318687"/>
            </a:xfrm>
          </p:grpSpPr>
          <p:sp>
            <p:nvSpPr>
              <p:cNvPr id="5457" name="Google Shape;5457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58" name="Google Shape;5458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59" name="Google Shape;5459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60" name="Google Shape;5460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61" name="Google Shape;5461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462" name="Google Shape;5462;p13"/>
            <p:cNvGrpSpPr/>
            <p:nvPr/>
          </p:nvGrpSpPr>
          <p:grpSpPr>
            <a:xfrm>
              <a:off x="6165634" y="4884373"/>
              <a:ext cx="258320" cy="284364"/>
              <a:chOff x="-95938" y="5196046"/>
              <a:chExt cx="289499" cy="318687"/>
            </a:xfrm>
          </p:grpSpPr>
          <p:sp>
            <p:nvSpPr>
              <p:cNvPr id="5463" name="Google Shape;5463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64" name="Google Shape;5464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65" name="Google Shape;5465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66" name="Google Shape;5466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67" name="Google Shape;5467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468" name="Google Shape;5468;p13"/>
            <p:cNvGrpSpPr/>
            <p:nvPr/>
          </p:nvGrpSpPr>
          <p:grpSpPr>
            <a:xfrm>
              <a:off x="6873713" y="4884373"/>
              <a:ext cx="258320" cy="284364"/>
              <a:chOff x="-95938" y="5196046"/>
              <a:chExt cx="289499" cy="318687"/>
            </a:xfrm>
          </p:grpSpPr>
          <p:sp>
            <p:nvSpPr>
              <p:cNvPr id="5469" name="Google Shape;5469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70" name="Google Shape;5470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71" name="Google Shape;5471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72" name="Google Shape;5472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73" name="Google Shape;5473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474" name="Google Shape;5474;p13"/>
            <p:cNvGrpSpPr/>
            <p:nvPr/>
          </p:nvGrpSpPr>
          <p:grpSpPr>
            <a:xfrm>
              <a:off x="7581793" y="4884373"/>
              <a:ext cx="258320" cy="284364"/>
              <a:chOff x="-95938" y="5196046"/>
              <a:chExt cx="289499" cy="318687"/>
            </a:xfrm>
          </p:grpSpPr>
          <p:sp>
            <p:nvSpPr>
              <p:cNvPr id="5475" name="Google Shape;5475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76" name="Google Shape;5476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77" name="Google Shape;5477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78" name="Google Shape;5478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79" name="Google Shape;5479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480" name="Google Shape;5480;p13"/>
            <p:cNvGrpSpPr/>
            <p:nvPr/>
          </p:nvGrpSpPr>
          <p:grpSpPr>
            <a:xfrm>
              <a:off x="8289872" y="4884373"/>
              <a:ext cx="258320" cy="284364"/>
              <a:chOff x="-95938" y="5196046"/>
              <a:chExt cx="289499" cy="318687"/>
            </a:xfrm>
          </p:grpSpPr>
          <p:sp>
            <p:nvSpPr>
              <p:cNvPr id="5481" name="Google Shape;5481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82" name="Google Shape;5482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83" name="Google Shape;5483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84" name="Google Shape;5484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85" name="Google Shape;5485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486" name="Google Shape;5486;p13"/>
            <p:cNvGrpSpPr/>
            <p:nvPr/>
          </p:nvGrpSpPr>
          <p:grpSpPr>
            <a:xfrm>
              <a:off x="8997951" y="4884373"/>
              <a:ext cx="258320" cy="284364"/>
              <a:chOff x="-95938" y="5196046"/>
              <a:chExt cx="289499" cy="318687"/>
            </a:xfrm>
          </p:grpSpPr>
          <p:sp>
            <p:nvSpPr>
              <p:cNvPr id="5487" name="Google Shape;5487;p13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88" name="Google Shape;5488;p13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89" name="Google Shape;5489;p13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90" name="Google Shape;5490;p13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91" name="Google Shape;5491;p13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5492" name="Google Shape;5492;p13"/>
            <p:cNvSpPr/>
            <p:nvPr/>
          </p:nvSpPr>
          <p:spPr>
            <a:xfrm>
              <a:off x="12" y="4896780"/>
              <a:ext cx="9519181" cy="79786"/>
            </a:xfrm>
            <a:custGeom>
              <a:avLst/>
              <a:gdLst/>
              <a:ahLst/>
              <a:cxnLst/>
              <a:rect l="l" t="t" r="r" b="b"/>
              <a:pathLst>
                <a:path w="122327" h="1180" extrusionOk="0">
                  <a:moveTo>
                    <a:pt x="122045" y="0"/>
                  </a:moveTo>
                  <a:lnTo>
                    <a:pt x="0" y="56"/>
                  </a:lnTo>
                  <a:lnTo>
                    <a:pt x="0" y="1179"/>
                  </a:lnTo>
                  <a:lnTo>
                    <a:pt x="122326" y="11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5493" name="Google Shape;5493;p13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494" name="Google Shape;5494;p13"/>
          <p:cNvSpPr txBox="1">
            <a:spLocks noGrp="1"/>
          </p:cNvSpPr>
          <p:nvPr>
            <p:ph type="title" idx="2" hasCustomPrompt="1"/>
          </p:nvPr>
        </p:nvSpPr>
        <p:spPr>
          <a:xfrm>
            <a:off x="800175" y="1610425"/>
            <a:ext cx="7365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1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5495" name="Google Shape;5495;p13"/>
          <p:cNvSpPr txBox="1">
            <a:spLocks noGrp="1"/>
          </p:cNvSpPr>
          <p:nvPr>
            <p:ph type="subTitle" idx="1"/>
          </p:nvPr>
        </p:nvSpPr>
        <p:spPr>
          <a:xfrm>
            <a:off x="1647066" y="1610425"/>
            <a:ext cx="29124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96" name="Google Shape;5496;p13"/>
          <p:cNvSpPr txBox="1">
            <a:spLocks noGrp="1"/>
          </p:cNvSpPr>
          <p:nvPr>
            <p:ph type="title" idx="3" hasCustomPrompt="1"/>
          </p:nvPr>
        </p:nvSpPr>
        <p:spPr>
          <a:xfrm>
            <a:off x="800175" y="2646437"/>
            <a:ext cx="7365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1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5497" name="Google Shape;5497;p13"/>
          <p:cNvSpPr txBox="1">
            <a:spLocks noGrp="1"/>
          </p:cNvSpPr>
          <p:nvPr>
            <p:ph type="subTitle" idx="4"/>
          </p:nvPr>
        </p:nvSpPr>
        <p:spPr>
          <a:xfrm>
            <a:off x="1647066" y="2646437"/>
            <a:ext cx="29124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98" name="Google Shape;5498;p13"/>
          <p:cNvSpPr txBox="1">
            <a:spLocks noGrp="1"/>
          </p:cNvSpPr>
          <p:nvPr>
            <p:ph type="title" idx="5" hasCustomPrompt="1"/>
          </p:nvPr>
        </p:nvSpPr>
        <p:spPr>
          <a:xfrm>
            <a:off x="800175" y="3685752"/>
            <a:ext cx="7365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1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5499" name="Google Shape;5499;p13"/>
          <p:cNvSpPr txBox="1">
            <a:spLocks noGrp="1"/>
          </p:cNvSpPr>
          <p:nvPr>
            <p:ph type="subTitle" idx="6"/>
          </p:nvPr>
        </p:nvSpPr>
        <p:spPr>
          <a:xfrm>
            <a:off x="1647066" y="3685752"/>
            <a:ext cx="29124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00" name="Google Shape;5500;p13"/>
          <p:cNvSpPr txBox="1">
            <a:spLocks noGrp="1"/>
          </p:cNvSpPr>
          <p:nvPr>
            <p:ph type="title" idx="7" hasCustomPrompt="1"/>
          </p:nvPr>
        </p:nvSpPr>
        <p:spPr>
          <a:xfrm>
            <a:off x="4575050" y="1610425"/>
            <a:ext cx="7365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1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5501" name="Google Shape;5501;p13"/>
          <p:cNvSpPr txBox="1">
            <a:spLocks noGrp="1"/>
          </p:cNvSpPr>
          <p:nvPr>
            <p:ph type="subTitle" idx="8"/>
          </p:nvPr>
        </p:nvSpPr>
        <p:spPr>
          <a:xfrm>
            <a:off x="5428191" y="1610425"/>
            <a:ext cx="29889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02" name="Google Shape;5502;p13"/>
          <p:cNvSpPr txBox="1">
            <a:spLocks noGrp="1"/>
          </p:cNvSpPr>
          <p:nvPr>
            <p:ph type="title" idx="9" hasCustomPrompt="1"/>
          </p:nvPr>
        </p:nvSpPr>
        <p:spPr>
          <a:xfrm>
            <a:off x="4575050" y="2648537"/>
            <a:ext cx="736500" cy="346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1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5503" name="Google Shape;5503;p13"/>
          <p:cNvSpPr txBox="1">
            <a:spLocks noGrp="1"/>
          </p:cNvSpPr>
          <p:nvPr>
            <p:ph type="subTitle" idx="13"/>
          </p:nvPr>
        </p:nvSpPr>
        <p:spPr>
          <a:xfrm>
            <a:off x="5428191" y="2646437"/>
            <a:ext cx="29889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04" name="Google Shape;5504;p13"/>
          <p:cNvSpPr txBox="1">
            <a:spLocks noGrp="1"/>
          </p:cNvSpPr>
          <p:nvPr>
            <p:ph type="title" idx="14" hasCustomPrompt="1"/>
          </p:nvPr>
        </p:nvSpPr>
        <p:spPr>
          <a:xfrm>
            <a:off x="4575050" y="3685752"/>
            <a:ext cx="7365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1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5505" name="Google Shape;5505;p13"/>
          <p:cNvSpPr txBox="1">
            <a:spLocks noGrp="1"/>
          </p:cNvSpPr>
          <p:nvPr>
            <p:ph type="subTitle" idx="15"/>
          </p:nvPr>
        </p:nvSpPr>
        <p:spPr>
          <a:xfrm>
            <a:off x="5428191" y="3685752"/>
            <a:ext cx="2988900" cy="350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5506" name="Google Shape;5506;p13"/>
          <p:cNvGrpSpPr/>
          <p:nvPr/>
        </p:nvGrpSpPr>
        <p:grpSpPr>
          <a:xfrm>
            <a:off x="466400" y="4388350"/>
            <a:ext cx="7842416" cy="456872"/>
            <a:chOff x="466400" y="4388350"/>
            <a:chExt cx="7842416" cy="456872"/>
          </a:xfrm>
        </p:grpSpPr>
        <p:grpSp>
          <p:nvGrpSpPr>
            <p:cNvPr id="5507" name="Google Shape;5507;p13"/>
            <p:cNvGrpSpPr/>
            <p:nvPr/>
          </p:nvGrpSpPr>
          <p:grpSpPr>
            <a:xfrm>
              <a:off x="4975110" y="4608254"/>
              <a:ext cx="208157" cy="236967"/>
              <a:chOff x="4975110" y="4608254"/>
              <a:chExt cx="208157" cy="236967"/>
            </a:xfrm>
          </p:grpSpPr>
          <p:sp>
            <p:nvSpPr>
              <p:cNvPr id="5508" name="Google Shape;5508;p13"/>
              <p:cNvSpPr/>
              <p:nvPr/>
            </p:nvSpPr>
            <p:spPr>
              <a:xfrm flipH="1">
                <a:off x="4975110" y="4608254"/>
                <a:ext cx="208157" cy="236967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2303" extrusionOk="0">
                    <a:moveTo>
                      <a:pt x="394" y="1460"/>
                    </a:moveTo>
                    <a:cubicBezTo>
                      <a:pt x="1" y="562"/>
                      <a:pt x="1292" y="0"/>
                      <a:pt x="1686" y="843"/>
                    </a:cubicBezTo>
                    <a:cubicBezTo>
                      <a:pt x="2023" y="1741"/>
                      <a:pt x="731" y="2303"/>
                      <a:pt x="394" y="14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09" name="Google Shape;5509;p13"/>
              <p:cNvSpPr/>
              <p:nvPr/>
            </p:nvSpPr>
            <p:spPr>
              <a:xfrm flipH="1">
                <a:off x="5015547" y="4660217"/>
                <a:ext cx="127281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237" extrusionOk="0">
                    <a:moveTo>
                      <a:pt x="169" y="843"/>
                    </a:moveTo>
                    <a:cubicBezTo>
                      <a:pt x="1" y="562"/>
                      <a:pt x="169" y="281"/>
                      <a:pt x="394" y="169"/>
                    </a:cubicBezTo>
                    <a:cubicBezTo>
                      <a:pt x="843" y="1"/>
                      <a:pt x="1236" y="394"/>
                      <a:pt x="1068" y="787"/>
                    </a:cubicBezTo>
                    <a:cubicBezTo>
                      <a:pt x="956" y="1236"/>
                      <a:pt x="338" y="1236"/>
                      <a:pt x="169" y="84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10" name="Google Shape;5510;p13"/>
              <p:cNvSpPr/>
              <p:nvPr/>
            </p:nvSpPr>
            <p:spPr>
              <a:xfrm flipH="1">
                <a:off x="5009785" y="4665979"/>
                <a:ext cx="127281" cy="121519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181" extrusionOk="0">
                    <a:moveTo>
                      <a:pt x="113" y="787"/>
                    </a:moveTo>
                    <a:cubicBezTo>
                      <a:pt x="1" y="619"/>
                      <a:pt x="57" y="450"/>
                      <a:pt x="169" y="282"/>
                    </a:cubicBezTo>
                    <a:cubicBezTo>
                      <a:pt x="169" y="225"/>
                      <a:pt x="226" y="225"/>
                      <a:pt x="282" y="225"/>
                    </a:cubicBezTo>
                    <a:cubicBezTo>
                      <a:pt x="787" y="1"/>
                      <a:pt x="1237" y="506"/>
                      <a:pt x="900" y="956"/>
                    </a:cubicBezTo>
                    <a:cubicBezTo>
                      <a:pt x="900" y="1012"/>
                      <a:pt x="843" y="1012"/>
                      <a:pt x="787" y="1068"/>
                    </a:cubicBezTo>
                    <a:cubicBezTo>
                      <a:pt x="506" y="1180"/>
                      <a:pt x="169" y="1068"/>
                      <a:pt x="57" y="787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11" name="Google Shape;5511;p13"/>
              <p:cNvSpPr/>
              <p:nvPr/>
            </p:nvSpPr>
            <p:spPr>
              <a:xfrm flipH="1">
                <a:off x="5044460" y="4694893"/>
                <a:ext cx="80978" cy="69454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75" extrusionOk="0">
                    <a:moveTo>
                      <a:pt x="450" y="618"/>
                    </a:moveTo>
                    <a:cubicBezTo>
                      <a:pt x="113" y="618"/>
                      <a:pt x="0" y="225"/>
                      <a:pt x="225" y="1"/>
                    </a:cubicBezTo>
                    <a:cubicBezTo>
                      <a:pt x="169" y="57"/>
                      <a:pt x="169" y="113"/>
                      <a:pt x="169" y="169"/>
                    </a:cubicBezTo>
                    <a:cubicBezTo>
                      <a:pt x="113" y="338"/>
                      <a:pt x="281" y="562"/>
                      <a:pt x="506" y="562"/>
                    </a:cubicBezTo>
                    <a:cubicBezTo>
                      <a:pt x="562" y="562"/>
                      <a:pt x="674" y="562"/>
                      <a:pt x="787" y="450"/>
                    </a:cubicBezTo>
                    <a:cubicBezTo>
                      <a:pt x="730" y="562"/>
                      <a:pt x="562" y="675"/>
                      <a:pt x="450" y="61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512" name="Google Shape;5512;p13"/>
            <p:cNvGrpSpPr/>
            <p:nvPr/>
          </p:nvGrpSpPr>
          <p:grpSpPr>
            <a:xfrm flipH="1">
              <a:off x="466400" y="4388350"/>
              <a:ext cx="230087" cy="393387"/>
              <a:chOff x="1267792" y="5309150"/>
              <a:chExt cx="230087" cy="393387"/>
            </a:xfrm>
          </p:grpSpPr>
          <p:sp>
            <p:nvSpPr>
              <p:cNvPr id="5513" name="Google Shape;5513;p13"/>
              <p:cNvSpPr/>
              <p:nvPr/>
            </p:nvSpPr>
            <p:spPr>
              <a:xfrm>
                <a:off x="1267792" y="5309150"/>
                <a:ext cx="230087" cy="393387"/>
              </a:xfrm>
              <a:custGeom>
                <a:avLst/>
                <a:gdLst/>
                <a:ahLst/>
                <a:cxnLst/>
                <a:rect l="l" t="t" r="r" b="b"/>
                <a:pathLst>
                  <a:path w="3483" h="5955" extrusionOk="0">
                    <a:moveTo>
                      <a:pt x="3483" y="1"/>
                    </a:moveTo>
                    <a:lnTo>
                      <a:pt x="3483" y="5954"/>
                    </a:lnTo>
                    <a:lnTo>
                      <a:pt x="0" y="59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14" name="Google Shape;5514;p13"/>
              <p:cNvSpPr/>
              <p:nvPr/>
            </p:nvSpPr>
            <p:spPr>
              <a:xfrm>
                <a:off x="1416227" y="5309150"/>
                <a:ext cx="81650" cy="393387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5955" extrusionOk="0">
                    <a:moveTo>
                      <a:pt x="1236" y="1"/>
                    </a:moveTo>
                    <a:lnTo>
                      <a:pt x="1236" y="5954"/>
                    </a:lnTo>
                    <a:lnTo>
                      <a:pt x="0" y="59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15" name="Google Shape;5515;p13"/>
              <p:cNvSpPr/>
              <p:nvPr/>
            </p:nvSpPr>
            <p:spPr>
              <a:xfrm>
                <a:off x="1312316" y="5309150"/>
                <a:ext cx="44591" cy="393387"/>
              </a:xfrm>
              <a:custGeom>
                <a:avLst/>
                <a:gdLst/>
                <a:ahLst/>
                <a:cxnLst/>
                <a:rect l="l" t="t" r="r" b="b"/>
                <a:pathLst>
                  <a:path w="675" h="5955" extrusionOk="0">
                    <a:moveTo>
                      <a:pt x="674" y="1"/>
                    </a:moveTo>
                    <a:lnTo>
                      <a:pt x="674" y="5954"/>
                    </a:lnTo>
                    <a:lnTo>
                      <a:pt x="0" y="59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516" name="Google Shape;5516;p13"/>
            <p:cNvGrpSpPr/>
            <p:nvPr/>
          </p:nvGrpSpPr>
          <p:grpSpPr>
            <a:xfrm flipH="1">
              <a:off x="7441113" y="4705024"/>
              <a:ext cx="356261" cy="81650"/>
              <a:chOff x="1962943" y="5517637"/>
              <a:chExt cx="356261" cy="81650"/>
            </a:xfrm>
          </p:grpSpPr>
          <p:sp>
            <p:nvSpPr>
              <p:cNvPr id="5517" name="Google Shape;5517;p13"/>
              <p:cNvSpPr/>
              <p:nvPr/>
            </p:nvSpPr>
            <p:spPr>
              <a:xfrm>
                <a:off x="1985205" y="5517637"/>
                <a:ext cx="70552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1068" h="1236" extrusionOk="0">
                    <a:moveTo>
                      <a:pt x="57" y="1236"/>
                    </a:moveTo>
                    <a:lnTo>
                      <a:pt x="0" y="0"/>
                    </a:lnTo>
                    <a:lnTo>
                      <a:pt x="1068" y="0"/>
                    </a:lnTo>
                    <a:lnTo>
                      <a:pt x="1068" y="123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18" name="Google Shape;5518;p13"/>
              <p:cNvSpPr/>
              <p:nvPr/>
            </p:nvSpPr>
            <p:spPr>
              <a:xfrm>
                <a:off x="2055690" y="5517637"/>
                <a:ext cx="263513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1236" extrusionOk="0">
                    <a:moveTo>
                      <a:pt x="1" y="1236"/>
                    </a:moveTo>
                    <a:lnTo>
                      <a:pt x="1" y="0"/>
                    </a:lnTo>
                    <a:lnTo>
                      <a:pt x="3988" y="0"/>
                    </a:lnTo>
                    <a:lnTo>
                      <a:pt x="3988" y="12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19" name="Google Shape;5519;p13"/>
              <p:cNvSpPr/>
              <p:nvPr/>
            </p:nvSpPr>
            <p:spPr>
              <a:xfrm>
                <a:off x="1962943" y="5517637"/>
                <a:ext cx="26028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6" extrusionOk="0">
                    <a:moveTo>
                      <a:pt x="0" y="1236"/>
                    </a:moveTo>
                    <a:lnTo>
                      <a:pt x="0" y="0"/>
                    </a:lnTo>
                    <a:lnTo>
                      <a:pt x="337" y="0"/>
                    </a:lnTo>
                    <a:lnTo>
                      <a:pt x="394" y="12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20" name="Google Shape;5520;p13"/>
              <p:cNvSpPr/>
              <p:nvPr/>
            </p:nvSpPr>
            <p:spPr>
              <a:xfrm>
                <a:off x="2055690" y="5580723"/>
                <a:ext cx="263513" cy="18563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281" extrusionOk="0">
                    <a:moveTo>
                      <a:pt x="3988" y="0"/>
                    </a:moveTo>
                    <a:lnTo>
                      <a:pt x="3988" y="281"/>
                    </a:lnTo>
                    <a:lnTo>
                      <a:pt x="1" y="28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21" name="Google Shape;5521;p13"/>
              <p:cNvSpPr/>
              <p:nvPr/>
            </p:nvSpPr>
            <p:spPr>
              <a:xfrm>
                <a:off x="1962943" y="5580723"/>
                <a:ext cx="26028" cy="18563"/>
              </a:xfrm>
              <a:custGeom>
                <a:avLst/>
                <a:gdLst/>
                <a:ahLst/>
                <a:cxnLst/>
                <a:rect l="l" t="t" r="r" b="b"/>
                <a:pathLst>
                  <a:path w="394" h="281" extrusionOk="0">
                    <a:moveTo>
                      <a:pt x="394" y="0"/>
                    </a:moveTo>
                    <a:lnTo>
                      <a:pt x="394" y="281"/>
                    </a:lnTo>
                    <a:lnTo>
                      <a:pt x="0" y="2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522" name="Google Shape;5522;p13"/>
            <p:cNvGrpSpPr/>
            <p:nvPr/>
          </p:nvGrpSpPr>
          <p:grpSpPr>
            <a:xfrm flipH="1">
              <a:off x="8056467" y="4536578"/>
              <a:ext cx="252349" cy="252349"/>
              <a:chOff x="1647575" y="5358103"/>
              <a:chExt cx="252349" cy="252349"/>
            </a:xfrm>
          </p:grpSpPr>
          <p:sp>
            <p:nvSpPr>
              <p:cNvPr id="5523" name="Google Shape;5523;p13"/>
              <p:cNvSpPr/>
              <p:nvPr/>
            </p:nvSpPr>
            <p:spPr>
              <a:xfrm>
                <a:off x="1647575" y="5358103"/>
                <a:ext cx="252349" cy="25234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3707" y="2303"/>
                    </a:moveTo>
                    <a:cubicBezTo>
                      <a:pt x="3820" y="899"/>
                      <a:pt x="2247" y="0"/>
                      <a:pt x="1124" y="899"/>
                    </a:cubicBezTo>
                    <a:cubicBezTo>
                      <a:pt x="0" y="1741"/>
                      <a:pt x="506" y="3539"/>
                      <a:pt x="1910" y="3707"/>
                    </a:cubicBezTo>
                    <a:cubicBezTo>
                      <a:pt x="2809" y="3819"/>
                      <a:pt x="3595" y="3145"/>
                      <a:pt x="3707" y="23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24" name="Google Shape;5524;p13"/>
              <p:cNvSpPr/>
              <p:nvPr/>
            </p:nvSpPr>
            <p:spPr>
              <a:xfrm>
                <a:off x="1695798" y="5428588"/>
                <a:ext cx="163300" cy="141038"/>
              </a:xfrm>
              <a:custGeom>
                <a:avLst/>
                <a:gdLst/>
                <a:ahLst/>
                <a:cxnLst/>
                <a:rect l="l" t="t" r="r" b="b"/>
                <a:pathLst>
                  <a:path w="2472" h="2135" extrusionOk="0">
                    <a:moveTo>
                      <a:pt x="2416" y="1180"/>
                    </a:moveTo>
                    <a:cubicBezTo>
                      <a:pt x="2472" y="562"/>
                      <a:pt x="2079" y="57"/>
                      <a:pt x="1461" y="0"/>
                    </a:cubicBezTo>
                    <a:lnTo>
                      <a:pt x="1405" y="0"/>
                    </a:lnTo>
                    <a:cubicBezTo>
                      <a:pt x="1" y="0"/>
                      <a:pt x="1" y="2135"/>
                      <a:pt x="1405" y="2135"/>
                    </a:cubicBezTo>
                    <a:lnTo>
                      <a:pt x="1461" y="2135"/>
                    </a:lnTo>
                    <a:cubicBezTo>
                      <a:pt x="1966" y="2022"/>
                      <a:pt x="2360" y="1685"/>
                      <a:pt x="2416" y="1180"/>
                    </a:cubicBezTo>
                    <a:close/>
                  </a:path>
                </a:pathLst>
              </a:custGeom>
              <a:solidFill>
                <a:srgbClr val="EFF0F1">
                  <a:alpha val="41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25" name="Google Shape;5525;p13"/>
              <p:cNvSpPr/>
              <p:nvPr/>
            </p:nvSpPr>
            <p:spPr>
              <a:xfrm>
                <a:off x="1740322" y="5450850"/>
                <a:ext cx="85416" cy="85416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93" extrusionOk="0">
                    <a:moveTo>
                      <a:pt x="1236" y="787"/>
                    </a:moveTo>
                    <a:cubicBezTo>
                      <a:pt x="1292" y="281"/>
                      <a:pt x="731" y="0"/>
                      <a:pt x="394" y="281"/>
                    </a:cubicBezTo>
                    <a:cubicBezTo>
                      <a:pt x="1" y="618"/>
                      <a:pt x="169" y="1180"/>
                      <a:pt x="675" y="1236"/>
                    </a:cubicBezTo>
                    <a:cubicBezTo>
                      <a:pt x="955" y="1292"/>
                      <a:pt x="1180" y="1068"/>
                      <a:pt x="1236" y="78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26" name="Google Shape;5526;p13"/>
              <p:cNvSpPr/>
              <p:nvPr/>
            </p:nvSpPr>
            <p:spPr>
              <a:xfrm>
                <a:off x="1758885" y="5495374"/>
                <a:ext cx="22328" cy="22328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38" extrusionOk="0">
                    <a:moveTo>
                      <a:pt x="337" y="169"/>
                    </a:moveTo>
                    <a:cubicBezTo>
                      <a:pt x="337" y="113"/>
                      <a:pt x="281" y="0"/>
                      <a:pt x="225" y="0"/>
                    </a:cubicBezTo>
                    <a:cubicBezTo>
                      <a:pt x="113" y="0"/>
                      <a:pt x="57" y="57"/>
                      <a:pt x="57" y="169"/>
                    </a:cubicBezTo>
                    <a:cubicBezTo>
                      <a:pt x="0" y="225"/>
                      <a:pt x="57" y="337"/>
                      <a:pt x="169" y="337"/>
                    </a:cubicBezTo>
                    <a:cubicBezTo>
                      <a:pt x="281" y="337"/>
                      <a:pt x="337" y="281"/>
                      <a:pt x="337" y="16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1">
    <p:bg>
      <p:bgPr>
        <a:gradFill>
          <a:gsLst>
            <a:gs pos="0">
              <a:schemeClr val="dk1"/>
            </a:gs>
            <a:gs pos="44000">
              <a:schemeClr val="accent6"/>
            </a:gs>
            <a:gs pos="100000">
              <a:schemeClr val="accent6"/>
            </a:gs>
          </a:gsLst>
          <a:lin ang="13500032" scaled="0"/>
        </a:gradFill>
        <a:effectLst/>
      </p:bgPr>
    </p:bg>
    <p:spTree>
      <p:nvGrpSpPr>
        <p:cNvPr id="1" name="Shape 5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8" name="Google Shape;5528;p14"/>
          <p:cNvGrpSpPr/>
          <p:nvPr/>
        </p:nvGrpSpPr>
        <p:grpSpPr>
          <a:xfrm rot="10800000">
            <a:off x="-82849" y="56"/>
            <a:ext cx="9363767" cy="2555558"/>
            <a:chOff x="1851250" y="1720850"/>
            <a:chExt cx="3539775" cy="966075"/>
          </a:xfrm>
        </p:grpSpPr>
        <p:sp>
          <p:nvSpPr>
            <p:cNvPr id="5529" name="Google Shape;5529;p14"/>
            <p:cNvSpPr/>
            <p:nvPr/>
          </p:nvSpPr>
          <p:spPr>
            <a:xfrm>
              <a:off x="4361800" y="2473450"/>
              <a:ext cx="44950" cy="66025"/>
            </a:xfrm>
            <a:custGeom>
              <a:avLst/>
              <a:gdLst/>
              <a:ahLst/>
              <a:cxnLst/>
              <a:rect l="l" t="t" r="r" b="b"/>
              <a:pathLst>
                <a:path w="1798" h="2641" extrusionOk="0">
                  <a:moveTo>
                    <a:pt x="225" y="1"/>
                  </a:moveTo>
                  <a:lnTo>
                    <a:pt x="0" y="113"/>
                  </a:lnTo>
                  <a:lnTo>
                    <a:pt x="1573" y="2641"/>
                  </a:lnTo>
                  <a:lnTo>
                    <a:pt x="1797" y="252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0" name="Google Shape;5530;p14"/>
            <p:cNvSpPr/>
            <p:nvPr/>
          </p:nvSpPr>
          <p:spPr>
            <a:xfrm>
              <a:off x="4399700" y="2453800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1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1" name="Google Shape;5531;p14"/>
            <p:cNvSpPr/>
            <p:nvPr/>
          </p:nvSpPr>
          <p:spPr>
            <a:xfrm>
              <a:off x="4439025" y="2436950"/>
              <a:ext cx="30900" cy="73050"/>
            </a:xfrm>
            <a:custGeom>
              <a:avLst/>
              <a:gdLst/>
              <a:ahLst/>
              <a:cxnLst/>
              <a:rect l="l" t="t" r="r" b="b"/>
              <a:pathLst>
                <a:path w="1236" h="2922" extrusionOk="0">
                  <a:moveTo>
                    <a:pt x="281" y="1"/>
                  </a:moveTo>
                  <a:lnTo>
                    <a:pt x="0" y="113"/>
                  </a:lnTo>
                  <a:lnTo>
                    <a:pt x="1011" y="2921"/>
                  </a:lnTo>
                  <a:lnTo>
                    <a:pt x="1236" y="2809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2" name="Google Shape;5532;p14"/>
            <p:cNvSpPr/>
            <p:nvPr/>
          </p:nvSpPr>
          <p:spPr>
            <a:xfrm>
              <a:off x="4326700" y="2497325"/>
              <a:ext cx="49150" cy="63225"/>
            </a:xfrm>
            <a:custGeom>
              <a:avLst/>
              <a:gdLst/>
              <a:ahLst/>
              <a:cxnLst/>
              <a:rect l="l" t="t" r="r" b="b"/>
              <a:pathLst>
                <a:path w="1966" h="2529" extrusionOk="0">
                  <a:moveTo>
                    <a:pt x="169" y="1"/>
                  </a:moveTo>
                  <a:lnTo>
                    <a:pt x="0" y="169"/>
                  </a:lnTo>
                  <a:lnTo>
                    <a:pt x="1741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3" name="Google Shape;5533;p14"/>
            <p:cNvSpPr/>
            <p:nvPr/>
          </p:nvSpPr>
          <p:spPr>
            <a:xfrm>
              <a:off x="4603300" y="2414500"/>
              <a:ext cx="11250" cy="73025"/>
            </a:xfrm>
            <a:custGeom>
              <a:avLst/>
              <a:gdLst/>
              <a:ahLst/>
              <a:cxnLst/>
              <a:rect l="l" t="t" r="r" b="b"/>
              <a:pathLst>
                <a:path w="450" h="2921" extrusionOk="0">
                  <a:moveTo>
                    <a:pt x="169" y="0"/>
                  </a:moveTo>
                  <a:lnTo>
                    <a:pt x="0" y="2921"/>
                  </a:lnTo>
                  <a:lnTo>
                    <a:pt x="281" y="292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4" name="Google Shape;5534;p14"/>
            <p:cNvSpPr/>
            <p:nvPr/>
          </p:nvSpPr>
          <p:spPr>
            <a:xfrm>
              <a:off x="4563975" y="2414500"/>
              <a:ext cx="9850" cy="73025"/>
            </a:xfrm>
            <a:custGeom>
              <a:avLst/>
              <a:gdLst/>
              <a:ahLst/>
              <a:cxnLst/>
              <a:rect l="l" t="t" r="r" b="b"/>
              <a:pathLst>
                <a:path w="394" h="2921" extrusionOk="0">
                  <a:moveTo>
                    <a:pt x="1" y="0"/>
                  </a:moveTo>
                  <a:lnTo>
                    <a:pt x="169" y="2921"/>
                  </a:lnTo>
                  <a:lnTo>
                    <a:pt x="394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5" name="Google Shape;5535;p14"/>
            <p:cNvSpPr/>
            <p:nvPr/>
          </p:nvSpPr>
          <p:spPr>
            <a:xfrm>
              <a:off x="4521850" y="2417300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1" y="0"/>
                  </a:moveTo>
                  <a:lnTo>
                    <a:pt x="450" y="2977"/>
                  </a:lnTo>
                  <a:lnTo>
                    <a:pt x="675" y="2921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6" name="Google Shape;5536;p14"/>
            <p:cNvSpPr/>
            <p:nvPr/>
          </p:nvSpPr>
          <p:spPr>
            <a:xfrm>
              <a:off x="4479725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282" y="0"/>
                  </a:moveTo>
                  <a:lnTo>
                    <a:pt x="1" y="57"/>
                  </a:lnTo>
                  <a:lnTo>
                    <a:pt x="731" y="2921"/>
                  </a:lnTo>
                  <a:lnTo>
                    <a:pt x="956" y="2865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7" name="Google Shape;5537;p14"/>
            <p:cNvSpPr/>
            <p:nvPr/>
          </p:nvSpPr>
          <p:spPr>
            <a:xfrm>
              <a:off x="4236825" y="2585800"/>
              <a:ext cx="63200" cy="49150"/>
            </a:xfrm>
            <a:custGeom>
              <a:avLst/>
              <a:gdLst/>
              <a:ahLst/>
              <a:cxnLst/>
              <a:rect l="l" t="t" r="r" b="b"/>
              <a:pathLst>
                <a:path w="2528" h="1966" extrusionOk="0">
                  <a:moveTo>
                    <a:pt x="169" y="0"/>
                  </a:moveTo>
                  <a:lnTo>
                    <a:pt x="1" y="225"/>
                  </a:lnTo>
                  <a:lnTo>
                    <a:pt x="2416" y="1966"/>
                  </a:lnTo>
                  <a:lnTo>
                    <a:pt x="2528" y="17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8" name="Google Shape;5538;p14"/>
            <p:cNvSpPr/>
            <p:nvPr/>
          </p:nvSpPr>
          <p:spPr>
            <a:xfrm>
              <a:off x="4263500" y="2553500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0"/>
                  </a:moveTo>
                  <a:lnTo>
                    <a:pt x="1" y="225"/>
                  </a:lnTo>
                  <a:lnTo>
                    <a:pt x="2191" y="2191"/>
                  </a:lnTo>
                  <a:lnTo>
                    <a:pt x="2360" y="202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9" name="Google Shape;5539;p14"/>
            <p:cNvSpPr/>
            <p:nvPr/>
          </p:nvSpPr>
          <p:spPr>
            <a:xfrm>
              <a:off x="4212950" y="2622300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13"/>
                    <a:pt x="1" y="225"/>
                  </a:cubicBezTo>
                  <a:lnTo>
                    <a:pt x="2528" y="1742"/>
                  </a:lnTo>
                  <a:lnTo>
                    <a:pt x="2697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0" name="Google Shape;5540;p14"/>
            <p:cNvSpPr/>
            <p:nvPr/>
          </p:nvSpPr>
          <p:spPr>
            <a:xfrm>
              <a:off x="4294400" y="2522600"/>
              <a:ext cx="54775" cy="60400"/>
            </a:xfrm>
            <a:custGeom>
              <a:avLst/>
              <a:gdLst/>
              <a:ahLst/>
              <a:cxnLst/>
              <a:rect l="l" t="t" r="r" b="b"/>
              <a:pathLst>
                <a:path w="2191" h="2416" extrusionOk="0">
                  <a:moveTo>
                    <a:pt x="169" y="1"/>
                  </a:moveTo>
                  <a:lnTo>
                    <a:pt x="0" y="225"/>
                  </a:lnTo>
                  <a:lnTo>
                    <a:pt x="1966" y="2416"/>
                  </a:lnTo>
                  <a:lnTo>
                    <a:pt x="2191" y="2247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1" name="Google Shape;5541;p14"/>
            <p:cNvSpPr/>
            <p:nvPr/>
          </p:nvSpPr>
          <p:spPr>
            <a:xfrm>
              <a:off x="4638400" y="2418700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450" y="1"/>
                  </a:moveTo>
                  <a:lnTo>
                    <a:pt x="1" y="2921"/>
                  </a:lnTo>
                  <a:lnTo>
                    <a:pt x="225" y="2921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2" name="Google Shape;5542;p14"/>
            <p:cNvSpPr/>
            <p:nvPr/>
          </p:nvSpPr>
          <p:spPr>
            <a:xfrm>
              <a:off x="4740900" y="2455200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1" y="2697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3" name="Google Shape;5543;p14"/>
            <p:cNvSpPr/>
            <p:nvPr/>
          </p:nvSpPr>
          <p:spPr>
            <a:xfrm>
              <a:off x="4673500" y="2425725"/>
              <a:ext cx="23900" cy="73025"/>
            </a:xfrm>
            <a:custGeom>
              <a:avLst/>
              <a:gdLst/>
              <a:ahLst/>
              <a:cxnLst/>
              <a:rect l="l" t="t" r="r" b="b"/>
              <a:pathLst>
                <a:path w="956" h="2921" extrusionOk="0">
                  <a:moveTo>
                    <a:pt x="731" y="0"/>
                  </a:moveTo>
                  <a:lnTo>
                    <a:pt x="1" y="2865"/>
                  </a:lnTo>
                  <a:lnTo>
                    <a:pt x="281" y="2921"/>
                  </a:lnTo>
                  <a:lnTo>
                    <a:pt x="955" y="1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4" name="Google Shape;5544;p14"/>
            <p:cNvSpPr/>
            <p:nvPr/>
          </p:nvSpPr>
          <p:spPr>
            <a:xfrm>
              <a:off x="4707200" y="2438350"/>
              <a:ext cx="30925" cy="71650"/>
            </a:xfrm>
            <a:custGeom>
              <a:avLst/>
              <a:gdLst/>
              <a:ahLst/>
              <a:cxnLst/>
              <a:rect l="l" t="t" r="r" b="b"/>
              <a:pathLst>
                <a:path w="1237" h="2866" extrusionOk="0">
                  <a:moveTo>
                    <a:pt x="955" y="1"/>
                  </a:moveTo>
                  <a:lnTo>
                    <a:pt x="1" y="2753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5" name="Google Shape;5545;p14"/>
            <p:cNvSpPr/>
            <p:nvPr/>
          </p:nvSpPr>
          <p:spPr>
            <a:xfrm>
              <a:off x="4829350" y="2571750"/>
              <a:ext cx="5650" cy="11250"/>
            </a:xfrm>
            <a:custGeom>
              <a:avLst/>
              <a:gdLst/>
              <a:ahLst/>
              <a:cxnLst/>
              <a:rect l="l" t="t" r="r" b="b"/>
              <a:pathLst>
                <a:path w="226" h="450" extrusionOk="0">
                  <a:moveTo>
                    <a:pt x="226" y="1"/>
                  </a:moveTo>
                  <a:lnTo>
                    <a:pt x="1" y="281"/>
                  </a:lnTo>
                  <a:lnTo>
                    <a:pt x="169" y="450"/>
                  </a:lnTo>
                  <a:lnTo>
                    <a:pt x="226" y="39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6" name="Google Shape;5546;p14"/>
            <p:cNvSpPr/>
            <p:nvPr/>
          </p:nvSpPr>
          <p:spPr>
            <a:xfrm>
              <a:off x="4771800" y="2473450"/>
              <a:ext cx="43550" cy="67425"/>
            </a:xfrm>
            <a:custGeom>
              <a:avLst/>
              <a:gdLst/>
              <a:ahLst/>
              <a:cxnLst/>
              <a:rect l="l" t="t" r="r" b="b"/>
              <a:pathLst>
                <a:path w="1742" h="2697" extrusionOk="0">
                  <a:moveTo>
                    <a:pt x="1517" y="1"/>
                  </a:moveTo>
                  <a:lnTo>
                    <a:pt x="0" y="2528"/>
                  </a:lnTo>
                  <a:lnTo>
                    <a:pt x="225" y="2697"/>
                  </a:lnTo>
                  <a:lnTo>
                    <a:pt x="1741" y="169"/>
                  </a:lnTo>
                  <a:lnTo>
                    <a:pt x="15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7" name="Google Shape;5547;p14"/>
            <p:cNvSpPr/>
            <p:nvPr/>
          </p:nvSpPr>
          <p:spPr>
            <a:xfrm>
              <a:off x="4801275" y="2512775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9" y="1"/>
                  </a:moveTo>
                  <a:lnTo>
                    <a:pt x="1" y="1798"/>
                  </a:lnTo>
                  <a:lnTo>
                    <a:pt x="225" y="1910"/>
                  </a:lnTo>
                  <a:lnTo>
                    <a:pt x="1349" y="394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8" name="Google Shape;5548;p14"/>
            <p:cNvSpPr/>
            <p:nvPr/>
          </p:nvSpPr>
          <p:spPr>
            <a:xfrm>
              <a:off x="4309850" y="2509975"/>
              <a:ext cx="66000" cy="78650"/>
            </a:xfrm>
            <a:custGeom>
              <a:avLst/>
              <a:gdLst/>
              <a:ahLst/>
              <a:cxnLst/>
              <a:rect l="l" t="t" r="r" b="b"/>
              <a:pathLst>
                <a:path w="2640" h="3146" extrusionOk="0">
                  <a:moveTo>
                    <a:pt x="225" y="0"/>
                  </a:moveTo>
                  <a:lnTo>
                    <a:pt x="0" y="169"/>
                  </a:lnTo>
                  <a:lnTo>
                    <a:pt x="2471" y="3145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9" name="Google Shape;5549;p14"/>
            <p:cNvSpPr/>
            <p:nvPr/>
          </p:nvSpPr>
          <p:spPr>
            <a:xfrm>
              <a:off x="4420775" y="2443975"/>
              <a:ext cx="42125" cy="92700"/>
            </a:xfrm>
            <a:custGeom>
              <a:avLst/>
              <a:gdLst/>
              <a:ahLst/>
              <a:cxnLst/>
              <a:rect l="l" t="t" r="r" b="b"/>
              <a:pathLst>
                <a:path w="1685" h="3708" extrusionOk="0">
                  <a:moveTo>
                    <a:pt x="225" y="1"/>
                  </a:moveTo>
                  <a:lnTo>
                    <a:pt x="0" y="113"/>
                  </a:lnTo>
                  <a:lnTo>
                    <a:pt x="1460" y="3707"/>
                  </a:lnTo>
                  <a:lnTo>
                    <a:pt x="1685" y="3595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0" name="Google Shape;5550;p14"/>
            <p:cNvSpPr/>
            <p:nvPr/>
          </p:nvSpPr>
          <p:spPr>
            <a:xfrm>
              <a:off x="4381450" y="24622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69"/>
                  </a:lnTo>
                  <a:lnTo>
                    <a:pt x="1798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1" name="Google Shape;5551;p14"/>
            <p:cNvSpPr/>
            <p:nvPr/>
          </p:nvSpPr>
          <p:spPr>
            <a:xfrm>
              <a:off x="4344950" y="2484700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0" y="113"/>
                  </a:lnTo>
                  <a:lnTo>
                    <a:pt x="2134" y="3314"/>
                  </a:lnTo>
                  <a:lnTo>
                    <a:pt x="2359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2" name="Google Shape;5552;p14"/>
            <p:cNvSpPr/>
            <p:nvPr/>
          </p:nvSpPr>
          <p:spPr>
            <a:xfrm>
              <a:off x="4460075" y="2431350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1" y="56"/>
                  </a:lnTo>
                  <a:lnTo>
                    <a:pt x="1068" y="3763"/>
                  </a:lnTo>
                  <a:lnTo>
                    <a:pt x="1349" y="365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3" name="Google Shape;5553;p14"/>
            <p:cNvSpPr/>
            <p:nvPr/>
          </p:nvSpPr>
          <p:spPr>
            <a:xfrm>
              <a:off x="4586450" y="2413075"/>
              <a:ext cx="7050" cy="96925"/>
            </a:xfrm>
            <a:custGeom>
              <a:avLst/>
              <a:gdLst/>
              <a:ahLst/>
              <a:cxnLst/>
              <a:rect l="l" t="t" r="r" b="b"/>
              <a:pathLst>
                <a:path w="282" h="3877" extrusionOk="0">
                  <a:moveTo>
                    <a:pt x="0" y="1"/>
                  </a:moveTo>
                  <a:lnTo>
                    <a:pt x="0" y="3876"/>
                  </a:lnTo>
                  <a:lnTo>
                    <a:pt x="281" y="3876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4" name="Google Shape;5554;p14"/>
            <p:cNvSpPr/>
            <p:nvPr/>
          </p:nvSpPr>
          <p:spPr>
            <a:xfrm>
              <a:off x="4502200" y="2421500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1" y="57"/>
                  </a:lnTo>
                  <a:lnTo>
                    <a:pt x="675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5" name="Google Shape;5555;p14"/>
            <p:cNvSpPr/>
            <p:nvPr/>
          </p:nvSpPr>
          <p:spPr>
            <a:xfrm>
              <a:off x="4542925" y="2414500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281" y="0"/>
                  </a:moveTo>
                  <a:lnTo>
                    <a:pt x="0" y="56"/>
                  </a:lnTo>
                  <a:lnTo>
                    <a:pt x="394" y="3875"/>
                  </a:lnTo>
                  <a:lnTo>
                    <a:pt x="618" y="387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6" name="Google Shape;5556;p14"/>
            <p:cNvSpPr/>
            <p:nvPr/>
          </p:nvSpPr>
          <p:spPr>
            <a:xfrm>
              <a:off x="4278950" y="2536650"/>
              <a:ext cx="73025" cy="73025"/>
            </a:xfrm>
            <a:custGeom>
              <a:avLst/>
              <a:gdLst/>
              <a:ahLst/>
              <a:cxnLst/>
              <a:rect l="l" t="t" r="r" b="b"/>
              <a:pathLst>
                <a:path w="2921" h="2921" extrusionOk="0">
                  <a:moveTo>
                    <a:pt x="169" y="0"/>
                  </a:moveTo>
                  <a:lnTo>
                    <a:pt x="0" y="225"/>
                  </a:lnTo>
                  <a:lnTo>
                    <a:pt x="2752" y="2921"/>
                  </a:lnTo>
                  <a:cubicBezTo>
                    <a:pt x="2809" y="2865"/>
                    <a:pt x="2865" y="2809"/>
                    <a:pt x="2921" y="275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7" name="Google Shape;5557;p14"/>
            <p:cNvSpPr/>
            <p:nvPr/>
          </p:nvSpPr>
          <p:spPr>
            <a:xfrm>
              <a:off x="4249450" y="2568950"/>
              <a:ext cx="78675" cy="67425"/>
            </a:xfrm>
            <a:custGeom>
              <a:avLst/>
              <a:gdLst/>
              <a:ahLst/>
              <a:cxnLst/>
              <a:rect l="l" t="t" r="r" b="b"/>
              <a:pathLst>
                <a:path w="3147" h="2697" extrusionOk="0">
                  <a:moveTo>
                    <a:pt x="169" y="0"/>
                  </a:moveTo>
                  <a:cubicBezTo>
                    <a:pt x="113" y="113"/>
                    <a:pt x="57" y="169"/>
                    <a:pt x="1" y="225"/>
                  </a:cubicBezTo>
                  <a:lnTo>
                    <a:pt x="2978" y="2696"/>
                  </a:lnTo>
                  <a:lnTo>
                    <a:pt x="3146" y="247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8" name="Google Shape;5558;p14"/>
            <p:cNvSpPr/>
            <p:nvPr/>
          </p:nvSpPr>
          <p:spPr>
            <a:xfrm>
              <a:off x="4225600" y="2602650"/>
              <a:ext cx="82850" cy="59000"/>
            </a:xfrm>
            <a:custGeom>
              <a:avLst/>
              <a:gdLst/>
              <a:ahLst/>
              <a:cxnLst/>
              <a:rect l="l" t="t" r="r" b="b"/>
              <a:pathLst>
                <a:path w="3314" h="2360" extrusionOk="0">
                  <a:moveTo>
                    <a:pt x="113" y="0"/>
                  </a:moveTo>
                  <a:lnTo>
                    <a:pt x="0" y="225"/>
                  </a:lnTo>
                  <a:lnTo>
                    <a:pt x="3202" y="2359"/>
                  </a:lnTo>
                  <a:lnTo>
                    <a:pt x="3314" y="213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9" name="Google Shape;5559;p14"/>
            <p:cNvSpPr/>
            <p:nvPr/>
          </p:nvSpPr>
          <p:spPr>
            <a:xfrm>
              <a:off x="4618750" y="2417300"/>
              <a:ext cx="16875" cy="95500"/>
            </a:xfrm>
            <a:custGeom>
              <a:avLst/>
              <a:gdLst/>
              <a:ahLst/>
              <a:cxnLst/>
              <a:rect l="l" t="t" r="r" b="b"/>
              <a:pathLst>
                <a:path w="675" h="3820" extrusionOk="0">
                  <a:moveTo>
                    <a:pt x="393" y="0"/>
                  </a:moveTo>
                  <a:lnTo>
                    <a:pt x="0" y="3820"/>
                  </a:lnTo>
                  <a:lnTo>
                    <a:pt x="281" y="3820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0" name="Google Shape;5560;p14"/>
            <p:cNvSpPr/>
            <p:nvPr/>
          </p:nvSpPr>
          <p:spPr>
            <a:xfrm>
              <a:off x="4684725" y="2432750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6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1" name="Google Shape;5561;p14"/>
            <p:cNvSpPr/>
            <p:nvPr/>
          </p:nvSpPr>
          <p:spPr>
            <a:xfrm>
              <a:off x="4652450" y="2421500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0" y="1"/>
                  </a:moveTo>
                  <a:lnTo>
                    <a:pt x="0" y="3764"/>
                  </a:lnTo>
                  <a:lnTo>
                    <a:pt x="281" y="3820"/>
                  </a:lnTo>
                  <a:lnTo>
                    <a:pt x="1011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2" name="Google Shape;5562;p14"/>
            <p:cNvSpPr/>
            <p:nvPr/>
          </p:nvSpPr>
          <p:spPr>
            <a:xfrm>
              <a:off x="4826550" y="2599825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8" y="1"/>
                  </a:moveTo>
                  <a:lnTo>
                    <a:pt x="1" y="338"/>
                  </a:lnTo>
                  <a:lnTo>
                    <a:pt x="169" y="506"/>
                  </a:lnTo>
                  <a:lnTo>
                    <a:pt x="338" y="33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3" name="Google Shape;5563;p14"/>
            <p:cNvSpPr/>
            <p:nvPr/>
          </p:nvSpPr>
          <p:spPr>
            <a:xfrm>
              <a:off x="4717025" y="2446775"/>
              <a:ext cx="42150" cy="89900"/>
            </a:xfrm>
            <a:custGeom>
              <a:avLst/>
              <a:gdLst/>
              <a:ahLst/>
              <a:cxnLst/>
              <a:rect l="l" t="t" r="r" b="b"/>
              <a:pathLst>
                <a:path w="1686" h="3596" extrusionOk="0">
                  <a:moveTo>
                    <a:pt x="1461" y="1"/>
                  </a:moveTo>
                  <a:lnTo>
                    <a:pt x="1" y="3539"/>
                  </a:lnTo>
                  <a:lnTo>
                    <a:pt x="225" y="3595"/>
                  </a:lnTo>
                  <a:lnTo>
                    <a:pt x="1686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4" name="Google Shape;5564;p14"/>
            <p:cNvSpPr/>
            <p:nvPr/>
          </p:nvSpPr>
          <p:spPr>
            <a:xfrm>
              <a:off x="4746525" y="2463625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7" y="1"/>
                  </a:moveTo>
                  <a:lnTo>
                    <a:pt x="0" y="3371"/>
                  </a:lnTo>
                  <a:lnTo>
                    <a:pt x="225" y="3539"/>
                  </a:lnTo>
                  <a:lnTo>
                    <a:pt x="2022" y="113"/>
                  </a:lnTo>
                  <a:lnTo>
                    <a:pt x="179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5" name="Google Shape;5565;p14"/>
            <p:cNvSpPr/>
            <p:nvPr/>
          </p:nvSpPr>
          <p:spPr>
            <a:xfrm>
              <a:off x="4801275" y="2543675"/>
              <a:ext cx="33725" cy="44950"/>
            </a:xfrm>
            <a:custGeom>
              <a:avLst/>
              <a:gdLst/>
              <a:ahLst/>
              <a:cxnLst/>
              <a:rect l="l" t="t" r="r" b="b"/>
              <a:pathLst>
                <a:path w="1349" h="1798" extrusionOk="0">
                  <a:moveTo>
                    <a:pt x="1349" y="0"/>
                  </a:moveTo>
                  <a:lnTo>
                    <a:pt x="1" y="1629"/>
                  </a:lnTo>
                  <a:lnTo>
                    <a:pt x="225" y="1797"/>
                  </a:lnTo>
                  <a:lnTo>
                    <a:pt x="1349" y="393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6" name="Google Shape;5566;p14"/>
            <p:cNvSpPr/>
            <p:nvPr/>
          </p:nvSpPr>
          <p:spPr>
            <a:xfrm>
              <a:off x="4774600" y="2486100"/>
              <a:ext cx="60400" cy="82875"/>
            </a:xfrm>
            <a:custGeom>
              <a:avLst/>
              <a:gdLst/>
              <a:ahLst/>
              <a:cxnLst/>
              <a:rect l="l" t="t" r="r" b="b"/>
              <a:pathLst>
                <a:path w="2416" h="3315" extrusionOk="0">
                  <a:moveTo>
                    <a:pt x="2191" y="0"/>
                  </a:moveTo>
                  <a:lnTo>
                    <a:pt x="0" y="3202"/>
                  </a:lnTo>
                  <a:lnTo>
                    <a:pt x="225" y="3314"/>
                  </a:lnTo>
                  <a:lnTo>
                    <a:pt x="2416" y="113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7" name="Google Shape;5567;p14"/>
            <p:cNvSpPr/>
            <p:nvPr/>
          </p:nvSpPr>
          <p:spPr>
            <a:xfrm>
              <a:off x="4593475" y="2648975"/>
              <a:ext cx="120775" cy="37950"/>
            </a:xfrm>
            <a:custGeom>
              <a:avLst/>
              <a:gdLst/>
              <a:ahLst/>
              <a:cxnLst/>
              <a:rect l="l" t="t" r="r" b="b"/>
              <a:pathLst>
                <a:path w="4831" h="1518" extrusionOk="0">
                  <a:moveTo>
                    <a:pt x="0" y="1"/>
                  </a:moveTo>
                  <a:lnTo>
                    <a:pt x="0" y="1068"/>
                  </a:lnTo>
                  <a:cubicBezTo>
                    <a:pt x="899" y="1068"/>
                    <a:pt x="1741" y="1180"/>
                    <a:pt x="2584" y="1517"/>
                  </a:cubicBezTo>
                  <a:lnTo>
                    <a:pt x="4830" y="1517"/>
                  </a:lnTo>
                  <a:cubicBezTo>
                    <a:pt x="3426" y="506"/>
                    <a:pt x="1741" y="1"/>
                    <a:pt x="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8" name="Google Shape;5568;p14"/>
            <p:cNvSpPr/>
            <p:nvPr/>
          </p:nvSpPr>
          <p:spPr>
            <a:xfrm>
              <a:off x="4500800" y="2536650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3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9" name="Google Shape;5569;p14"/>
            <p:cNvSpPr/>
            <p:nvPr/>
          </p:nvSpPr>
          <p:spPr>
            <a:xfrm>
              <a:off x="1972000" y="2504350"/>
              <a:ext cx="16875" cy="15475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562" y="1"/>
                  </a:moveTo>
                  <a:lnTo>
                    <a:pt x="0" y="506"/>
                  </a:lnTo>
                  <a:lnTo>
                    <a:pt x="113" y="618"/>
                  </a:lnTo>
                  <a:lnTo>
                    <a:pt x="674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0" name="Google Shape;5570;p14"/>
            <p:cNvSpPr/>
            <p:nvPr/>
          </p:nvSpPr>
          <p:spPr>
            <a:xfrm>
              <a:off x="1980425" y="2515575"/>
              <a:ext cx="18275" cy="14075"/>
            </a:xfrm>
            <a:custGeom>
              <a:avLst/>
              <a:gdLst/>
              <a:ahLst/>
              <a:cxnLst/>
              <a:rect l="l" t="t" r="r" b="b"/>
              <a:pathLst>
                <a:path w="731" h="563" extrusionOk="0">
                  <a:moveTo>
                    <a:pt x="618" y="1"/>
                  </a:moveTo>
                  <a:lnTo>
                    <a:pt x="0" y="394"/>
                  </a:lnTo>
                  <a:cubicBezTo>
                    <a:pt x="56" y="450"/>
                    <a:pt x="56" y="506"/>
                    <a:pt x="113" y="563"/>
                  </a:cubicBezTo>
                  <a:lnTo>
                    <a:pt x="730" y="113"/>
                  </a:lnTo>
                  <a:lnTo>
                    <a:pt x="61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1" name="Google Shape;5571;p14"/>
            <p:cNvSpPr/>
            <p:nvPr/>
          </p:nvSpPr>
          <p:spPr>
            <a:xfrm>
              <a:off x="1994450" y="2540850"/>
              <a:ext cx="18275" cy="11275"/>
            </a:xfrm>
            <a:custGeom>
              <a:avLst/>
              <a:gdLst/>
              <a:ahLst/>
              <a:cxnLst/>
              <a:rect l="l" t="t" r="r" b="b"/>
              <a:pathLst>
                <a:path w="731" h="451" extrusionOk="0">
                  <a:moveTo>
                    <a:pt x="675" y="1"/>
                  </a:moveTo>
                  <a:lnTo>
                    <a:pt x="1" y="282"/>
                  </a:lnTo>
                  <a:lnTo>
                    <a:pt x="113" y="450"/>
                  </a:lnTo>
                  <a:lnTo>
                    <a:pt x="731" y="169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2" name="Google Shape;5572;p14"/>
            <p:cNvSpPr/>
            <p:nvPr/>
          </p:nvSpPr>
          <p:spPr>
            <a:xfrm>
              <a:off x="1988850" y="2528225"/>
              <a:ext cx="18275" cy="12650"/>
            </a:xfrm>
            <a:custGeom>
              <a:avLst/>
              <a:gdLst/>
              <a:ahLst/>
              <a:cxnLst/>
              <a:rect l="l" t="t" r="r" b="b"/>
              <a:pathLst>
                <a:path w="731" h="506" extrusionOk="0">
                  <a:moveTo>
                    <a:pt x="618" y="0"/>
                  </a:moveTo>
                  <a:lnTo>
                    <a:pt x="0" y="337"/>
                  </a:lnTo>
                  <a:lnTo>
                    <a:pt x="56" y="506"/>
                  </a:lnTo>
                  <a:lnTo>
                    <a:pt x="730" y="11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3" name="Google Shape;5573;p14"/>
            <p:cNvSpPr/>
            <p:nvPr/>
          </p:nvSpPr>
          <p:spPr>
            <a:xfrm>
              <a:off x="1879325" y="2455200"/>
              <a:ext cx="4225" cy="18275"/>
            </a:xfrm>
            <a:custGeom>
              <a:avLst/>
              <a:gdLst/>
              <a:ahLst/>
              <a:cxnLst/>
              <a:rect l="l" t="t" r="r" b="b"/>
              <a:pathLst>
                <a:path w="169" h="731" extrusionOk="0">
                  <a:moveTo>
                    <a:pt x="0" y="1"/>
                  </a:moveTo>
                  <a:lnTo>
                    <a:pt x="0" y="731"/>
                  </a:lnTo>
                  <a:lnTo>
                    <a:pt x="169" y="73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4" name="Google Shape;5574;p14"/>
            <p:cNvSpPr/>
            <p:nvPr/>
          </p:nvSpPr>
          <p:spPr>
            <a:xfrm>
              <a:off x="2007100" y="2582975"/>
              <a:ext cx="18275" cy="7050"/>
            </a:xfrm>
            <a:custGeom>
              <a:avLst/>
              <a:gdLst/>
              <a:ahLst/>
              <a:cxnLst/>
              <a:rect l="l" t="t" r="r" b="b"/>
              <a:pathLst>
                <a:path w="731" h="282" extrusionOk="0">
                  <a:moveTo>
                    <a:pt x="730" y="1"/>
                  </a:moveTo>
                  <a:lnTo>
                    <a:pt x="0" y="113"/>
                  </a:lnTo>
                  <a:cubicBezTo>
                    <a:pt x="0" y="169"/>
                    <a:pt x="0" y="225"/>
                    <a:pt x="0" y="282"/>
                  </a:cubicBezTo>
                  <a:lnTo>
                    <a:pt x="730" y="225"/>
                  </a:lnTo>
                  <a:cubicBezTo>
                    <a:pt x="730" y="169"/>
                    <a:pt x="730" y="57"/>
                    <a:pt x="73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5" name="Google Shape;5575;p14"/>
            <p:cNvSpPr/>
            <p:nvPr/>
          </p:nvSpPr>
          <p:spPr>
            <a:xfrm>
              <a:off x="2004300" y="2568950"/>
              <a:ext cx="18275" cy="8450"/>
            </a:xfrm>
            <a:custGeom>
              <a:avLst/>
              <a:gdLst/>
              <a:ahLst/>
              <a:cxnLst/>
              <a:rect l="l" t="t" r="r" b="b"/>
              <a:pathLst>
                <a:path w="731" h="338" extrusionOk="0">
                  <a:moveTo>
                    <a:pt x="674" y="0"/>
                  </a:moveTo>
                  <a:lnTo>
                    <a:pt x="0" y="169"/>
                  </a:lnTo>
                  <a:lnTo>
                    <a:pt x="56" y="337"/>
                  </a:lnTo>
                  <a:lnTo>
                    <a:pt x="730" y="169"/>
                  </a:lnTo>
                  <a:cubicBezTo>
                    <a:pt x="730" y="113"/>
                    <a:pt x="730" y="56"/>
                    <a:pt x="67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6" name="Google Shape;5576;p14"/>
            <p:cNvSpPr/>
            <p:nvPr/>
          </p:nvSpPr>
          <p:spPr>
            <a:xfrm>
              <a:off x="1962175" y="2493125"/>
              <a:ext cx="15450" cy="16875"/>
            </a:xfrm>
            <a:custGeom>
              <a:avLst/>
              <a:gdLst/>
              <a:ahLst/>
              <a:cxnLst/>
              <a:rect l="l" t="t" r="r" b="b"/>
              <a:pathLst>
                <a:path w="618" h="675" extrusionOk="0">
                  <a:moveTo>
                    <a:pt x="506" y="0"/>
                  </a:moveTo>
                  <a:lnTo>
                    <a:pt x="0" y="562"/>
                  </a:lnTo>
                  <a:lnTo>
                    <a:pt x="169" y="674"/>
                  </a:lnTo>
                  <a:lnTo>
                    <a:pt x="618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7" name="Google Shape;5577;p14"/>
            <p:cNvSpPr/>
            <p:nvPr/>
          </p:nvSpPr>
          <p:spPr>
            <a:xfrm>
              <a:off x="1904600" y="2459425"/>
              <a:ext cx="8450" cy="18275"/>
            </a:xfrm>
            <a:custGeom>
              <a:avLst/>
              <a:gdLst/>
              <a:ahLst/>
              <a:cxnLst/>
              <a:rect l="l" t="t" r="r" b="b"/>
              <a:pathLst>
                <a:path w="338" h="731" extrusionOk="0">
                  <a:moveTo>
                    <a:pt x="169" y="0"/>
                  </a:moveTo>
                  <a:lnTo>
                    <a:pt x="0" y="674"/>
                  </a:lnTo>
                  <a:lnTo>
                    <a:pt x="169" y="730"/>
                  </a:lnTo>
                  <a:lnTo>
                    <a:pt x="337" y="5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8" name="Google Shape;5578;p14"/>
            <p:cNvSpPr/>
            <p:nvPr/>
          </p:nvSpPr>
          <p:spPr>
            <a:xfrm>
              <a:off x="1918625" y="2462225"/>
              <a:ext cx="9875" cy="19675"/>
            </a:xfrm>
            <a:custGeom>
              <a:avLst/>
              <a:gdLst/>
              <a:ahLst/>
              <a:cxnLst/>
              <a:rect l="l" t="t" r="r" b="b"/>
              <a:pathLst>
                <a:path w="395" h="787" extrusionOk="0">
                  <a:moveTo>
                    <a:pt x="226" y="1"/>
                  </a:moveTo>
                  <a:lnTo>
                    <a:pt x="1" y="731"/>
                  </a:lnTo>
                  <a:lnTo>
                    <a:pt x="113" y="787"/>
                  </a:lnTo>
                  <a:lnTo>
                    <a:pt x="394" y="113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9" name="Google Shape;5579;p14"/>
            <p:cNvSpPr/>
            <p:nvPr/>
          </p:nvSpPr>
          <p:spPr>
            <a:xfrm>
              <a:off x="1891950" y="2458025"/>
              <a:ext cx="7050" cy="16875"/>
            </a:xfrm>
            <a:custGeom>
              <a:avLst/>
              <a:gdLst/>
              <a:ahLst/>
              <a:cxnLst/>
              <a:rect l="l" t="t" r="r" b="b"/>
              <a:pathLst>
                <a:path w="282" h="675" extrusionOk="0">
                  <a:moveTo>
                    <a:pt x="113" y="0"/>
                  </a:moveTo>
                  <a:lnTo>
                    <a:pt x="1" y="674"/>
                  </a:lnTo>
                  <a:lnTo>
                    <a:pt x="169" y="67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0" name="Google Shape;5580;p14"/>
            <p:cNvSpPr/>
            <p:nvPr/>
          </p:nvSpPr>
          <p:spPr>
            <a:xfrm>
              <a:off x="2008500" y="2599825"/>
              <a:ext cx="18275" cy="4250"/>
            </a:xfrm>
            <a:custGeom>
              <a:avLst/>
              <a:gdLst/>
              <a:ahLst/>
              <a:cxnLst/>
              <a:rect l="l" t="t" r="r" b="b"/>
              <a:pathLst>
                <a:path w="731" h="170" extrusionOk="0">
                  <a:moveTo>
                    <a:pt x="1" y="1"/>
                  </a:moveTo>
                  <a:cubicBezTo>
                    <a:pt x="1" y="57"/>
                    <a:pt x="1" y="113"/>
                    <a:pt x="1" y="169"/>
                  </a:cubicBezTo>
                  <a:lnTo>
                    <a:pt x="731" y="169"/>
                  </a:lnTo>
                  <a:cubicBezTo>
                    <a:pt x="731" y="113"/>
                    <a:pt x="731" y="1"/>
                    <a:pt x="73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1" name="Google Shape;5581;p14"/>
            <p:cNvSpPr/>
            <p:nvPr/>
          </p:nvSpPr>
          <p:spPr>
            <a:xfrm>
              <a:off x="1952325" y="2484700"/>
              <a:ext cx="14075" cy="16875"/>
            </a:xfrm>
            <a:custGeom>
              <a:avLst/>
              <a:gdLst/>
              <a:ahLst/>
              <a:cxnLst/>
              <a:rect l="l" t="t" r="r" b="b"/>
              <a:pathLst>
                <a:path w="563" h="675" extrusionOk="0">
                  <a:moveTo>
                    <a:pt x="450" y="0"/>
                  </a:moveTo>
                  <a:lnTo>
                    <a:pt x="1" y="562"/>
                  </a:lnTo>
                  <a:lnTo>
                    <a:pt x="169" y="674"/>
                  </a:lnTo>
                  <a:lnTo>
                    <a:pt x="563" y="113"/>
                  </a:lnTo>
                  <a:cubicBezTo>
                    <a:pt x="563" y="56"/>
                    <a:pt x="506" y="0"/>
                    <a:pt x="45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2" name="Google Shape;5582;p14"/>
            <p:cNvSpPr/>
            <p:nvPr/>
          </p:nvSpPr>
          <p:spPr>
            <a:xfrm>
              <a:off x="1929875" y="2469250"/>
              <a:ext cx="11250" cy="18275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337" y="1"/>
                  </a:moveTo>
                  <a:lnTo>
                    <a:pt x="0" y="674"/>
                  </a:lnTo>
                  <a:lnTo>
                    <a:pt x="169" y="731"/>
                  </a:lnTo>
                  <a:lnTo>
                    <a:pt x="450" y="5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3" name="Google Shape;5583;p14"/>
            <p:cNvSpPr/>
            <p:nvPr/>
          </p:nvSpPr>
          <p:spPr>
            <a:xfrm>
              <a:off x="1941100" y="2476275"/>
              <a:ext cx="12675" cy="16875"/>
            </a:xfrm>
            <a:custGeom>
              <a:avLst/>
              <a:gdLst/>
              <a:ahLst/>
              <a:cxnLst/>
              <a:rect l="l" t="t" r="r" b="b"/>
              <a:pathLst>
                <a:path w="507" h="675" extrusionOk="0">
                  <a:moveTo>
                    <a:pt x="394" y="0"/>
                  </a:moveTo>
                  <a:lnTo>
                    <a:pt x="1" y="618"/>
                  </a:lnTo>
                  <a:lnTo>
                    <a:pt x="169" y="674"/>
                  </a:lnTo>
                  <a:lnTo>
                    <a:pt x="506" y="56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4" name="Google Shape;5584;p14"/>
            <p:cNvSpPr/>
            <p:nvPr/>
          </p:nvSpPr>
          <p:spPr>
            <a:xfrm>
              <a:off x="2000075" y="2554900"/>
              <a:ext cx="18275" cy="9850"/>
            </a:xfrm>
            <a:custGeom>
              <a:avLst/>
              <a:gdLst/>
              <a:ahLst/>
              <a:cxnLst/>
              <a:rect l="l" t="t" r="r" b="b"/>
              <a:pathLst>
                <a:path w="731" h="394" extrusionOk="0">
                  <a:moveTo>
                    <a:pt x="674" y="1"/>
                  </a:moveTo>
                  <a:lnTo>
                    <a:pt x="1" y="225"/>
                  </a:lnTo>
                  <a:lnTo>
                    <a:pt x="57" y="394"/>
                  </a:lnTo>
                  <a:lnTo>
                    <a:pt x="731" y="169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5" name="Google Shape;5585;p14"/>
            <p:cNvSpPr/>
            <p:nvPr/>
          </p:nvSpPr>
          <p:spPr>
            <a:xfrm>
              <a:off x="1851250" y="2455200"/>
              <a:ext cx="22475" cy="19700"/>
            </a:xfrm>
            <a:custGeom>
              <a:avLst/>
              <a:gdLst/>
              <a:ahLst/>
              <a:cxnLst/>
              <a:rect l="l" t="t" r="r" b="b"/>
              <a:pathLst>
                <a:path w="899" h="788" extrusionOk="0">
                  <a:moveTo>
                    <a:pt x="899" y="1"/>
                  </a:moveTo>
                  <a:cubicBezTo>
                    <a:pt x="618" y="1"/>
                    <a:pt x="337" y="57"/>
                    <a:pt x="0" y="113"/>
                  </a:cubicBezTo>
                  <a:lnTo>
                    <a:pt x="0" y="787"/>
                  </a:lnTo>
                  <a:cubicBezTo>
                    <a:pt x="337" y="731"/>
                    <a:pt x="618" y="731"/>
                    <a:pt x="899" y="731"/>
                  </a:cubicBez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6" name="Google Shape;5586;p14"/>
            <p:cNvSpPr/>
            <p:nvPr/>
          </p:nvSpPr>
          <p:spPr>
            <a:xfrm>
              <a:off x="1983225" y="2608250"/>
              <a:ext cx="42150" cy="78675"/>
            </a:xfrm>
            <a:custGeom>
              <a:avLst/>
              <a:gdLst/>
              <a:ahLst/>
              <a:cxnLst/>
              <a:rect l="l" t="t" r="r" b="b"/>
              <a:pathLst>
                <a:path w="1686" h="3147" extrusionOk="0">
                  <a:moveTo>
                    <a:pt x="1012" y="1"/>
                  </a:moveTo>
                  <a:cubicBezTo>
                    <a:pt x="1012" y="57"/>
                    <a:pt x="1012" y="113"/>
                    <a:pt x="1012" y="169"/>
                  </a:cubicBezTo>
                  <a:cubicBezTo>
                    <a:pt x="1012" y="225"/>
                    <a:pt x="1012" y="282"/>
                    <a:pt x="1012" y="338"/>
                  </a:cubicBezTo>
                  <a:cubicBezTo>
                    <a:pt x="1012" y="450"/>
                    <a:pt x="955" y="562"/>
                    <a:pt x="955" y="731"/>
                  </a:cubicBezTo>
                  <a:cubicBezTo>
                    <a:pt x="899" y="1236"/>
                    <a:pt x="731" y="1742"/>
                    <a:pt x="506" y="2247"/>
                  </a:cubicBezTo>
                  <a:lnTo>
                    <a:pt x="506" y="2304"/>
                  </a:lnTo>
                  <a:cubicBezTo>
                    <a:pt x="338" y="2584"/>
                    <a:pt x="169" y="2865"/>
                    <a:pt x="1" y="3146"/>
                  </a:cubicBezTo>
                  <a:lnTo>
                    <a:pt x="843" y="3146"/>
                  </a:lnTo>
                  <a:cubicBezTo>
                    <a:pt x="955" y="2978"/>
                    <a:pt x="1012" y="2865"/>
                    <a:pt x="1124" y="2697"/>
                  </a:cubicBezTo>
                  <a:lnTo>
                    <a:pt x="1180" y="2528"/>
                  </a:lnTo>
                  <a:cubicBezTo>
                    <a:pt x="1236" y="2416"/>
                    <a:pt x="1292" y="2247"/>
                    <a:pt x="1348" y="2135"/>
                  </a:cubicBezTo>
                  <a:lnTo>
                    <a:pt x="1348" y="2079"/>
                  </a:lnTo>
                  <a:cubicBezTo>
                    <a:pt x="1348" y="1967"/>
                    <a:pt x="1405" y="1910"/>
                    <a:pt x="1461" y="1798"/>
                  </a:cubicBezTo>
                  <a:cubicBezTo>
                    <a:pt x="1573" y="1349"/>
                    <a:pt x="1685" y="843"/>
                    <a:pt x="1685" y="394"/>
                  </a:cubicBezTo>
                  <a:cubicBezTo>
                    <a:pt x="1685" y="338"/>
                    <a:pt x="1685" y="282"/>
                    <a:pt x="1685" y="225"/>
                  </a:cubicBez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7" name="Google Shape;5587;p14"/>
            <p:cNvSpPr/>
            <p:nvPr/>
          </p:nvSpPr>
          <p:spPr>
            <a:xfrm>
              <a:off x="1851250" y="2508425"/>
              <a:ext cx="123575" cy="178500"/>
            </a:xfrm>
            <a:custGeom>
              <a:avLst/>
              <a:gdLst/>
              <a:ahLst/>
              <a:cxnLst/>
              <a:rect l="l" t="t" r="r" b="b"/>
              <a:pathLst>
                <a:path w="4943" h="7140" extrusionOk="0">
                  <a:moveTo>
                    <a:pt x="922" y="1"/>
                  </a:moveTo>
                  <a:cubicBezTo>
                    <a:pt x="858" y="1"/>
                    <a:pt x="794" y="3"/>
                    <a:pt x="730" y="6"/>
                  </a:cubicBezTo>
                  <a:cubicBezTo>
                    <a:pt x="506" y="6"/>
                    <a:pt x="225" y="62"/>
                    <a:pt x="0" y="118"/>
                  </a:cubicBezTo>
                  <a:lnTo>
                    <a:pt x="0" y="568"/>
                  </a:lnTo>
                  <a:cubicBezTo>
                    <a:pt x="225" y="455"/>
                    <a:pt x="506" y="455"/>
                    <a:pt x="730" y="455"/>
                  </a:cubicBezTo>
                  <a:cubicBezTo>
                    <a:pt x="801" y="451"/>
                    <a:pt x="872" y="449"/>
                    <a:pt x="942" y="449"/>
                  </a:cubicBezTo>
                  <a:cubicBezTo>
                    <a:pt x="2816" y="449"/>
                    <a:pt x="4385" y="1876"/>
                    <a:pt x="4493" y="3825"/>
                  </a:cubicBezTo>
                  <a:cubicBezTo>
                    <a:pt x="4549" y="5173"/>
                    <a:pt x="3819" y="6521"/>
                    <a:pt x="2584" y="7139"/>
                  </a:cubicBezTo>
                  <a:lnTo>
                    <a:pt x="3314" y="7139"/>
                  </a:lnTo>
                  <a:cubicBezTo>
                    <a:pt x="4381" y="6353"/>
                    <a:pt x="4943" y="5061"/>
                    <a:pt x="4886" y="3769"/>
                  </a:cubicBezTo>
                  <a:cubicBezTo>
                    <a:pt x="4830" y="2702"/>
                    <a:pt x="4325" y="1747"/>
                    <a:pt x="3538" y="1017"/>
                  </a:cubicBezTo>
                  <a:cubicBezTo>
                    <a:pt x="2802" y="386"/>
                    <a:pt x="1868" y="1"/>
                    <a:pt x="92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8" name="Google Shape;5588;p14"/>
            <p:cNvSpPr/>
            <p:nvPr/>
          </p:nvSpPr>
          <p:spPr>
            <a:xfrm>
              <a:off x="1856850" y="2590150"/>
              <a:ext cx="40750" cy="34975"/>
            </a:xfrm>
            <a:custGeom>
              <a:avLst/>
              <a:gdLst/>
              <a:ahLst/>
              <a:cxnLst/>
              <a:rect l="l" t="t" r="r" b="b"/>
              <a:pathLst>
                <a:path w="1630" h="1399" extrusionOk="0">
                  <a:moveTo>
                    <a:pt x="675" y="1"/>
                  </a:moveTo>
                  <a:cubicBezTo>
                    <a:pt x="325" y="1"/>
                    <a:pt x="1" y="275"/>
                    <a:pt x="1" y="725"/>
                  </a:cubicBezTo>
                  <a:cubicBezTo>
                    <a:pt x="1" y="1118"/>
                    <a:pt x="282" y="1399"/>
                    <a:pt x="675" y="1399"/>
                  </a:cubicBezTo>
                  <a:cubicBezTo>
                    <a:pt x="1293" y="1399"/>
                    <a:pt x="1630" y="669"/>
                    <a:pt x="1180" y="219"/>
                  </a:cubicBezTo>
                  <a:cubicBezTo>
                    <a:pt x="1030" y="70"/>
                    <a:pt x="849" y="1"/>
                    <a:pt x="67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9" name="Google Shape;5589;p14"/>
            <p:cNvSpPr/>
            <p:nvPr/>
          </p:nvSpPr>
          <p:spPr>
            <a:xfrm>
              <a:off x="1977600" y="1880925"/>
              <a:ext cx="25300" cy="18275"/>
            </a:xfrm>
            <a:custGeom>
              <a:avLst/>
              <a:gdLst/>
              <a:ahLst/>
              <a:cxnLst/>
              <a:rect l="l" t="t" r="r" b="b"/>
              <a:pathLst>
                <a:path w="1012" h="731" extrusionOk="0">
                  <a:moveTo>
                    <a:pt x="900" y="1"/>
                  </a:moveTo>
                  <a:lnTo>
                    <a:pt x="1" y="562"/>
                  </a:lnTo>
                  <a:cubicBezTo>
                    <a:pt x="57" y="618"/>
                    <a:pt x="57" y="675"/>
                    <a:pt x="113" y="731"/>
                  </a:cubicBezTo>
                  <a:lnTo>
                    <a:pt x="1012" y="11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0" name="Google Shape;5590;p14"/>
            <p:cNvSpPr/>
            <p:nvPr/>
          </p:nvSpPr>
          <p:spPr>
            <a:xfrm>
              <a:off x="1970600" y="1868300"/>
              <a:ext cx="22475" cy="19675"/>
            </a:xfrm>
            <a:custGeom>
              <a:avLst/>
              <a:gdLst/>
              <a:ahLst/>
              <a:cxnLst/>
              <a:rect l="l" t="t" r="r" b="b"/>
              <a:pathLst>
                <a:path w="899" h="787" extrusionOk="0">
                  <a:moveTo>
                    <a:pt x="843" y="0"/>
                  </a:moveTo>
                  <a:lnTo>
                    <a:pt x="0" y="674"/>
                  </a:lnTo>
                  <a:lnTo>
                    <a:pt x="112" y="786"/>
                  </a:lnTo>
                  <a:lnTo>
                    <a:pt x="899" y="112"/>
                  </a:lnTo>
                  <a:cubicBezTo>
                    <a:pt x="899" y="56"/>
                    <a:pt x="843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1" name="Google Shape;5591;p14"/>
            <p:cNvSpPr/>
            <p:nvPr/>
          </p:nvSpPr>
          <p:spPr>
            <a:xfrm>
              <a:off x="1984625" y="1893575"/>
              <a:ext cx="25300" cy="15450"/>
            </a:xfrm>
            <a:custGeom>
              <a:avLst/>
              <a:gdLst/>
              <a:ahLst/>
              <a:cxnLst/>
              <a:rect l="l" t="t" r="r" b="b"/>
              <a:pathLst>
                <a:path w="1012" h="618" extrusionOk="0">
                  <a:moveTo>
                    <a:pt x="899" y="0"/>
                  </a:moveTo>
                  <a:lnTo>
                    <a:pt x="1" y="506"/>
                  </a:lnTo>
                  <a:cubicBezTo>
                    <a:pt x="1" y="562"/>
                    <a:pt x="57" y="562"/>
                    <a:pt x="57" y="618"/>
                  </a:cubicBezTo>
                  <a:lnTo>
                    <a:pt x="1012" y="112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2" name="Google Shape;5592;p14"/>
            <p:cNvSpPr/>
            <p:nvPr/>
          </p:nvSpPr>
          <p:spPr>
            <a:xfrm>
              <a:off x="1990250" y="1907600"/>
              <a:ext cx="26700" cy="12675"/>
            </a:xfrm>
            <a:custGeom>
              <a:avLst/>
              <a:gdLst/>
              <a:ahLst/>
              <a:cxnLst/>
              <a:rect l="l" t="t" r="r" b="b"/>
              <a:pathLst>
                <a:path w="1068" h="507" extrusionOk="0">
                  <a:moveTo>
                    <a:pt x="955" y="1"/>
                  </a:moveTo>
                  <a:lnTo>
                    <a:pt x="0" y="394"/>
                  </a:lnTo>
                  <a:lnTo>
                    <a:pt x="57" y="506"/>
                  </a:lnTo>
                  <a:lnTo>
                    <a:pt x="1067" y="113"/>
                  </a:lnTo>
                  <a:cubicBezTo>
                    <a:pt x="1011" y="57"/>
                    <a:pt x="1011" y="57"/>
                    <a:pt x="95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3" name="Google Shape;5593;p14"/>
            <p:cNvSpPr/>
            <p:nvPr/>
          </p:nvSpPr>
          <p:spPr>
            <a:xfrm>
              <a:off x="1962175" y="1857050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786" y="1"/>
                  </a:moveTo>
                  <a:lnTo>
                    <a:pt x="0" y="787"/>
                  </a:lnTo>
                  <a:lnTo>
                    <a:pt x="112" y="899"/>
                  </a:lnTo>
                  <a:lnTo>
                    <a:pt x="899" y="169"/>
                  </a:lnTo>
                  <a:lnTo>
                    <a:pt x="7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4" name="Google Shape;5594;p14"/>
            <p:cNvSpPr/>
            <p:nvPr/>
          </p:nvSpPr>
          <p:spPr>
            <a:xfrm>
              <a:off x="1998675" y="1935675"/>
              <a:ext cx="25300" cy="8450"/>
            </a:xfrm>
            <a:custGeom>
              <a:avLst/>
              <a:gdLst/>
              <a:ahLst/>
              <a:cxnLst/>
              <a:rect l="l" t="t" r="r" b="b"/>
              <a:pathLst>
                <a:path w="1012" h="338" extrusionOk="0">
                  <a:moveTo>
                    <a:pt x="1011" y="1"/>
                  </a:moveTo>
                  <a:lnTo>
                    <a:pt x="0" y="169"/>
                  </a:lnTo>
                  <a:cubicBezTo>
                    <a:pt x="0" y="226"/>
                    <a:pt x="0" y="282"/>
                    <a:pt x="0" y="338"/>
                  </a:cubicBezTo>
                  <a:lnTo>
                    <a:pt x="1011" y="169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5" name="Google Shape;5595;p14"/>
            <p:cNvSpPr/>
            <p:nvPr/>
          </p:nvSpPr>
          <p:spPr>
            <a:xfrm>
              <a:off x="1994450" y="1921650"/>
              <a:ext cx="26700" cy="11250"/>
            </a:xfrm>
            <a:custGeom>
              <a:avLst/>
              <a:gdLst/>
              <a:ahLst/>
              <a:cxnLst/>
              <a:rect l="l" t="t" r="r" b="b"/>
              <a:pathLst>
                <a:path w="1068" h="450" extrusionOk="0">
                  <a:moveTo>
                    <a:pt x="1012" y="0"/>
                  </a:moveTo>
                  <a:lnTo>
                    <a:pt x="1" y="281"/>
                  </a:lnTo>
                  <a:cubicBezTo>
                    <a:pt x="1" y="337"/>
                    <a:pt x="1" y="393"/>
                    <a:pt x="57" y="450"/>
                  </a:cubicBezTo>
                  <a:lnTo>
                    <a:pt x="1068" y="169"/>
                  </a:lnTo>
                  <a:cubicBezTo>
                    <a:pt x="1068" y="113"/>
                    <a:pt x="1012" y="56"/>
                    <a:pt x="10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6" name="Google Shape;5596;p14"/>
            <p:cNvSpPr/>
            <p:nvPr/>
          </p:nvSpPr>
          <p:spPr>
            <a:xfrm>
              <a:off x="1942500" y="1838800"/>
              <a:ext cx="18275" cy="23900"/>
            </a:xfrm>
            <a:custGeom>
              <a:avLst/>
              <a:gdLst/>
              <a:ahLst/>
              <a:cxnLst/>
              <a:rect l="l" t="t" r="r" b="b"/>
              <a:pathLst>
                <a:path w="731" h="956" extrusionOk="0">
                  <a:moveTo>
                    <a:pt x="562" y="1"/>
                  </a:moveTo>
                  <a:lnTo>
                    <a:pt x="1" y="899"/>
                  </a:lnTo>
                  <a:lnTo>
                    <a:pt x="169" y="955"/>
                  </a:lnTo>
                  <a:lnTo>
                    <a:pt x="731" y="113"/>
                  </a:lnTo>
                  <a:lnTo>
                    <a:pt x="56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7" name="Google Shape;5597;p14"/>
            <p:cNvSpPr/>
            <p:nvPr/>
          </p:nvSpPr>
          <p:spPr>
            <a:xfrm>
              <a:off x="1897575" y="1817750"/>
              <a:ext cx="8450" cy="25300"/>
            </a:xfrm>
            <a:custGeom>
              <a:avLst/>
              <a:gdLst/>
              <a:ahLst/>
              <a:cxnLst/>
              <a:rect l="l" t="t" r="r" b="b"/>
              <a:pathLst>
                <a:path w="338" h="1012" extrusionOk="0">
                  <a:moveTo>
                    <a:pt x="169" y="0"/>
                  </a:moveTo>
                  <a:lnTo>
                    <a:pt x="1" y="1011"/>
                  </a:lnTo>
                  <a:lnTo>
                    <a:pt x="169" y="101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8" name="Google Shape;5598;p14"/>
            <p:cNvSpPr/>
            <p:nvPr/>
          </p:nvSpPr>
          <p:spPr>
            <a:xfrm>
              <a:off x="1908800" y="1820550"/>
              <a:ext cx="11275" cy="26700"/>
            </a:xfrm>
            <a:custGeom>
              <a:avLst/>
              <a:gdLst/>
              <a:ahLst/>
              <a:cxnLst/>
              <a:rect l="l" t="t" r="r" b="b"/>
              <a:pathLst>
                <a:path w="451" h="1068" extrusionOk="0">
                  <a:moveTo>
                    <a:pt x="338" y="0"/>
                  </a:moveTo>
                  <a:lnTo>
                    <a:pt x="1" y="1011"/>
                  </a:lnTo>
                  <a:lnTo>
                    <a:pt x="169" y="1068"/>
                  </a:lnTo>
                  <a:lnTo>
                    <a:pt x="450" y="57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9" name="Google Shape;5599;p14"/>
            <p:cNvSpPr/>
            <p:nvPr/>
          </p:nvSpPr>
          <p:spPr>
            <a:xfrm>
              <a:off x="1952325" y="1847225"/>
              <a:ext cx="21100" cy="23900"/>
            </a:xfrm>
            <a:custGeom>
              <a:avLst/>
              <a:gdLst/>
              <a:ahLst/>
              <a:cxnLst/>
              <a:rect l="l" t="t" r="r" b="b"/>
              <a:pathLst>
                <a:path w="844" h="956" extrusionOk="0">
                  <a:moveTo>
                    <a:pt x="731" y="1"/>
                  </a:moveTo>
                  <a:lnTo>
                    <a:pt x="1" y="843"/>
                  </a:lnTo>
                  <a:lnTo>
                    <a:pt x="169" y="955"/>
                  </a:lnTo>
                  <a:lnTo>
                    <a:pt x="843" y="113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0" name="Google Shape;5600;p14"/>
            <p:cNvSpPr/>
            <p:nvPr/>
          </p:nvSpPr>
          <p:spPr>
            <a:xfrm>
              <a:off x="1883525" y="1814925"/>
              <a:ext cx="8450" cy="26700"/>
            </a:xfrm>
            <a:custGeom>
              <a:avLst/>
              <a:gdLst/>
              <a:ahLst/>
              <a:cxnLst/>
              <a:rect l="l" t="t" r="r" b="b"/>
              <a:pathLst>
                <a:path w="338" h="1068" extrusionOk="0">
                  <a:moveTo>
                    <a:pt x="113" y="1"/>
                  </a:moveTo>
                  <a:lnTo>
                    <a:pt x="1" y="1068"/>
                  </a:lnTo>
                  <a:lnTo>
                    <a:pt x="226" y="1068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1" name="Google Shape;5601;p14"/>
            <p:cNvSpPr/>
            <p:nvPr/>
          </p:nvSpPr>
          <p:spPr>
            <a:xfrm>
              <a:off x="1921450" y="1824750"/>
              <a:ext cx="14050" cy="26725"/>
            </a:xfrm>
            <a:custGeom>
              <a:avLst/>
              <a:gdLst/>
              <a:ahLst/>
              <a:cxnLst/>
              <a:rect l="l" t="t" r="r" b="b"/>
              <a:pathLst>
                <a:path w="562" h="1069" extrusionOk="0">
                  <a:moveTo>
                    <a:pt x="393" y="1"/>
                  </a:moveTo>
                  <a:lnTo>
                    <a:pt x="0" y="1012"/>
                  </a:lnTo>
                  <a:lnTo>
                    <a:pt x="113" y="1068"/>
                  </a:ln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2" name="Google Shape;5602;p14"/>
            <p:cNvSpPr/>
            <p:nvPr/>
          </p:nvSpPr>
          <p:spPr>
            <a:xfrm>
              <a:off x="1931275" y="1831775"/>
              <a:ext cx="16875" cy="25300"/>
            </a:xfrm>
            <a:custGeom>
              <a:avLst/>
              <a:gdLst/>
              <a:ahLst/>
              <a:cxnLst/>
              <a:rect l="l" t="t" r="r" b="b"/>
              <a:pathLst>
                <a:path w="675" h="1012" extrusionOk="0">
                  <a:moveTo>
                    <a:pt x="506" y="1"/>
                  </a:moveTo>
                  <a:lnTo>
                    <a:pt x="0" y="956"/>
                  </a:lnTo>
                  <a:lnTo>
                    <a:pt x="169" y="1012"/>
                  </a:lnTo>
                  <a:lnTo>
                    <a:pt x="674" y="57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3" name="Google Shape;5603;p14"/>
            <p:cNvSpPr/>
            <p:nvPr/>
          </p:nvSpPr>
          <p:spPr>
            <a:xfrm>
              <a:off x="2000075" y="1949725"/>
              <a:ext cx="26700" cy="7050"/>
            </a:xfrm>
            <a:custGeom>
              <a:avLst/>
              <a:gdLst/>
              <a:ahLst/>
              <a:cxnLst/>
              <a:rect l="l" t="t" r="r" b="b"/>
              <a:pathLst>
                <a:path w="1068" h="282" extrusionOk="0">
                  <a:moveTo>
                    <a:pt x="1068" y="1"/>
                  </a:moveTo>
                  <a:lnTo>
                    <a:pt x="57" y="113"/>
                  </a:lnTo>
                  <a:cubicBezTo>
                    <a:pt x="1" y="169"/>
                    <a:pt x="1" y="225"/>
                    <a:pt x="1" y="281"/>
                  </a:cubicBezTo>
                  <a:lnTo>
                    <a:pt x="1068" y="169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4" name="Google Shape;5604;p14"/>
            <p:cNvSpPr/>
            <p:nvPr/>
          </p:nvSpPr>
          <p:spPr>
            <a:xfrm>
              <a:off x="1851250" y="1965175"/>
              <a:ext cx="174125" cy="153075"/>
            </a:xfrm>
            <a:custGeom>
              <a:avLst/>
              <a:gdLst/>
              <a:ahLst/>
              <a:cxnLst/>
              <a:rect l="l" t="t" r="r" b="b"/>
              <a:pathLst>
                <a:path w="6965" h="6123" extrusionOk="0">
                  <a:moveTo>
                    <a:pt x="5954" y="0"/>
                  </a:moveTo>
                  <a:lnTo>
                    <a:pt x="5954" y="169"/>
                  </a:lnTo>
                  <a:lnTo>
                    <a:pt x="6291" y="169"/>
                  </a:lnTo>
                  <a:lnTo>
                    <a:pt x="6291" y="506"/>
                  </a:lnTo>
                  <a:lnTo>
                    <a:pt x="5954" y="506"/>
                  </a:lnTo>
                  <a:lnTo>
                    <a:pt x="5954" y="674"/>
                  </a:lnTo>
                  <a:lnTo>
                    <a:pt x="6291" y="674"/>
                  </a:lnTo>
                  <a:cubicBezTo>
                    <a:pt x="6291" y="787"/>
                    <a:pt x="6234" y="955"/>
                    <a:pt x="6234" y="1068"/>
                  </a:cubicBezTo>
                  <a:lnTo>
                    <a:pt x="5897" y="1011"/>
                  </a:lnTo>
                  <a:lnTo>
                    <a:pt x="5897" y="1068"/>
                  </a:lnTo>
                  <a:lnTo>
                    <a:pt x="5897" y="1180"/>
                  </a:lnTo>
                  <a:lnTo>
                    <a:pt x="6234" y="1236"/>
                  </a:lnTo>
                  <a:cubicBezTo>
                    <a:pt x="6234" y="1348"/>
                    <a:pt x="6178" y="1461"/>
                    <a:pt x="6178" y="1573"/>
                  </a:cubicBezTo>
                  <a:lnTo>
                    <a:pt x="5841" y="1461"/>
                  </a:lnTo>
                  <a:cubicBezTo>
                    <a:pt x="5841" y="1517"/>
                    <a:pt x="5785" y="1573"/>
                    <a:pt x="5785" y="1629"/>
                  </a:cubicBezTo>
                  <a:lnTo>
                    <a:pt x="6122" y="1742"/>
                  </a:lnTo>
                  <a:lnTo>
                    <a:pt x="6010" y="2079"/>
                  </a:lnTo>
                  <a:lnTo>
                    <a:pt x="5617" y="1910"/>
                  </a:lnTo>
                  <a:lnTo>
                    <a:pt x="5560" y="2079"/>
                  </a:lnTo>
                  <a:lnTo>
                    <a:pt x="5897" y="2191"/>
                  </a:lnTo>
                  <a:cubicBezTo>
                    <a:pt x="5841" y="2303"/>
                    <a:pt x="5785" y="2415"/>
                    <a:pt x="5729" y="2528"/>
                  </a:cubicBezTo>
                  <a:lnTo>
                    <a:pt x="5448" y="2359"/>
                  </a:lnTo>
                  <a:lnTo>
                    <a:pt x="5336" y="2528"/>
                  </a:lnTo>
                  <a:lnTo>
                    <a:pt x="5617" y="2696"/>
                  </a:lnTo>
                  <a:cubicBezTo>
                    <a:pt x="5560" y="2809"/>
                    <a:pt x="5504" y="2921"/>
                    <a:pt x="5448" y="2977"/>
                  </a:cubicBezTo>
                  <a:lnTo>
                    <a:pt x="5167" y="2809"/>
                  </a:lnTo>
                  <a:lnTo>
                    <a:pt x="5055" y="2977"/>
                  </a:lnTo>
                  <a:lnTo>
                    <a:pt x="5336" y="3146"/>
                  </a:lnTo>
                  <a:lnTo>
                    <a:pt x="5167" y="3426"/>
                  </a:lnTo>
                  <a:lnTo>
                    <a:pt x="4886" y="3202"/>
                  </a:lnTo>
                  <a:lnTo>
                    <a:pt x="4774" y="3314"/>
                  </a:lnTo>
                  <a:lnTo>
                    <a:pt x="4999" y="3539"/>
                  </a:lnTo>
                  <a:cubicBezTo>
                    <a:pt x="4943" y="3595"/>
                    <a:pt x="4830" y="3707"/>
                    <a:pt x="4774" y="3820"/>
                  </a:cubicBezTo>
                  <a:lnTo>
                    <a:pt x="4549" y="3539"/>
                  </a:lnTo>
                  <a:lnTo>
                    <a:pt x="4437" y="3707"/>
                  </a:lnTo>
                  <a:lnTo>
                    <a:pt x="4662" y="3932"/>
                  </a:lnTo>
                  <a:lnTo>
                    <a:pt x="4381" y="4157"/>
                  </a:lnTo>
                  <a:lnTo>
                    <a:pt x="4156" y="3876"/>
                  </a:lnTo>
                  <a:lnTo>
                    <a:pt x="4044" y="4044"/>
                  </a:lnTo>
                  <a:lnTo>
                    <a:pt x="4269" y="4269"/>
                  </a:lnTo>
                  <a:lnTo>
                    <a:pt x="3988" y="4494"/>
                  </a:lnTo>
                  <a:lnTo>
                    <a:pt x="3763" y="4213"/>
                  </a:lnTo>
                  <a:lnTo>
                    <a:pt x="3651" y="4325"/>
                  </a:lnTo>
                  <a:lnTo>
                    <a:pt x="3819" y="4606"/>
                  </a:lnTo>
                  <a:lnTo>
                    <a:pt x="3538" y="4774"/>
                  </a:lnTo>
                  <a:lnTo>
                    <a:pt x="3370" y="4494"/>
                  </a:lnTo>
                  <a:lnTo>
                    <a:pt x="3201" y="4550"/>
                  </a:lnTo>
                  <a:lnTo>
                    <a:pt x="3370" y="4831"/>
                  </a:lnTo>
                  <a:lnTo>
                    <a:pt x="3033" y="4999"/>
                  </a:lnTo>
                  <a:lnTo>
                    <a:pt x="2921" y="4718"/>
                  </a:lnTo>
                  <a:lnTo>
                    <a:pt x="2752" y="4774"/>
                  </a:lnTo>
                  <a:lnTo>
                    <a:pt x="2864" y="5111"/>
                  </a:lnTo>
                  <a:lnTo>
                    <a:pt x="2527" y="5224"/>
                  </a:lnTo>
                  <a:lnTo>
                    <a:pt x="2471" y="4887"/>
                  </a:lnTo>
                  <a:lnTo>
                    <a:pt x="2303" y="4943"/>
                  </a:lnTo>
                  <a:lnTo>
                    <a:pt x="2415" y="5280"/>
                  </a:lnTo>
                  <a:cubicBezTo>
                    <a:pt x="2247" y="5280"/>
                    <a:pt x="2134" y="5336"/>
                    <a:pt x="2022" y="5336"/>
                  </a:cubicBezTo>
                  <a:lnTo>
                    <a:pt x="1966" y="4999"/>
                  </a:lnTo>
                  <a:lnTo>
                    <a:pt x="1797" y="4999"/>
                  </a:lnTo>
                  <a:lnTo>
                    <a:pt x="1854" y="5336"/>
                  </a:lnTo>
                  <a:lnTo>
                    <a:pt x="1517" y="5448"/>
                  </a:lnTo>
                  <a:lnTo>
                    <a:pt x="1517" y="5111"/>
                  </a:lnTo>
                  <a:lnTo>
                    <a:pt x="1348" y="5111"/>
                  </a:lnTo>
                  <a:lnTo>
                    <a:pt x="1348" y="5448"/>
                  </a:lnTo>
                  <a:lnTo>
                    <a:pt x="955" y="5448"/>
                  </a:lnTo>
                  <a:lnTo>
                    <a:pt x="955" y="5111"/>
                  </a:lnTo>
                  <a:lnTo>
                    <a:pt x="786" y="5111"/>
                  </a:lnTo>
                  <a:lnTo>
                    <a:pt x="786" y="5448"/>
                  </a:lnTo>
                  <a:lnTo>
                    <a:pt x="449" y="5448"/>
                  </a:lnTo>
                  <a:lnTo>
                    <a:pt x="506" y="5111"/>
                  </a:lnTo>
                  <a:lnTo>
                    <a:pt x="337" y="5111"/>
                  </a:lnTo>
                  <a:lnTo>
                    <a:pt x="337" y="5448"/>
                  </a:lnTo>
                  <a:lnTo>
                    <a:pt x="0" y="5392"/>
                  </a:lnTo>
                  <a:lnTo>
                    <a:pt x="0" y="6066"/>
                  </a:lnTo>
                  <a:lnTo>
                    <a:pt x="225" y="6066"/>
                  </a:lnTo>
                  <a:lnTo>
                    <a:pt x="225" y="6122"/>
                  </a:lnTo>
                  <a:lnTo>
                    <a:pt x="1573" y="6122"/>
                  </a:lnTo>
                  <a:lnTo>
                    <a:pt x="2022" y="6066"/>
                  </a:lnTo>
                  <a:cubicBezTo>
                    <a:pt x="2191" y="6010"/>
                    <a:pt x="2415" y="5954"/>
                    <a:pt x="2584" y="5898"/>
                  </a:cubicBezTo>
                  <a:cubicBezTo>
                    <a:pt x="2808" y="5842"/>
                    <a:pt x="3089" y="5785"/>
                    <a:pt x="3314" y="5673"/>
                  </a:cubicBezTo>
                  <a:cubicBezTo>
                    <a:pt x="3595" y="5561"/>
                    <a:pt x="3932" y="5392"/>
                    <a:pt x="4212" y="5224"/>
                  </a:cubicBezTo>
                  <a:cubicBezTo>
                    <a:pt x="4606" y="4943"/>
                    <a:pt x="4999" y="4662"/>
                    <a:pt x="5280" y="4325"/>
                  </a:cubicBezTo>
                  <a:cubicBezTo>
                    <a:pt x="5841" y="3763"/>
                    <a:pt x="6291" y="3089"/>
                    <a:pt x="6627" y="2359"/>
                  </a:cubicBezTo>
                  <a:cubicBezTo>
                    <a:pt x="6684" y="2191"/>
                    <a:pt x="6684" y="2079"/>
                    <a:pt x="6740" y="1910"/>
                  </a:cubicBezTo>
                  <a:cubicBezTo>
                    <a:pt x="6852" y="1517"/>
                    <a:pt x="6964" y="1124"/>
                    <a:pt x="6964" y="787"/>
                  </a:cubicBezTo>
                  <a:lnTo>
                    <a:pt x="6964" y="618"/>
                  </a:lnTo>
                  <a:lnTo>
                    <a:pt x="6964" y="57"/>
                  </a:lnTo>
                  <a:lnTo>
                    <a:pt x="696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5" name="Google Shape;5605;p14"/>
            <p:cNvSpPr/>
            <p:nvPr/>
          </p:nvSpPr>
          <p:spPr>
            <a:xfrm>
              <a:off x="1851250" y="1813525"/>
              <a:ext cx="25300" cy="28100"/>
            </a:xfrm>
            <a:custGeom>
              <a:avLst/>
              <a:gdLst/>
              <a:ahLst/>
              <a:cxnLst/>
              <a:rect l="l" t="t" r="r" b="b"/>
              <a:pathLst>
                <a:path w="1012" h="1124" extrusionOk="0">
                  <a:moveTo>
                    <a:pt x="899" y="1"/>
                  </a:moveTo>
                  <a:cubicBezTo>
                    <a:pt x="674" y="1"/>
                    <a:pt x="506" y="1"/>
                    <a:pt x="337" y="57"/>
                  </a:cubicBezTo>
                  <a:lnTo>
                    <a:pt x="0" y="57"/>
                  </a:lnTo>
                  <a:lnTo>
                    <a:pt x="0" y="787"/>
                  </a:lnTo>
                  <a:lnTo>
                    <a:pt x="337" y="787"/>
                  </a:lnTo>
                  <a:lnTo>
                    <a:pt x="337" y="1124"/>
                  </a:lnTo>
                  <a:lnTo>
                    <a:pt x="506" y="1124"/>
                  </a:lnTo>
                  <a:lnTo>
                    <a:pt x="506" y="787"/>
                  </a:lnTo>
                  <a:lnTo>
                    <a:pt x="843" y="787"/>
                  </a:lnTo>
                  <a:lnTo>
                    <a:pt x="843" y="1124"/>
                  </a:lnTo>
                  <a:lnTo>
                    <a:pt x="1011" y="112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6" name="Google Shape;5606;p14"/>
            <p:cNvSpPr/>
            <p:nvPr/>
          </p:nvSpPr>
          <p:spPr>
            <a:xfrm>
              <a:off x="1851250" y="1841600"/>
              <a:ext cx="25" cy="1450"/>
            </a:xfrm>
            <a:custGeom>
              <a:avLst/>
              <a:gdLst/>
              <a:ahLst/>
              <a:cxnLst/>
              <a:rect l="l" t="t" r="r" b="b"/>
              <a:pathLst>
                <a:path w="1" h="58" extrusionOk="0">
                  <a:moveTo>
                    <a:pt x="0" y="5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7" name="Google Shape;5607;p14"/>
            <p:cNvSpPr/>
            <p:nvPr/>
          </p:nvSpPr>
          <p:spPr>
            <a:xfrm>
              <a:off x="1851250" y="1868300"/>
              <a:ext cx="21075" cy="12650"/>
            </a:xfrm>
            <a:custGeom>
              <a:avLst/>
              <a:gdLst/>
              <a:ahLst/>
              <a:cxnLst/>
              <a:rect l="l" t="t" r="r" b="b"/>
              <a:pathLst>
                <a:path w="843" h="506" extrusionOk="0">
                  <a:moveTo>
                    <a:pt x="843" y="0"/>
                  </a:moveTo>
                  <a:cubicBezTo>
                    <a:pt x="562" y="0"/>
                    <a:pt x="281" y="0"/>
                    <a:pt x="0" y="112"/>
                  </a:cubicBezTo>
                  <a:lnTo>
                    <a:pt x="0" y="506"/>
                  </a:lnTo>
                  <a:cubicBezTo>
                    <a:pt x="281" y="393"/>
                    <a:pt x="562" y="393"/>
                    <a:pt x="843" y="393"/>
                  </a:cubicBez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8" name="Google Shape;5608;p14"/>
            <p:cNvSpPr/>
            <p:nvPr/>
          </p:nvSpPr>
          <p:spPr>
            <a:xfrm>
              <a:off x="1851250" y="2014325"/>
              <a:ext cx="105325" cy="51300"/>
            </a:xfrm>
            <a:custGeom>
              <a:avLst/>
              <a:gdLst/>
              <a:ahLst/>
              <a:cxnLst/>
              <a:rect l="l" t="t" r="r" b="b"/>
              <a:pathLst>
                <a:path w="4213" h="2052" extrusionOk="0">
                  <a:moveTo>
                    <a:pt x="3932" y="0"/>
                  </a:moveTo>
                  <a:cubicBezTo>
                    <a:pt x="3242" y="1058"/>
                    <a:pt x="2063" y="1664"/>
                    <a:pt x="826" y="1664"/>
                  </a:cubicBezTo>
                  <a:cubicBezTo>
                    <a:pt x="552" y="1664"/>
                    <a:pt x="275" y="1634"/>
                    <a:pt x="0" y="1573"/>
                  </a:cubicBezTo>
                  <a:lnTo>
                    <a:pt x="0" y="1966"/>
                  </a:lnTo>
                  <a:cubicBezTo>
                    <a:pt x="278" y="2023"/>
                    <a:pt x="558" y="2052"/>
                    <a:pt x="835" y="2052"/>
                  </a:cubicBezTo>
                  <a:cubicBezTo>
                    <a:pt x="2181" y="2052"/>
                    <a:pt x="3467" y="1389"/>
                    <a:pt x="4212" y="225"/>
                  </a:cubicBezTo>
                  <a:lnTo>
                    <a:pt x="393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9" name="Google Shape;5609;p14"/>
            <p:cNvSpPr/>
            <p:nvPr/>
          </p:nvSpPr>
          <p:spPr>
            <a:xfrm>
              <a:off x="1851250" y="1916025"/>
              <a:ext cx="74425" cy="102525"/>
            </a:xfrm>
            <a:custGeom>
              <a:avLst/>
              <a:gdLst/>
              <a:ahLst/>
              <a:cxnLst/>
              <a:rect l="l" t="t" r="r" b="b"/>
              <a:pathLst>
                <a:path w="2977" h="4101" extrusionOk="0">
                  <a:moveTo>
                    <a:pt x="899" y="1"/>
                  </a:moveTo>
                  <a:cubicBezTo>
                    <a:pt x="618" y="1"/>
                    <a:pt x="281" y="113"/>
                    <a:pt x="0" y="225"/>
                  </a:cubicBezTo>
                  <a:lnTo>
                    <a:pt x="0" y="899"/>
                  </a:lnTo>
                  <a:cubicBezTo>
                    <a:pt x="281" y="675"/>
                    <a:pt x="562" y="618"/>
                    <a:pt x="899" y="618"/>
                  </a:cubicBezTo>
                  <a:cubicBezTo>
                    <a:pt x="2808" y="618"/>
                    <a:pt x="2808" y="3483"/>
                    <a:pt x="899" y="3483"/>
                  </a:cubicBezTo>
                  <a:cubicBezTo>
                    <a:pt x="562" y="3483"/>
                    <a:pt x="281" y="3371"/>
                    <a:pt x="0" y="3202"/>
                  </a:cubicBezTo>
                  <a:lnTo>
                    <a:pt x="0" y="3876"/>
                  </a:lnTo>
                  <a:cubicBezTo>
                    <a:pt x="281" y="3988"/>
                    <a:pt x="618" y="4101"/>
                    <a:pt x="899" y="4101"/>
                  </a:cubicBezTo>
                  <a:cubicBezTo>
                    <a:pt x="2022" y="4101"/>
                    <a:pt x="2977" y="3146"/>
                    <a:pt x="2921" y="2023"/>
                  </a:cubicBezTo>
                  <a:cubicBezTo>
                    <a:pt x="2921" y="899"/>
                    <a:pt x="2022" y="1"/>
                    <a:pt x="8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0" name="Google Shape;5610;p14"/>
            <p:cNvSpPr/>
            <p:nvPr/>
          </p:nvSpPr>
          <p:spPr>
            <a:xfrm>
              <a:off x="2181200" y="2125250"/>
              <a:ext cx="344050" cy="333275"/>
            </a:xfrm>
            <a:custGeom>
              <a:avLst/>
              <a:gdLst/>
              <a:ahLst/>
              <a:cxnLst/>
              <a:rect l="l" t="t" r="r" b="b"/>
              <a:pathLst>
                <a:path w="13762" h="13331" extrusionOk="0">
                  <a:moveTo>
                    <a:pt x="9156" y="0"/>
                  </a:moveTo>
                  <a:lnTo>
                    <a:pt x="9043" y="393"/>
                  </a:lnTo>
                  <a:cubicBezTo>
                    <a:pt x="11683" y="1404"/>
                    <a:pt x="13368" y="4100"/>
                    <a:pt x="13199" y="6965"/>
                  </a:cubicBezTo>
                  <a:cubicBezTo>
                    <a:pt x="12919" y="10166"/>
                    <a:pt x="10391" y="12693"/>
                    <a:pt x="7190" y="12918"/>
                  </a:cubicBezTo>
                  <a:cubicBezTo>
                    <a:pt x="7000" y="12935"/>
                    <a:pt x="6812" y="12943"/>
                    <a:pt x="6625" y="12943"/>
                  </a:cubicBezTo>
                  <a:cubicBezTo>
                    <a:pt x="3651" y="12943"/>
                    <a:pt x="1025" y="10879"/>
                    <a:pt x="338" y="7919"/>
                  </a:cubicBezTo>
                  <a:lnTo>
                    <a:pt x="1" y="7976"/>
                  </a:lnTo>
                  <a:cubicBezTo>
                    <a:pt x="619" y="10952"/>
                    <a:pt x="3146" y="13087"/>
                    <a:pt x="6179" y="13311"/>
                  </a:cubicBezTo>
                  <a:cubicBezTo>
                    <a:pt x="6353" y="13324"/>
                    <a:pt x="6525" y="13331"/>
                    <a:pt x="6697" y="13331"/>
                  </a:cubicBezTo>
                  <a:cubicBezTo>
                    <a:pt x="10241" y="13331"/>
                    <a:pt x="13271" y="10607"/>
                    <a:pt x="13593" y="6965"/>
                  </a:cubicBezTo>
                  <a:cubicBezTo>
                    <a:pt x="13761" y="3932"/>
                    <a:pt x="12020" y="1123"/>
                    <a:pt x="915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1" name="Google Shape;5611;p14"/>
            <p:cNvSpPr/>
            <p:nvPr/>
          </p:nvSpPr>
          <p:spPr>
            <a:xfrm>
              <a:off x="2266850" y="2208775"/>
              <a:ext cx="170350" cy="154850"/>
            </a:xfrm>
            <a:custGeom>
              <a:avLst/>
              <a:gdLst/>
              <a:ahLst/>
              <a:cxnLst/>
              <a:rect l="l" t="t" r="r" b="b"/>
              <a:pathLst>
                <a:path w="6814" h="6194" extrusionOk="0">
                  <a:moveTo>
                    <a:pt x="3324" y="219"/>
                  </a:moveTo>
                  <a:cubicBezTo>
                    <a:pt x="4380" y="219"/>
                    <a:pt x="5437" y="773"/>
                    <a:pt x="5954" y="1995"/>
                  </a:cubicBezTo>
                  <a:cubicBezTo>
                    <a:pt x="6814" y="4123"/>
                    <a:pt x="5109" y="6012"/>
                    <a:pt x="3251" y="6012"/>
                  </a:cubicBezTo>
                  <a:cubicBezTo>
                    <a:pt x="2559" y="6012"/>
                    <a:pt x="1846" y="5750"/>
                    <a:pt x="1236" y="5140"/>
                  </a:cubicBezTo>
                  <a:cubicBezTo>
                    <a:pt x="731" y="4635"/>
                    <a:pt x="394" y="3904"/>
                    <a:pt x="394" y="3118"/>
                  </a:cubicBezTo>
                  <a:cubicBezTo>
                    <a:pt x="394" y="1289"/>
                    <a:pt x="1857" y="219"/>
                    <a:pt x="3324" y="219"/>
                  </a:cubicBezTo>
                  <a:close/>
                  <a:moveTo>
                    <a:pt x="3279" y="1"/>
                  </a:moveTo>
                  <a:cubicBezTo>
                    <a:pt x="1700" y="1"/>
                    <a:pt x="113" y="1040"/>
                    <a:pt x="1" y="3118"/>
                  </a:cubicBezTo>
                  <a:cubicBezTo>
                    <a:pt x="113" y="5168"/>
                    <a:pt x="1700" y="6193"/>
                    <a:pt x="3279" y="6193"/>
                  </a:cubicBezTo>
                  <a:cubicBezTo>
                    <a:pt x="4859" y="6193"/>
                    <a:pt x="6432" y="5168"/>
                    <a:pt x="6516" y="3118"/>
                  </a:cubicBezTo>
                  <a:cubicBezTo>
                    <a:pt x="6432" y="1040"/>
                    <a:pt x="4859" y="1"/>
                    <a:pt x="32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2" name="Google Shape;5612;p14"/>
            <p:cNvSpPr/>
            <p:nvPr/>
          </p:nvSpPr>
          <p:spPr>
            <a:xfrm>
              <a:off x="2321625" y="2266650"/>
              <a:ext cx="46350" cy="39750"/>
            </a:xfrm>
            <a:custGeom>
              <a:avLst/>
              <a:gdLst/>
              <a:ahLst/>
              <a:cxnLst/>
              <a:rect l="l" t="t" r="r" b="b"/>
              <a:pathLst>
                <a:path w="1854" h="1590" extrusionOk="0">
                  <a:moveTo>
                    <a:pt x="1072" y="0"/>
                  </a:moveTo>
                  <a:cubicBezTo>
                    <a:pt x="875" y="0"/>
                    <a:pt x="672" y="75"/>
                    <a:pt x="506" y="241"/>
                  </a:cubicBezTo>
                  <a:cubicBezTo>
                    <a:pt x="0" y="747"/>
                    <a:pt x="393" y="1589"/>
                    <a:pt x="1067" y="1589"/>
                  </a:cubicBezTo>
                  <a:cubicBezTo>
                    <a:pt x="1517" y="1589"/>
                    <a:pt x="1854" y="1196"/>
                    <a:pt x="1854" y="803"/>
                  </a:cubicBezTo>
                  <a:cubicBezTo>
                    <a:pt x="1854" y="313"/>
                    <a:pt x="1474" y="0"/>
                    <a:pt x="10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3" name="Google Shape;5613;p14"/>
            <p:cNvSpPr/>
            <p:nvPr/>
          </p:nvSpPr>
          <p:spPr>
            <a:xfrm>
              <a:off x="1851250" y="2564725"/>
              <a:ext cx="103925" cy="118925"/>
            </a:xfrm>
            <a:custGeom>
              <a:avLst/>
              <a:gdLst/>
              <a:ahLst/>
              <a:cxnLst/>
              <a:rect l="l" t="t" r="r" b="b"/>
              <a:pathLst>
                <a:path w="4157" h="4757" extrusionOk="0">
                  <a:moveTo>
                    <a:pt x="3426" y="1"/>
                  </a:moveTo>
                  <a:lnTo>
                    <a:pt x="3089" y="225"/>
                  </a:lnTo>
                  <a:cubicBezTo>
                    <a:pt x="3763" y="1180"/>
                    <a:pt x="3707" y="2472"/>
                    <a:pt x="2977" y="3371"/>
                  </a:cubicBezTo>
                  <a:cubicBezTo>
                    <a:pt x="2450" y="4019"/>
                    <a:pt x="1689" y="4375"/>
                    <a:pt x="905" y="4375"/>
                  </a:cubicBezTo>
                  <a:cubicBezTo>
                    <a:pt x="602" y="4375"/>
                    <a:pt x="297" y="4322"/>
                    <a:pt x="0" y="4213"/>
                  </a:cubicBezTo>
                  <a:lnTo>
                    <a:pt x="0" y="4606"/>
                  </a:lnTo>
                  <a:cubicBezTo>
                    <a:pt x="318" y="4707"/>
                    <a:pt x="639" y="4756"/>
                    <a:pt x="954" y="4756"/>
                  </a:cubicBezTo>
                  <a:cubicBezTo>
                    <a:pt x="1863" y="4756"/>
                    <a:pt x="2715" y="4346"/>
                    <a:pt x="3258" y="3595"/>
                  </a:cubicBezTo>
                  <a:cubicBezTo>
                    <a:pt x="4100" y="2584"/>
                    <a:pt x="4156" y="1124"/>
                    <a:pt x="342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4" name="Google Shape;5614;p14"/>
            <p:cNvSpPr/>
            <p:nvPr/>
          </p:nvSpPr>
          <p:spPr>
            <a:xfrm>
              <a:off x="1859675" y="2133675"/>
              <a:ext cx="190975" cy="304700"/>
            </a:xfrm>
            <a:custGeom>
              <a:avLst/>
              <a:gdLst/>
              <a:ahLst/>
              <a:cxnLst/>
              <a:rect l="l" t="t" r="r" b="b"/>
              <a:pathLst>
                <a:path w="7639" h="12188" extrusionOk="0">
                  <a:moveTo>
                    <a:pt x="0" y="0"/>
                  </a:moveTo>
                  <a:lnTo>
                    <a:pt x="0" y="1123"/>
                  </a:lnTo>
                  <a:lnTo>
                    <a:pt x="506" y="1123"/>
                  </a:lnTo>
                  <a:lnTo>
                    <a:pt x="506" y="5504"/>
                  </a:lnTo>
                  <a:lnTo>
                    <a:pt x="0" y="5504"/>
                  </a:lnTo>
                  <a:lnTo>
                    <a:pt x="0" y="6628"/>
                  </a:lnTo>
                  <a:lnTo>
                    <a:pt x="506" y="6628"/>
                  </a:lnTo>
                  <a:lnTo>
                    <a:pt x="506" y="11121"/>
                  </a:lnTo>
                  <a:lnTo>
                    <a:pt x="0" y="11121"/>
                  </a:lnTo>
                  <a:lnTo>
                    <a:pt x="0" y="12188"/>
                  </a:lnTo>
                  <a:lnTo>
                    <a:pt x="1123" y="12188"/>
                  </a:lnTo>
                  <a:lnTo>
                    <a:pt x="1123" y="11121"/>
                  </a:lnTo>
                  <a:lnTo>
                    <a:pt x="618" y="11121"/>
                  </a:lnTo>
                  <a:lnTo>
                    <a:pt x="618" y="6628"/>
                  </a:lnTo>
                  <a:lnTo>
                    <a:pt x="1123" y="6628"/>
                  </a:lnTo>
                  <a:lnTo>
                    <a:pt x="1123" y="6122"/>
                  </a:lnTo>
                  <a:lnTo>
                    <a:pt x="6571" y="6122"/>
                  </a:lnTo>
                  <a:lnTo>
                    <a:pt x="6571" y="6628"/>
                  </a:lnTo>
                  <a:lnTo>
                    <a:pt x="7638" y="6628"/>
                  </a:lnTo>
                  <a:lnTo>
                    <a:pt x="7638" y="5504"/>
                  </a:lnTo>
                  <a:lnTo>
                    <a:pt x="6571" y="5504"/>
                  </a:lnTo>
                  <a:lnTo>
                    <a:pt x="6571" y="6010"/>
                  </a:lnTo>
                  <a:lnTo>
                    <a:pt x="1123" y="6010"/>
                  </a:lnTo>
                  <a:lnTo>
                    <a:pt x="1123" y="5504"/>
                  </a:lnTo>
                  <a:lnTo>
                    <a:pt x="618" y="5504"/>
                  </a:lnTo>
                  <a:lnTo>
                    <a:pt x="618" y="1123"/>
                  </a:lnTo>
                  <a:lnTo>
                    <a:pt x="1123" y="1123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5" name="Google Shape;5615;p14"/>
            <p:cNvSpPr/>
            <p:nvPr/>
          </p:nvSpPr>
          <p:spPr>
            <a:xfrm>
              <a:off x="2553300" y="2136475"/>
              <a:ext cx="43550" cy="29500"/>
            </a:xfrm>
            <a:custGeom>
              <a:avLst/>
              <a:gdLst/>
              <a:ahLst/>
              <a:cxnLst/>
              <a:rect l="l" t="t" r="r" b="b"/>
              <a:pathLst>
                <a:path w="1742" h="1180" extrusionOk="0">
                  <a:moveTo>
                    <a:pt x="1685" y="0"/>
                  </a:moveTo>
                  <a:lnTo>
                    <a:pt x="0" y="1011"/>
                  </a:lnTo>
                  <a:lnTo>
                    <a:pt x="56" y="1180"/>
                  </a:lnTo>
                  <a:lnTo>
                    <a:pt x="1741" y="169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6" name="Google Shape;5616;p14"/>
            <p:cNvSpPr/>
            <p:nvPr/>
          </p:nvSpPr>
          <p:spPr>
            <a:xfrm>
              <a:off x="2564525" y="2161750"/>
              <a:ext cx="44950" cy="23900"/>
            </a:xfrm>
            <a:custGeom>
              <a:avLst/>
              <a:gdLst/>
              <a:ahLst/>
              <a:cxnLst/>
              <a:rect l="l" t="t" r="r" b="b"/>
              <a:pathLst>
                <a:path w="1798" h="956" extrusionOk="0">
                  <a:moveTo>
                    <a:pt x="1742" y="0"/>
                  </a:moveTo>
                  <a:lnTo>
                    <a:pt x="1" y="843"/>
                  </a:lnTo>
                  <a:cubicBezTo>
                    <a:pt x="1" y="899"/>
                    <a:pt x="1" y="955"/>
                    <a:pt x="57" y="955"/>
                  </a:cubicBezTo>
                  <a:lnTo>
                    <a:pt x="1798" y="169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7" name="Google Shape;5617;p14"/>
            <p:cNvSpPr/>
            <p:nvPr/>
          </p:nvSpPr>
          <p:spPr>
            <a:xfrm>
              <a:off x="2572950" y="2188425"/>
              <a:ext cx="47775" cy="19675"/>
            </a:xfrm>
            <a:custGeom>
              <a:avLst/>
              <a:gdLst/>
              <a:ahLst/>
              <a:cxnLst/>
              <a:rect l="l" t="t" r="r" b="b"/>
              <a:pathLst>
                <a:path w="1911" h="787" extrusionOk="0">
                  <a:moveTo>
                    <a:pt x="1854" y="1"/>
                  </a:moveTo>
                  <a:lnTo>
                    <a:pt x="1" y="675"/>
                  </a:lnTo>
                  <a:cubicBezTo>
                    <a:pt x="1" y="731"/>
                    <a:pt x="57" y="731"/>
                    <a:pt x="57" y="787"/>
                  </a:cubicBezTo>
                  <a:lnTo>
                    <a:pt x="1910" y="169"/>
                  </a:lnTo>
                  <a:lnTo>
                    <a:pt x="185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8" name="Google Shape;5618;p14"/>
            <p:cNvSpPr/>
            <p:nvPr/>
          </p:nvSpPr>
          <p:spPr>
            <a:xfrm>
              <a:off x="2539250" y="2112600"/>
              <a:ext cx="42150" cy="33725"/>
            </a:xfrm>
            <a:custGeom>
              <a:avLst/>
              <a:gdLst/>
              <a:ahLst/>
              <a:cxnLst/>
              <a:rect l="l" t="t" r="r" b="b"/>
              <a:pathLst>
                <a:path w="1686" h="1349" extrusionOk="0">
                  <a:moveTo>
                    <a:pt x="1573" y="1"/>
                  </a:moveTo>
                  <a:lnTo>
                    <a:pt x="1" y="1180"/>
                  </a:lnTo>
                  <a:lnTo>
                    <a:pt x="113" y="1349"/>
                  </a:lnTo>
                  <a:lnTo>
                    <a:pt x="1686" y="169"/>
                  </a:lnTo>
                  <a:lnTo>
                    <a:pt x="157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9" name="Google Shape;5619;p14"/>
            <p:cNvSpPr/>
            <p:nvPr/>
          </p:nvSpPr>
          <p:spPr>
            <a:xfrm>
              <a:off x="2587000" y="2269875"/>
              <a:ext cx="49175" cy="7025"/>
            </a:xfrm>
            <a:custGeom>
              <a:avLst/>
              <a:gdLst/>
              <a:ahLst/>
              <a:cxnLst/>
              <a:rect l="l" t="t" r="r" b="b"/>
              <a:pathLst>
                <a:path w="1967" h="281" extrusionOk="0">
                  <a:moveTo>
                    <a:pt x="1966" y="0"/>
                  </a:moveTo>
                  <a:lnTo>
                    <a:pt x="0" y="112"/>
                  </a:lnTo>
                  <a:cubicBezTo>
                    <a:pt x="0" y="169"/>
                    <a:pt x="0" y="281"/>
                    <a:pt x="0" y="281"/>
                  </a:cubicBezTo>
                  <a:lnTo>
                    <a:pt x="1966" y="169"/>
                  </a:lnTo>
                  <a:cubicBezTo>
                    <a:pt x="1966" y="112"/>
                    <a:pt x="1966" y="56"/>
                    <a:pt x="19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0" name="Google Shape;5620;p14"/>
            <p:cNvSpPr/>
            <p:nvPr/>
          </p:nvSpPr>
          <p:spPr>
            <a:xfrm>
              <a:off x="2585600" y="2243200"/>
              <a:ext cx="47750" cy="11250"/>
            </a:xfrm>
            <a:custGeom>
              <a:avLst/>
              <a:gdLst/>
              <a:ahLst/>
              <a:cxnLst/>
              <a:rect l="l" t="t" r="r" b="b"/>
              <a:pathLst>
                <a:path w="1910" h="450" extrusionOk="0">
                  <a:moveTo>
                    <a:pt x="1910" y="0"/>
                  </a:moveTo>
                  <a:lnTo>
                    <a:pt x="0" y="281"/>
                  </a:lnTo>
                  <a:cubicBezTo>
                    <a:pt x="0" y="337"/>
                    <a:pt x="0" y="393"/>
                    <a:pt x="0" y="449"/>
                  </a:cubicBezTo>
                  <a:lnTo>
                    <a:pt x="1910" y="168"/>
                  </a:lnTo>
                  <a:cubicBezTo>
                    <a:pt x="1910" y="112"/>
                    <a:pt x="1910" y="56"/>
                    <a:pt x="191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1" name="Google Shape;5621;p14"/>
            <p:cNvSpPr/>
            <p:nvPr/>
          </p:nvSpPr>
          <p:spPr>
            <a:xfrm>
              <a:off x="2579975" y="2215100"/>
              <a:ext cx="49175" cy="15475"/>
            </a:xfrm>
            <a:custGeom>
              <a:avLst/>
              <a:gdLst/>
              <a:ahLst/>
              <a:cxnLst/>
              <a:rect l="l" t="t" r="r" b="b"/>
              <a:pathLst>
                <a:path w="1967" h="619" extrusionOk="0">
                  <a:moveTo>
                    <a:pt x="1910" y="1"/>
                  </a:moveTo>
                  <a:lnTo>
                    <a:pt x="0" y="450"/>
                  </a:lnTo>
                  <a:lnTo>
                    <a:pt x="57" y="619"/>
                  </a:lnTo>
                  <a:lnTo>
                    <a:pt x="1966" y="113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2" name="Google Shape;5622;p14"/>
            <p:cNvSpPr/>
            <p:nvPr/>
          </p:nvSpPr>
          <p:spPr>
            <a:xfrm>
              <a:off x="2358125" y="1998875"/>
              <a:ext cx="7050" cy="49175"/>
            </a:xfrm>
            <a:custGeom>
              <a:avLst/>
              <a:gdLst/>
              <a:ahLst/>
              <a:cxnLst/>
              <a:rect l="l" t="t" r="r" b="b"/>
              <a:pathLst>
                <a:path w="282" h="1967" extrusionOk="0">
                  <a:moveTo>
                    <a:pt x="113" y="0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3" name="Google Shape;5623;p14"/>
            <p:cNvSpPr/>
            <p:nvPr/>
          </p:nvSpPr>
          <p:spPr>
            <a:xfrm>
              <a:off x="2426925" y="2014325"/>
              <a:ext cx="21075" cy="47750"/>
            </a:xfrm>
            <a:custGeom>
              <a:avLst/>
              <a:gdLst/>
              <a:ahLst/>
              <a:cxnLst/>
              <a:rect l="l" t="t" r="r" b="b"/>
              <a:pathLst>
                <a:path w="843" h="1910" extrusionOk="0">
                  <a:moveTo>
                    <a:pt x="674" y="0"/>
                  </a:moveTo>
                  <a:lnTo>
                    <a:pt x="1" y="1854"/>
                  </a:lnTo>
                  <a:lnTo>
                    <a:pt x="169" y="1910"/>
                  </a:lnTo>
                  <a:lnTo>
                    <a:pt x="843" y="5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4" name="Google Shape;5624;p14"/>
            <p:cNvSpPr/>
            <p:nvPr/>
          </p:nvSpPr>
          <p:spPr>
            <a:xfrm>
              <a:off x="2405875" y="2007300"/>
              <a:ext cx="15450" cy="47750"/>
            </a:xfrm>
            <a:custGeom>
              <a:avLst/>
              <a:gdLst/>
              <a:ahLst/>
              <a:cxnLst/>
              <a:rect l="l" t="t" r="r" b="b"/>
              <a:pathLst>
                <a:path w="618" h="1910" extrusionOk="0">
                  <a:moveTo>
                    <a:pt x="449" y="0"/>
                  </a:moveTo>
                  <a:lnTo>
                    <a:pt x="0" y="1854"/>
                  </a:lnTo>
                  <a:lnTo>
                    <a:pt x="112" y="1910"/>
                  </a:lnTo>
                  <a:lnTo>
                    <a:pt x="618" y="5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5" name="Google Shape;5625;p14"/>
            <p:cNvSpPr/>
            <p:nvPr/>
          </p:nvSpPr>
          <p:spPr>
            <a:xfrm>
              <a:off x="2382000" y="2001675"/>
              <a:ext cx="11250" cy="49175"/>
            </a:xfrm>
            <a:custGeom>
              <a:avLst/>
              <a:gdLst/>
              <a:ahLst/>
              <a:cxnLst/>
              <a:rect l="l" t="t" r="r" b="b"/>
              <a:pathLst>
                <a:path w="450" h="1967" extrusionOk="0">
                  <a:moveTo>
                    <a:pt x="281" y="1"/>
                  </a:moveTo>
                  <a:lnTo>
                    <a:pt x="0" y="1966"/>
                  </a:lnTo>
                  <a:lnTo>
                    <a:pt x="169" y="1966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6" name="Google Shape;5626;p14"/>
            <p:cNvSpPr/>
            <p:nvPr/>
          </p:nvSpPr>
          <p:spPr>
            <a:xfrm>
              <a:off x="2488700" y="2053625"/>
              <a:ext cx="33725" cy="42150"/>
            </a:xfrm>
            <a:custGeom>
              <a:avLst/>
              <a:gdLst/>
              <a:ahLst/>
              <a:cxnLst/>
              <a:rect l="l" t="t" r="r" b="b"/>
              <a:pathLst>
                <a:path w="1349" h="1686" extrusionOk="0">
                  <a:moveTo>
                    <a:pt x="1180" y="1"/>
                  </a:moveTo>
                  <a:lnTo>
                    <a:pt x="1" y="1573"/>
                  </a:lnTo>
                  <a:lnTo>
                    <a:pt x="169" y="1686"/>
                  </a:ln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7" name="Google Shape;5627;p14"/>
            <p:cNvSpPr/>
            <p:nvPr/>
          </p:nvSpPr>
          <p:spPr>
            <a:xfrm>
              <a:off x="2506950" y="2071875"/>
              <a:ext cx="36550" cy="39350"/>
            </a:xfrm>
            <a:custGeom>
              <a:avLst/>
              <a:gdLst/>
              <a:ahLst/>
              <a:cxnLst/>
              <a:rect l="l" t="t" r="r" b="b"/>
              <a:pathLst>
                <a:path w="1462" h="1574" extrusionOk="0">
                  <a:moveTo>
                    <a:pt x="1349" y="1"/>
                  </a:moveTo>
                  <a:lnTo>
                    <a:pt x="1" y="1461"/>
                  </a:lnTo>
                  <a:lnTo>
                    <a:pt x="169" y="1574"/>
                  </a:lnTo>
                  <a:lnTo>
                    <a:pt x="1461" y="113"/>
                  </a:lnTo>
                  <a:lnTo>
                    <a:pt x="134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8" name="Google Shape;5628;p14"/>
            <p:cNvSpPr/>
            <p:nvPr/>
          </p:nvSpPr>
          <p:spPr>
            <a:xfrm>
              <a:off x="2469050" y="2039600"/>
              <a:ext cx="29500" cy="43550"/>
            </a:xfrm>
            <a:custGeom>
              <a:avLst/>
              <a:gdLst/>
              <a:ahLst/>
              <a:cxnLst/>
              <a:rect l="l" t="t" r="r" b="b"/>
              <a:pathLst>
                <a:path w="1180" h="1742" extrusionOk="0">
                  <a:moveTo>
                    <a:pt x="1011" y="0"/>
                  </a:moveTo>
                  <a:lnTo>
                    <a:pt x="0" y="1629"/>
                  </a:lnTo>
                  <a:lnTo>
                    <a:pt x="169" y="1741"/>
                  </a:lnTo>
                  <a:lnTo>
                    <a:pt x="1180" y="56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9" name="Google Shape;5629;p14"/>
            <p:cNvSpPr/>
            <p:nvPr/>
          </p:nvSpPr>
          <p:spPr>
            <a:xfrm>
              <a:off x="2449400" y="2025550"/>
              <a:ext cx="25300" cy="46350"/>
            </a:xfrm>
            <a:custGeom>
              <a:avLst/>
              <a:gdLst/>
              <a:ahLst/>
              <a:cxnLst/>
              <a:rect l="l" t="t" r="r" b="b"/>
              <a:pathLst>
                <a:path w="1012" h="1854" extrusionOk="0">
                  <a:moveTo>
                    <a:pt x="843" y="0"/>
                  </a:moveTo>
                  <a:lnTo>
                    <a:pt x="0" y="1742"/>
                  </a:lnTo>
                  <a:lnTo>
                    <a:pt x="169" y="1854"/>
                  </a:lnTo>
                  <a:lnTo>
                    <a:pt x="1011" y="57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0" name="Google Shape;5630;p14"/>
            <p:cNvSpPr/>
            <p:nvPr/>
          </p:nvSpPr>
          <p:spPr>
            <a:xfrm>
              <a:off x="2525225" y="2091550"/>
              <a:ext cx="39325" cy="36525"/>
            </a:xfrm>
            <a:custGeom>
              <a:avLst/>
              <a:gdLst/>
              <a:ahLst/>
              <a:cxnLst/>
              <a:rect l="l" t="t" r="r" b="b"/>
              <a:pathLst>
                <a:path w="1573" h="1461" extrusionOk="0">
                  <a:moveTo>
                    <a:pt x="1460" y="0"/>
                  </a:moveTo>
                  <a:lnTo>
                    <a:pt x="0" y="1348"/>
                  </a:lnTo>
                  <a:lnTo>
                    <a:pt x="112" y="1461"/>
                  </a:lnTo>
                  <a:lnTo>
                    <a:pt x="1573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1" name="Google Shape;5631;p14"/>
            <p:cNvSpPr/>
            <p:nvPr/>
          </p:nvSpPr>
          <p:spPr>
            <a:xfrm>
              <a:off x="2521000" y="2102775"/>
              <a:ext cx="51975" cy="43550"/>
            </a:xfrm>
            <a:custGeom>
              <a:avLst/>
              <a:gdLst/>
              <a:ahLst/>
              <a:cxnLst/>
              <a:rect l="l" t="t" r="r" b="b"/>
              <a:pathLst>
                <a:path w="2079" h="1742" extrusionOk="0">
                  <a:moveTo>
                    <a:pt x="1966" y="1"/>
                  </a:moveTo>
                  <a:lnTo>
                    <a:pt x="1" y="1573"/>
                  </a:lnTo>
                  <a:lnTo>
                    <a:pt x="113" y="1742"/>
                  </a:lnTo>
                  <a:lnTo>
                    <a:pt x="2079" y="113"/>
                  </a:lnTo>
                  <a:lnTo>
                    <a:pt x="196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2" name="Google Shape;5632;p14"/>
            <p:cNvSpPr/>
            <p:nvPr/>
          </p:nvSpPr>
          <p:spPr>
            <a:xfrm>
              <a:off x="2556100" y="2175800"/>
              <a:ext cx="60400" cy="28100"/>
            </a:xfrm>
            <a:custGeom>
              <a:avLst/>
              <a:gdLst/>
              <a:ahLst/>
              <a:cxnLst/>
              <a:rect l="l" t="t" r="r" b="b"/>
              <a:pathLst>
                <a:path w="2416" h="1124" extrusionOk="0">
                  <a:moveTo>
                    <a:pt x="2360" y="0"/>
                  </a:moveTo>
                  <a:lnTo>
                    <a:pt x="1" y="955"/>
                  </a:lnTo>
                  <a:cubicBezTo>
                    <a:pt x="1" y="1011"/>
                    <a:pt x="1" y="1067"/>
                    <a:pt x="57" y="1123"/>
                  </a:cubicBezTo>
                  <a:lnTo>
                    <a:pt x="2416" y="112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3" name="Google Shape;5633;p14"/>
            <p:cNvSpPr/>
            <p:nvPr/>
          </p:nvSpPr>
          <p:spPr>
            <a:xfrm>
              <a:off x="2546275" y="2149100"/>
              <a:ext cx="57600" cy="33725"/>
            </a:xfrm>
            <a:custGeom>
              <a:avLst/>
              <a:gdLst/>
              <a:ahLst/>
              <a:cxnLst/>
              <a:rect l="l" t="t" r="r" b="b"/>
              <a:pathLst>
                <a:path w="2304" h="1349" extrusionOk="0">
                  <a:moveTo>
                    <a:pt x="2247" y="1"/>
                  </a:moveTo>
                  <a:lnTo>
                    <a:pt x="0" y="1237"/>
                  </a:lnTo>
                  <a:cubicBezTo>
                    <a:pt x="0" y="1237"/>
                    <a:pt x="0" y="1293"/>
                    <a:pt x="57" y="1349"/>
                  </a:cubicBezTo>
                  <a:lnTo>
                    <a:pt x="2303" y="169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4" name="Google Shape;5634;p14"/>
            <p:cNvSpPr/>
            <p:nvPr/>
          </p:nvSpPr>
          <p:spPr>
            <a:xfrm>
              <a:off x="2533650" y="2125250"/>
              <a:ext cx="54775" cy="39325"/>
            </a:xfrm>
            <a:custGeom>
              <a:avLst/>
              <a:gdLst/>
              <a:ahLst/>
              <a:cxnLst/>
              <a:rect l="l" t="t" r="r" b="b"/>
              <a:pathLst>
                <a:path w="2191" h="1573" extrusionOk="0">
                  <a:moveTo>
                    <a:pt x="2134" y="0"/>
                  </a:moveTo>
                  <a:lnTo>
                    <a:pt x="0" y="1404"/>
                  </a:lnTo>
                  <a:lnTo>
                    <a:pt x="112" y="1573"/>
                  </a:lnTo>
                  <a:lnTo>
                    <a:pt x="2190" y="16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5" name="Google Shape;5635;p14"/>
            <p:cNvSpPr/>
            <p:nvPr/>
          </p:nvSpPr>
          <p:spPr>
            <a:xfrm>
              <a:off x="2563125" y="2202475"/>
              <a:ext cx="61800" cy="21075"/>
            </a:xfrm>
            <a:custGeom>
              <a:avLst/>
              <a:gdLst/>
              <a:ahLst/>
              <a:cxnLst/>
              <a:rect l="l" t="t" r="r" b="b"/>
              <a:pathLst>
                <a:path w="2472" h="843" extrusionOk="0">
                  <a:moveTo>
                    <a:pt x="2416" y="0"/>
                  </a:moveTo>
                  <a:lnTo>
                    <a:pt x="0" y="674"/>
                  </a:lnTo>
                  <a:lnTo>
                    <a:pt x="57" y="843"/>
                  </a:lnTo>
                  <a:lnTo>
                    <a:pt x="2472" y="169"/>
                  </a:lnTo>
                  <a:cubicBezTo>
                    <a:pt x="2472" y="113"/>
                    <a:pt x="2416" y="56"/>
                    <a:pt x="241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6" name="Google Shape;5636;p14"/>
            <p:cNvSpPr/>
            <p:nvPr/>
          </p:nvSpPr>
          <p:spPr>
            <a:xfrm>
              <a:off x="2568750" y="2229150"/>
              <a:ext cx="63200" cy="16875"/>
            </a:xfrm>
            <a:custGeom>
              <a:avLst/>
              <a:gdLst/>
              <a:ahLst/>
              <a:cxnLst/>
              <a:rect l="l" t="t" r="r" b="b"/>
              <a:pathLst>
                <a:path w="2528" h="675" extrusionOk="0">
                  <a:moveTo>
                    <a:pt x="2528" y="0"/>
                  </a:moveTo>
                  <a:lnTo>
                    <a:pt x="56" y="506"/>
                  </a:lnTo>
                  <a:lnTo>
                    <a:pt x="0" y="674"/>
                  </a:lnTo>
                  <a:lnTo>
                    <a:pt x="2528" y="169"/>
                  </a:lnTo>
                  <a:cubicBezTo>
                    <a:pt x="2528" y="113"/>
                    <a:pt x="2528" y="57"/>
                    <a:pt x="252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7" name="Google Shape;5637;p14"/>
            <p:cNvSpPr/>
            <p:nvPr/>
          </p:nvSpPr>
          <p:spPr>
            <a:xfrm>
              <a:off x="2571550" y="2257225"/>
              <a:ext cx="63200" cy="9850"/>
            </a:xfrm>
            <a:custGeom>
              <a:avLst/>
              <a:gdLst/>
              <a:ahLst/>
              <a:cxnLst/>
              <a:rect l="l" t="t" r="r" b="b"/>
              <a:pathLst>
                <a:path w="2528" h="394" extrusionOk="0">
                  <a:moveTo>
                    <a:pt x="2528" y="1"/>
                  </a:moveTo>
                  <a:lnTo>
                    <a:pt x="0" y="225"/>
                  </a:lnTo>
                  <a:cubicBezTo>
                    <a:pt x="0" y="281"/>
                    <a:pt x="0" y="338"/>
                    <a:pt x="0" y="394"/>
                  </a:cubicBezTo>
                  <a:lnTo>
                    <a:pt x="2528" y="169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8" name="Google Shape;5638;p14"/>
            <p:cNvSpPr/>
            <p:nvPr/>
          </p:nvSpPr>
          <p:spPr>
            <a:xfrm>
              <a:off x="2412875" y="2010100"/>
              <a:ext cx="22500" cy="61800"/>
            </a:xfrm>
            <a:custGeom>
              <a:avLst/>
              <a:gdLst/>
              <a:ahLst/>
              <a:cxnLst/>
              <a:rect l="l" t="t" r="r" b="b"/>
              <a:pathLst>
                <a:path w="900" h="2472" extrusionOk="0">
                  <a:moveTo>
                    <a:pt x="731" y="1"/>
                  </a:moveTo>
                  <a:lnTo>
                    <a:pt x="1" y="2472"/>
                  </a:lnTo>
                  <a:lnTo>
                    <a:pt x="113" y="2472"/>
                  </a:lnTo>
                  <a:lnTo>
                    <a:pt x="900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9" name="Google Shape;5639;p14"/>
            <p:cNvSpPr/>
            <p:nvPr/>
          </p:nvSpPr>
          <p:spPr>
            <a:xfrm>
              <a:off x="2391825" y="2004500"/>
              <a:ext cx="16875" cy="61800"/>
            </a:xfrm>
            <a:custGeom>
              <a:avLst/>
              <a:gdLst/>
              <a:ahLst/>
              <a:cxnLst/>
              <a:rect l="l" t="t" r="r" b="b"/>
              <a:pathLst>
                <a:path w="675" h="2472" extrusionOk="0">
                  <a:moveTo>
                    <a:pt x="506" y="0"/>
                  </a:moveTo>
                  <a:lnTo>
                    <a:pt x="0" y="2471"/>
                  </a:lnTo>
                  <a:lnTo>
                    <a:pt x="169" y="2471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0" name="Google Shape;5640;p14"/>
            <p:cNvSpPr/>
            <p:nvPr/>
          </p:nvSpPr>
          <p:spPr>
            <a:xfrm>
              <a:off x="2369350" y="2000275"/>
              <a:ext cx="9850" cy="63200"/>
            </a:xfrm>
            <a:custGeom>
              <a:avLst/>
              <a:gdLst/>
              <a:ahLst/>
              <a:cxnLst/>
              <a:rect l="l" t="t" r="r" b="b"/>
              <a:pathLst>
                <a:path w="394" h="2528" extrusionOk="0">
                  <a:moveTo>
                    <a:pt x="225" y="1"/>
                  </a:moveTo>
                  <a:lnTo>
                    <a:pt x="1" y="2528"/>
                  </a:lnTo>
                  <a:lnTo>
                    <a:pt x="169" y="2528"/>
                  </a:lnTo>
                  <a:lnTo>
                    <a:pt x="39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1" name="Google Shape;5641;p14"/>
            <p:cNvSpPr/>
            <p:nvPr/>
          </p:nvSpPr>
          <p:spPr>
            <a:xfrm>
              <a:off x="2505550" y="2081725"/>
              <a:ext cx="47775" cy="47750"/>
            </a:xfrm>
            <a:custGeom>
              <a:avLst/>
              <a:gdLst/>
              <a:ahLst/>
              <a:cxnLst/>
              <a:rect l="l" t="t" r="r" b="b"/>
              <a:pathLst>
                <a:path w="1911" h="1910" extrusionOk="0">
                  <a:moveTo>
                    <a:pt x="1798" y="0"/>
                  </a:moveTo>
                  <a:lnTo>
                    <a:pt x="1" y="1797"/>
                  </a:lnTo>
                  <a:cubicBezTo>
                    <a:pt x="57" y="1854"/>
                    <a:pt x="113" y="1910"/>
                    <a:pt x="169" y="1910"/>
                  </a:cubicBezTo>
                  <a:lnTo>
                    <a:pt x="1910" y="112"/>
                  </a:lnTo>
                  <a:lnTo>
                    <a:pt x="179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2" name="Google Shape;5642;p14"/>
            <p:cNvSpPr/>
            <p:nvPr/>
          </p:nvSpPr>
          <p:spPr>
            <a:xfrm>
              <a:off x="2490100" y="2063450"/>
              <a:ext cx="43575" cy="50575"/>
            </a:xfrm>
            <a:custGeom>
              <a:avLst/>
              <a:gdLst/>
              <a:ahLst/>
              <a:cxnLst/>
              <a:rect l="l" t="t" r="r" b="b"/>
              <a:pathLst>
                <a:path w="1743" h="2023" extrusionOk="0">
                  <a:moveTo>
                    <a:pt x="1574" y="1"/>
                  </a:moveTo>
                  <a:lnTo>
                    <a:pt x="1" y="1967"/>
                  </a:lnTo>
                  <a:lnTo>
                    <a:pt x="113" y="2023"/>
                  </a:lnTo>
                  <a:lnTo>
                    <a:pt x="1742" y="113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3" name="Google Shape;5643;p14"/>
            <p:cNvSpPr/>
            <p:nvPr/>
          </p:nvSpPr>
          <p:spPr>
            <a:xfrm>
              <a:off x="2453600" y="2031175"/>
              <a:ext cx="32325" cy="59000"/>
            </a:xfrm>
            <a:custGeom>
              <a:avLst/>
              <a:gdLst/>
              <a:ahLst/>
              <a:cxnLst/>
              <a:rect l="l" t="t" r="r" b="b"/>
              <a:pathLst>
                <a:path w="1293" h="2360" extrusionOk="0">
                  <a:moveTo>
                    <a:pt x="1180" y="0"/>
                  </a:moveTo>
                  <a:lnTo>
                    <a:pt x="1" y="2247"/>
                  </a:lnTo>
                  <a:lnTo>
                    <a:pt x="113" y="2359"/>
                  </a:lnTo>
                  <a:lnTo>
                    <a:pt x="1292" y="112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4" name="Google Shape;5644;p14"/>
            <p:cNvSpPr/>
            <p:nvPr/>
          </p:nvSpPr>
          <p:spPr>
            <a:xfrm>
              <a:off x="2471850" y="2046600"/>
              <a:ext cx="39350" cy="54800"/>
            </a:xfrm>
            <a:custGeom>
              <a:avLst/>
              <a:gdLst/>
              <a:ahLst/>
              <a:cxnLst/>
              <a:rect l="l" t="t" r="r" b="b"/>
              <a:pathLst>
                <a:path w="1574" h="2192" extrusionOk="0">
                  <a:moveTo>
                    <a:pt x="1405" y="1"/>
                  </a:moveTo>
                  <a:lnTo>
                    <a:pt x="1" y="2135"/>
                  </a:lnTo>
                  <a:lnTo>
                    <a:pt x="169" y="2191"/>
                  </a:lnTo>
                  <a:lnTo>
                    <a:pt x="1573" y="113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5" name="Google Shape;5645;p14"/>
            <p:cNvSpPr/>
            <p:nvPr/>
          </p:nvSpPr>
          <p:spPr>
            <a:xfrm>
              <a:off x="2433950" y="2019925"/>
              <a:ext cx="28100" cy="60400"/>
            </a:xfrm>
            <a:custGeom>
              <a:avLst/>
              <a:gdLst/>
              <a:ahLst/>
              <a:cxnLst/>
              <a:rect l="l" t="t" r="r" b="b"/>
              <a:pathLst>
                <a:path w="1124" h="2416" extrusionOk="0">
                  <a:moveTo>
                    <a:pt x="955" y="1"/>
                  </a:moveTo>
                  <a:lnTo>
                    <a:pt x="0" y="2360"/>
                  </a:lnTo>
                  <a:lnTo>
                    <a:pt x="113" y="2416"/>
                  </a:lnTo>
                  <a:lnTo>
                    <a:pt x="1124" y="5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6" name="Google Shape;5646;p14"/>
            <p:cNvSpPr/>
            <p:nvPr/>
          </p:nvSpPr>
          <p:spPr>
            <a:xfrm>
              <a:off x="2053425" y="1998875"/>
              <a:ext cx="579925" cy="574825"/>
            </a:xfrm>
            <a:custGeom>
              <a:avLst/>
              <a:gdLst/>
              <a:ahLst/>
              <a:cxnLst/>
              <a:rect l="l" t="t" r="r" b="b"/>
              <a:pathLst>
                <a:path w="23197" h="22993" extrusionOk="0">
                  <a:moveTo>
                    <a:pt x="11739" y="0"/>
                  </a:moveTo>
                  <a:cubicBezTo>
                    <a:pt x="11402" y="0"/>
                    <a:pt x="11121" y="0"/>
                    <a:pt x="10784" y="57"/>
                  </a:cubicBezTo>
                  <a:lnTo>
                    <a:pt x="10616" y="57"/>
                  </a:lnTo>
                  <a:cubicBezTo>
                    <a:pt x="10279" y="57"/>
                    <a:pt x="9998" y="113"/>
                    <a:pt x="9661" y="169"/>
                  </a:cubicBezTo>
                  <a:lnTo>
                    <a:pt x="9493" y="225"/>
                  </a:lnTo>
                  <a:cubicBezTo>
                    <a:pt x="9156" y="281"/>
                    <a:pt x="8875" y="337"/>
                    <a:pt x="8538" y="450"/>
                  </a:cubicBezTo>
                  <a:lnTo>
                    <a:pt x="8425" y="506"/>
                  </a:lnTo>
                  <a:cubicBezTo>
                    <a:pt x="8145" y="562"/>
                    <a:pt x="7808" y="674"/>
                    <a:pt x="7471" y="843"/>
                  </a:cubicBezTo>
                  <a:lnTo>
                    <a:pt x="7358" y="899"/>
                  </a:lnTo>
                  <a:cubicBezTo>
                    <a:pt x="7021" y="1011"/>
                    <a:pt x="6741" y="1124"/>
                    <a:pt x="6404" y="1292"/>
                  </a:cubicBezTo>
                  <a:cubicBezTo>
                    <a:pt x="3708" y="2696"/>
                    <a:pt x="1686" y="5168"/>
                    <a:pt x="787" y="8088"/>
                  </a:cubicBezTo>
                  <a:lnTo>
                    <a:pt x="787" y="8200"/>
                  </a:lnTo>
                  <a:cubicBezTo>
                    <a:pt x="1" y="10728"/>
                    <a:pt x="113" y="13368"/>
                    <a:pt x="1124" y="15783"/>
                  </a:cubicBezTo>
                  <a:cubicBezTo>
                    <a:pt x="1236" y="16120"/>
                    <a:pt x="1405" y="16513"/>
                    <a:pt x="1573" y="16850"/>
                  </a:cubicBezTo>
                  <a:lnTo>
                    <a:pt x="1686" y="16962"/>
                  </a:lnTo>
                  <a:cubicBezTo>
                    <a:pt x="1742" y="17131"/>
                    <a:pt x="1798" y="17243"/>
                    <a:pt x="1910" y="17355"/>
                  </a:cubicBezTo>
                  <a:cubicBezTo>
                    <a:pt x="1910" y="17411"/>
                    <a:pt x="1910" y="17411"/>
                    <a:pt x="1967" y="17468"/>
                  </a:cubicBezTo>
                  <a:lnTo>
                    <a:pt x="2191" y="17861"/>
                  </a:lnTo>
                  <a:lnTo>
                    <a:pt x="2191" y="17917"/>
                  </a:lnTo>
                  <a:lnTo>
                    <a:pt x="2247" y="17973"/>
                  </a:lnTo>
                  <a:cubicBezTo>
                    <a:pt x="2304" y="18085"/>
                    <a:pt x="2416" y="18198"/>
                    <a:pt x="2472" y="18310"/>
                  </a:cubicBezTo>
                  <a:cubicBezTo>
                    <a:pt x="2809" y="18759"/>
                    <a:pt x="3202" y="19152"/>
                    <a:pt x="3595" y="19546"/>
                  </a:cubicBezTo>
                  <a:lnTo>
                    <a:pt x="3708" y="19714"/>
                  </a:lnTo>
                  <a:cubicBezTo>
                    <a:pt x="3764" y="19770"/>
                    <a:pt x="3876" y="19883"/>
                    <a:pt x="3988" y="19995"/>
                  </a:cubicBezTo>
                  <a:lnTo>
                    <a:pt x="4157" y="20107"/>
                  </a:lnTo>
                  <a:lnTo>
                    <a:pt x="4438" y="20332"/>
                  </a:lnTo>
                  <a:lnTo>
                    <a:pt x="4550" y="20444"/>
                  </a:lnTo>
                  <a:lnTo>
                    <a:pt x="4831" y="20669"/>
                  </a:lnTo>
                  <a:lnTo>
                    <a:pt x="4999" y="20781"/>
                  </a:lnTo>
                  <a:lnTo>
                    <a:pt x="5280" y="21006"/>
                  </a:lnTo>
                  <a:lnTo>
                    <a:pt x="5449" y="21118"/>
                  </a:lnTo>
                  <a:lnTo>
                    <a:pt x="5786" y="21343"/>
                  </a:lnTo>
                  <a:lnTo>
                    <a:pt x="5954" y="21455"/>
                  </a:lnTo>
                  <a:cubicBezTo>
                    <a:pt x="6235" y="21568"/>
                    <a:pt x="6516" y="21736"/>
                    <a:pt x="6797" y="21848"/>
                  </a:cubicBezTo>
                  <a:lnTo>
                    <a:pt x="6965" y="21961"/>
                  </a:lnTo>
                  <a:cubicBezTo>
                    <a:pt x="7246" y="22073"/>
                    <a:pt x="7527" y="22185"/>
                    <a:pt x="7864" y="22298"/>
                  </a:cubicBezTo>
                  <a:cubicBezTo>
                    <a:pt x="8032" y="22354"/>
                    <a:pt x="8145" y="22466"/>
                    <a:pt x="8313" y="22466"/>
                  </a:cubicBezTo>
                  <a:cubicBezTo>
                    <a:pt x="9464" y="22821"/>
                    <a:pt x="10634" y="22992"/>
                    <a:pt x="11787" y="22992"/>
                  </a:cubicBezTo>
                  <a:cubicBezTo>
                    <a:pt x="15920" y="22992"/>
                    <a:pt x="19829" y="20795"/>
                    <a:pt x="21849" y="17018"/>
                  </a:cubicBezTo>
                  <a:cubicBezTo>
                    <a:pt x="22242" y="16344"/>
                    <a:pt x="22523" y="15614"/>
                    <a:pt x="22747" y="14884"/>
                  </a:cubicBezTo>
                  <a:lnTo>
                    <a:pt x="22804" y="14772"/>
                  </a:lnTo>
                  <a:cubicBezTo>
                    <a:pt x="22804" y="14659"/>
                    <a:pt x="22860" y="14491"/>
                    <a:pt x="22916" y="14379"/>
                  </a:cubicBezTo>
                  <a:lnTo>
                    <a:pt x="22972" y="14210"/>
                  </a:lnTo>
                  <a:cubicBezTo>
                    <a:pt x="22972" y="14098"/>
                    <a:pt x="23028" y="13985"/>
                    <a:pt x="23028" y="13873"/>
                  </a:cubicBezTo>
                  <a:lnTo>
                    <a:pt x="23028" y="13705"/>
                  </a:lnTo>
                  <a:cubicBezTo>
                    <a:pt x="23028" y="13536"/>
                    <a:pt x="23084" y="13424"/>
                    <a:pt x="23141" y="13255"/>
                  </a:cubicBezTo>
                  <a:lnTo>
                    <a:pt x="23141" y="13087"/>
                  </a:lnTo>
                  <a:cubicBezTo>
                    <a:pt x="23141" y="12918"/>
                    <a:pt x="23141" y="12750"/>
                    <a:pt x="23141" y="12637"/>
                  </a:cubicBezTo>
                  <a:lnTo>
                    <a:pt x="23141" y="12581"/>
                  </a:lnTo>
                  <a:lnTo>
                    <a:pt x="23141" y="12188"/>
                  </a:lnTo>
                  <a:cubicBezTo>
                    <a:pt x="23197" y="12132"/>
                    <a:pt x="23197" y="12020"/>
                    <a:pt x="23141" y="12020"/>
                  </a:cubicBezTo>
                  <a:lnTo>
                    <a:pt x="23141" y="11626"/>
                  </a:lnTo>
                  <a:lnTo>
                    <a:pt x="23141" y="11514"/>
                  </a:lnTo>
                  <a:lnTo>
                    <a:pt x="20782" y="11514"/>
                  </a:lnTo>
                  <a:lnTo>
                    <a:pt x="20782" y="11683"/>
                  </a:lnTo>
                  <a:lnTo>
                    <a:pt x="21287" y="11683"/>
                  </a:lnTo>
                  <a:lnTo>
                    <a:pt x="21287" y="12413"/>
                  </a:lnTo>
                  <a:lnTo>
                    <a:pt x="20725" y="12300"/>
                  </a:lnTo>
                  <a:cubicBezTo>
                    <a:pt x="20725" y="12357"/>
                    <a:pt x="20725" y="12413"/>
                    <a:pt x="20725" y="12525"/>
                  </a:cubicBezTo>
                  <a:lnTo>
                    <a:pt x="21231" y="12525"/>
                  </a:lnTo>
                  <a:cubicBezTo>
                    <a:pt x="21231" y="12806"/>
                    <a:pt x="21175" y="13087"/>
                    <a:pt x="21119" y="13311"/>
                  </a:cubicBezTo>
                  <a:lnTo>
                    <a:pt x="20613" y="13199"/>
                  </a:lnTo>
                  <a:lnTo>
                    <a:pt x="20613" y="13368"/>
                  </a:lnTo>
                  <a:lnTo>
                    <a:pt x="21119" y="13480"/>
                  </a:lnTo>
                  <a:cubicBezTo>
                    <a:pt x="21062" y="13705"/>
                    <a:pt x="21006" y="13985"/>
                    <a:pt x="20894" y="14210"/>
                  </a:cubicBezTo>
                  <a:lnTo>
                    <a:pt x="20445" y="14042"/>
                  </a:lnTo>
                  <a:cubicBezTo>
                    <a:pt x="20445" y="14098"/>
                    <a:pt x="20388" y="14154"/>
                    <a:pt x="20388" y="14210"/>
                  </a:cubicBezTo>
                  <a:lnTo>
                    <a:pt x="20894" y="14322"/>
                  </a:lnTo>
                  <a:cubicBezTo>
                    <a:pt x="20782" y="14603"/>
                    <a:pt x="20725" y="14828"/>
                    <a:pt x="20613" y="15052"/>
                  </a:cubicBezTo>
                  <a:lnTo>
                    <a:pt x="20164" y="14884"/>
                  </a:lnTo>
                  <a:lnTo>
                    <a:pt x="20108" y="14996"/>
                  </a:lnTo>
                  <a:lnTo>
                    <a:pt x="20557" y="15221"/>
                  </a:lnTo>
                  <a:cubicBezTo>
                    <a:pt x="20445" y="15446"/>
                    <a:pt x="20332" y="15670"/>
                    <a:pt x="20220" y="15895"/>
                  </a:cubicBezTo>
                  <a:lnTo>
                    <a:pt x="19771" y="15670"/>
                  </a:lnTo>
                  <a:lnTo>
                    <a:pt x="19714" y="15839"/>
                  </a:lnTo>
                  <a:lnTo>
                    <a:pt x="20164" y="16063"/>
                  </a:lnTo>
                  <a:cubicBezTo>
                    <a:pt x="19995" y="16288"/>
                    <a:pt x="19883" y="16513"/>
                    <a:pt x="19714" y="16737"/>
                  </a:cubicBezTo>
                  <a:lnTo>
                    <a:pt x="19321" y="16457"/>
                  </a:lnTo>
                  <a:cubicBezTo>
                    <a:pt x="19321" y="16513"/>
                    <a:pt x="19265" y="16569"/>
                    <a:pt x="19209" y="16625"/>
                  </a:cubicBezTo>
                  <a:lnTo>
                    <a:pt x="19658" y="16906"/>
                  </a:lnTo>
                  <a:cubicBezTo>
                    <a:pt x="19490" y="17074"/>
                    <a:pt x="19378" y="17299"/>
                    <a:pt x="19209" y="17468"/>
                  </a:cubicBezTo>
                  <a:lnTo>
                    <a:pt x="18816" y="17187"/>
                  </a:lnTo>
                  <a:lnTo>
                    <a:pt x="18704" y="17299"/>
                  </a:lnTo>
                  <a:lnTo>
                    <a:pt x="19097" y="17636"/>
                  </a:lnTo>
                  <a:cubicBezTo>
                    <a:pt x="18928" y="17805"/>
                    <a:pt x="18760" y="18029"/>
                    <a:pt x="18591" y="18198"/>
                  </a:cubicBezTo>
                  <a:lnTo>
                    <a:pt x="18198" y="17861"/>
                  </a:lnTo>
                  <a:lnTo>
                    <a:pt x="18086" y="17973"/>
                  </a:lnTo>
                  <a:lnTo>
                    <a:pt x="18423" y="18310"/>
                  </a:lnTo>
                  <a:lnTo>
                    <a:pt x="17917" y="18816"/>
                  </a:lnTo>
                  <a:lnTo>
                    <a:pt x="17580" y="18422"/>
                  </a:lnTo>
                  <a:lnTo>
                    <a:pt x="17468" y="18535"/>
                  </a:lnTo>
                  <a:lnTo>
                    <a:pt x="17805" y="18928"/>
                  </a:lnTo>
                  <a:cubicBezTo>
                    <a:pt x="17580" y="19096"/>
                    <a:pt x="17356" y="19265"/>
                    <a:pt x="17131" y="19377"/>
                  </a:cubicBezTo>
                  <a:lnTo>
                    <a:pt x="16850" y="18984"/>
                  </a:lnTo>
                  <a:lnTo>
                    <a:pt x="16738" y="19040"/>
                  </a:lnTo>
                  <a:lnTo>
                    <a:pt x="17019" y="19489"/>
                  </a:lnTo>
                  <a:cubicBezTo>
                    <a:pt x="16794" y="19602"/>
                    <a:pt x="16569" y="19770"/>
                    <a:pt x="16401" y="19883"/>
                  </a:cubicBezTo>
                  <a:lnTo>
                    <a:pt x="16120" y="19433"/>
                  </a:lnTo>
                  <a:lnTo>
                    <a:pt x="16008" y="19489"/>
                  </a:lnTo>
                  <a:lnTo>
                    <a:pt x="16232" y="19939"/>
                  </a:lnTo>
                  <a:cubicBezTo>
                    <a:pt x="16008" y="20051"/>
                    <a:pt x="15783" y="20163"/>
                    <a:pt x="15502" y="20276"/>
                  </a:cubicBezTo>
                  <a:lnTo>
                    <a:pt x="15334" y="19826"/>
                  </a:lnTo>
                  <a:lnTo>
                    <a:pt x="15165" y="19883"/>
                  </a:lnTo>
                  <a:lnTo>
                    <a:pt x="15390" y="20332"/>
                  </a:lnTo>
                  <a:cubicBezTo>
                    <a:pt x="15109" y="20444"/>
                    <a:pt x="14884" y="20500"/>
                    <a:pt x="14660" y="20557"/>
                  </a:cubicBezTo>
                  <a:lnTo>
                    <a:pt x="14491" y="20107"/>
                  </a:lnTo>
                  <a:lnTo>
                    <a:pt x="14379" y="20163"/>
                  </a:lnTo>
                  <a:lnTo>
                    <a:pt x="14491" y="20613"/>
                  </a:lnTo>
                  <a:cubicBezTo>
                    <a:pt x="14267" y="20725"/>
                    <a:pt x="13986" y="20781"/>
                    <a:pt x="13761" y="20837"/>
                  </a:cubicBezTo>
                  <a:lnTo>
                    <a:pt x="13649" y="20332"/>
                  </a:lnTo>
                  <a:lnTo>
                    <a:pt x="13480" y="20332"/>
                  </a:lnTo>
                  <a:lnTo>
                    <a:pt x="13593" y="20837"/>
                  </a:lnTo>
                  <a:cubicBezTo>
                    <a:pt x="13312" y="20894"/>
                    <a:pt x="13087" y="20894"/>
                    <a:pt x="12862" y="20950"/>
                  </a:cubicBezTo>
                  <a:lnTo>
                    <a:pt x="12806" y="20444"/>
                  </a:lnTo>
                  <a:lnTo>
                    <a:pt x="12638" y="20444"/>
                  </a:lnTo>
                  <a:lnTo>
                    <a:pt x="12694" y="20950"/>
                  </a:lnTo>
                  <a:lnTo>
                    <a:pt x="11908" y="20950"/>
                  </a:lnTo>
                  <a:lnTo>
                    <a:pt x="11908" y="20444"/>
                  </a:lnTo>
                  <a:lnTo>
                    <a:pt x="11739" y="20444"/>
                  </a:lnTo>
                  <a:lnTo>
                    <a:pt x="11739" y="20950"/>
                  </a:lnTo>
                  <a:lnTo>
                    <a:pt x="11009" y="20950"/>
                  </a:lnTo>
                  <a:lnTo>
                    <a:pt x="11065" y="20444"/>
                  </a:lnTo>
                  <a:lnTo>
                    <a:pt x="10897" y="20444"/>
                  </a:lnTo>
                  <a:lnTo>
                    <a:pt x="10841" y="20950"/>
                  </a:lnTo>
                  <a:cubicBezTo>
                    <a:pt x="10560" y="20950"/>
                    <a:pt x="10335" y="20894"/>
                    <a:pt x="10054" y="20837"/>
                  </a:cubicBezTo>
                  <a:lnTo>
                    <a:pt x="10167" y="20332"/>
                  </a:lnTo>
                  <a:lnTo>
                    <a:pt x="9998" y="20332"/>
                  </a:lnTo>
                  <a:lnTo>
                    <a:pt x="9886" y="20837"/>
                  </a:lnTo>
                  <a:cubicBezTo>
                    <a:pt x="9661" y="20781"/>
                    <a:pt x="9436" y="20725"/>
                    <a:pt x="9212" y="20669"/>
                  </a:cubicBezTo>
                  <a:lnTo>
                    <a:pt x="9324" y="20163"/>
                  </a:lnTo>
                  <a:lnTo>
                    <a:pt x="9212" y="20107"/>
                  </a:lnTo>
                  <a:lnTo>
                    <a:pt x="9043" y="20613"/>
                  </a:lnTo>
                  <a:cubicBezTo>
                    <a:pt x="8819" y="20500"/>
                    <a:pt x="8538" y="20444"/>
                    <a:pt x="8313" y="20332"/>
                  </a:cubicBezTo>
                  <a:lnTo>
                    <a:pt x="8538" y="19883"/>
                  </a:lnTo>
                  <a:cubicBezTo>
                    <a:pt x="8482" y="19826"/>
                    <a:pt x="8425" y="19826"/>
                    <a:pt x="8369" y="19826"/>
                  </a:cubicBezTo>
                  <a:lnTo>
                    <a:pt x="8088" y="20220"/>
                  </a:lnTo>
                  <a:cubicBezTo>
                    <a:pt x="7864" y="20107"/>
                    <a:pt x="7639" y="19995"/>
                    <a:pt x="7414" y="19883"/>
                  </a:cubicBezTo>
                  <a:lnTo>
                    <a:pt x="7639" y="19489"/>
                  </a:lnTo>
                  <a:lnTo>
                    <a:pt x="7527" y="19377"/>
                  </a:lnTo>
                  <a:lnTo>
                    <a:pt x="7246" y="19826"/>
                  </a:lnTo>
                  <a:cubicBezTo>
                    <a:pt x="7021" y="19714"/>
                    <a:pt x="6797" y="19546"/>
                    <a:pt x="6628" y="19433"/>
                  </a:cubicBezTo>
                  <a:lnTo>
                    <a:pt x="6853" y="18984"/>
                  </a:lnTo>
                  <a:lnTo>
                    <a:pt x="6741" y="18928"/>
                  </a:lnTo>
                  <a:lnTo>
                    <a:pt x="6460" y="19321"/>
                  </a:lnTo>
                  <a:cubicBezTo>
                    <a:pt x="6235" y="19209"/>
                    <a:pt x="6067" y="19040"/>
                    <a:pt x="5842" y="18872"/>
                  </a:cubicBezTo>
                  <a:lnTo>
                    <a:pt x="6179" y="18479"/>
                  </a:lnTo>
                  <a:lnTo>
                    <a:pt x="6067" y="18366"/>
                  </a:lnTo>
                  <a:lnTo>
                    <a:pt x="5730" y="18759"/>
                  </a:lnTo>
                  <a:cubicBezTo>
                    <a:pt x="5561" y="18591"/>
                    <a:pt x="5336" y="18422"/>
                    <a:pt x="5168" y="18254"/>
                  </a:cubicBezTo>
                  <a:lnTo>
                    <a:pt x="5505" y="17917"/>
                  </a:lnTo>
                  <a:lnTo>
                    <a:pt x="5393" y="17748"/>
                  </a:lnTo>
                  <a:lnTo>
                    <a:pt x="5056" y="18142"/>
                  </a:lnTo>
                  <a:cubicBezTo>
                    <a:pt x="4887" y="17973"/>
                    <a:pt x="4719" y="17748"/>
                    <a:pt x="4550" y="17580"/>
                  </a:cubicBezTo>
                  <a:lnTo>
                    <a:pt x="4943" y="17243"/>
                  </a:lnTo>
                  <a:lnTo>
                    <a:pt x="4831" y="17131"/>
                  </a:lnTo>
                  <a:lnTo>
                    <a:pt x="4438" y="17468"/>
                  </a:lnTo>
                  <a:cubicBezTo>
                    <a:pt x="4269" y="17243"/>
                    <a:pt x="4101" y="17018"/>
                    <a:pt x="3988" y="16794"/>
                  </a:cubicBezTo>
                  <a:lnTo>
                    <a:pt x="4382" y="16569"/>
                  </a:lnTo>
                  <a:cubicBezTo>
                    <a:pt x="4382" y="16513"/>
                    <a:pt x="4325" y="16457"/>
                    <a:pt x="4269" y="16400"/>
                  </a:cubicBezTo>
                  <a:lnTo>
                    <a:pt x="3876" y="16681"/>
                  </a:lnTo>
                  <a:cubicBezTo>
                    <a:pt x="3764" y="16457"/>
                    <a:pt x="3595" y="16232"/>
                    <a:pt x="3483" y="16063"/>
                  </a:cubicBezTo>
                  <a:lnTo>
                    <a:pt x="3932" y="15783"/>
                  </a:lnTo>
                  <a:lnTo>
                    <a:pt x="3876" y="15670"/>
                  </a:lnTo>
                  <a:lnTo>
                    <a:pt x="3427" y="15895"/>
                  </a:lnTo>
                  <a:cubicBezTo>
                    <a:pt x="3314" y="15670"/>
                    <a:pt x="3202" y="15446"/>
                    <a:pt x="3090" y="15165"/>
                  </a:cubicBezTo>
                  <a:lnTo>
                    <a:pt x="3539" y="14996"/>
                  </a:lnTo>
                  <a:lnTo>
                    <a:pt x="3483" y="14828"/>
                  </a:lnTo>
                  <a:lnTo>
                    <a:pt x="3034" y="14996"/>
                  </a:lnTo>
                  <a:cubicBezTo>
                    <a:pt x="2921" y="14772"/>
                    <a:pt x="2865" y="14547"/>
                    <a:pt x="2809" y="14322"/>
                  </a:cubicBezTo>
                  <a:lnTo>
                    <a:pt x="3258" y="14154"/>
                  </a:lnTo>
                  <a:lnTo>
                    <a:pt x="3146" y="14042"/>
                  </a:lnTo>
                  <a:lnTo>
                    <a:pt x="2697" y="14154"/>
                  </a:lnTo>
                  <a:cubicBezTo>
                    <a:pt x="2640" y="13929"/>
                    <a:pt x="2528" y="13648"/>
                    <a:pt x="2528" y="13424"/>
                  </a:cubicBezTo>
                  <a:lnTo>
                    <a:pt x="2977" y="13311"/>
                  </a:lnTo>
                  <a:lnTo>
                    <a:pt x="2977" y="13143"/>
                  </a:lnTo>
                  <a:lnTo>
                    <a:pt x="2472" y="13255"/>
                  </a:lnTo>
                  <a:cubicBezTo>
                    <a:pt x="2472" y="12974"/>
                    <a:pt x="2416" y="12750"/>
                    <a:pt x="2360" y="12525"/>
                  </a:cubicBezTo>
                  <a:lnTo>
                    <a:pt x="2865" y="12469"/>
                  </a:lnTo>
                  <a:lnTo>
                    <a:pt x="2865" y="12300"/>
                  </a:lnTo>
                  <a:lnTo>
                    <a:pt x="2360" y="12357"/>
                  </a:lnTo>
                  <a:cubicBezTo>
                    <a:pt x="2360" y="12076"/>
                    <a:pt x="2360" y="11851"/>
                    <a:pt x="2360" y="11570"/>
                  </a:cubicBezTo>
                  <a:lnTo>
                    <a:pt x="2865" y="11570"/>
                  </a:lnTo>
                  <a:lnTo>
                    <a:pt x="2865" y="11514"/>
                  </a:lnTo>
                  <a:lnTo>
                    <a:pt x="2865" y="11402"/>
                  </a:lnTo>
                  <a:lnTo>
                    <a:pt x="2360" y="11402"/>
                  </a:lnTo>
                  <a:lnTo>
                    <a:pt x="2360" y="10728"/>
                  </a:lnTo>
                  <a:lnTo>
                    <a:pt x="2865" y="10784"/>
                  </a:lnTo>
                  <a:lnTo>
                    <a:pt x="2865" y="10615"/>
                  </a:lnTo>
                  <a:lnTo>
                    <a:pt x="2360" y="10559"/>
                  </a:lnTo>
                  <a:cubicBezTo>
                    <a:pt x="2360" y="10278"/>
                    <a:pt x="2416" y="10054"/>
                    <a:pt x="2472" y="9773"/>
                  </a:cubicBezTo>
                  <a:lnTo>
                    <a:pt x="2977" y="9885"/>
                  </a:lnTo>
                  <a:cubicBezTo>
                    <a:pt x="2977" y="9829"/>
                    <a:pt x="2977" y="9773"/>
                    <a:pt x="2977" y="9717"/>
                  </a:cubicBezTo>
                  <a:lnTo>
                    <a:pt x="2472" y="9605"/>
                  </a:lnTo>
                  <a:cubicBezTo>
                    <a:pt x="2528" y="9380"/>
                    <a:pt x="2584" y="9155"/>
                    <a:pt x="2640" y="8931"/>
                  </a:cubicBezTo>
                  <a:lnTo>
                    <a:pt x="3146" y="8987"/>
                  </a:lnTo>
                  <a:cubicBezTo>
                    <a:pt x="3202" y="8931"/>
                    <a:pt x="3202" y="8874"/>
                    <a:pt x="3202" y="8818"/>
                  </a:cubicBezTo>
                  <a:lnTo>
                    <a:pt x="2753" y="8706"/>
                  </a:lnTo>
                  <a:cubicBezTo>
                    <a:pt x="2809" y="8425"/>
                    <a:pt x="2921" y="8200"/>
                    <a:pt x="2977" y="7920"/>
                  </a:cubicBezTo>
                  <a:lnTo>
                    <a:pt x="3483" y="8144"/>
                  </a:lnTo>
                  <a:lnTo>
                    <a:pt x="3539" y="7976"/>
                  </a:lnTo>
                  <a:lnTo>
                    <a:pt x="3090" y="7807"/>
                  </a:lnTo>
                  <a:cubicBezTo>
                    <a:pt x="3146" y="7583"/>
                    <a:pt x="3258" y="7358"/>
                    <a:pt x="3371" y="7133"/>
                  </a:cubicBezTo>
                  <a:lnTo>
                    <a:pt x="3820" y="7358"/>
                  </a:lnTo>
                  <a:lnTo>
                    <a:pt x="3932" y="7189"/>
                  </a:lnTo>
                  <a:lnTo>
                    <a:pt x="3483" y="6965"/>
                  </a:lnTo>
                  <a:cubicBezTo>
                    <a:pt x="3595" y="6740"/>
                    <a:pt x="3708" y="6515"/>
                    <a:pt x="3876" y="6291"/>
                  </a:cubicBezTo>
                  <a:lnTo>
                    <a:pt x="4269" y="6572"/>
                  </a:lnTo>
                  <a:cubicBezTo>
                    <a:pt x="4325" y="6515"/>
                    <a:pt x="4325" y="6459"/>
                    <a:pt x="4382" y="6403"/>
                  </a:cubicBezTo>
                  <a:lnTo>
                    <a:pt x="3988" y="6122"/>
                  </a:lnTo>
                  <a:cubicBezTo>
                    <a:pt x="4101" y="5954"/>
                    <a:pt x="4269" y="5729"/>
                    <a:pt x="4382" y="5561"/>
                  </a:cubicBezTo>
                  <a:lnTo>
                    <a:pt x="4775" y="5841"/>
                  </a:lnTo>
                  <a:lnTo>
                    <a:pt x="4887" y="5729"/>
                  </a:lnTo>
                  <a:lnTo>
                    <a:pt x="4550" y="5392"/>
                  </a:lnTo>
                  <a:cubicBezTo>
                    <a:pt x="4719" y="5224"/>
                    <a:pt x="4943" y="4999"/>
                    <a:pt x="5112" y="4831"/>
                  </a:cubicBezTo>
                  <a:lnTo>
                    <a:pt x="5449" y="5224"/>
                  </a:lnTo>
                  <a:lnTo>
                    <a:pt x="5561" y="5055"/>
                  </a:lnTo>
                  <a:lnTo>
                    <a:pt x="5224" y="4718"/>
                  </a:lnTo>
                  <a:cubicBezTo>
                    <a:pt x="5393" y="4550"/>
                    <a:pt x="5561" y="4381"/>
                    <a:pt x="5786" y="4213"/>
                  </a:cubicBezTo>
                  <a:lnTo>
                    <a:pt x="6067" y="4606"/>
                  </a:lnTo>
                  <a:lnTo>
                    <a:pt x="6235" y="4494"/>
                  </a:lnTo>
                  <a:lnTo>
                    <a:pt x="5898" y="4100"/>
                  </a:lnTo>
                  <a:cubicBezTo>
                    <a:pt x="6123" y="3932"/>
                    <a:pt x="6291" y="3820"/>
                    <a:pt x="6516" y="3651"/>
                  </a:cubicBezTo>
                  <a:lnTo>
                    <a:pt x="6797" y="4044"/>
                  </a:lnTo>
                  <a:lnTo>
                    <a:pt x="6965" y="3988"/>
                  </a:lnTo>
                  <a:lnTo>
                    <a:pt x="6684" y="3539"/>
                  </a:lnTo>
                  <a:cubicBezTo>
                    <a:pt x="6853" y="3426"/>
                    <a:pt x="7077" y="3314"/>
                    <a:pt x="7302" y="3202"/>
                  </a:cubicBezTo>
                  <a:lnTo>
                    <a:pt x="7527" y="3595"/>
                  </a:lnTo>
                  <a:lnTo>
                    <a:pt x="7695" y="3539"/>
                  </a:lnTo>
                  <a:lnTo>
                    <a:pt x="7471" y="3089"/>
                  </a:lnTo>
                  <a:cubicBezTo>
                    <a:pt x="7695" y="2977"/>
                    <a:pt x="7920" y="2865"/>
                    <a:pt x="8145" y="2752"/>
                  </a:cubicBezTo>
                  <a:lnTo>
                    <a:pt x="8369" y="3202"/>
                  </a:lnTo>
                  <a:lnTo>
                    <a:pt x="8482" y="3146"/>
                  </a:lnTo>
                  <a:lnTo>
                    <a:pt x="8313" y="2696"/>
                  </a:lnTo>
                  <a:cubicBezTo>
                    <a:pt x="8538" y="2584"/>
                    <a:pt x="8762" y="2472"/>
                    <a:pt x="8987" y="2415"/>
                  </a:cubicBezTo>
                  <a:lnTo>
                    <a:pt x="9156" y="2921"/>
                  </a:lnTo>
                  <a:lnTo>
                    <a:pt x="9268" y="2865"/>
                  </a:lnTo>
                  <a:lnTo>
                    <a:pt x="9156" y="2359"/>
                  </a:lnTo>
                  <a:cubicBezTo>
                    <a:pt x="9380" y="2303"/>
                    <a:pt x="9661" y="2247"/>
                    <a:pt x="9886" y="2191"/>
                  </a:cubicBezTo>
                  <a:lnTo>
                    <a:pt x="9998" y="2696"/>
                  </a:lnTo>
                  <a:lnTo>
                    <a:pt x="10167" y="2696"/>
                  </a:lnTo>
                  <a:lnTo>
                    <a:pt x="10110" y="2191"/>
                  </a:lnTo>
                  <a:cubicBezTo>
                    <a:pt x="10335" y="2135"/>
                    <a:pt x="10560" y="2078"/>
                    <a:pt x="10784" y="2078"/>
                  </a:cubicBezTo>
                  <a:lnTo>
                    <a:pt x="10841" y="2584"/>
                  </a:lnTo>
                  <a:lnTo>
                    <a:pt x="11009" y="2584"/>
                  </a:lnTo>
                  <a:lnTo>
                    <a:pt x="10953" y="2078"/>
                  </a:lnTo>
                  <a:cubicBezTo>
                    <a:pt x="11234" y="2078"/>
                    <a:pt x="11514" y="2022"/>
                    <a:pt x="11739" y="2022"/>
                  </a:cubicBezTo>
                  <a:lnTo>
                    <a:pt x="11739" y="2528"/>
                  </a:lnTo>
                  <a:lnTo>
                    <a:pt x="11908" y="2528"/>
                  </a:lnTo>
                  <a:lnTo>
                    <a:pt x="1190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7" name="Google Shape;5647;p14"/>
            <p:cNvSpPr/>
            <p:nvPr/>
          </p:nvSpPr>
          <p:spPr>
            <a:xfrm>
              <a:off x="4888325" y="1885150"/>
              <a:ext cx="44975" cy="67400"/>
            </a:xfrm>
            <a:custGeom>
              <a:avLst/>
              <a:gdLst/>
              <a:ahLst/>
              <a:cxnLst/>
              <a:rect l="l" t="t" r="r" b="b"/>
              <a:pathLst>
                <a:path w="1799" h="2696" extrusionOk="0">
                  <a:moveTo>
                    <a:pt x="225" y="0"/>
                  </a:moveTo>
                  <a:lnTo>
                    <a:pt x="1" y="112"/>
                  </a:lnTo>
                  <a:lnTo>
                    <a:pt x="1573" y="2696"/>
                  </a:lnTo>
                  <a:lnTo>
                    <a:pt x="1798" y="252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8" name="Google Shape;5648;p14"/>
            <p:cNvSpPr/>
            <p:nvPr/>
          </p:nvSpPr>
          <p:spPr>
            <a:xfrm>
              <a:off x="4926250" y="1865475"/>
              <a:ext cx="36525" cy="70225"/>
            </a:xfrm>
            <a:custGeom>
              <a:avLst/>
              <a:gdLst/>
              <a:ahLst/>
              <a:cxnLst/>
              <a:rect l="l" t="t" r="r" b="b"/>
              <a:pathLst>
                <a:path w="1461" h="2809" extrusionOk="0">
                  <a:moveTo>
                    <a:pt x="225" y="1"/>
                  </a:moveTo>
                  <a:lnTo>
                    <a:pt x="0" y="113"/>
                  </a:lnTo>
                  <a:lnTo>
                    <a:pt x="1292" y="2809"/>
                  </a:lnTo>
                  <a:lnTo>
                    <a:pt x="1461" y="269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9" name="Google Shape;5649;p14"/>
            <p:cNvSpPr/>
            <p:nvPr/>
          </p:nvSpPr>
          <p:spPr>
            <a:xfrm>
              <a:off x="4965550" y="1848625"/>
              <a:ext cx="30925" cy="73050"/>
            </a:xfrm>
            <a:custGeom>
              <a:avLst/>
              <a:gdLst/>
              <a:ahLst/>
              <a:cxnLst/>
              <a:rect l="l" t="t" r="r" b="b"/>
              <a:pathLst>
                <a:path w="1237" h="2922" extrusionOk="0">
                  <a:moveTo>
                    <a:pt x="282" y="1"/>
                  </a:moveTo>
                  <a:lnTo>
                    <a:pt x="1" y="113"/>
                  </a:lnTo>
                  <a:lnTo>
                    <a:pt x="1012" y="2921"/>
                  </a:lnTo>
                  <a:lnTo>
                    <a:pt x="1236" y="2809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0" name="Google Shape;5650;p14"/>
            <p:cNvSpPr/>
            <p:nvPr/>
          </p:nvSpPr>
          <p:spPr>
            <a:xfrm>
              <a:off x="4853225" y="1909000"/>
              <a:ext cx="49175" cy="63225"/>
            </a:xfrm>
            <a:custGeom>
              <a:avLst/>
              <a:gdLst/>
              <a:ahLst/>
              <a:cxnLst/>
              <a:rect l="l" t="t" r="r" b="b"/>
              <a:pathLst>
                <a:path w="1967" h="2529" extrusionOk="0">
                  <a:moveTo>
                    <a:pt x="169" y="1"/>
                  </a:moveTo>
                  <a:lnTo>
                    <a:pt x="1" y="169"/>
                  </a:lnTo>
                  <a:lnTo>
                    <a:pt x="1742" y="2528"/>
                  </a:lnTo>
                  <a:lnTo>
                    <a:pt x="1966" y="241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1" name="Google Shape;5651;p14"/>
            <p:cNvSpPr/>
            <p:nvPr/>
          </p:nvSpPr>
          <p:spPr>
            <a:xfrm>
              <a:off x="5129850" y="1826175"/>
              <a:ext cx="11250" cy="74425"/>
            </a:xfrm>
            <a:custGeom>
              <a:avLst/>
              <a:gdLst/>
              <a:ahLst/>
              <a:cxnLst/>
              <a:rect l="l" t="t" r="r" b="b"/>
              <a:pathLst>
                <a:path w="450" h="2977" extrusionOk="0">
                  <a:moveTo>
                    <a:pt x="169" y="0"/>
                  </a:moveTo>
                  <a:lnTo>
                    <a:pt x="0" y="2977"/>
                  </a:lnTo>
                  <a:lnTo>
                    <a:pt x="281" y="2977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2" name="Google Shape;5652;p14"/>
            <p:cNvSpPr/>
            <p:nvPr/>
          </p:nvSpPr>
          <p:spPr>
            <a:xfrm>
              <a:off x="5090525" y="1826175"/>
              <a:ext cx="9850" cy="74425"/>
            </a:xfrm>
            <a:custGeom>
              <a:avLst/>
              <a:gdLst/>
              <a:ahLst/>
              <a:cxnLst/>
              <a:rect l="l" t="t" r="r" b="b"/>
              <a:pathLst>
                <a:path w="394" h="2977" extrusionOk="0">
                  <a:moveTo>
                    <a:pt x="0" y="0"/>
                  </a:moveTo>
                  <a:lnTo>
                    <a:pt x="169" y="2977"/>
                  </a:lnTo>
                  <a:lnTo>
                    <a:pt x="394" y="297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3" name="Google Shape;5653;p14"/>
            <p:cNvSpPr/>
            <p:nvPr/>
          </p:nvSpPr>
          <p:spPr>
            <a:xfrm>
              <a:off x="5048400" y="1830375"/>
              <a:ext cx="16875" cy="73050"/>
            </a:xfrm>
            <a:custGeom>
              <a:avLst/>
              <a:gdLst/>
              <a:ahLst/>
              <a:cxnLst/>
              <a:rect l="l" t="t" r="r" b="b"/>
              <a:pathLst>
                <a:path w="675" h="2922" extrusionOk="0">
                  <a:moveTo>
                    <a:pt x="1" y="1"/>
                  </a:moveTo>
                  <a:lnTo>
                    <a:pt x="450" y="2921"/>
                  </a:lnTo>
                  <a:lnTo>
                    <a:pt x="675" y="292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4" name="Google Shape;5654;p14"/>
            <p:cNvSpPr/>
            <p:nvPr/>
          </p:nvSpPr>
          <p:spPr>
            <a:xfrm>
              <a:off x="5006275" y="1837400"/>
              <a:ext cx="23900" cy="74450"/>
            </a:xfrm>
            <a:custGeom>
              <a:avLst/>
              <a:gdLst/>
              <a:ahLst/>
              <a:cxnLst/>
              <a:rect l="l" t="t" r="r" b="b"/>
              <a:pathLst>
                <a:path w="956" h="2978" extrusionOk="0">
                  <a:moveTo>
                    <a:pt x="281" y="0"/>
                  </a:moveTo>
                  <a:lnTo>
                    <a:pt x="1" y="57"/>
                  </a:lnTo>
                  <a:lnTo>
                    <a:pt x="731" y="2977"/>
                  </a:lnTo>
                  <a:lnTo>
                    <a:pt x="955" y="286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5" name="Google Shape;5655;p14"/>
            <p:cNvSpPr/>
            <p:nvPr/>
          </p:nvSpPr>
          <p:spPr>
            <a:xfrm>
              <a:off x="4763375" y="1998875"/>
              <a:ext cx="63200" cy="49175"/>
            </a:xfrm>
            <a:custGeom>
              <a:avLst/>
              <a:gdLst/>
              <a:ahLst/>
              <a:cxnLst/>
              <a:rect l="l" t="t" r="r" b="b"/>
              <a:pathLst>
                <a:path w="2528" h="1967" extrusionOk="0">
                  <a:moveTo>
                    <a:pt x="169" y="0"/>
                  </a:moveTo>
                  <a:lnTo>
                    <a:pt x="0" y="169"/>
                  </a:lnTo>
                  <a:lnTo>
                    <a:pt x="2415" y="1966"/>
                  </a:lnTo>
                  <a:lnTo>
                    <a:pt x="2528" y="174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6" name="Google Shape;5656;p14"/>
            <p:cNvSpPr/>
            <p:nvPr/>
          </p:nvSpPr>
          <p:spPr>
            <a:xfrm>
              <a:off x="4790050" y="1966575"/>
              <a:ext cx="59000" cy="54775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"/>
                  </a:moveTo>
                  <a:lnTo>
                    <a:pt x="0" y="169"/>
                  </a:lnTo>
                  <a:lnTo>
                    <a:pt x="2191" y="2191"/>
                  </a:lnTo>
                  <a:lnTo>
                    <a:pt x="2359" y="1966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7" name="Google Shape;5657;p14"/>
            <p:cNvSpPr/>
            <p:nvPr/>
          </p:nvSpPr>
          <p:spPr>
            <a:xfrm>
              <a:off x="4739500" y="2033975"/>
              <a:ext cx="67425" cy="43550"/>
            </a:xfrm>
            <a:custGeom>
              <a:avLst/>
              <a:gdLst/>
              <a:ahLst/>
              <a:cxnLst/>
              <a:rect l="l" t="t" r="r" b="b"/>
              <a:pathLst>
                <a:path w="2697" h="1742" extrusionOk="0">
                  <a:moveTo>
                    <a:pt x="169" y="0"/>
                  </a:moveTo>
                  <a:cubicBezTo>
                    <a:pt x="113" y="57"/>
                    <a:pt x="57" y="169"/>
                    <a:pt x="0" y="225"/>
                  </a:cubicBezTo>
                  <a:lnTo>
                    <a:pt x="2528" y="1742"/>
                  </a:lnTo>
                  <a:lnTo>
                    <a:pt x="2696" y="151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8" name="Google Shape;5658;p14"/>
            <p:cNvSpPr/>
            <p:nvPr/>
          </p:nvSpPr>
          <p:spPr>
            <a:xfrm>
              <a:off x="4820925" y="1935675"/>
              <a:ext cx="54800" cy="60425"/>
            </a:xfrm>
            <a:custGeom>
              <a:avLst/>
              <a:gdLst/>
              <a:ahLst/>
              <a:cxnLst/>
              <a:rect l="l" t="t" r="r" b="b"/>
              <a:pathLst>
                <a:path w="2192" h="2417" extrusionOk="0">
                  <a:moveTo>
                    <a:pt x="169" y="1"/>
                  </a:moveTo>
                  <a:lnTo>
                    <a:pt x="1" y="169"/>
                  </a:lnTo>
                  <a:lnTo>
                    <a:pt x="1967" y="2416"/>
                  </a:lnTo>
                  <a:lnTo>
                    <a:pt x="2191" y="2191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9" name="Google Shape;5659;p14"/>
            <p:cNvSpPr/>
            <p:nvPr/>
          </p:nvSpPr>
          <p:spPr>
            <a:xfrm>
              <a:off x="5164950" y="1830375"/>
              <a:ext cx="16875" cy="74450"/>
            </a:xfrm>
            <a:custGeom>
              <a:avLst/>
              <a:gdLst/>
              <a:ahLst/>
              <a:cxnLst/>
              <a:rect l="l" t="t" r="r" b="b"/>
              <a:pathLst>
                <a:path w="675" h="2978" extrusionOk="0">
                  <a:moveTo>
                    <a:pt x="450" y="1"/>
                  </a:moveTo>
                  <a:lnTo>
                    <a:pt x="0" y="2921"/>
                  </a:lnTo>
                  <a:lnTo>
                    <a:pt x="225" y="2977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0" name="Google Shape;5660;p14"/>
            <p:cNvSpPr/>
            <p:nvPr/>
          </p:nvSpPr>
          <p:spPr>
            <a:xfrm>
              <a:off x="5267450" y="1866875"/>
              <a:ext cx="37925" cy="68825"/>
            </a:xfrm>
            <a:custGeom>
              <a:avLst/>
              <a:gdLst/>
              <a:ahLst/>
              <a:cxnLst/>
              <a:rect l="l" t="t" r="r" b="b"/>
              <a:pathLst>
                <a:path w="1517" h="2753" extrusionOk="0">
                  <a:moveTo>
                    <a:pt x="1236" y="1"/>
                  </a:moveTo>
                  <a:lnTo>
                    <a:pt x="0" y="2641"/>
                  </a:lnTo>
                  <a:lnTo>
                    <a:pt x="225" y="2753"/>
                  </a:lnTo>
                  <a:lnTo>
                    <a:pt x="1517" y="113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1" name="Google Shape;5661;p14"/>
            <p:cNvSpPr/>
            <p:nvPr/>
          </p:nvSpPr>
          <p:spPr>
            <a:xfrm>
              <a:off x="5200050" y="1838800"/>
              <a:ext cx="23900" cy="73050"/>
            </a:xfrm>
            <a:custGeom>
              <a:avLst/>
              <a:gdLst/>
              <a:ahLst/>
              <a:cxnLst/>
              <a:rect l="l" t="t" r="r" b="b"/>
              <a:pathLst>
                <a:path w="956" h="2922" extrusionOk="0">
                  <a:moveTo>
                    <a:pt x="730" y="1"/>
                  </a:moveTo>
                  <a:lnTo>
                    <a:pt x="0" y="2865"/>
                  </a:lnTo>
                  <a:lnTo>
                    <a:pt x="281" y="2921"/>
                  </a:lnTo>
                  <a:lnTo>
                    <a:pt x="955" y="57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2" name="Google Shape;5662;p14"/>
            <p:cNvSpPr/>
            <p:nvPr/>
          </p:nvSpPr>
          <p:spPr>
            <a:xfrm>
              <a:off x="5233750" y="1850025"/>
              <a:ext cx="30900" cy="71650"/>
            </a:xfrm>
            <a:custGeom>
              <a:avLst/>
              <a:gdLst/>
              <a:ahLst/>
              <a:cxnLst/>
              <a:rect l="l" t="t" r="r" b="b"/>
              <a:pathLst>
                <a:path w="1236" h="2866" extrusionOk="0">
                  <a:moveTo>
                    <a:pt x="955" y="1"/>
                  </a:moveTo>
                  <a:lnTo>
                    <a:pt x="0" y="2809"/>
                  </a:lnTo>
                  <a:lnTo>
                    <a:pt x="225" y="2865"/>
                  </a:lnTo>
                  <a:lnTo>
                    <a:pt x="1236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3" name="Google Shape;5663;p14"/>
            <p:cNvSpPr/>
            <p:nvPr/>
          </p:nvSpPr>
          <p:spPr>
            <a:xfrm>
              <a:off x="5355900" y="1984825"/>
              <a:ext cx="5650" cy="11275"/>
            </a:xfrm>
            <a:custGeom>
              <a:avLst/>
              <a:gdLst/>
              <a:ahLst/>
              <a:cxnLst/>
              <a:rect l="l" t="t" r="r" b="b"/>
              <a:pathLst>
                <a:path w="226" h="451" extrusionOk="0">
                  <a:moveTo>
                    <a:pt x="225" y="1"/>
                  </a:moveTo>
                  <a:lnTo>
                    <a:pt x="1" y="225"/>
                  </a:lnTo>
                  <a:lnTo>
                    <a:pt x="169" y="450"/>
                  </a:lnTo>
                  <a:lnTo>
                    <a:pt x="225" y="338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4" name="Google Shape;5664;p14"/>
            <p:cNvSpPr/>
            <p:nvPr/>
          </p:nvSpPr>
          <p:spPr>
            <a:xfrm>
              <a:off x="5298325" y="1886550"/>
              <a:ext cx="43550" cy="66000"/>
            </a:xfrm>
            <a:custGeom>
              <a:avLst/>
              <a:gdLst/>
              <a:ahLst/>
              <a:cxnLst/>
              <a:rect l="l" t="t" r="r" b="b"/>
              <a:pathLst>
                <a:path w="1742" h="2640" extrusionOk="0">
                  <a:moveTo>
                    <a:pt x="1517" y="0"/>
                  </a:moveTo>
                  <a:lnTo>
                    <a:pt x="1" y="2528"/>
                  </a:lnTo>
                  <a:lnTo>
                    <a:pt x="225" y="2640"/>
                  </a:lnTo>
                  <a:lnTo>
                    <a:pt x="1742" y="11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5" name="Google Shape;5665;p14"/>
            <p:cNvSpPr/>
            <p:nvPr/>
          </p:nvSpPr>
          <p:spPr>
            <a:xfrm>
              <a:off x="5327825" y="1925850"/>
              <a:ext cx="33725" cy="47775"/>
            </a:xfrm>
            <a:custGeom>
              <a:avLst/>
              <a:gdLst/>
              <a:ahLst/>
              <a:cxnLst/>
              <a:rect l="l" t="t" r="r" b="b"/>
              <a:pathLst>
                <a:path w="1349" h="1911" extrusionOk="0">
                  <a:moveTo>
                    <a:pt x="1348" y="1"/>
                  </a:moveTo>
                  <a:lnTo>
                    <a:pt x="0" y="1742"/>
                  </a:lnTo>
                  <a:lnTo>
                    <a:pt x="225" y="1910"/>
                  </a:lnTo>
                  <a:lnTo>
                    <a:pt x="1348" y="394"/>
                  </a:lnTo>
                  <a:lnTo>
                    <a:pt x="134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6" name="Google Shape;5666;p14"/>
            <p:cNvSpPr/>
            <p:nvPr/>
          </p:nvSpPr>
          <p:spPr>
            <a:xfrm>
              <a:off x="4836375" y="1921650"/>
              <a:ext cx="66025" cy="78650"/>
            </a:xfrm>
            <a:custGeom>
              <a:avLst/>
              <a:gdLst/>
              <a:ahLst/>
              <a:cxnLst/>
              <a:rect l="l" t="t" r="r" b="b"/>
              <a:pathLst>
                <a:path w="2641" h="3146" extrusionOk="0">
                  <a:moveTo>
                    <a:pt x="225" y="0"/>
                  </a:moveTo>
                  <a:lnTo>
                    <a:pt x="1" y="169"/>
                  </a:lnTo>
                  <a:lnTo>
                    <a:pt x="2472" y="3146"/>
                  </a:lnTo>
                  <a:lnTo>
                    <a:pt x="2640" y="297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7" name="Google Shape;5667;p14"/>
            <p:cNvSpPr/>
            <p:nvPr/>
          </p:nvSpPr>
          <p:spPr>
            <a:xfrm>
              <a:off x="4947300" y="18570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225" y="1"/>
                  </a:moveTo>
                  <a:lnTo>
                    <a:pt x="1" y="57"/>
                  </a:lnTo>
                  <a:lnTo>
                    <a:pt x="1461" y="3651"/>
                  </a:lnTo>
                  <a:lnTo>
                    <a:pt x="1686" y="3539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8" name="Google Shape;5668;p14"/>
            <p:cNvSpPr/>
            <p:nvPr/>
          </p:nvSpPr>
          <p:spPr>
            <a:xfrm>
              <a:off x="490800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225" y="1"/>
                  </a:moveTo>
                  <a:lnTo>
                    <a:pt x="0" y="113"/>
                  </a:lnTo>
                  <a:lnTo>
                    <a:pt x="1797" y="3539"/>
                  </a:lnTo>
                  <a:lnTo>
                    <a:pt x="2022" y="3427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9" name="Google Shape;5669;p14"/>
            <p:cNvSpPr/>
            <p:nvPr/>
          </p:nvSpPr>
          <p:spPr>
            <a:xfrm>
              <a:off x="4871475" y="1896375"/>
              <a:ext cx="59000" cy="82875"/>
            </a:xfrm>
            <a:custGeom>
              <a:avLst/>
              <a:gdLst/>
              <a:ahLst/>
              <a:cxnLst/>
              <a:rect l="l" t="t" r="r" b="b"/>
              <a:pathLst>
                <a:path w="2360" h="3315" extrusionOk="0">
                  <a:moveTo>
                    <a:pt x="225" y="0"/>
                  </a:moveTo>
                  <a:lnTo>
                    <a:pt x="1" y="113"/>
                  </a:lnTo>
                  <a:lnTo>
                    <a:pt x="2135" y="3314"/>
                  </a:lnTo>
                  <a:lnTo>
                    <a:pt x="2360" y="320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0" name="Google Shape;5670;p14"/>
            <p:cNvSpPr/>
            <p:nvPr/>
          </p:nvSpPr>
          <p:spPr>
            <a:xfrm>
              <a:off x="4986625" y="1843025"/>
              <a:ext cx="33725" cy="94100"/>
            </a:xfrm>
            <a:custGeom>
              <a:avLst/>
              <a:gdLst/>
              <a:ahLst/>
              <a:cxnLst/>
              <a:rect l="l" t="t" r="r" b="b"/>
              <a:pathLst>
                <a:path w="1349" h="3764" extrusionOk="0">
                  <a:moveTo>
                    <a:pt x="225" y="0"/>
                  </a:moveTo>
                  <a:lnTo>
                    <a:pt x="0" y="56"/>
                  </a:lnTo>
                  <a:lnTo>
                    <a:pt x="1067" y="3763"/>
                  </a:lnTo>
                  <a:lnTo>
                    <a:pt x="1348" y="3707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1" name="Google Shape;5671;p14"/>
            <p:cNvSpPr/>
            <p:nvPr/>
          </p:nvSpPr>
          <p:spPr>
            <a:xfrm>
              <a:off x="5113000" y="1826175"/>
              <a:ext cx="7025" cy="95500"/>
            </a:xfrm>
            <a:custGeom>
              <a:avLst/>
              <a:gdLst/>
              <a:ahLst/>
              <a:cxnLst/>
              <a:rect l="l" t="t" r="r" b="b"/>
              <a:pathLst>
                <a:path w="281" h="3820" extrusionOk="0">
                  <a:moveTo>
                    <a:pt x="0" y="0"/>
                  </a:moveTo>
                  <a:lnTo>
                    <a:pt x="0" y="3819"/>
                  </a:lnTo>
                  <a:lnTo>
                    <a:pt x="281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2" name="Google Shape;5672;p14"/>
            <p:cNvSpPr/>
            <p:nvPr/>
          </p:nvSpPr>
          <p:spPr>
            <a:xfrm>
              <a:off x="5028750" y="1833175"/>
              <a:ext cx="23900" cy="95525"/>
            </a:xfrm>
            <a:custGeom>
              <a:avLst/>
              <a:gdLst/>
              <a:ahLst/>
              <a:cxnLst/>
              <a:rect l="l" t="t" r="r" b="b"/>
              <a:pathLst>
                <a:path w="956" h="3821" extrusionOk="0">
                  <a:moveTo>
                    <a:pt x="225" y="1"/>
                  </a:moveTo>
                  <a:lnTo>
                    <a:pt x="0" y="57"/>
                  </a:lnTo>
                  <a:lnTo>
                    <a:pt x="674" y="3820"/>
                  </a:lnTo>
                  <a:lnTo>
                    <a:pt x="955" y="3764"/>
                  </a:ln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3" name="Google Shape;5673;p14"/>
            <p:cNvSpPr/>
            <p:nvPr/>
          </p:nvSpPr>
          <p:spPr>
            <a:xfrm>
              <a:off x="5069475" y="1827575"/>
              <a:ext cx="15450" cy="95500"/>
            </a:xfrm>
            <a:custGeom>
              <a:avLst/>
              <a:gdLst/>
              <a:ahLst/>
              <a:cxnLst/>
              <a:rect l="l" t="t" r="r" b="b"/>
              <a:pathLst>
                <a:path w="618" h="3820" extrusionOk="0">
                  <a:moveTo>
                    <a:pt x="0" y="0"/>
                  </a:moveTo>
                  <a:lnTo>
                    <a:pt x="393" y="3819"/>
                  </a:lnTo>
                  <a:lnTo>
                    <a:pt x="618" y="38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4" name="Google Shape;5674;p14"/>
            <p:cNvSpPr/>
            <p:nvPr/>
          </p:nvSpPr>
          <p:spPr>
            <a:xfrm>
              <a:off x="4805500" y="1949725"/>
              <a:ext cx="73025" cy="73050"/>
            </a:xfrm>
            <a:custGeom>
              <a:avLst/>
              <a:gdLst/>
              <a:ahLst/>
              <a:cxnLst/>
              <a:rect l="l" t="t" r="r" b="b"/>
              <a:pathLst>
                <a:path w="2921" h="2922" extrusionOk="0">
                  <a:moveTo>
                    <a:pt x="169" y="1"/>
                  </a:moveTo>
                  <a:lnTo>
                    <a:pt x="0" y="169"/>
                  </a:lnTo>
                  <a:lnTo>
                    <a:pt x="2752" y="2921"/>
                  </a:lnTo>
                  <a:cubicBezTo>
                    <a:pt x="2808" y="2865"/>
                    <a:pt x="2864" y="2809"/>
                    <a:pt x="2921" y="2753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5" name="Google Shape;5675;p14"/>
            <p:cNvSpPr/>
            <p:nvPr/>
          </p:nvSpPr>
          <p:spPr>
            <a:xfrm>
              <a:off x="4776000" y="1982025"/>
              <a:ext cx="78650" cy="66025"/>
            </a:xfrm>
            <a:custGeom>
              <a:avLst/>
              <a:gdLst/>
              <a:ahLst/>
              <a:cxnLst/>
              <a:rect l="l" t="t" r="r" b="b"/>
              <a:pathLst>
                <a:path w="3146" h="2641" extrusionOk="0">
                  <a:moveTo>
                    <a:pt x="169" y="0"/>
                  </a:moveTo>
                  <a:cubicBezTo>
                    <a:pt x="113" y="57"/>
                    <a:pt x="57" y="113"/>
                    <a:pt x="1" y="169"/>
                  </a:cubicBezTo>
                  <a:lnTo>
                    <a:pt x="2977" y="2640"/>
                  </a:lnTo>
                  <a:lnTo>
                    <a:pt x="3146" y="241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6" name="Google Shape;5676;p14"/>
            <p:cNvSpPr/>
            <p:nvPr/>
          </p:nvSpPr>
          <p:spPr>
            <a:xfrm>
              <a:off x="4752125" y="2015725"/>
              <a:ext cx="82875" cy="59000"/>
            </a:xfrm>
            <a:custGeom>
              <a:avLst/>
              <a:gdLst/>
              <a:ahLst/>
              <a:cxnLst/>
              <a:rect l="l" t="t" r="r" b="b"/>
              <a:pathLst>
                <a:path w="3315" h="2360" extrusionOk="0">
                  <a:moveTo>
                    <a:pt x="113" y="0"/>
                  </a:moveTo>
                  <a:lnTo>
                    <a:pt x="1" y="169"/>
                  </a:lnTo>
                  <a:lnTo>
                    <a:pt x="3202" y="2359"/>
                  </a:lnTo>
                  <a:lnTo>
                    <a:pt x="3315" y="213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7" name="Google Shape;5677;p14"/>
            <p:cNvSpPr/>
            <p:nvPr/>
          </p:nvSpPr>
          <p:spPr>
            <a:xfrm>
              <a:off x="5145275" y="1827575"/>
              <a:ext cx="15475" cy="96900"/>
            </a:xfrm>
            <a:custGeom>
              <a:avLst/>
              <a:gdLst/>
              <a:ahLst/>
              <a:cxnLst/>
              <a:rect l="l" t="t" r="r" b="b"/>
              <a:pathLst>
                <a:path w="619" h="3876" extrusionOk="0">
                  <a:moveTo>
                    <a:pt x="394" y="0"/>
                  </a:moveTo>
                  <a:lnTo>
                    <a:pt x="1" y="3876"/>
                  </a:lnTo>
                  <a:lnTo>
                    <a:pt x="282" y="387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8" name="Google Shape;5678;p14"/>
            <p:cNvSpPr/>
            <p:nvPr/>
          </p:nvSpPr>
          <p:spPr>
            <a:xfrm>
              <a:off x="5211275" y="1844425"/>
              <a:ext cx="33725" cy="92700"/>
            </a:xfrm>
            <a:custGeom>
              <a:avLst/>
              <a:gdLst/>
              <a:ahLst/>
              <a:cxnLst/>
              <a:rect l="l" t="t" r="r" b="b"/>
              <a:pathLst>
                <a:path w="1349" h="3708" extrusionOk="0">
                  <a:moveTo>
                    <a:pt x="1124" y="0"/>
                  </a:moveTo>
                  <a:lnTo>
                    <a:pt x="1" y="3651"/>
                  </a:lnTo>
                  <a:lnTo>
                    <a:pt x="225" y="3707"/>
                  </a:lnTo>
                  <a:lnTo>
                    <a:pt x="1349" y="56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9" name="Google Shape;5679;p14"/>
            <p:cNvSpPr/>
            <p:nvPr/>
          </p:nvSpPr>
          <p:spPr>
            <a:xfrm>
              <a:off x="5178975" y="1833175"/>
              <a:ext cx="25300" cy="95525"/>
            </a:xfrm>
            <a:custGeom>
              <a:avLst/>
              <a:gdLst/>
              <a:ahLst/>
              <a:cxnLst/>
              <a:rect l="l" t="t" r="r" b="b"/>
              <a:pathLst>
                <a:path w="1012" h="3821" extrusionOk="0">
                  <a:moveTo>
                    <a:pt x="731" y="1"/>
                  </a:moveTo>
                  <a:lnTo>
                    <a:pt x="1" y="3764"/>
                  </a:lnTo>
                  <a:lnTo>
                    <a:pt x="282" y="3820"/>
                  </a:lnTo>
                  <a:lnTo>
                    <a:pt x="1012" y="57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0" name="Google Shape;5680;p14"/>
            <p:cNvSpPr/>
            <p:nvPr/>
          </p:nvSpPr>
          <p:spPr>
            <a:xfrm>
              <a:off x="5353100" y="2011500"/>
              <a:ext cx="8450" cy="12675"/>
            </a:xfrm>
            <a:custGeom>
              <a:avLst/>
              <a:gdLst/>
              <a:ahLst/>
              <a:cxnLst/>
              <a:rect l="l" t="t" r="r" b="b"/>
              <a:pathLst>
                <a:path w="338" h="507" extrusionOk="0">
                  <a:moveTo>
                    <a:pt x="337" y="1"/>
                  </a:moveTo>
                  <a:lnTo>
                    <a:pt x="0" y="338"/>
                  </a:lnTo>
                  <a:lnTo>
                    <a:pt x="169" y="506"/>
                  </a:lnTo>
                  <a:lnTo>
                    <a:pt x="337" y="39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1" name="Google Shape;5681;p14"/>
            <p:cNvSpPr/>
            <p:nvPr/>
          </p:nvSpPr>
          <p:spPr>
            <a:xfrm>
              <a:off x="5243575" y="1858450"/>
              <a:ext cx="42150" cy="91300"/>
            </a:xfrm>
            <a:custGeom>
              <a:avLst/>
              <a:gdLst/>
              <a:ahLst/>
              <a:cxnLst/>
              <a:rect l="l" t="t" r="r" b="b"/>
              <a:pathLst>
                <a:path w="1686" h="3652" extrusionOk="0">
                  <a:moveTo>
                    <a:pt x="1461" y="1"/>
                  </a:moveTo>
                  <a:lnTo>
                    <a:pt x="0" y="3539"/>
                  </a:lnTo>
                  <a:lnTo>
                    <a:pt x="225" y="3652"/>
                  </a:lnTo>
                  <a:lnTo>
                    <a:pt x="1685" y="57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2" name="Google Shape;5682;p14"/>
            <p:cNvSpPr/>
            <p:nvPr/>
          </p:nvSpPr>
          <p:spPr>
            <a:xfrm>
              <a:off x="5273050" y="1875300"/>
              <a:ext cx="50575" cy="88500"/>
            </a:xfrm>
            <a:custGeom>
              <a:avLst/>
              <a:gdLst/>
              <a:ahLst/>
              <a:cxnLst/>
              <a:rect l="l" t="t" r="r" b="b"/>
              <a:pathLst>
                <a:path w="2023" h="3540" extrusionOk="0">
                  <a:moveTo>
                    <a:pt x="1798" y="1"/>
                  </a:moveTo>
                  <a:lnTo>
                    <a:pt x="1" y="3427"/>
                  </a:lnTo>
                  <a:lnTo>
                    <a:pt x="226" y="3539"/>
                  </a:lnTo>
                  <a:lnTo>
                    <a:pt x="2023" y="113"/>
                  </a:lnTo>
                  <a:lnTo>
                    <a:pt x="179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3" name="Google Shape;5683;p14"/>
            <p:cNvSpPr/>
            <p:nvPr/>
          </p:nvSpPr>
          <p:spPr>
            <a:xfrm>
              <a:off x="5327825" y="1955350"/>
              <a:ext cx="33725" cy="46350"/>
            </a:xfrm>
            <a:custGeom>
              <a:avLst/>
              <a:gdLst/>
              <a:ahLst/>
              <a:cxnLst/>
              <a:rect l="l" t="t" r="r" b="b"/>
              <a:pathLst>
                <a:path w="1349" h="1854" extrusionOk="0">
                  <a:moveTo>
                    <a:pt x="1348" y="0"/>
                  </a:moveTo>
                  <a:lnTo>
                    <a:pt x="0" y="1629"/>
                  </a:lnTo>
                  <a:lnTo>
                    <a:pt x="225" y="1854"/>
                  </a:lnTo>
                  <a:lnTo>
                    <a:pt x="1348" y="450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4" name="Google Shape;5684;p14"/>
            <p:cNvSpPr/>
            <p:nvPr/>
          </p:nvSpPr>
          <p:spPr>
            <a:xfrm>
              <a:off x="5301150" y="1897775"/>
              <a:ext cx="59000" cy="84275"/>
            </a:xfrm>
            <a:custGeom>
              <a:avLst/>
              <a:gdLst/>
              <a:ahLst/>
              <a:cxnLst/>
              <a:rect l="l" t="t" r="r" b="b"/>
              <a:pathLst>
                <a:path w="2360" h="3371" extrusionOk="0">
                  <a:moveTo>
                    <a:pt x="2191" y="1"/>
                  </a:moveTo>
                  <a:lnTo>
                    <a:pt x="0" y="3202"/>
                  </a:lnTo>
                  <a:lnTo>
                    <a:pt x="225" y="3370"/>
                  </a:lnTo>
                  <a:lnTo>
                    <a:pt x="2359" y="169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5" name="Google Shape;5685;p14"/>
            <p:cNvSpPr/>
            <p:nvPr/>
          </p:nvSpPr>
          <p:spPr>
            <a:xfrm>
              <a:off x="4903775" y="2062050"/>
              <a:ext cx="487250" cy="430375"/>
            </a:xfrm>
            <a:custGeom>
              <a:avLst/>
              <a:gdLst/>
              <a:ahLst/>
              <a:cxnLst/>
              <a:rect l="l" t="t" r="r" b="b"/>
              <a:pathLst>
                <a:path w="19490" h="17215" extrusionOk="0">
                  <a:moveTo>
                    <a:pt x="8650" y="1"/>
                  </a:moveTo>
                  <a:lnTo>
                    <a:pt x="8650" y="1012"/>
                  </a:lnTo>
                  <a:cubicBezTo>
                    <a:pt x="15446" y="1012"/>
                    <a:pt x="18816" y="9156"/>
                    <a:pt x="14042" y="13986"/>
                  </a:cubicBezTo>
                  <a:cubicBezTo>
                    <a:pt x="12496" y="15532"/>
                    <a:pt x="10590" y="16224"/>
                    <a:pt x="8721" y="16224"/>
                  </a:cubicBezTo>
                  <a:cubicBezTo>
                    <a:pt x="4817" y="16224"/>
                    <a:pt x="1068" y="13207"/>
                    <a:pt x="1068" y="8650"/>
                  </a:cubicBezTo>
                  <a:lnTo>
                    <a:pt x="1" y="8650"/>
                  </a:lnTo>
                  <a:cubicBezTo>
                    <a:pt x="41" y="13703"/>
                    <a:pt x="4214" y="17215"/>
                    <a:pt x="8664" y="17215"/>
                  </a:cubicBezTo>
                  <a:cubicBezTo>
                    <a:pt x="10397" y="17215"/>
                    <a:pt x="12171" y="16683"/>
                    <a:pt x="13761" y="15502"/>
                  </a:cubicBezTo>
                  <a:cubicBezTo>
                    <a:pt x="19490" y="11346"/>
                    <a:pt x="17973" y="2472"/>
                    <a:pt x="11234" y="338"/>
                  </a:cubicBezTo>
                  <a:lnTo>
                    <a:pt x="11234" y="394"/>
                  </a:lnTo>
                  <a:cubicBezTo>
                    <a:pt x="10391" y="113"/>
                    <a:pt x="9549" y="1"/>
                    <a:pt x="865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6" name="Google Shape;5686;p14"/>
            <p:cNvSpPr/>
            <p:nvPr/>
          </p:nvSpPr>
          <p:spPr>
            <a:xfrm>
              <a:off x="4982400" y="2160350"/>
              <a:ext cx="330000" cy="255575"/>
            </a:xfrm>
            <a:custGeom>
              <a:avLst/>
              <a:gdLst/>
              <a:ahLst/>
              <a:cxnLst/>
              <a:rect l="l" t="t" r="r" b="b"/>
              <a:pathLst>
                <a:path w="13200" h="10223" extrusionOk="0">
                  <a:moveTo>
                    <a:pt x="8538" y="0"/>
                  </a:moveTo>
                  <a:lnTo>
                    <a:pt x="8313" y="337"/>
                  </a:lnTo>
                  <a:cubicBezTo>
                    <a:pt x="10167" y="1573"/>
                    <a:pt x="11065" y="3876"/>
                    <a:pt x="10447" y="6066"/>
                  </a:cubicBezTo>
                  <a:cubicBezTo>
                    <a:pt x="10054" y="7358"/>
                    <a:pt x="9212" y="8481"/>
                    <a:pt x="7976" y="9099"/>
                  </a:cubicBezTo>
                  <a:cubicBezTo>
                    <a:pt x="7184" y="9542"/>
                    <a:pt x="6347" y="9744"/>
                    <a:pt x="5530" y="9744"/>
                  </a:cubicBezTo>
                  <a:cubicBezTo>
                    <a:pt x="2930" y="9744"/>
                    <a:pt x="536" y="7694"/>
                    <a:pt x="450" y="4830"/>
                  </a:cubicBezTo>
                  <a:lnTo>
                    <a:pt x="1" y="4830"/>
                  </a:lnTo>
                  <a:cubicBezTo>
                    <a:pt x="57" y="7246"/>
                    <a:pt x="1686" y="9324"/>
                    <a:pt x="4045" y="9998"/>
                  </a:cubicBezTo>
                  <a:cubicBezTo>
                    <a:pt x="4550" y="10110"/>
                    <a:pt x="5056" y="10222"/>
                    <a:pt x="5561" y="10222"/>
                  </a:cubicBezTo>
                  <a:cubicBezTo>
                    <a:pt x="11065" y="10166"/>
                    <a:pt x="13199" y="2977"/>
                    <a:pt x="853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7" name="Google Shape;5687;p14"/>
            <p:cNvSpPr/>
            <p:nvPr/>
          </p:nvSpPr>
          <p:spPr>
            <a:xfrm>
              <a:off x="5028675" y="2210725"/>
              <a:ext cx="175600" cy="133675"/>
            </a:xfrm>
            <a:custGeom>
              <a:avLst/>
              <a:gdLst/>
              <a:ahLst/>
              <a:cxnLst/>
              <a:rect l="l" t="t" r="r" b="b"/>
              <a:pathLst>
                <a:path w="7024" h="5347" extrusionOk="0">
                  <a:moveTo>
                    <a:pt x="3631" y="463"/>
                  </a:moveTo>
                  <a:cubicBezTo>
                    <a:pt x="4755" y="463"/>
                    <a:pt x="5844" y="1327"/>
                    <a:pt x="5844" y="2647"/>
                  </a:cubicBezTo>
                  <a:cubicBezTo>
                    <a:pt x="5901" y="3826"/>
                    <a:pt x="4890" y="4894"/>
                    <a:pt x="3654" y="4894"/>
                  </a:cubicBezTo>
                  <a:cubicBezTo>
                    <a:pt x="1688" y="4837"/>
                    <a:pt x="677" y="2478"/>
                    <a:pt x="2081" y="1131"/>
                  </a:cubicBezTo>
                  <a:cubicBezTo>
                    <a:pt x="2524" y="669"/>
                    <a:pt x="3082" y="463"/>
                    <a:pt x="3631" y="463"/>
                  </a:cubicBezTo>
                  <a:close/>
                  <a:moveTo>
                    <a:pt x="3444" y="1"/>
                  </a:moveTo>
                  <a:cubicBezTo>
                    <a:pt x="0" y="1"/>
                    <a:pt x="17" y="5347"/>
                    <a:pt x="3495" y="5347"/>
                  </a:cubicBezTo>
                  <a:cubicBezTo>
                    <a:pt x="3547" y="5347"/>
                    <a:pt x="3600" y="5345"/>
                    <a:pt x="3654" y="5343"/>
                  </a:cubicBezTo>
                  <a:cubicBezTo>
                    <a:pt x="7024" y="5118"/>
                    <a:pt x="7024" y="176"/>
                    <a:pt x="3654" y="7"/>
                  </a:cubicBezTo>
                  <a:cubicBezTo>
                    <a:pt x="3583" y="3"/>
                    <a:pt x="3513" y="1"/>
                    <a:pt x="344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8" name="Google Shape;5688;p14"/>
            <p:cNvSpPr/>
            <p:nvPr/>
          </p:nvSpPr>
          <p:spPr>
            <a:xfrm>
              <a:off x="5027350" y="1948325"/>
              <a:ext cx="37925" cy="94100"/>
            </a:xfrm>
            <a:custGeom>
              <a:avLst/>
              <a:gdLst/>
              <a:ahLst/>
              <a:cxnLst/>
              <a:rect l="l" t="t" r="r" b="b"/>
              <a:pathLst>
                <a:path w="1517" h="3764" extrusionOk="0">
                  <a:moveTo>
                    <a:pt x="112" y="0"/>
                  </a:moveTo>
                  <a:cubicBezTo>
                    <a:pt x="0" y="0"/>
                    <a:pt x="955" y="3763"/>
                    <a:pt x="955" y="3763"/>
                  </a:cubicBezTo>
                  <a:lnTo>
                    <a:pt x="1517" y="3595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9" name="Google Shape;5689;p14"/>
            <p:cNvSpPr/>
            <p:nvPr/>
          </p:nvSpPr>
          <p:spPr>
            <a:xfrm>
              <a:off x="3496850" y="1723675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113" y="0"/>
                  </a:moveTo>
                  <a:cubicBezTo>
                    <a:pt x="1" y="0"/>
                    <a:pt x="1" y="56"/>
                    <a:pt x="1" y="112"/>
                  </a:cubicBezTo>
                  <a:lnTo>
                    <a:pt x="113" y="1517"/>
                  </a:lnTo>
                  <a:lnTo>
                    <a:pt x="338" y="1460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0" name="Google Shape;5690;p14"/>
            <p:cNvSpPr/>
            <p:nvPr/>
          </p:nvSpPr>
          <p:spPr>
            <a:xfrm>
              <a:off x="3211825" y="1856000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41" y="1"/>
                  </a:moveTo>
                  <a:cubicBezTo>
                    <a:pt x="113" y="1"/>
                    <a:pt x="85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068" y="1222"/>
                  </a:lnTo>
                  <a:lnTo>
                    <a:pt x="1236" y="1054"/>
                  </a:lnTo>
                  <a:lnTo>
                    <a:pt x="225" y="43"/>
                  </a:lnTo>
                  <a:cubicBezTo>
                    <a:pt x="197" y="15"/>
                    <a:pt x="169" y="1"/>
                    <a:pt x="1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1" name="Google Shape;5691;p14"/>
            <p:cNvSpPr/>
            <p:nvPr/>
          </p:nvSpPr>
          <p:spPr>
            <a:xfrm>
              <a:off x="3245525" y="1826525"/>
              <a:ext cx="28100" cy="31950"/>
            </a:xfrm>
            <a:custGeom>
              <a:avLst/>
              <a:gdLst/>
              <a:ahLst/>
              <a:cxnLst/>
              <a:rect l="l" t="t" r="r" b="b"/>
              <a:pathLst>
                <a:path w="1124" h="1278" extrusionOk="0">
                  <a:moveTo>
                    <a:pt x="141" y="0"/>
                  </a:moveTo>
                  <a:cubicBezTo>
                    <a:pt x="113" y="0"/>
                    <a:pt x="85" y="14"/>
                    <a:pt x="57" y="42"/>
                  </a:cubicBezTo>
                  <a:cubicBezTo>
                    <a:pt x="0" y="42"/>
                    <a:pt x="0" y="155"/>
                    <a:pt x="57" y="155"/>
                  </a:cubicBezTo>
                  <a:lnTo>
                    <a:pt x="955" y="1278"/>
                  </a:lnTo>
                  <a:lnTo>
                    <a:pt x="1124" y="1166"/>
                  </a:lnTo>
                  <a:lnTo>
                    <a:pt x="225" y="42"/>
                  </a:lnTo>
                  <a:cubicBezTo>
                    <a:pt x="197" y="14"/>
                    <a:pt x="169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2" name="Google Shape;5692;p14"/>
            <p:cNvSpPr/>
            <p:nvPr/>
          </p:nvSpPr>
          <p:spPr>
            <a:xfrm>
              <a:off x="3283425" y="17980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787" y="1349"/>
                  </a:lnTo>
                  <a:lnTo>
                    <a:pt x="1012" y="1236"/>
                  </a:lnTo>
                  <a:lnTo>
                    <a:pt x="225" y="57"/>
                  </a:lnTo>
                  <a:cubicBezTo>
                    <a:pt x="169" y="1"/>
                    <a:pt x="113" y="1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3" name="Google Shape;5693;p14"/>
            <p:cNvSpPr/>
            <p:nvPr/>
          </p:nvSpPr>
          <p:spPr>
            <a:xfrm>
              <a:off x="3451925" y="1730100"/>
              <a:ext cx="12675" cy="38525"/>
            </a:xfrm>
            <a:custGeom>
              <a:avLst/>
              <a:gdLst/>
              <a:ahLst/>
              <a:cxnLst/>
              <a:rect l="l" t="t" r="r" b="b"/>
              <a:pathLst>
                <a:path w="507" h="1541" extrusionOk="0">
                  <a:moveTo>
                    <a:pt x="161" y="1"/>
                  </a:moveTo>
                  <a:cubicBezTo>
                    <a:pt x="146" y="1"/>
                    <a:pt x="129" y="7"/>
                    <a:pt x="113" y="24"/>
                  </a:cubicBezTo>
                  <a:cubicBezTo>
                    <a:pt x="57" y="24"/>
                    <a:pt x="1" y="80"/>
                    <a:pt x="1" y="136"/>
                  </a:cubicBezTo>
                  <a:lnTo>
                    <a:pt x="281" y="1540"/>
                  </a:lnTo>
                  <a:lnTo>
                    <a:pt x="506" y="1484"/>
                  </a:lnTo>
                  <a:lnTo>
                    <a:pt x="225" y="80"/>
                  </a:lnTo>
                  <a:cubicBezTo>
                    <a:pt x="225" y="40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4" name="Google Shape;5694;p14"/>
            <p:cNvSpPr/>
            <p:nvPr/>
          </p:nvSpPr>
          <p:spPr>
            <a:xfrm>
              <a:off x="3363475" y="17553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160" y="1"/>
                  </a:moveTo>
                  <a:cubicBezTo>
                    <a:pt x="145" y="1"/>
                    <a:pt x="129" y="7"/>
                    <a:pt x="113" y="24"/>
                  </a:cubicBezTo>
                  <a:cubicBezTo>
                    <a:pt x="56" y="24"/>
                    <a:pt x="0" y="80"/>
                    <a:pt x="56" y="136"/>
                  </a:cubicBezTo>
                  <a:lnTo>
                    <a:pt x="618" y="1484"/>
                  </a:lnTo>
                  <a:lnTo>
                    <a:pt x="787" y="1372"/>
                  </a:lnTo>
                  <a:lnTo>
                    <a:pt x="225" y="80"/>
                  </a:lnTo>
                  <a:cubicBezTo>
                    <a:pt x="225" y="40"/>
                    <a:pt x="197" y="1"/>
                    <a:pt x="16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5" name="Google Shape;5695;p14"/>
            <p:cNvSpPr/>
            <p:nvPr/>
          </p:nvSpPr>
          <p:spPr>
            <a:xfrm>
              <a:off x="3407000" y="1739100"/>
              <a:ext cx="15475" cy="39350"/>
            </a:xfrm>
            <a:custGeom>
              <a:avLst/>
              <a:gdLst/>
              <a:ahLst/>
              <a:cxnLst/>
              <a:rect l="l" t="t" r="r" b="b"/>
              <a:pathLst>
                <a:path w="619" h="1574" extrusionOk="0">
                  <a:moveTo>
                    <a:pt x="56" y="1"/>
                  </a:moveTo>
                  <a:cubicBezTo>
                    <a:pt x="0" y="57"/>
                    <a:pt x="0" y="113"/>
                    <a:pt x="0" y="169"/>
                  </a:cubicBezTo>
                  <a:lnTo>
                    <a:pt x="393" y="1574"/>
                  </a:lnTo>
                  <a:lnTo>
                    <a:pt x="618" y="1517"/>
                  </a:lnTo>
                  <a:lnTo>
                    <a:pt x="225" y="113"/>
                  </a:lnTo>
                  <a:cubicBezTo>
                    <a:pt x="169" y="1"/>
                    <a:pt x="113" y="1"/>
                    <a:pt x="5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6" name="Google Shape;5696;p14"/>
            <p:cNvSpPr/>
            <p:nvPr/>
          </p:nvSpPr>
          <p:spPr>
            <a:xfrm>
              <a:off x="3321350" y="1775025"/>
              <a:ext cx="22475" cy="35725"/>
            </a:xfrm>
            <a:custGeom>
              <a:avLst/>
              <a:gdLst/>
              <a:ahLst/>
              <a:cxnLst/>
              <a:rect l="l" t="t" r="r" b="b"/>
              <a:pathLst>
                <a:path w="899" h="1429" extrusionOk="0">
                  <a:moveTo>
                    <a:pt x="106" y="1"/>
                  </a:moveTo>
                  <a:cubicBezTo>
                    <a:pt x="89" y="1"/>
                    <a:pt x="73" y="8"/>
                    <a:pt x="56" y="24"/>
                  </a:cubicBezTo>
                  <a:cubicBezTo>
                    <a:pt x="0" y="24"/>
                    <a:pt x="0" y="137"/>
                    <a:pt x="0" y="193"/>
                  </a:cubicBezTo>
                  <a:lnTo>
                    <a:pt x="730" y="1428"/>
                  </a:lnTo>
                  <a:lnTo>
                    <a:pt x="899" y="1316"/>
                  </a:lnTo>
                  <a:lnTo>
                    <a:pt x="225" y="80"/>
                  </a:lnTo>
                  <a:cubicBezTo>
                    <a:pt x="185" y="41"/>
                    <a:pt x="146" y="1"/>
                    <a:pt x="10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7" name="Google Shape;5697;p14"/>
            <p:cNvSpPr/>
            <p:nvPr/>
          </p:nvSpPr>
          <p:spPr>
            <a:xfrm>
              <a:off x="3093875" y="2050825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1517" y="674"/>
                  </a:lnTo>
                  <a:lnTo>
                    <a:pt x="1573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8" name="Google Shape;5698;p14"/>
            <p:cNvSpPr/>
            <p:nvPr/>
          </p:nvSpPr>
          <p:spPr>
            <a:xfrm>
              <a:off x="3082650" y="2095175"/>
              <a:ext cx="39325" cy="13250"/>
            </a:xfrm>
            <a:custGeom>
              <a:avLst/>
              <a:gdLst/>
              <a:ahLst/>
              <a:cxnLst/>
              <a:rect l="l" t="t" r="r" b="b"/>
              <a:pathLst>
                <a:path w="1573" h="530" extrusionOk="0">
                  <a:moveTo>
                    <a:pt x="121" y="0"/>
                  </a:moveTo>
                  <a:cubicBezTo>
                    <a:pt x="85" y="0"/>
                    <a:pt x="56" y="40"/>
                    <a:pt x="56" y="80"/>
                  </a:cubicBezTo>
                  <a:cubicBezTo>
                    <a:pt x="0" y="136"/>
                    <a:pt x="56" y="192"/>
                    <a:pt x="113" y="248"/>
                  </a:cubicBezTo>
                  <a:lnTo>
                    <a:pt x="1517" y="529"/>
                  </a:lnTo>
                  <a:lnTo>
                    <a:pt x="1573" y="305"/>
                  </a:lnTo>
                  <a:lnTo>
                    <a:pt x="169" y="24"/>
                  </a:lnTo>
                  <a:cubicBezTo>
                    <a:pt x="152" y="7"/>
                    <a:pt x="136" y="0"/>
                    <a:pt x="1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9" name="Google Shape;5699;p14"/>
            <p:cNvSpPr/>
            <p:nvPr/>
          </p:nvSpPr>
          <p:spPr>
            <a:xfrm>
              <a:off x="3075625" y="2140675"/>
              <a:ext cx="37925" cy="9875"/>
            </a:xfrm>
            <a:custGeom>
              <a:avLst/>
              <a:gdLst/>
              <a:ahLst/>
              <a:cxnLst/>
              <a:rect l="l" t="t" r="r" b="b"/>
              <a:pathLst>
                <a:path w="1517" h="395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cubicBezTo>
                    <a:pt x="0" y="169"/>
                    <a:pt x="57" y="226"/>
                    <a:pt x="113" y="226"/>
                  </a:cubicBezTo>
                  <a:lnTo>
                    <a:pt x="1517" y="394"/>
                  </a:lnTo>
                  <a:lnTo>
                    <a:pt x="1517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0" name="Google Shape;5700;p14"/>
            <p:cNvSpPr/>
            <p:nvPr/>
          </p:nvSpPr>
          <p:spPr>
            <a:xfrm>
              <a:off x="3128975" y="19660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66" y="0"/>
                  </a:moveTo>
                  <a:cubicBezTo>
                    <a:pt x="113" y="0"/>
                    <a:pt x="57" y="40"/>
                    <a:pt x="57" y="80"/>
                  </a:cubicBezTo>
                  <a:cubicBezTo>
                    <a:pt x="1" y="136"/>
                    <a:pt x="57" y="192"/>
                    <a:pt x="113" y="192"/>
                  </a:cubicBezTo>
                  <a:lnTo>
                    <a:pt x="1349" y="922"/>
                  </a:lnTo>
                  <a:lnTo>
                    <a:pt x="1461" y="698"/>
                  </a:lnTo>
                  <a:lnTo>
                    <a:pt x="225" y="24"/>
                  </a:lnTo>
                  <a:cubicBezTo>
                    <a:pt x="209" y="7"/>
                    <a:pt x="188" y="0"/>
                    <a:pt x="16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1" name="Google Shape;5701;p14"/>
            <p:cNvSpPr/>
            <p:nvPr/>
          </p:nvSpPr>
          <p:spPr>
            <a:xfrm>
              <a:off x="3109625" y="2007075"/>
              <a:ext cx="37625" cy="19900"/>
            </a:xfrm>
            <a:custGeom>
              <a:avLst/>
              <a:gdLst/>
              <a:ahLst/>
              <a:cxnLst/>
              <a:rect l="l" t="t" r="r" b="b"/>
              <a:pathLst>
                <a:path w="1505" h="796" extrusionOk="0">
                  <a:moveTo>
                    <a:pt x="162" y="0"/>
                  </a:moveTo>
                  <a:cubicBezTo>
                    <a:pt x="34" y="0"/>
                    <a:pt x="1" y="184"/>
                    <a:pt x="101" y="234"/>
                  </a:cubicBezTo>
                  <a:lnTo>
                    <a:pt x="1449" y="796"/>
                  </a:lnTo>
                  <a:lnTo>
                    <a:pt x="1505" y="571"/>
                  </a:lnTo>
                  <a:lnTo>
                    <a:pt x="213" y="9"/>
                  </a:lnTo>
                  <a:cubicBezTo>
                    <a:pt x="195" y="3"/>
                    <a:pt x="178" y="0"/>
                    <a:pt x="16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2" name="Google Shape;5702;p14"/>
            <p:cNvSpPr/>
            <p:nvPr/>
          </p:nvSpPr>
          <p:spPr>
            <a:xfrm>
              <a:off x="3154250" y="1926200"/>
              <a:ext cx="35125" cy="24950"/>
            </a:xfrm>
            <a:custGeom>
              <a:avLst/>
              <a:gdLst/>
              <a:ahLst/>
              <a:cxnLst/>
              <a:rect l="l" t="t" r="r" b="b"/>
              <a:pathLst>
                <a:path w="1405" h="998" extrusionOk="0">
                  <a:moveTo>
                    <a:pt x="113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1" y="99"/>
                    <a:pt x="1" y="155"/>
                    <a:pt x="57" y="211"/>
                  </a:cubicBezTo>
                  <a:lnTo>
                    <a:pt x="1236" y="998"/>
                  </a:lnTo>
                  <a:lnTo>
                    <a:pt x="1405" y="829"/>
                  </a:lnTo>
                  <a:lnTo>
                    <a:pt x="169" y="43"/>
                  </a:lnTo>
                  <a:cubicBezTo>
                    <a:pt x="169" y="15"/>
                    <a:pt x="141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3" name="Google Shape;5703;p14"/>
            <p:cNvSpPr/>
            <p:nvPr/>
          </p:nvSpPr>
          <p:spPr>
            <a:xfrm>
              <a:off x="3180925" y="1890750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57" y="1"/>
                  </a:moveTo>
                  <a:cubicBezTo>
                    <a:pt x="1" y="57"/>
                    <a:pt x="1" y="113"/>
                    <a:pt x="57" y="169"/>
                  </a:cubicBezTo>
                  <a:lnTo>
                    <a:pt x="1124" y="1124"/>
                  </a:lnTo>
                  <a:lnTo>
                    <a:pt x="1293" y="95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4" name="Google Shape;5704;p14"/>
            <p:cNvSpPr/>
            <p:nvPr/>
          </p:nvSpPr>
          <p:spPr>
            <a:xfrm>
              <a:off x="3849300" y="1858800"/>
              <a:ext cx="29500" cy="29175"/>
            </a:xfrm>
            <a:custGeom>
              <a:avLst/>
              <a:gdLst/>
              <a:ahLst/>
              <a:cxnLst/>
              <a:rect l="l" t="t" r="r" b="b"/>
              <a:pathLst>
                <a:path w="1180" h="1167" extrusionOk="0">
                  <a:moveTo>
                    <a:pt x="1095" y="1"/>
                  </a:moveTo>
                  <a:cubicBezTo>
                    <a:pt x="1067" y="1"/>
                    <a:pt x="1039" y="15"/>
                    <a:pt x="1011" y="43"/>
                  </a:cubicBezTo>
                  <a:lnTo>
                    <a:pt x="0" y="1054"/>
                  </a:lnTo>
                  <a:lnTo>
                    <a:pt x="112" y="1166"/>
                  </a:lnTo>
                  <a:lnTo>
                    <a:pt x="1180" y="155"/>
                  </a:lnTo>
                  <a:cubicBezTo>
                    <a:pt x="1180" y="99"/>
                    <a:pt x="1180" y="43"/>
                    <a:pt x="1180" y="43"/>
                  </a:cubicBezTo>
                  <a:cubicBezTo>
                    <a:pt x="1151" y="15"/>
                    <a:pt x="1123" y="1"/>
                    <a:pt x="10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5" name="Google Shape;5705;p14"/>
            <p:cNvSpPr/>
            <p:nvPr/>
          </p:nvSpPr>
          <p:spPr>
            <a:xfrm>
              <a:off x="3901250" y="1930075"/>
              <a:ext cx="35125" cy="23900"/>
            </a:xfrm>
            <a:custGeom>
              <a:avLst/>
              <a:gdLst/>
              <a:ahLst/>
              <a:cxnLst/>
              <a:rect l="l" t="t" r="r" b="b"/>
              <a:pathLst>
                <a:path w="1405" h="956" extrusionOk="0">
                  <a:moveTo>
                    <a:pt x="1180" y="0"/>
                  </a:moveTo>
                  <a:lnTo>
                    <a:pt x="0" y="843"/>
                  </a:lnTo>
                  <a:cubicBezTo>
                    <a:pt x="113" y="843"/>
                    <a:pt x="169" y="899"/>
                    <a:pt x="169" y="955"/>
                  </a:cubicBezTo>
                  <a:lnTo>
                    <a:pt x="1348" y="169"/>
                  </a:lnTo>
                  <a:cubicBezTo>
                    <a:pt x="1404" y="113"/>
                    <a:pt x="1404" y="56"/>
                    <a:pt x="134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6" name="Google Shape;5706;p14"/>
            <p:cNvSpPr/>
            <p:nvPr/>
          </p:nvSpPr>
          <p:spPr>
            <a:xfrm>
              <a:off x="3074225" y="2185625"/>
              <a:ext cx="37925" cy="5625"/>
            </a:xfrm>
            <a:custGeom>
              <a:avLst/>
              <a:gdLst/>
              <a:ahLst/>
              <a:cxnLst/>
              <a:rect l="l" t="t" r="r" b="b"/>
              <a:pathLst>
                <a:path w="1517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7" name="Google Shape;5707;p14"/>
            <p:cNvSpPr/>
            <p:nvPr/>
          </p:nvSpPr>
          <p:spPr>
            <a:xfrm>
              <a:off x="3875975" y="1891375"/>
              <a:ext cx="34575" cy="27475"/>
            </a:xfrm>
            <a:custGeom>
              <a:avLst/>
              <a:gdLst/>
              <a:ahLst/>
              <a:cxnLst/>
              <a:rect l="l" t="t" r="r" b="b"/>
              <a:pathLst>
                <a:path w="1383" h="1099" extrusionOk="0">
                  <a:moveTo>
                    <a:pt x="1193" y="1"/>
                  </a:moveTo>
                  <a:cubicBezTo>
                    <a:pt x="1170" y="1"/>
                    <a:pt x="1145" y="10"/>
                    <a:pt x="1124" y="32"/>
                  </a:cubicBezTo>
                  <a:lnTo>
                    <a:pt x="0" y="930"/>
                  </a:lnTo>
                  <a:lnTo>
                    <a:pt x="169" y="1099"/>
                  </a:lnTo>
                  <a:lnTo>
                    <a:pt x="1292" y="200"/>
                  </a:lnTo>
                  <a:cubicBezTo>
                    <a:pt x="1382" y="155"/>
                    <a:pt x="1291" y="1"/>
                    <a:pt x="119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8" name="Google Shape;5708;p14"/>
            <p:cNvSpPr/>
            <p:nvPr/>
          </p:nvSpPr>
          <p:spPr>
            <a:xfrm>
              <a:off x="3943375" y="20101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292" y="1"/>
                  </a:moveTo>
                  <a:lnTo>
                    <a:pt x="0" y="562"/>
                  </a:lnTo>
                  <a:lnTo>
                    <a:pt x="56" y="787"/>
                  </a:lnTo>
                  <a:lnTo>
                    <a:pt x="1404" y="225"/>
                  </a:lnTo>
                  <a:cubicBezTo>
                    <a:pt x="1460" y="169"/>
                    <a:pt x="1460" y="113"/>
                    <a:pt x="1460" y="57"/>
                  </a:cubicBezTo>
                  <a:cubicBezTo>
                    <a:pt x="1404" y="1"/>
                    <a:pt x="1348" y="1"/>
                    <a:pt x="129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9" name="Google Shape;5709;p14"/>
            <p:cNvSpPr/>
            <p:nvPr/>
          </p:nvSpPr>
          <p:spPr>
            <a:xfrm>
              <a:off x="3923700" y="1967400"/>
              <a:ext cx="36550" cy="23075"/>
            </a:xfrm>
            <a:custGeom>
              <a:avLst/>
              <a:gdLst/>
              <a:ahLst/>
              <a:cxnLst/>
              <a:rect l="l" t="t" r="r" b="b"/>
              <a:pathLst>
                <a:path w="1462" h="923" extrusionOk="0">
                  <a:moveTo>
                    <a:pt x="1342" y="0"/>
                  </a:moveTo>
                  <a:cubicBezTo>
                    <a:pt x="1326" y="0"/>
                    <a:pt x="1309" y="7"/>
                    <a:pt x="1293" y="24"/>
                  </a:cubicBezTo>
                  <a:lnTo>
                    <a:pt x="1" y="698"/>
                  </a:lnTo>
                  <a:cubicBezTo>
                    <a:pt x="57" y="754"/>
                    <a:pt x="57" y="866"/>
                    <a:pt x="113" y="922"/>
                  </a:cubicBezTo>
                  <a:lnTo>
                    <a:pt x="1405" y="192"/>
                  </a:lnTo>
                  <a:cubicBezTo>
                    <a:pt x="1461" y="192"/>
                    <a:pt x="1461" y="136"/>
                    <a:pt x="1461" y="80"/>
                  </a:cubicBezTo>
                  <a:cubicBezTo>
                    <a:pt x="1421" y="40"/>
                    <a:pt x="1382" y="0"/>
                    <a:pt x="13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0" name="Google Shape;5710;p14"/>
            <p:cNvSpPr/>
            <p:nvPr/>
          </p:nvSpPr>
          <p:spPr>
            <a:xfrm>
              <a:off x="3974250" y="2142100"/>
              <a:ext cx="36550" cy="9850"/>
            </a:xfrm>
            <a:custGeom>
              <a:avLst/>
              <a:gdLst/>
              <a:ahLst/>
              <a:cxnLst/>
              <a:rect l="l" t="t" r="r" b="b"/>
              <a:pathLst>
                <a:path w="1462" h="394" extrusionOk="0">
                  <a:moveTo>
                    <a:pt x="1349" y="0"/>
                  </a:moveTo>
                  <a:lnTo>
                    <a:pt x="1" y="169"/>
                  </a:lnTo>
                  <a:lnTo>
                    <a:pt x="1" y="393"/>
                  </a:lnTo>
                  <a:lnTo>
                    <a:pt x="1405" y="225"/>
                  </a:lnTo>
                  <a:cubicBezTo>
                    <a:pt x="1461" y="225"/>
                    <a:pt x="1461" y="169"/>
                    <a:pt x="1461" y="112"/>
                  </a:cubicBezTo>
                  <a:cubicBezTo>
                    <a:pt x="1461" y="56"/>
                    <a:pt x="1405" y="0"/>
                    <a:pt x="134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1" name="Google Shape;5711;p14"/>
            <p:cNvSpPr/>
            <p:nvPr/>
          </p:nvSpPr>
          <p:spPr>
            <a:xfrm>
              <a:off x="3956000" y="2052050"/>
              <a:ext cx="40375" cy="17050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435" y="0"/>
                  </a:moveTo>
                  <a:cubicBezTo>
                    <a:pt x="1425" y="0"/>
                    <a:pt x="1415" y="3"/>
                    <a:pt x="1405" y="8"/>
                  </a:cubicBezTo>
                  <a:lnTo>
                    <a:pt x="1" y="457"/>
                  </a:lnTo>
                  <a:lnTo>
                    <a:pt x="57" y="682"/>
                  </a:lnTo>
                  <a:lnTo>
                    <a:pt x="1461" y="232"/>
                  </a:lnTo>
                  <a:cubicBezTo>
                    <a:pt x="1614" y="232"/>
                    <a:pt x="1535" y="0"/>
                    <a:pt x="143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2" name="Google Shape;5712;p14"/>
            <p:cNvSpPr/>
            <p:nvPr/>
          </p:nvSpPr>
          <p:spPr>
            <a:xfrm>
              <a:off x="3967225" y="2098575"/>
              <a:ext cx="39350" cy="12650"/>
            </a:xfrm>
            <a:custGeom>
              <a:avLst/>
              <a:gdLst/>
              <a:ahLst/>
              <a:cxnLst/>
              <a:rect l="l" t="t" r="r" b="b"/>
              <a:pathLst>
                <a:path w="1574" h="506" extrusionOk="0">
                  <a:moveTo>
                    <a:pt x="1405" y="0"/>
                  </a:moveTo>
                  <a:lnTo>
                    <a:pt x="1" y="281"/>
                  </a:lnTo>
                  <a:cubicBezTo>
                    <a:pt x="1" y="337"/>
                    <a:pt x="57" y="393"/>
                    <a:pt x="57" y="506"/>
                  </a:cubicBezTo>
                  <a:lnTo>
                    <a:pt x="1461" y="225"/>
                  </a:lnTo>
                  <a:cubicBezTo>
                    <a:pt x="1574" y="169"/>
                    <a:pt x="1517" y="0"/>
                    <a:pt x="14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3" name="Google Shape;5713;p14"/>
            <p:cNvSpPr/>
            <p:nvPr/>
          </p:nvSpPr>
          <p:spPr>
            <a:xfrm>
              <a:off x="3668150" y="1740525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563" y="0"/>
                  </a:moveTo>
                  <a:cubicBezTo>
                    <a:pt x="506" y="0"/>
                    <a:pt x="394" y="0"/>
                    <a:pt x="394" y="56"/>
                  </a:cubicBezTo>
                  <a:lnTo>
                    <a:pt x="1" y="1460"/>
                  </a:lnTo>
                  <a:lnTo>
                    <a:pt x="169" y="1573"/>
                  </a:lnTo>
                  <a:lnTo>
                    <a:pt x="619" y="169"/>
                  </a:lnTo>
                  <a:cubicBezTo>
                    <a:pt x="619" y="56"/>
                    <a:pt x="619" y="0"/>
                    <a:pt x="56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4" name="Google Shape;5714;p14"/>
            <p:cNvSpPr/>
            <p:nvPr/>
          </p:nvSpPr>
          <p:spPr>
            <a:xfrm>
              <a:off x="3627450" y="1728700"/>
              <a:ext cx="12650" cy="38525"/>
            </a:xfrm>
            <a:custGeom>
              <a:avLst/>
              <a:gdLst/>
              <a:ahLst/>
              <a:cxnLst/>
              <a:rect l="l" t="t" r="r" b="b"/>
              <a:pathLst>
                <a:path w="506" h="1541" extrusionOk="0">
                  <a:moveTo>
                    <a:pt x="345" y="1"/>
                  </a:moveTo>
                  <a:cubicBezTo>
                    <a:pt x="309" y="1"/>
                    <a:pt x="281" y="40"/>
                    <a:pt x="281" y="80"/>
                  </a:cubicBezTo>
                  <a:lnTo>
                    <a:pt x="0" y="1484"/>
                  </a:lnTo>
                  <a:lnTo>
                    <a:pt x="225" y="1540"/>
                  </a:lnTo>
                  <a:lnTo>
                    <a:pt x="506" y="136"/>
                  </a:lnTo>
                  <a:cubicBezTo>
                    <a:pt x="506" y="80"/>
                    <a:pt x="449" y="24"/>
                    <a:pt x="393" y="24"/>
                  </a:cubicBezTo>
                  <a:cubicBezTo>
                    <a:pt x="377" y="7"/>
                    <a:pt x="360" y="1"/>
                    <a:pt x="34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5" name="Google Shape;5715;p14"/>
            <p:cNvSpPr/>
            <p:nvPr/>
          </p:nvSpPr>
          <p:spPr>
            <a:xfrm>
              <a:off x="3543200" y="1720850"/>
              <a:ext cx="5625" cy="37950"/>
            </a:xfrm>
            <a:custGeom>
              <a:avLst/>
              <a:gdLst/>
              <a:ahLst/>
              <a:cxnLst/>
              <a:rect l="l" t="t" r="r" b="b"/>
              <a:pathLst>
                <a:path w="225" h="1518" extrusionOk="0">
                  <a:moveTo>
                    <a:pt x="113" y="1"/>
                  </a:moveTo>
                  <a:cubicBezTo>
                    <a:pt x="56" y="1"/>
                    <a:pt x="0" y="1"/>
                    <a:pt x="0" y="113"/>
                  </a:cubicBezTo>
                  <a:lnTo>
                    <a:pt x="0" y="1517"/>
                  </a:lnTo>
                  <a:lnTo>
                    <a:pt x="225" y="1517"/>
                  </a:lnTo>
                  <a:lnTo>
                    <a:pt x="225" y="113"/>
                  </a:lnTo>
                  <a:cubicBezTo>
                    <a:pt x="225" y="1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6" name="Google Shape;5716;p14"/>
            <p:cNvSpPr/>
            <p:nvPr/>
          </p:nvSpPr>
          <p:spPr>
            <a:xfrm>
              <a:off x="3817000" y="1826525"/>
              <a:ext cx="28100" cy="33375"/>
            </a:xfrm>
            <a:custGeom>
              <a:avLst/>
              <a:gdLst/>
              <a:ahLst/>
              <a:cxnLst/>
              <a:rect l="l" t="t" r="r" b="b"/>
              <a:pathLst>
                <a:path w="1124" h="1335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166"/>
                  </a:lnTo>
                  <a:lnTo>
                    <a:pt x="169" y="1334"/>
                  </a:lnTo>
                  <a:lnTo>
                    <a:pt x="1067" y="211"/>
                  </a:lnTo>
                  <a:cubicBezTo>
                    <a:pt x="1124" y="155"/>
                    <a:pt x="1124" y="98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7" name="Google Shape;5717;p14"/>
            <p:cNvSpPr/>
            <p:nvPr/>
          </p:nvSpPr>
          <p:spPr>
            <a:xfrm>
              <a:off x="3585325" y="1722250"/>
              <a:ext cx="8450" cy="37950"/>
            </a:xfrm>
            <a:custGeom>
              <a:avLst/>
              <a:gdLst/>
              <a:ahLst/>
              <a:cxnLst/>
              <a:rect l="l" t="t" r="r" b="b"/>
              <a:pathLst>
                <a:path w="338" h="1518" extrusionOk="0">
                  <a:moveTo>
                    <a:pt x="225" y="1"/>
                  </a:moveTo>
                  <a:cubicBezTo>
                    <a:pt x="169" y="1"/>
                    <a:pt x="113" y="57"/>
                    <a:pt x="113" y="113"/>
                  </a:cubicBezTo>
                  <a:lnTo>
                    <a:pt x="0" y="1517"/>
                  </a:lnTo>
                  <a:lnTo>
                    <a:pt x="169" y="1517"/>
                  </a:lnTo>
                  <a:lnTo>
                    <a:pt x="337" y="113"/>
                  </a:ln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8" name="Google Shape;5718;p14"/>
            <p:cNvSpPr/>
            <p:nvPr/>
          </p:nvSpPr>
          <p:spPr>
            <a:xfrm>
              <a:off x="3781900" y="1799850"/>
              <a:ext cx="26700" cy="34775"/>
            </a:xfrm>
            <a:custGeom>
              <a:avLst/>
              <a:gdLst/>
              <a:ahLst/>
              <a:cxnLst/>
              <a:rect l="l" t="t" r="r" b="b"/>
              <a:pathLst>
                <a:path w="1068" h="1391" extrusionOk="0">
                  <a:moveTo>
                    <a:pt x="983" y="0"/>
                  </a:moveTo>
                  <a:cubicBezTo>
                    <a:pt x="955" y="0"/>
                    <a:pt x="927" y="14"/>
                    <a:pt x="899" y="42"/>
                  </a:cubicBezTo>
                  <a:lnTo>
                    <a:pt x="0" y="1222"/>
                  </a:lnTo>
                  <a:lnTo>
                    <a:pt x="225" y="1390"/>
                  </a:lnTo>
                  <a:lnTo>
                    <a:pt x="1067" y="154"/>
                  </a:lnTo>
                  <a:cubicBezTo>
                    <a:pt x="1067" y="154"/>
                    <a:pt x="1067" y="42"/>
                    <a:pt x="1067" y="42"/>
                  </a:cubicBezTo>
                  <a:cubicBezTo>
                    <a:pt x="1039" y="14"/>
                    <a:pt x="1011" y="0"/>
                    <a:pt x="98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9" name="Google Shape;5719;p14"/>
            <p:cNvSpPr/>
            <p:nvPr/>
          </p:nvSpPr>
          <p:spPr>
            <a:xfrm>
              <a:off x="3745375" y="1775625"/>
              <a:ext cx="23900" cy="36525"/>
            </a:xfrm>
            <a:custGeom>
              <a:avLst/>
              <a:gdLst/>
              <a:ahLst/>
              <a:cxnLst/>
              <a:rect l="l" t="t" r="r" b="b"/>
              <a:pathLst>
                <a:path w="956" h="1461" extrusionOk="0">
                  <a:moveTo>
                    <a:pt x="900" y="0"/>
                  </a:moveTo>
                  <a:cubicBezTo>
                    <a:pt x="843" y="0"/>
                    <a:pt x="731" y="0"/>
                    <a:pt x="731" y="56"/>
                  </a:cubicBezTo>
                  <a:lnTo>
                    <a:pt x="1" y="1348"/>
                  </a:lnTo>
                  <a:lnTo>
                    <a:pt x="226" y="1460"/>
                  </a:lnTo>
                  <a:lnTo>
                    <a:pt x="900" y="169"/>
                  </a:lnTo>
                  <a:cubicBezTo>
                    <a:pt x="956" y="113"/>
                    <a:pt x="956" y="56"/>
                    <a:pt x="90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0" name="Google Shape;5720;p14"/>
            <p:cNvSpPr/>
            <p:nvPr/>
          </p:nvSpPr>
          <p:spPr>
            <a:xfrm>
              <a:off x="3708875" y="1756775"/>
              <a:ext cx="19675" cy="37125"/>
            </a:xfrm>
            <a:custGeom>
              <a:avLst/>
              <a:gdLst/>
              <a:ahLst/>
              <a:cxnLst/>
              <a:rect l="l" t="t" r="r" b="b"/>
              <a:pathLst>
                <a:path w="787" h="1485" extrusionOk="0">
                  <a:moveTo>
                    <a:pt x="627" y="1"/>
                  </a:moveTo>
                  <a:cubicBezTo>
                    <a:pt x="590" y="1"/>
                    <a:pt x="562" y="41"/>
                    <a:pt x="562" y="80"/>
                  </a:cubicBezTo>
                  <a:lnTo>
                    <a:pt x="1" y="1372"/>
                  </a:lnTo>
                  <a:lnTo>
                    <a:pt x="169" y="1484"/>
                  </a:lnTo>
                  <a:lnTo>
                    <a:pt x="731" y="136"/>
                  </a:lnTo>
                  <a:cubicBezTo>
                    <a:pt x="787" y="80"/>
                    <a:pt x="731" y="24"/>
                    <a:pt x="675" y="24"/>
                  </a:cubicBezTo>
                  <a:cubicBezTo>
                    <a:pt x="658" y="8"/>
                    <a:pt x="642" y="1"/>
                    <a:pt x="62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1" name="Google Shape;5721;p14"/>
            <p:cNvSpPr/>
            <p:nvPr/>
          </p:nvSpPr>
          <p:spPr>
            <a:xfrm>
              <a:off x="3319950" y="2568950"/>
              <a:ext cx="22475" cy="36525"/>
            </a:xfrm>
            <a:custGeom>
              <a:avLst/>
              <a:gdLst/>
              <a:ahLst/>
              <a:cxnLst/>
              <a:rect l="l" t="t" r="r" b="b"/>
              <a:pathLst>
                <a:path w="899" h="1461" extrusionOk="0">
                  <a:moveTo>
                    <a:pt x="730" y="0"/>
                  </a:moveTo>
                  <a:lnTo>
                    <a:pt x="0" y="1292"/>
                  </a:lnTo>
                  <a:cubicBezTo>
                    <a:pt x="0" y="1348"/>
                    <a:pt x="0" y="1404"/>
                    <a:pt x="56" y="1460"/>
                  </a:cubicBezTo>
                  <a:lnTo>
                    <a:pt x="112" y="1460"/>
                  </a:lnTo>
                  <a:cubicBezTo>
                    <a:pt x="169" y="1404"/>
                    <a:pt x="225" y="1404"/>
                    <a:pt x="225" y="1348"/>
                  </a:cubicBezTo>
                  <a:lnTo>
                    <a:pt x="899" y="11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2" name="Google Shape;5722;p14"/>
            <p:cNvSpPr/>
            <p:nvPr/>
          </p:nvSpPr>
          <p:spPr>
            <a:xfrm>
              <a:off x="3780500" y="2547875"/>
              <a:ext cx="25275" cy="35125"/>
            </a:xfrm>
            <a:custGeom>
              <a:avLst/>
              <a:gdLst/>
              <a:ahLst/>
              <a:cxnLst/>
              <a:rect l="l" t="t" r="r" b="b"/>
              <a:pathLst>
                <a:path w="1011" h="1405" extrusionOk="0">
                  <a:moveTo>
                    <a:pt x="169" y="1"/>
                  </a:moveTo>
                  <a:lnTo>
                    <a:pt x="0" y="169"/>
                  </a:lnTo>
                  <a:lnTo>
                    <a:pt x="786" y="1349"/>
                  </a:lnTo>
                  <a:cubicBezTo>
                    <a:pt x="786" y="1405"/>
                    <a:pt x="843" y="1405"/>
                    <a:pt x="899" y="1405"/>
                  </a:cubicBezTo>
                  <a:lnTo>
                    <a:pt x="955" y="1405"/>
                  </a:lnTo>
                  <a:cubicBezTo>
                    <a:pt x="1011" y="1349"/>
                    <a:pt x="1011" y="1293"/>
                    <a:pt x="955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3" name="Google Shape;5723;p14"/>
            <p:cNvSpPr/>
            <p:nvPr/>
          </p:nvSpPr>
          <p:spPr>
            <a:xfrm>
              <a:off x="3815600" y="2522600"/>
              <a:ext cx="28100" cy="32325"/>
            </a:xfrm>
            <a:custGeom>
              <a:avLst/>
              <a:gdLst/>
              <a:ahLst/>
              <a:cxnLst/>
              <a:rect l="l" t="t" r="r" b="b"/>
              <a:pathLst>
                <a:path w="1124" h="1293" extrusionOk="0">
                  <a:moveTo>
                    <a:pt x="169" y="1"/>
                  </a:moveTo>
                  <a:lnTo>
                    <a:pt x="0" y="113"/>
                  </a:lnTo>
                  <a:lnTo>
                    <a:pt x="899" y="1236"/>
                  </a:lnTo>
                  <a:cubicBezTo>
                    <a:pt x="899" y="1236"/>
                    <a:pt x="955" y="1236"/>
                    <a:pt x="1011" y="1293"/>
                  </a:cubicBezTo>
                  <a:lnTo>
                    <a:pt x="1067" y="1293"/>
                  </a:lnTo>
                  <a:cubicBezTo>
                    <a:pt x="1123" y="1236"/>
                    <a:pt x="1123" y="1124"/>
                    <a:pt x="1067" y="112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4" name="Google Shape;5724;p14"/>
            <p:cNvSpPr/>
            <p:nvPr/>
          </p:nvSpPr>
          <p:spPr>
            <a:xfrm>
              <a:off x="3846475" y="2494525"/>
              <a:ext cx="30925" cy="30575"/>
            </a:xfrm>
            <a:custGeom>
              <a:avLst/>
              <a:gdLst/>
              <a:ahLst/>
              <a:cxnLst/>
              <a:rect l="l" t="t" r="r" b="b"/>
              <a:pathLst>
                <a:path w="1237" h="1223" extrusionOk="0">
                  <a:moveTo>
                    <a:pt x="169" y="0"/>
                  </a:moveTo>
                  <a:lnTo>
                    <a:pt x="1" y="169"/>
                  </a:lnTo>
                  <a:lnTo>
                    <a:pt x="1012" y="1180"/>
                  </a:lnTo>
                  <a:cubicBezTo>
                    <a:pt x="1040" y="1208"/>
                    <a:pt x="1068" y="1222"/>
                    <a:pt x="1096" y="1222"/>
                  </a:cubicBezTo>
                  <a:cubicBezTo>
                    <a:pt x="1124" y="1222"/>
                    <a:pt x="1152" y="1208"/>
                    <a:pt x="1180" y="1180"/>
                  </a:cubicBezTo>
                  <a:cubicBezTo>
                    <a:pt x="1236" y="1124"/>
                    <a:pt x="1236" y="1068"/>
                    <a:pt x="1180" y="101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5" name="Google Shape;5725;p14"/>
            <p:cNvSpPr/>
            <p:nvPr/>
          </p:nvSpPr>
          <p:spPr>
            <a:xfrm>
              <a:off x="3745375" y="2570350"/>
              <a:ext cx="22500" cy="35125"/>
            </a:xfrm>
            <a:custGeom>
              <a:avLst/>
              <a:gdLst/>
              <a:ahLst/>
              <a:cxnLst/>
              <a:rect l="l" t="t" r="r" b="b"/>
              <a:pathLst>
                <a:path w="900" h="1405" extrusionOk="0">
                  <a:moveTo>
                    <a:pt x="169" y="0"/>
                  </a:moveTo>
                  <a:lnTo>
                    <a:pt x="1" y="113"/>
                  </a:lnTo>
                  <a:lnTo>
                    <a:pt x="675" y="1348"/>
                  </a:lnTo>
                  <a:cubicBezTo>
                    <a:pt x="675" y="1404"/>
                    <a:pt x="731" y="1404"/>
                    <a:pt x="787" y="1404"/>
                  </a:cubicBezTo>
                  <a:lnTo>
                    <a:pt x="843" y="1404"/>
                  </a:lnTo>
                  <a:cubicBezTo>
                    <a:pt x="900" y="1404"/>
                    <a:pt x="900" y="1292"/>
                    <a:pt x="843" y="129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6" name="Google Shape;5726;p14"/>
            <p:cNvSpPr/>
            <p:nvPr/>
          </p:nvSpPr>
          <p:spPr>
            <a:xfrm>
              <a:off x="3666750" y="2602650"/>
              <a:ext cx="15475" cy="39325"/>
            </a:xfrm>
            <a:custGeom>
              <a:avLst/>
              <a:gdLst/>
              <a:ahLst/>
              <a:cxnLst/>
              <a:rect l="l" t="t" r="r" b="b"/>
              <a:pathLst>
                <a:path w="619" h="1573" extrusionOk="0">
                  <a:moveTo>
                    <a:pt x="225" y="0"/>
                  </a:moveTo>
                  <a:lnTo>
                    <a:pt x="1" y="56"/>
                  </a:lnTo>
                  <a:lnTo>
                    <a:pt x="394" y="1460"/>
                  </a:lnTo>
                  <a:cubicBezTo>
                    <a:pt x="394" y="1517"/>
                    <a:pt x="450" y="1573"/>
                    <a:pt x="506" y="1573"/>
                  </a:cubicBezTo>
                  <a:lnTo>
                    <a:pt x="562" y="1573"/>
                  </a:lnTo>
                  <a:cubicBezTo>
                    <a:pt x="619" y="1517"/>
                    <a:pt x="619" y="1460"/>
                    <a:pt x="619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7" name="Google Shape;5727;p14"/>
            <p:cNvSpPr/>
            <p:nvPr/>
          </p:nvSpPr>
          <p:spPr>
            <a:xfrm>
              <a:off x="3624625" y="2613875"/>
              <a:ext cx="12675" cy="37925"/>
            </a:xfrm>
            <a:custGeom>
              <a:avLst/>
              <a:gdLst/>
              <a:ahLst/>
              <a:cxnLst/>
              <a:rect l="l" t="t" r="r" b="b"/>
              <a:pathLst>
                <a:path w="507" h="1517" extrusionOk="0">
                  <a:moveTo>
                    <a:pt x="1" y="0"/>
                  </a:moveTo>
                  <a:lnTo>
                    <a:pt x="282" y="1405"/>
                  </a:lnTo>
                  <a:cubicBezTo>
                    <a:pt x="282" y="1461"/>
                    <a:pt x="338" y="1517"/>
                    <a:pt x="394" y="1517"/>
                  </a:cubicBezTo>
                  <a:cubicBezTo>
                    <a:pt x="450" y="1517"/>
                    <a:pt x="506" y="1461"/>
                    <a:pt x="450" y="140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8" name="Google Shape;5728;p14"/>
            <p:cNvSpPr/>
            <p:nvPr/>
          </p:nvSpPr>
          <p:spPr>
            <a:xfrm>
              <a:off x="3706075" y="2588600"/>
              <a:ext cx="18275" cy="36525"/>
            </a:xfrm>
            <a:custGeom>
              <a:avLst/>
              <a:gdLst/>
              <a:ahLst/>
              <a:cxnLst/>
              <a:rect l="l" t="t" r="r" b="b"/>
              <a:pathLst>
                <a:path w="731" h="1461" extrusionOk="0">
                  <a:moveTo>
                    <a:pt x="169" y="0"/>
                  </a:moveTo>
                  <a:lnTo>
                    <a:pt x="0" y="57"/>
                  </a:lnTo>
                  <a:lnTo>
                    <a:pt x="506" y="1405"/>
                  </a:lnTo>
                  <a:cubicBezTo>
                    <a:pt x="562" y="1461"/>
                    <a:pt x="562" y="1461"/>
                    <a:pt x="618" y="1461"/>
                  </a:cubicBezTo>
                  <a:lnTo>
                    <a:pt x="674" y="1461"/>
                  </a:lnTo>
                  <a:cubicBezTo>
                    <a:pt x="730" y="1461"/>
                    <a:pt x="730" y="1405"/>
                    <a:pt x="730" y="1348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9" name="Google Shape;5729;p14"/>
            <p:cNvSpPr/>
            <p:nvPr/>
          </p:nvSpPr>
          <p:spPr>
            <a:xfrm>
              <a:off x="3875975" y="24622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3" y="1"/>
                  </a:moveTo>
                  <a:lnTo>
                    <a:pt x="0" y="169"/>
                  </a:lnTo>
                  <a:lnTo>
                    <a:pt x="1124" y="1124"/>
                  </a:lnTo>
                  <a:lnTo>
                    <a:pt x="1180" y="1124"/>
                  </a:lnTo>
                  <a:cubicBezTo>
                    <a:pt x="1180" y="1124"/>
                    <a:pt x="1236" y="1068"/>
                    <a:pt x="1236" y="1068"/>
                  </a:cubicBezTo>
                  <a:cubicBezTo>
                    <a:pt x="1292" y="1012"/>
                    <a:pt x="1292" y="955"/>
                    <a:pt x="1236" y="89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0" name="Google Shape;5730;p14"/>
            <p:cNvSpPr/>
            <p:nvPr/>
          </p:nvSpPr>
          <p:spPr>
            <a:xfrm>
              <a:off x="3975650" y="22305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" y="1"/>
                  </a:moveTo>
                  <a:lnTo>
                    <a:pt x="1" y="225"/>
                  </a:lnTo>
                  <a:lnTo>
                    <a:pt x="1405" y="394"/>
                  </a:lnTo>
                  <a:cubicBezTo>
                    <a:pt x="1461" y="394"/>
                    <a:pt x="1517" y="338"/>
                    <a:pt x="1517" y="281"/>
                  </a:cubicBezTo>
                  <a:cubicBezTo>
                    <a:pt x="1517" y="225"/>
                    <a:pt x="1461" y="169"/>
                    <a:pt x="1405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1" name="Google Shape;5731;p14"/>
            <p:cNvSpPr/>
            <p:nvPr/>
          </p:nvSpPr>
          <p:spPr>
            <a:xfrm>
              <a:off x="3901250" y="2428525"/>
              <a:ext cx="35125" cy="25300"/>
            </a:xfrm>
            <a:custGeom>
              <a:avLst/>
              <a:gdLst/>
              <a:ahLst/>
              <a:cxnLst/>
              <a:rect l="l" t="t" r="r" b="b"/>
              <a:pathLst>
                <a:path w="1405" h="1012" extrusionOk="0">
                  <a:moveTo>
                    <a:pt x="113" y="1"/>
                  </a:moveTo>
                  <a:lnTo>
                    <a:pt x="0" y="225"/>
                  </a:lnTo>
                  <a:lnTo>
                    <a:pt x="1180" y="1012"/>
                  </a:lnTo>
                  <a:lnTo>
                    <a:pt x="1236" y="1012"/>
                  </a:lnTo>
                  <a:cubicBezTo>
                    <a:pt x="1348" y="1012"/>
                    <a:pt x="1404" y="843"/>
                    <a:pt x="1292" y="84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2" name="Google Shape;5732;p14"/>
            <p:cNvSpPr/>
            <p:nvPr/>
          </p:nvSpPr>
          <p:spPr>
            <a:xfrm>
              <a:off x="3967225" y="2274075"/>
              <a:ext cx="37950" cy="12675"/>
            </a:xfrm>
            <a:custGeom>
              <a:avLst/>
              <a:gdLst/>
              <a:ahLst/>
              <a:cxnLst/>
              <a:rect l="l" t="t" r="r" b="b"/>
              <a:pathLst>
                <a:path w="1518" h="507" extrusionOk="0">
                  <a:moveTo>
                    <a:pt x="57" y="1"/>
                  </a:moveTo>
                  <a:lnTo>
                    <a:pt x="1" y="169"/>
                  </a:lnTo>
                  <a:lnTo>
                    <a:pt x="1405" y="506"/>
                  </a:lnTo>
                  <a:cubicBezTo>
                    <a:pt x="1461" y="450"/>
                    <a:pt x="1517" y="450"/>
                    <a:pt x="1517" y="394"/>
                  </a:cubicBezTo>
                  <a:cubicBezTo>
                    <a:pt x="1517" y="338"/>
                    <a:pt x="1461" y="281"/>
                    <a:pt x="1461" y="281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3" name="Google Shape;5733;p14"/>
            <p:cNvSpPr/>
            <p:nvPr/>
          </p:nvSpPr>
          <p:spPr>
            <a:xfrm>
              <a:off x="3977075" y="2189825"/>
              <a:ext cx="37925" cy="5650"/>
            </a:xfrm>
            <a:custGeom>
              <a:avLst/>
              <a:gdLst/>
              <a:ahLst/>
              <a:cxnLst/>
              <a:rect l="l" t="t" r="r" b="b"/>
              <a:pathLst>
                <a:path w="1517" h="226" extrusionOk="0">
                  <a:moveTo>
                    <a:pt x="0" y="1"/>
                  </a:moveTo>
                  <a:lnTo>
                    <a:pt x="0" y="57"/>
                  </a:lnTo>
                  <a:cubicBezTo>
                    <a:pt x="0" y="113"/>
                    <a:pt x="0" y="169"/>
                    <a:pt x="0" y="225"/>
                  </a:cubicBezTo>
                  <a:lnTo>
                    <a:pt x="1404" y="225"/>
                  </a:lnTo>
                  <a:cubicBezTo>
                    <a:pt x="1460" y="225"/>
                    <a:pt x="1517" y="169"/>
                    <a:pt x="1517" y="113"/>
                  </a:cubicBezTo>
                  <a:cubicBezTo>
                    <a:pt x="1517" y="57"/>
                    <a:pt x="1460" y="1"/>
                    <a:pt x="140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4" name="Google Shape;5734;p14"/>
            <p:cNvSpPr/>
            <p:nvPr/>
          </p:nvSpPr>
          <p:spPr>
            <a:xfrm>
              <a:off x="3923700" y="2392025"/>
              <a:ext cx="36550" cy="22500"/>
            </a:xfrm>
            <a:custGeom>
              <a:avLst/>
              <a:gdLst/>
              <a:ahLst/>
              <a:cxnLst/>
              <a:rect l="l" t="t" r="r" b="b"/>
              <a:pathLst>
                <a:path w="1462" h="900" extrusionOk="0">
                  <a:moveTo>
                    <a:pt x="113" y="0"/>
                  </a:moveTo>
                  <a:lnTo>
                    <a:pt x="1" y="169"/>
                  </a:lnTo>
                  <a:lnTo>
                    <a:pt x="1236" y="899"/>
                  </a:lnTo>
                  <a:lnTo>
                    <a:pt x="1293" y="899"/>
                  </a:lnTo>
                  <a:cubicBezTo>
                    <a:pt x="1349" y="899"/>
                    <a:pt x="1405" y="843"/>
                    <a:pt x="1405" y="843"/>
                  </a:cubicBezTo>
                  <a:cubicBezTo>
                    <a:pt x="1461" y="787"/>
                    <a:pt x="1405" y="731"/>
                    <a:pt x="1349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5" name="Google Shape;5735;p14"/>
            <p:cNvSpPr/>
            <p:nvPr/>
          </p:nvSpPr>
          <p:spPr>
            <a:xfrm>
              <a:off x="3956000" y="2313400"/>
              <a:ext cx="37950" cy="15475"/>
            </a:xfrm>
            <a:custGeom>
              <a:avLst/>
              <a:gdLst/>
              <a:ahLst/>
              <a:cxnLst/>
              <a:rect l="l" t="t" r="r" b="b"/>
              <a:pathLst>
                <a:path w="1518" h="619" extrusionOk="0">
                  <a:moveTo>
                    <a:pt x="57" y="0"/>
                  </a:moveTo>
                  <a:lnTo>
                    <a:pt x="1" y="225"/>
                  </a:lnTo>
                  <a:lnTo>
                    <a:pt x="1405" y="618"/>
                  </a:lnTo>
                  <a:cubicBezTo>
                    <a:pt x="1461" y="618"/>
                    <a:pt x="1517" y="618"/>
                    <a:pt x="1517" y="562"/>
                  </a:cubicBezTo>
                  <a:cubicBezTo>
                    <a:pt x="1517" y="506"/>
                    <a:pt x="1517" y="450"/>
                    <a:pt x="1461" y="45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6" name="Google Shape;5736;p14"/>
            <p:cNvSpPr/>
            <p:nvPr/>
          </p:nvSpPr>
          <p:spPr>
            <a:xfrm>
              <a:off x="3941950" y="2354125"/>
              <a:ext cx="36550" cy="19675"/>
            </a:xfrm>
            <a:custGeom>
              <a:avLst/>
              <a:gdLst/>
              <a:ahLst/>
              <a:cxnLst/>
              <a:rect l="l" t="t" r="r" b="b"/>
              <a:pathLst>
                <a:path w="1462" h="787" extrusionOk="0">
                  <a:moveTo>
                    <a:pt x="57" y="0"/>
                  </a:moveTo>
                  <a:lnTo>
                    <a:pt x="1" y="225"/>
                  </a:lnTo>
                  <a:lnTo>
                    <a:pt x="1293" y="786"/>
                  </a:lnTo>
                  <a:lnTo>
                    <a:pt x="1349" y="786"/>
                  </a:lnTo>
                  <a:cubicBezTo>
                    <a:pt x="1405" y="786"/>
                    <a:pt x="1405" y="730"/>
                    <a:pt x="1461" y="730"/>
                  </a:cubicBezTo>
                  <a:cubicBezTo>
                    <a:pt x="1461" y="618"/>
                    <a:pt x="1461" y="562"/>
                    <a:pt x="1405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7" name="Google Shape;5737;p14"/>
            <p:cNvSpPr/>
            <p:nvPr/>
          </p:nvSpPr>
          <p:spPr>
            <a:xfrm>
              <a:off x="3152850" y="2427125"/>
              <a:ext cx="32325" cy="23900"/>
            </a:xfrm>
            <a:custGeom>
              <a:avLst/>
              <a:gdLst/>
              <a:ahLst/>
              <a:cxnLst/>
              <a:rect l="l" t="t" r="r" b="b"/>
              <a:pathLst>
                <a:path w="1293" h="956" extrusionOk="0">
                  <a:moveTo>
                    <a:pt x="1236" y="1"/>
                  </a:moveTo>
                  <a:lnTo>
                    <a:pt x="1" y="787"/>
                  </a:lnTo>
                  <a:cubicBezTo>
                    <a:pt x="1" y="787"/>
                    <a:pt x="1" y="899"/>
                    <a:pt x="1" y="899"/>
                  </a:cubicBezTo>
                  <a:cubicBezTo>
                    <a:pt x="57" y="955"/>
                    <a:pt x="57" y="955"/>
                    <a:pt x="113" y="955"/>
                  </a:cubicBezTo>
                  <a:lnTo>
                    <a:pt x="169" y="955"/>
                  </a:lnTo>
                  <a:lnTo>
                    <a:pt x="1292" y="16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8" name="Google Shape;5738;p14"/>
            <p:cNvSpPr/>
            <p:nvPr/>
          </p:nvSpPr>
          <p:spPr>
            <a:xfrm>
              <a:off x="3077025" y="2229150"/>
              <a:ext cx="37950" cy="9850"/>
            </a:xfrm>
            <a:custGeom>
              <a:avLst/>
              <a:gdLst/>
              <a:ahLst/>
              <a:cxnLst/>
              <a:rect l="l" t="t" r="r" b="b"/>
              <a:pathLst>
                <a:path w="1518" h="394" extrusionOk="0">
                  <a:moveTo>
                    <a:pt x="1517" y="0"/>
                  </a:moveTo>
                  <a:lnTo>
                    <a:pt x="113" y="169"/>
                  </a:lnTo>
                  <a:cubicBezTo>
                    <a:pt x="57" y="169"/>
                    <a:pt x="1" y="225"/>
                    <a:pt x="57" y="281"/>
                  </a:cubicBezTo>
                  <a:cubicBezTo>
                    <a:pt x="57" y="337"/>
                    <a:pt x="57" y="394"/>
                    <a:pt x="113" y="394"/>
                  </a:cubicBezTo>
                  <a:lnTo>
                    <a:pt x="1517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9" name="Google Shape;5739;p14"/>
            <p:cNvSpPr/>
            <p:nvPr/>
          </p:nvSpPr>
          <p:spPr>
            <a:xfrm>
              <a:off x="3179525" y="2460825"/>
              <a:ext cx="32325" cy="28100"/>
            </a:xfrm>
            <a:custGeom>
              <a:avLst/>
              <a:gdLst/>
              <a:ahLst/>
              <a:cxnLst/>
              <a:rect l="l" t="t" r="r" b="b"/>
              <a:pathLst>
                <a:path w="1293" h="1124" extrusionOk="0">
                  <a:moveTo>
                    <a:pt x="1180" y="1"/>
                  </a:moveTo>
                  <a:lnTo>
                    <a:pt x="57" y="955"/>
                  </a:lnTo>
                  <a:cubicBezTo>
                    <a:pt x="1" y="1011"/>
                    <a:pt x="1" y="1124"/>
                    <a:pt x="113" y="1124"/>
                  </a:cubicBezTo>
                  <a:lnTo>
                    <a:pt x="169" y="1124"/>
                  </a:lnTo>
                  <a:lnTo>
                    <a:pt x="1292" y="225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0" name="Google Shape;5740;p14"/>
            <p:cNvSpPr/>
            <p:nvPr/>
          </p:nvSpPr>
          <p:spPr>
            <a:xfrm>
              <a:off x="3128975" y="2390625"/>
              <a:ext cx="36550" cy="22475"/>
            </a:xfrm>
            <a:custGeom>
              <a:avLst/>
              <a:gdLst/>
              <a:ahLst/>
              <a:cxnLst/>
              <a:rect l="l" t="t" r="r" b="b"/>
              <a:pathLst>
                <a:path w="1462" h="899" extrusionOk="0">
                  <a:moveTo>
                    <a:pt x="1349" y="0"/>
                  </a:moveTo>
                  <a:lnTo>
                    <a:pt x="57" y="730"/>
                  </a:lnTo>
                  <a:cubicBezTo>
                    <a:pt x="1" y="730"/>
                    <a:pt x="1" y="787"/>
                    <a:pt x="1" y="843"/>
                  </a:cubicBezTo>
                  <a:cubicBezTo>
                    <a:pt x="57" y="899"/>
                    <a:pt x="57" y="899"/>
                    <a:pt x="113" y="899"/>
                  </a:cubicBezTo>
                  <a:lnTo>
                    <a:pt x="169" y="899"/>
                  </a:lnTo>
                  <a:lnTo>
                    <a:pt x="1461" y="225"/>
                  </a:lnTo>
                  <a:lnTo>
                    <a:pt x="13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1" name="Google Shape;5741;p14"/>
            <p:cNvSpPr/>
            <p:nvPr/>
          </p:nvSpPr>
          <p:spPr>
            <a:xfrm>
              <a:off x="3109325" y="2351300"/>
              <a:ext cx="36525" cy="19675"/>
            </a:xfrm>
            <a:custGeom>
              <a:avLst/>
              <a:gdLst/>
              <a:ahLst/>
              <a:cxnLst/>
              <a:rect l="l" t="t" r="r" b="b"/>
              <a:pathLst>
                <a:path w="1461" h="787" extrusionOk="0">
                  <a:moveTo>
                    <a:pt x="1405" y="1"/>
                  </a:moveTo>
                  <a:lnTo>
                    <a:pt x="57" y="562"/>
                  </a:lnTo>
                  <a:cubicBezTo>
                    <a:pt x="0" y="562"/>
                    <a:pt x="0" y="618"/>
                    <a:pt x="0" y="675"/>
                  </a:cubicBezTo>
                  <a:cubicBezTo>
                    <a:pt x="0" y="731"/>
                    <a:pt x="57" y="787"/>
                    <a:pt x="113" y="787"/>
                  </a:cubicBezTo>
                  <a:lnTo>
                    <a:pt x="169" y="787"/>
                  </a:lnTo>
                  <a:lnTo>
                    <a:pt x="1461" y="225"/>
                  </a:lnTo>
                  <a:cubicBezTo>
                    <a:pt x="1461" y="169"/>
                    <a:pt x="1405" y="57"/>
                    <a:pt x="140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2" name="Google Shape;5742;p14"/>
            <p:cNvSpPr/>
            <p:nvPr/>
          </p:nvSpPr>
          <p:spPr>
            <a:xfrm>
              <a:off x="3082650" y="2269875"/>
              <a:ext cx="37925" cy="12650"/>
            </a:xfrm>
            <a:custGeom>
              <a:avLst/>
              <a:gdLst/>
              <a:ahLst/>
              <a:cxnLst/>
              <a:rect l="l" t="t" r="r" b="b"/>
              <a:pathLst>
                <a:path w="1517" h="506" extrusionOk="0">
                  <a:moveTo>
                    <a:pt x="1517" y="0"/>
                  </a:moveTo>
                  <a:lnTo>
                    <a:pt x="113" y="281"/>
                  </a:lnTo>
                  <a:cubicBezTo>
                    <a:pt x="56" y="281"/>
                    <a:pt x="0" y="337"/>
                    <a:pt x="0" y="449"/>
                  </a:cubicBezTo>
                  <a:cubicBezTo>
                    <a:pt x="56" y="449"/>
                    <a:pt x="56" y="506"/>
                    <a:pt x="113" y="506"/>
                  </a:cubicBezTo>
                  <a:lnTo>
                    <a:pt x="1517" y="225"/>
                  </a:lnTo>
                  <a:cubicBezTo>
                    <a:pt x="1517" y="169"/>
                    <a:pt x="1517" y="112"/>
                    <a:pt x="151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3" name="Google Shape;5743;p14"/>
            <p:cNvSpPr/>
            <p:nvPr/>
          </p:nvSpPr>
          <p:spPr>
            <a:xfrm>
              <a:off x="3092475" y="2312000"/>
              <a:ext cx="39350" cy="16875"/>
            </a:xfrm>
            <a:custGeom>
              <a:avLst/>
              <a:gdLst/>
              <a:ahLst/>
              <a:cxnLst/>
              <a:rect l="l" t="t" r="r" b="b"/>
              <a:pathLst>
                <a:path w="1574" h="675" extrusionOk="0">
                  <a:moveTo>
                    <a:pt x="1517" y="0"/>
                  </a:moveTo>
                  <a:lnTo>
                    <a:pt x="113" y="449"/>
                  </a:lnTo>
                  <a:cubicBezTo>
                    <a:pt x="57" y="449"/>
                    <a:pt x="0" y="506"/>
                    <a:pt x="57" y="562"/>
                  </a:cubicBezTo>
                  <a:cubicBezTo>
                    <a:pt x="57" y="618"/>
                    <a:pt x="113" y="674"/>
                    <a:pt x="169" y="674"/>
                  </a:cubicBezTo>
                  <a:lnTo>
                    <a:pt x="1573" y="22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4" name="Google Shape;5744;p14"/>
            <p:cNvSpPr/>
            <p:nvPr/>
          </p:nvSpPr>
          <p:spPr>
            <a:xfrm>
              <a:off x="3210425" y="2491725"/>
              <a:ext cx="29500" cy="30550"/>
            </a:xfrm>
            <a:custGeom>
              <a:avLst/>
              <a:gdLst/>
              <a:ahLst/>
              <a:cxnLst/>
              <a:rect l="l" t="t" r="r" b="b"/>
              <a:pathLst>
                <a:path w="1180" h="1222" extrusionOk="0">
                  <a:moveTo>
                    <a:pt x="1067" y="0"/>
                  </a:moveTo>
                  <a:lnTo>
                    <a:pt x="0" y="1067"/>
                  </a:lnTo>
                  <a:cubicBezTo>
                    <a:pt x="0" y="1067"/>
                    <a:pt x="0" y="1180"/>
                    <a:pt x="0" y="1180"/>
                  </a:cubicBezTo>
                  <a:cubicBezTo>
                    <a:pt x="28" y="1208"/>
                    <a:pt x="56" y="1222"/>
                    <a:pt x="85" y="1222"/>
                  </a:cubicBezTo>
                  <a:cubicBezTo>
                    <a:pt x="113" y="1222"/>
                    <a:pt x="141" y="1208"/>
                    <a:pt x="169" y="1180"/>
                  </a:cubicBezTo>
                  <a:lnTo>
                    <a:pt x="1180" y="169"/>
                  </a:lnTo>
                  <a:cubicBezTo>
                    <a:pt x="1124" y="112"/>
                    <a:pt x="1067" y="56"/>
                    <a:pt x="1067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5" name="Google Shape;5745;p14"/>
            <p:cNvSpPr/>
            <p:nvPr/>
          </p:nvSpPr>
          <p:spPr>
            <a:xfrm>
              <a:off x="3540375" y="2622300"/>
              <a:ext cx="5650" cy="37925"/>
            </a:xfrm>
            <a:custGeom>
              <a:avLst/>
              <a:gdLst/>
              <a:ahLst/>
              <a:cxnLst/>
              <a:rect l="l" t="t" r="r" b="b"/>
              <a:pathLst>
                <a:path w="226" h="1517" extrusionOk="0">
                  <a:moveTo>
                    <a:pt x="1" y="0"/>
                  </a:moveTo>
                  <a:lnTo>
                    <a:pt x="1" y="1405"/>
                  </a:lnTo>
                  <a:cubicBezTo>
                    <a:pt x="1" y="1461"/>
                    <a:pt x="57" y="1517"/>
                    <a:pt x="113" y="1517"/>
                  </a:cubicBezTo>
                  <a:cubicBezTo>
                    <a:pt x="169" y="1517"/>
                    <a:pt x="226" y="1461"/>
                    <a:pt x="226" y="1405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6" name="Google Shape;5746;p14"/>
            <p:cNvSpPr/>
            <p:nvPr/>
          </p:nvSpPr>
          <p:spPr>
            <a:xfrm>
              <a:off x="3495450" y="2619500"/>
              <a:ext cx="8450" cy="39325"/>
            </a:xfrm>
            <a:custGeom>
              <a:avLst/>
              <a:gdLst/>
              <a:ahLst/>
              <a:cxnLst/>
              <a:rect l="l" t="t" r="r" b="b"/>
              <a:pathLst>
                <a:path w="338" h="1573" extrusionOk="0">
                  <a:moveTo>
                    <a:pt x="113" y="0"/>
                  </a:moveTo>
                  <a:lnTo>
                    <a:pt x="1" y="1460"/>
                  </a:lnTo>
                  <a:cubicBezTo>
                    <a:pt x="1" y="1517"/>
                    <a:pt x="1" y="1517"/>
                    <a:pt x="113" y="1573"/>
                  </a:cubicBezTo>
                  <a:cubicBezTo>
                    <a:pt x="113" y="1573"/>
                    <a:pt x="169" y="1517"/>
                    <a:pt x="169" y="1460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7" name="Google Shape;5747;p14"/>
            <p:cNvSpPr/>
            <p:nvPr/>
          </p:nvSpPr>
          <p:spPr>
            <a:xfrm>
              <a:off x="3449125" y="2612475"/>
              <a:ext cx="11250" cy="39325"/>
            </a:xfrm>
            <a:custGeom>
              <a:avLst/>
              <a:gdLst/>
              <a:ahLst/>
              <a:cxnLst/>
              <a:rect l="l" t="t" r="r" b="b"/>
              <a:pathLst>
                <a:path w="450" h="1573" extrusionOk="0">
                  <a:moveTo>
                    <a:pt x="281" y="0"/>
                  </a:moveTo>
                  <a:lnTo>
                    <a:pt x="0" y="1404"/>
                  </a:lnTo>
                  <a:cubicBezTo>
                    <a:pt x="0" y="1461"/>
                    <a:pt x="0" y="1517"/>
                    <a:pt x="56" y="1573"/>
                  </a:cubicBezTo>
                  <a:cubicBezTo>
                    <a:pt x="113" y="1573"/>
                    <a:pt x="169" y="1517"/>
                    <a:pt x="169" y="1461"/>
                  </a:cubicBezTo>
                  <a:lnTo>
                    <a:pt x="450" y="56"/>
                  </a:lnTo>
                  <a:cubicBezTo>
                    <a:pt x="393" y="56"/>
                    <a:pt x="337" y="56"/>
                    <a:pt x="28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8" name="Google Shape;5748;p14"/>
            <p:cNvSpPr/>
            <p:nvPr/>
          </p:nvSpPr>
          <p:spPr>
            <a:xfrm>
              <a:off x="3244125" y="2522600"/>
              <a:ext cx="28100" cy="31975"/>
            </a:xfrm>
            <a:custGeom>
              <a:avLst/>
              <a:gdLst/>
              <a:ahLst/>
              <a:cxnLst/>
              <a:rect l="l" t="t" r="r" b="b"/>
              <a:pathLst>
                <a:path w="1124" h="1279" extrusionOk="0">
                  <a:moveTo>
                    <a:pt x="955" y="1"/>
                  </a:moveTo>
                  <a:lnTo>
                    <a:pt x="56" y="1068"/>
                  </a:lnTo>
                  <a:cubicBezTo>
                    <a:pt x="0" y="1124"/>
                    <a:pt x="0" y="1180"/>
                    <a:pt x="56" y="1236"/>
                  </a:cubicBezTo>
                  <a:cubicBezTo>
                    <a:pt x="56" y="1264"/>
                    <a:pt x="84" y="1278"/>
                    <a:pt x="113" y="1278"/>
                  </a:cubicBezTo>
                  <a:cubicBezTo>
                    <a:pt x="141" y="1278"/>
                    <a:pt x="169" y="1264"/>
                    <a:pt x="169" y="1236"/>
                  </a:cubicBezTo>
                  <a:lnTo>
                    <a:pt x="1124" y="113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9" name="Google Shape;5749;p14"/>
            <p:cNvSpPr/>
            <p:nvPr/>
          </p:nvSpPr>
          <p:spPr>
            <a:xfrm>
              <a:off x="3583925" y="2619500"/>
              <a:ext cx="8450" cy="37925"/>
            </a:xfrm>
            <a:custGeom>
              <a:avLst/>
              <a:gdLst/>
              <a:ahLst/>
              <a:cxnLst/>
              <a:rect l="l" t="t" r="r" b="b"/>
              <a:pathLst>
                <a:path w="338" h="1517" extrusionOk="0">
                  <a:moveTo>
                    <a:pt x="0" y="0"/>
                  </a:moveTo>
                  <a:lnTo>
                    <a:pt x="112" y="1404"/>
                  </a:lnTo>
                  <a:cubicBezTo>
                    <a:pt x="112" y="1460"/>
                    <a:pt x="169" y="1517"/>
                    <a:pt x="225" y="1517"/>
                  </a:cubicBezTo>
                  <a:cubicBezTo>
                    <a:pt x="281" y="1517"/>
                    <a:pt x="337" y="1460"/>
                    <a:pt x="337" y="1404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0" name="Google Shape;5750;p14"/>
            <p:cNvSpPr/>
            <p:nvPr/>
          </p:nvSpPr>
          <p:spPr>
            <a:xfrm>
              <a:off x="3279225" y="2546475"/>
              <a:ext cx="25300" cy="33725"/>
            </a:xfrm>
            <a:custGeom>
              <a:avLst/>
              <a:gdLst/>
              <a:ahLst/>
              <a:cxnLst/>
              <a:rect l="l" t="t" r="r" b="b"/>
              <a:pathLst>
                <a:path w="1012" h="1349" extrusionOk="0">
                  <a:moveTo>
                    <a:pt x="899" y="1"/>
                  </a:moveTo>
                  <a:lnTo>
                    <a:pt x="57" y="1180"/>
                  </a:lnTo>
                  <a:cubicBezTo>
                    <a:pt x="0" y="1236"/>
                    <a:pt x="0" y="1292"/>
                    <a:pt x="57" y="1349"/>
                  </a:cubicBezTo>
                  <a:lnTo>
                    <a:pt x="113" y="1349"/>
                  </a:lnTo>
                  <a:cubicBezTo>
                    <a:pt x="169" y="1349"/>
                    <a:pt x="225" y="1349"/>
                    <a:pt x="225" y="1292"/>
                  </a:cubicBezTo>
                  <a:lnTo>
                    <a:pt x="1011" y="113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1" name="Google Shape;5751;p14"/>
            <p:cNvSpPr/>
            <p:nvPr/>
          </p:nvSpPr>
          <p:spPr>
            <a:xfrm>
              <a:off x="3405600" y="2601225"/>
              <a:ext cx="14050" cy="39350"/>
            </a:xfrm>
            <a:custGeom>
              <a:avLst/>
              <a:gdLst/>
              <a:ahLst/>
              <a:cxnLst/>
              <a:rect l="l" t="t" r="r" b="b"/>
              <a:pathLst>
                <a:path w="562" h="1574" extrusionOk="0">
                  <a:moveTo>
                    <a:pt x="393" y="1"/>
                  </a:moveTo>
                  <a:lnTo>
                    <a:pt x="0" y="1405"/>
                  </a:lnTo>
                  <a:cubicBezTo>
                    <a:pt x="0" y="1461"/>
                    <a:pt x="0" y="1517"/>
                    <a:pt x="56" y="1574"/>
                  </a:cubicBezTo>
                  <a:cubicBezTo>
                    <a:pt x="112" y="1574"/>
                    <a:pt x="169" y="1517"/>
                    <a:pt x="169" y="1461"/>
                  </a:cubicBezTo>
                  <a:lnTo>
                    <a:pt x="562" y="57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2" name="Google Shape;5752;p14"/>
            <p:cNvSpPr/>
            <p:nvPr/>
          </p:nvSpPr>
          <p:spPr>
            <a:xfrm>
              <a:off x="3360650" y="2587200"/>
              <a:ext cx="19700" cy="36525"/>
            </a:xfrm>
            <a:custGeom>
              <a:avLst/>
              <a:gdLst/>
              <a:ahLst/>
              <a:cxnLst/>
              <a:rect l="l" t="t" r="r" b="b"/>
              <a:pathLst>
                <a:path w="788" h="1461" extrusionOk="0">
                  <a:moveTo>
                    <a:pt x="563" y="0"/>
                  </a:moveTo>
                  <a:lnTo>
                    <a:pt x="1" y="1348"/>
                  </a:lnTo>
                  <a:cubicBezTo>
                    <a:pt x="1" y="1404"/>
                    <a:pt x="57" y="1461"/>
                    <a:pt x="113" y="1461"/>
                  </a:cubicBezTo>
                  <a:cubicBezTo>
                    <a:pt x="169" y="1461"/>
                    <a:pt x="226" y="1461"/>
                    <a:pt x="226" y="1404"/>
                  </a:cubicBezTo>
                  <a:lnTo>
                    <a:pt x="787" y="56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3" name="Google Shape;5753;p14"/>
            <p:cNvSpPr/>
            <p:nvPr/>
          </p:nvSpPr>
          <p:spPr>
            <a:xfrm>
              <a:off x="3301675" y="1786275"/>
              <a:ext cx="40750" cy="62375"/>
            </a:xfrm>
            <a:custGeom>
              <a:avLst/>
              <a:gdLst/>
              <a:ahLst/>
              <a:cxnLst/>
              <a:rect l="l" t="t" r="r" b="b"/>
              <a:pathLst>
                <a:path w="1630" h="2495" extrusionOk="0">
                  <a:moveTo>
                    <a:pt x="106" y="0"/>
                  </a:moveTo>
                  <a:cubicBezTo>
                    <a:pt x="90" y="0"/>
                    <a:pt x="74" y="7"/>
                    <a:pt x="57" y="24"/>
                  </a:cubicBezTo>
                  <a:cubicBezTo>
                    <a:pt x="1" y="24"/>
                    <a:pt x="1" y="136"/>
                    <a:pt x="57" y="192"/>
                  </a:cubicBezTo>
                  <a:lnTo>
                    <a:pt x="1461" y="2495"/>
                  </a:lnTo>
                  <a:lnTo>
                    <a:pt x="1630" y="2382"/>
                  </a:lnTo>
                  <a:lnTo>
                    <a:pt x="226" y="80"/>
                  </a:lnTo>
                  <a:cubicBezTo>
                    <a:pt x="186" y="40"/>
                    <a:pt x="146" y="0"/>
                    <a:pt x="1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4" name="Google Shape;5754;p14"/>
            <p:cNvSpPr/>
            <p:nvPr/>
          </p:nvSpPr>
          <p:spPr>
            <a:xfrm>
              <a:off x="3261650" y="1812575"/>
              <a:ext cx="47075" cy="58550"/>
            </a:xfrm>
            <a:custGeom>
              <a:avLst/>
              <a:gdLst/>
              <a:ahLst/>
              <a:cxnLst/>
              <a:rect l="l" t="t" r="r" b="b"/>
              <a:pathLst>
                <a:path w="1883" h="2342" extrusionOk="0">
                  <a:moveTo>
                    <a:pt x="191" y="1"/>
                  </a:moveTo>
                  <a:cubicBezTo>
                    <a:pt x="109" y="1"/>
                    <a:pt x="0" y="108"/>
                    <a:pt x="86" y="151"/>
                  </a:cubicBezTo>
                  <a:lnTo>
                    <a:pt x="1714" y="2341"/>
                  </a:lnTo>
                  <a:lnTo>
                    <a:pt x="1883" y="2229"/>
                  </a:lnTo>
                  <a:lnTo>
                    <a:pt x="254" y="39"/>
                  </a:lnTo>
                  <a:cubicBezTo>
                    <a:pt x="241" y="12"/>
                    <a:pt x="217" y="1"/>
                    <a:pt x="19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5" name="Google Shape;5755;p14"/>
            <p:cNvSpPr/>
            <p:nvPr/>
          </p:nvSpPr>
          <p:spPr>
            <a:xfrm>
              <a:off x="3341000" y="1765800"/>
              <a:ext cx="35125" cy="64600"/>
            </a:xfrm>
            <a:custGeom>
              <a:avLst/>
              <a:gdLst/>
              <a:ahLst/>
              <a:cxnLst/>
              <a:rect l="l" t="t" r="r" b="b"/>
              <a:pathLst>
                <a:path w="1405" h="2584" extrusionOk="0">
                  <a:moveTo>
                    <a:pt x="113" y="0"/>
                  </a:moveTo>
                  <a:cubicBezTo>
                    <a:pt x="57" y="0"/>
                    <a:pt x="1" y="112"/>
                    <a:pt x="57" y="169"/>
                  </a:cubicBezTo>
                  <a:lnTo>
                    <a:pt x="1236" y="2584"/>
                  </a:lnTo>
                  <a:lnTo>
                    <a:pt x="1405" y="2471"/>
                  </a:lnTo>
                  <a:lnTo>
                    <a:pt x="225" y="56"/>
                  </a:lnTo>
                  <a:cubicBezTo>
                    <a:pt x="225" y="0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6" name="Google Shape;5756;p14"/>
            <p:cNvSpPr/>
            <p:nvPr/>
          </p:nvSpPr>
          <p:spPr>
            <a:xfrm>
              <a:off x="3226525" y="1840675"/>
              <a:ext cx="52725" cy="55725"/>
            </a:xfrm>
            <a:custGeom>
              <a:avLst/>
              <a:gdLst/>
              <a:ahLst/>
              <a:cxnLst/>
              <a:rect l="l" t="t" r="r" b="b"/>
              <a:pathLst>
                <a:path w="2109" h="2229" extrusionOk="0">
                  <a:moveTo>
                    <a:pt x="195" y="1"/>
                  </a:moveTo>
                  <a:cubicBezTo>
                    <a:pt x="113" y="1"/>
                    <a:pt x="0" y="120"/>
                    <a:pt x="86" y="206"/>
                  </a:cubicBezTo>
                  <a:lnTo>
                    <a:pt x="1940" y="2228"/>
                  </a:lnTo>
                  <a:lnTo>
                    <a:pt x="2108" y="2060"/>
                  </a:lnTo>
                  <a:lnTo>
                    <a:pt x="255" y="38"/>
                  </a:lnTo>
                  <a:cubicBezTo>
                    <a:pt x="242" y="12"/>
                    <a:pt x="220" y="1"/>
                    <a:pt x="195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7" name="Google Shape;5757;p14"/>
            <p:cNvSpPr/>
            <p:nvPr/>
          </p:nvSpPr>
          <p:spPr>
            <a:xfrm>
              <a:off x="3384525" y="1747525"/>
              <a:ext cx="29525" cy="68825"/>
            </a:xfrm>
            <a:custGeom>
              <a:avLst/>
              <a:gdLst/>
              <a:ahLst/>
              <a:cxnLst/>
              <a:rect l="l" t="t" r="r" b="b"/>
              <a:pathLst>
                <a:path w="1181" h="2753" extrusionOk="0">
                  <a:moveTo>
                    <a:pt x="113" y="1"/>
                  </a:moveTo>
                  <a:cubicBezTo>
                    <a:pt x="57" y="57"/>
                    <a:pt x="1" y="113"/>
                    <a:pt x="57" y="169"/>
                  </a:cubicBezTo>
                  <a:lnTo>
                    <a:pt x="955" y="2753"/>
                  </a:lnTo>
                  <a:lnTo>
                    <a:pt x="1180" y="2641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8" name="Google Shape;5758;p14"/>
            <p:cNvSpPr/>
            <p:nvPr/>
          </p:nvSpPr>
          <p:spPr>
            <a:xfrm>
              <a:off x="3519325" y="1720850"/>
              <a:ext cx="8450" cy="71650"/>
            </a:xfrm>
            <a:custGeom>
              <a:avLst/>
              <a:gdLst/>
              <a:ahLst/>
              <a:cxnLst/>
              <a:rect l="l" t="t" r="r" b="b"/>
              <a:pathLst>
                <a:path w="338" h="2866" extrusionOk="0">
                  <a:moveTo>
                    <a:pt x="113" y="1"/>
                  </a:moveTo>
                  <a:cubicBezTo>
                    <a:pt x="57" y="1"/>
                    <a:pt x="0" y="57"/>
                    <a:pt x="0" y="113"/>
                  </a:cubicBezTo>
                  <a:lnTo>
                    <a:pt x="113" y="2865"/>
                  </a:lnTo>
                  <a:lnTo>
                    <a:pt x="337" y="2809"/>
                  </a:lnTo>
                  <a:lnTo>
                    <a:pt x="225" y="113"/>
                  </a:lnTo>
                  <a:cubicBezTo>
                    <a:pt x="225" y="57"/>
                    <a:pt x="169" y="1"/>
                    <a:pt x="11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9" name="Google Shape;5759;p14"/>
            <p:cNvSpPr/>
            <p:nvPr/>
          </p:nvSpPr>
          <p:spPr>
            <a:xfrm>
              <a:off x="3428050" y="1734325"/>
              <a:ext cx="22500" cy="69400"/>
            </a:xfrm>
            <a:custGeom>
              <a:avLst/>
              <a:gdLst/>
              <a:ahLst/>
              <a:cxnLst/>
              <a:rect l="l" t="t" r="r" b="b"/>
              <a:pathLst>
                <a:path w="900" h="2776" extrusionOk="0">
                  <a:moveTo>
                    <a:pt x="141" y="0"/>
                  </a:moveTo>
                  <a:cubicBezTo>
                    <a:pt x="118" y="0"/>
                    <a:pt x="90" y="7"/>
                    <a:pt x="57" y="23"/>
                  </a:cubicBezTo>
                  <a:cubicBezTo>
                    <a:pt x="1" y="23"/>
                    <a:pt x="1" y="80"/>
                    <a:pt x="1" y="136"/>
                  </a:cubicBezTo>
                  <a:lnTo>
                    <a:pt x="675" y="2775"/>
                  </a:lnTo>
                  <a:lnTo>
                    <a:pt x="899" y="2719"/>
                  </a:lnTo>
                  <a:lnTo>
                    <a:pt x="225" y="80"/>
                  </a:lnTo>
                  <a:cubicBezTo>
                    <a:pt x="225" y="40"/>
                    <a:pt x="197" y="0"/>
                    <a:pt x="14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0" name="Google Shape;5760;p14"/>
            <p:cNvSpPr/>
            <p:nvPr/>
          </p:nvSpPr>
          <p:spPr>
            <a:xfrm>
              <a:off x="3474400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113" y="0"/>
                  </a:moveTo>
                  <a:cubicBezTo>
                    <a:pt x="0" y="0"/>
                    <a:pt x="0" y="56"/>
                    <a:pt x="0" y="113"/>
                  </a:cubicBezTo>
                  <a:lnTo>
                    <a:pt x="393" y="2809"/>
                  </a:lnTo>
                  <a:lnTo>
                    <a:pt x="618" y="2809"/>
                  </a:lnTo>
                  <a:lnTo>
                    <a:pt x="225" y="113"/>
                  </a:lnTo>
                  <a:cubicBezTo>
                    <a:pt x="169" y="56"/>
                    <a:pt x="169" y="0"/>
                    <a:pt x="11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1" name="Google Shape;5761;p14"/>
            <p:cNvSpPr/>
            <p:nvPr/>
          </p:nvSpPr>
          <p:spPr>
            <a:xfrm>
              <a:off x="3100900" y="2030575"/>
              <a:ext cx="68825" cy="27300"/>
            </a:xfrm>
            <a:custGeom>
              <a:avLst/>
              <a:gdLst/>
              <a:ahLst/>
              <a:cxnLst/>
              <a:rect l="l" t="t" r="r" b="b"/>
              <a:pathLst>
                <a:path w="2753" h="109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0" y="136"/>
                    <a:pt x="57" y="193"/>
                    <a:pt x="113" y="193"/>
                  </a:cubicBezTo>
                  <a:lnTo>
                    <a:pt x="2696" y="1091"/>
                  </a:lnTo>
                  <a:lnTo>
                    <a:pt x="2753" y="923"/>
                  </a:lnTo>
                  <a:lnTo>
                    <a:pt x="169" y="24"/>
                  </a:lnTo>
                  <a:cubicBezTo>
                    <a:pt x="152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2" name="Google Shape;5762;p14"/>
            <p:cNvSpPr/>
            <p:nvPr/>
          </p:nvSpPr>
          <p:spPr>
            <a:xfrm>
              <a:off x="3194975" y="1874250"/>
              <a:ext cx="56200" cy="51625"/>
            </a:xfrm>
            <a:custGeom>
              <a:avLst/>
              <a:gdLst/>
              <a:ahLst/>
              <a:cxnLst/>
              <a:rect l="l" t="t" r="r" b="b"/>
              <a:pathLst>
                <a:path w="2248" h="2065" extrusionOk="0">
                  <a:moveTo>
                    <a:pt x="120" y="1"/>
                  </a:moveTo>
                  <a:cubicBezTo>
                    <a:pt x="85" y="1"/>
                    <a:pt x="57" y="15"/>
                    <a:pt x="57" y="43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2079" y="2065"/>
                  </a:lnTo>
                  <a:lnTo>
                    <a:pt x="2247" y="1896"/>
                  </a:lnTo>
                  <a:lnTo>
                    <a:pt x="225" y="43"/>
                  </a:lnTo>
                  <a:cubicBezTo>
                    <a:pt x="197" y="15"/>
                    <a:pt x="155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3" name="Google Shape;5763;p14"/>
            <p:cNvSpPr/>
            <p:nvPr/>
          </p:nvSpPr>
          <p:spPr>
            <a:xfrm>
              <a:off x="3078425" y="2118225"/>
              <a:ext cx="70250" cy="16875"/>
            </a:xfrm>
            <a:custGeom>
              <a:avLst/>
              <a:gdLst/>
              <a:ahLst/>
              <a:cxnLst/>
              <a:rect l="l" t="t" r="r" b="b"/>
              <a:pathLst>
                <a:path w="2810" h="675" extrusionOk="0">
                  <a:moveTo>
                    <a:pt x="169" y="0"/>
                  </a:moveTo>
                  <a:cubicBezTo>
                    <a:pt x="113" y="0"/>
                    <a:pt x="57" y="57"/>
                    <a:pt x="57" y="113"/>
                  </a:cubicBezTo>
                  <a:cubicBezTo>
                    <a:pt x="1" y="169"/>
                    <a:pt x="57" y="225"/>
                    <a:pt x="113" y="281"/>
                  </a:cubicBezTo>
                  <a:lnTo>
                    <a:pt x="2809" y="674"/>
                  </a:lnTo>
                  <a:lnTo>
                    <a:pt x="2809" y="45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4" name="Google Shape;5764;p14"/>
            <p:cNvSpPr/>
            <p:nvPr/>
          </p:nvSpPr>
          <p:spPr>
            <a:xfrm>
              <a:off x="3088250" y="2074100"/>
              <a:ext cx="70250" cy="21675"/>
            </a:xfrm>
            <a:custGeom>
              <a:avLst/>
              <a:gdLst/>
              <a:ahLst/>
              <a:cxnLst/>
              <a:rect l="l" t="t" r="r" b="b"/>
              <a:pathLst>
                <a:path w="2810" h="867" extrusionOk="0">
                  <a:moveTo>
                    <a:pt x="110" y="1"/>
                  </a:moveTo>
                  <a:cubicBezTo>
                    <a:pt x="57" y="1"/>
                    <a:pt x="1" y="41"/>
                    <a:pt x="1" y="80"/>
                  </a:cubicBezTo>
                  <a:cubicBezTo>
                    <a:pt x="1" y="137"/>
                    <a:pt x="57" y="137"/>
                    <a:pt x="113" y="193"/>
                  </a:cubicBezTo>
                  <a:lnTo>
                    <a:pt x="2753" y="867"/>
                  </a:lnTo>
                  <a:cubicBezTo>
                    <a:pt x="2753" y="811"/>
                    <a:pt x="2753" y="754"/>
                    <a:pt x="2809" y="642"/>
                  </a:cubicBezTo>
                  <a:lnTo>
                    <a:pt x="169" y="24"/>
                  </a:lnTo>
                  <a:cubicBezTo>
                    <a:pt x="153" y="8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5" name="Google Shape;5765;p14"/>
            <p:cNvSpPr/>
            <p:nvPr/>
          </p:nvSpPr>
          <p:spPr>
            <a:xfrm>
              <a:off x="3119150" y="1987050"/>
              <a:ext cx="66025" cy="34300"/>
            </a:xfrm>
            <a:custGeom>
              <a:avLst/>
              <a:gdLst/>
              <a:ahLst/>
              <a:cxnLst/>
              <a:rect l="l" t="t" r="r" b="b"/>
              <a:pathLst>
                <a:path w="2641" h="1372" extrusionOk="0">
                  <a:moveTo>
                    <a:pt x="121" y="1"/>
                  </a:moveTo>
                  <a:cubicBezTo>
                    <a:pt x="85" y="1"/>
                    <a:pt x="57" y="41"/>
                    <a:pt x="57" y="80"/>
                  </a:cubicBezTo>
                  <a:cubicBezTo>
                    <a:pt x="1" y="80"/>
                    <a:pt x="1" y="193"/>
                    <a:pt x="57" y="193"/>
                  </a:cubicBezTo>
                  <a:lnTo>
                    <a:pt x="2528" y="1372"/>
                  </a:lnTo>
                  <a:cubicBezTo>
                    <a:pt x="2584" y="1316"/>
                    <a:pt x="2584" y="1260"/>
                    <a:pt x="2640" y="1204"/>
                  </a:cubicBezTo>
                  <a:lnTo>
                    <a:pt x="169" y="24"/>
                  </a:lnTo>
                  <a:cubicBezTo>
                    <a:pt x="153" y="8"/>
                    <a:pt x="136" y="1"/>
                    <a:pt x="12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6" name="Google Shape;5766;p14"/>
            <p:cNvSpPr/>
            <p:nvPr/>
          </p:nvSpPr>
          <p:spPr>
            <a:xfrm>
              <a:off x="3166900" y="19079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84" y="1"/>
                  </a:moveTo>
                  <a:cubicBezTo>
                    <a:pt x="56" y="1"/>
                    <a:pt x="28" y="15"/>
                    <a:pt x="0" y="43"/>
                  </a:cubicBezTo>
                  <a:cubicBezTo>
                    <a:pt x="0" y="99"/>
                    <a:pt x="0" y="155"/>
                    <a:pt x="0" y="211"/>
                  </a:cubicBezTo>
                  <a:lnTo>
                    <a:pt x="2247" y="1840"/>
                  </a:lnTo>
                  <a:lnTo>
                    <a:pt x="2359" y="1672"/>
                  </a:lnTo>
                  <a:lnTo>
                    <a:pt x="169" y="43"/>
                  </a:lnTo>
                  <a:cubicBezTo>
                    <a:pt x="141" y="15"/>
                    <a:pt x="113" y="1"/>
                    <a:pt x="8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7" name="Google Shape;5767;p14"/>
            <p:cNvSpPr/>
            <p:nvPr/>
          </p:nvSpPr>
          <p:spPr>
            <a:xfrm>
              <a:off x="3140225" y="1947275"/>
              <a:ext cx="63200" cy="40400"/>
            </a:xfrm>
            <a:custGeom>
              <a:avLst/>
              <a:gdLst/>
              <a:ahLst/>
              <a:cxnLst/>
              <a:rect l="l" t="t" r="r" b="b"/>
              <a:pathLst>
                <a:path w="2528" h="1616" extrusionOk="0">
                  <a:moveTo>
                    <a:pt x="112" y="0"/>
                  </a:moveTo>
                  <a:cubicBezTo>
                    <a:pt x="84" y="0"/>
                    <a:pt x="56" y="14"/>
                    <a:pt x="56" y="42"/>
                  </a:cubicBezTo>
                  <a:cubicBezTo>
                    <a:pt x="0" y="42"/>
                    <a:pt x="0" y="155"/>
                    <a:pt x="56" y="155"/>
                  </a:cubicBezTo>
                  <a:lnTo>
                    <a:pt x="2415" y="1615"/>
                  </a:lnTo>
                  <a:lnTo>
                    <a:pt x="2527" y="1447"/>
                  </a:lnTo>
                  <a:lnTo>
                    <a:pt x="169" y="42"/>
                  </a:lnTo>
                  <a:cubicBezTo>
                    <a:pt x="169" y="14"/>
                    <a:pt x="140" y="0"/>
                    <a:pt x="11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8" name="Google Shape;5768;p14"/>
            <p:cNvSpPr/>
            <p:nvPr/>
          </p:nvSpPr>
          <p:spPr>
            <a:xfrm>
              <a:off x="3676575" y="1747525"/>
              <a:ext cx="28125" cy="67425"/>
            </a:xfrm>
            <a:custGeom>
              <a:avLst/>
              <a:gdLst/>
              <a:ahLst/>
              <a:cxnLst/>
              <a:rect l="l" t="t" r="r" b="b"/>
              <a:pathLst>
                <a:path w="1125" h="2697" extrusionOk="0">
                  <a:moveTo>
                    <a:pt x="1068" y="1"/>
                  </a:moveTo>
                  <a:cubicBezTo>
                    <a:pt x="1012" y="1"/>
                    <a:pt x="956" y="1"/>
                    <a:pt x="900" y="57"/>
                  </a:cubicBezTo>
                  <a:lnTo>
                    <a:pt x="1" y="2641"/>
                  </a:lnTo>
                  <a:lnTo>
                    <a:pt x="226" y="2697"/>
                  </a:lnTo>
                  <a:lnTo>
                    <a:pt x="1124" y="169"/>
                  </a:lnTo>
                  <a:cubicBezTo>
                    <a:pt x="1124" y="113"/>
                    <a:pt x="1124" y="57"/>
                    <a:pt x="1068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9" name="Google Shape;5769;p14"/>
            <p:cNvSpPr/>
            <p:nvPr/>
          </p:nvSpPr>
          <p:spPr>
            <a:xfrm>
              <a:off x="3919500" y="2031175"/>
              <a:ext cx="68825" cy="28100"/>
            </a:xfrm>
            <a:custGeom>
              <a:avLst/>
              <a:gdLst/>
              <a:ahLst/>
              <a:cxnLst/>
              <a:rect l="l" t="t" r="r" b="b"/>
              <a:pathLst>
                <a:path w="2753" h="1124" extrusionOk="0">
                  <a:moveTo>
                    <a:pt x="2584" y="0"/>
                  </a:moveTo>
                  <a:lnTo>
                    <a:pt x="0" y="899"/>
                  </a:lnTo>
                  <a:cubicBezTo>
                    <a:pt x="56" y="1011"/>
                    <a:pt x="56" y="1067"/>
                    <a:pt x="113" y="1123"/>
                  </a:cubicBezTo>
                  <a:lnTo>
                    <a:pt x="2640" y="225"/>
                  </a:lnTo>
                  <a:cubicBezTo>
                    <a:pt x="2696" y="169"/>
                    <a:pt x="2752" y="112"/>
                    <a:pt x="2696" y="56"/>
                  </a:cubicBezTo>
                  <a:cubicBezTo>
                    <a:pt x="2696" y="0"/>
                    <a:pt x="2640" y="0"/>
                    <a:pt x="258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0" name="Google Shape;5770;p14"/>
            <p:cNvSpPr/>
            <p:nvPr/>
          </p:nvSpPr>
          <p:spPr>
            <a:xfrm>
              <a:off x="3904050" y="1987650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472" y="0"/>
                  </a:moveTo>
                  <a:lnTo>
                    <a:pt x="1" y="1180"/>
                  </a:lnTo>
                  <a:lnTo>
                    <a:pt x="113" y="1404"/>
                  </a:lnTo>
                  <a:lnTo>
                    <a:pt x="2584" y="225"/>
                  </a:lnTo>
                  <a:cubicBezTo>
                    <a:pt x="2640" y="169"/>
                    <a:pt x="2640" y="112"/>
                    <a:pt x="2640" y="56"/>
                  </a:cubicBezTo>
                  <a:cubicBezTo>
                    <a:pt x="2584" y="0"/>
                    <a:pt x="2528" y="0"/>
                    <a:pt x="24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1" name="Google Shape;5771;p14"/>
            <p:cNvSpPr/>
            <p:nvPr/>
          </p:nvSpPr>
          <p:spPr>
            <a:xfrm>
              <a:off x="3885800" y="1948325"/>
              <a:ext cx="63200" cy="39350"/>
            </a:xfrm>
            <a:custGeom>
              <a:avLst/>
              <a:gdLst/>
              <a:ahLst/>
              <a:cxnLst/>
              <a:rect l="l" t="t" r="r" b="b"/>
              <a:pathLst>
                <a:path w="2528" h="1574" extrusionOk="0">
                  <a:moveTo>
                    <a:pt x="2359" y="0"/>
                  </a:moveTo>
                  <a:lnTo>
                    <a:pt x="0" y="1405"/>
                  </a:lnTo>
                  <a:lnTo>
                    <a:pt x="113" y="1573"/>
                  </a:lnTo>
                  <a:lnTo>
                    <a:pt x="2472" y="169"/>
                  </a:lnTo>
                  <a:cubicBezTo>
                    <a:pt x="2528" y="169"/>
                    <a:pt x="2528" y="113"/>
                    <a:pt x="2528" y="57"/>
                  </a:cubicBezTo>
                  <a:cubicBezTo>
                    <a:pt x="2472" y="0"/>
                    <a:pt x="2415" y="0"/>
                    <a:pt x="235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2" name="Google Shape;5772;p14"/>
            <p:cNvSpPr/>
            <p:nvPr/>
          </p:nvSpPr>
          <p:spPr>
            <a:xfrm>
              <a:off x="3863325" y="1909350"/>
              <a:ext cx="59000" cy="46025"/>
            </a:xfrm>
            <a:custGeom>
              <a:avLst/>
              <a:gdLst/>
              <a:ahLst/>
              <a:cxnLst/>
              <a:rect l="l" t="t" r="r" b="b"/>
              <a:pathLst>
                <a:path w="2360" h="1841" extrusionOk="0">
                  <a:moveTo>
                    <a:pt x="2254" y="1"/>
                  </a:moveTo>
                  <a:cubicBezTo>
                    <a:pt x="2219" y="1"/>
                    <a:pt x="2191" y="15"/>
                    <a:pt x="2191" y="43"/>
                  </a:cubicBezTo>
                  <a:lnTo>
                    <a:pt x="1" y="1672"/>
                  </a:lnTo>
                  <a:cubicBezTo>
                    <a:pt x="57" y="1728"/>
                    <a:pt x="113" y="1784"/>
                    <a:pt x="169" y="1840"/>
                  </a:cubicBezTo>
                  <a:lnTo>
                    <a:pt x="2360" y="211"/>
                  </a:lnTo>
                  <a:cubicBezTo>
                    <a:pt x="2360" y="155"/>
                    <a:pt x="2360" y="99"/>
                    <a:pt x="2360" y="43"/>
                  </a:cubicBezTo>
                  <a:cubicBezTo>
                    <a:pt x="2332" y="15"/>
                    <a:pt x="2289" y="1"/>
                    <a:pt x="2254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3" name="Google Shape;5773;p14"/>
            <p:cNvSpPr/>
            <p:nvPr/>
          </p:nvSpPr>
          <p:spPr>
            <a:xfrm>
              <a:off x="3941950" y="2164550"/>
              <a:ext cx="71650" cy="9850"/>
            </a:xfrm>
            <a:custGeom>
              <a:avLst/>
              <a:gdLst/>
              <a:ahLst/>
              <a:cxnLst/>
              <a:rect l="l" t="t" r="r" b="b"/>
              <a:pathLst>
                <a:path w="2866" h="394" extrusionOk="0">
                  <a:moveTo>
                    <a:pt x="2753" y="1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2753" y="225"/>
                  </a:lnTo>
                  <a:cubicBezTo>
                    <a:pt x="2809" y="225"/>
                    <a:pt x="2865" y="169"/>
                    <a:pt x="2865" y="113"/>
                  </a:cubicBezTo>
                  <a:cubicBezTo>
                    <a:pt x="2865" y="57"/>
                    <a:pt x="2809" y="1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4" name="Google Shape;5774;p14"/>
            <p:cNvSpPr/>
            <p:nvPr/>
          </p:nvSpPr>
          <p:spPr>
            <a:xfrm>
              <a:off x="3839450" y="1874250"/>
              <a:ext cx="54800" cy="51625"/>
            </a:xfrm>
            <a:custGeom>
              <a:avLst/>
              <a:gdLst/>
              <a:ahLst/>
              <a:cxnLst/>
              <a:rect l="l" t="t" r="r" b="b"/>
              <a:pathLst>
                <a:path w="2192" h="2065" extrusionOk="0">
                  <a:moveTo>
                    <a:pt x="2079" y="1"/>
                  </a:moveTo>
                  <a:cubicBezTo>
                    <a:pt x="2051" y="1"/>
                    <a:pt x="2023" y="15"/>
                    <a:pt x="2023" y="43"/>
                  </a:cubicBezTo>
                  <a:lnTo>
                    <a:pt x="1" y="1896"/>
                  </a:lnTo>
                  <a:lnTo>
                    <a:pt x="113" y="2065"/>
                  </a:lnTo>
                  <a:lnTo>
                    <a:pt x="2135" y="211"/>
                  </a:lnTo>
                  <a:cubicBezTo>
                    <a:pt x="2191" y="155"/>
                    <a:pt x="2191" y="99"/>
                    <a:pt x="2135" y="43"/>
                  </a:cubicBezTo>
                  <a:cubicBezTo>
                    <a:pt x="2135" y="15"/>
                    <a:pt x="2107" y="1"/>
                    <a:pt x="207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5" name="Google Shape;5775;p14"/>
            <p:cNvSpPr/>
            <p:nvPr/>
          </p:nvSpPr>
          <p:spPr>
            <a:xfrm>
              <a:off x="3930725" y="2074475"/>
              <a:ext cx="70200" cy="21300"/>
            </a:xfrm>
            <a:custGeom>
              <a:avLst/>
              <a:gdLst/>
              <a:ahLst/>
              <a:cxnLst/>
              <a:rect l="l" t="t" r="r" b="b"/>
              <a:pathLst>
                <a:path w="2808" h="852" extrusionOk="0">
                  <a:moveTo>
                    <a:pt x="2690" y="0"/>
                  </a:moveTo>
                  <a:cubicBezTo>
                    <a:pt x="2675" y="0"/>
                    <a:pt x="2659" y="3"/>
                    <a:pt x="2640" y="9"/>
                  </a:cubicBezTo>
                  <a:lnTo>
                    <a:pt x="1" y="627"/>
                  </a:lnTo>
                  <a:cubicBezTo>
                    <a:pt x="57" y="739"/>
                    <a:pt x="57" y="796"/>
                    <a:pt x="57" y="852"/>
                  </a:cubicBezTo>
                  <a:lnTo>
                    <a:pt x="2697" y="234"/>
                  </a:lnTo>
                  <a:cubicBezTo>
                    <a:pt x="2797" y="184"/>
                    <a:pt x="2808" y="0"/>
                    <a:pt x="26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6" name="Google Shape;5776;p14"/>
            <p:cNvSpPr/>
            <p:nvPr/>
          </p:nvSpPr>
          <p:spPr>
            <a:xfrm>
              <a:off x="3939150" y="2120450"/>
              <a:ext cx="71650" cy="16050"/>
            </a:xfrm>
            <a:custGeom>
              <a:avLst/>
              <a:gdLst/>
              <a:ahLst/>
              <a:cxnLst/>
              <a:rect l="l" t="t" r="r" b="b"/>
              <a:pathLst>
                <a:path w="2866" h="642" extrusionOk="0">
                  <a:moveTo>
                    <a:pt x="2746" y="0"/>
                  </a:moveTo>
                  <a:cubicBezTo>
                    <a:pt x="2729" y="0"/>
                    <a:pt x="2713" y="7"/>
                    <a:pt x="2697" y="24"/>
                  </a:cubicBezTo>
                  <a:lnTo>
                    <a:pt x="1" y="417"/>
                  </a:lnTo>
                  <a:cubicBezTo>
                    <a:pt x="1" y="473"/>
                    <a:pt x="57" y="529"/>
                    <a:pt x="57" y="641"/>
                  </a:cubicBezTo>
                  <a:lnTo>
                    <a:pt x="2753" y="248"/>
                  </a:lnTo>
                  <a:cubicBezTo>
                    <a:pt x="2809" y="192"/>
                    <a:pt x="2865" y="136"/>
                    <a:pt x="2865" y="80"/>
                  </a:cubicBezTo>
                  <a:cubicBezTo>
                    <a:pt x="2825" y="40"/>
                    <a:pt x="2786" y="0"/>
                    <a:pt x="274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7" name="Google Shape;5777;p14"/>
            <p:cNvSpPr/>
            <p:nvPr/>
          </p:nvSpPr>
          <p:spPr>
            <a:xfrm>
              <a:off x="3748200" y="1786850"/>
              <a:ext cx="39325" cy="63200"/>
            </a:xfrm>
            <a:custGeom>
              <a:avLst/>
              <a:gdLst/>
              <a:ahLst/>
              <a:cxnLst/>
              <a:rect l="l" t="t" r="r" b="b"/>
              <a:pathLst>
                <a:path w="1573" h="2528" extrusionOk="0">
                  <a:moveTo>
                    <a:pt x="1573" y="1"/>
                  </a:moveTo>
                  <a:cubicBezTo>
                    <a:pt x="1517" y="1"/>
                    <a:pt x="1461" y="1"/>
                    <a:pt x="1404" y="57"/>
                  </a:cubicBezTo>
                  <a:lnTo>
                    <a:pt x="0" y="2416"/>
                  </a:lnTo>
                  <a:lnTo>
                    <a:pt x="169" y="2528"/>
                  </a:lnTo>
                  <a:lnTo>
                    <a:pt x="1573" y="169"/>
                  </a:lnTo>
                  <a:cubicBezTo>
                    <a:pt x="1573" y="113"/>
                    <a:pt x="1573" y="57"/>
                    <a:pt x="157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8" name="Google Shape;5778;p14"/>
            <p:cNvSpPr/>
            <p:nvPr/>
          </p:nvSpPr>
          <p:spPr>
            <a:xfrm>
              <a:off x="3640075" y="1734900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843" y="0"/>
                  </a:moveTo>
                  <a:cubicBezTo>
                    <a:pt x="731" y="0"/>
                    <a:pt x="675" y="0"/>
                    <a:pt x="675" y="57"/>
                  </a:cubicBezTo>
                  <a:lnTo>
                    <a:pt x="1" y="2696"/>
                  </a:lnTo>
                  <a:lnTo>
                    <a:pt x="225" y="2752"/>
                  </a:lnTo>
                  <a:lnTo>
                    <a:pt x="899" y="113"/>
                  </a:lnTo>
                  <a:cubicBezTo>
                    <a:pt x="899" y="57"/>
                    <a:pt x="899" y="0"/>
                    <a:pt x="84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9" name="Google Shape;5779;p14"/>
            <p:cNvSpPr/>
            <p:nvPr/>
          </p:nvSpPr>
          <p:spPr>
            <a:xfrm>
              <a:off x="3600775" y="1725075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505" y="0"/>
                  </a:moveTo>
                  <a:cubicBezTo>
                    <a:pt x="449" y="0"/>
                    <a:pt x="393" y="56"/>
                    <a:pt x="393" y="113"/>
                  </a:cubicBezTo>
                  <a:lnTo>
                    <a:pt x="0" y="2809"/>
                  </a:lnTo>
                  <a:lnTo>
                    <a:pt x="225" y="2809"/>
                  </a:lnTo>
                  <a:lnTo>
                    <a:pt x="618" y="113"/>
                  </a:lnTo>
                  <a:cubicBezTo>
                    <a:pt x="618" y="56"/>
                    <a:pt x="562" y="0"/>
                    <a:pt x="50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0" name="Google Shape;5780;p14"/>
            <p:cNvSpPr/>
            <p:nvPr/>
          </p:nvSpPr>
          <p:spPr>
            <a:xfrm>
              <a:off x="3074225" y="2163150"/>
              <a:ext cx="71625" cy="9850"/>
            </a:xfrm>
            <a:custGeom>
              <a:avLst/>
              <a:gdLst/>
              <a:ahLst/>
              <a:cxnLst/>
              <a:rect l="l" t="t" r="r" b="b"/>
              <a:pathLst>
                <a:path w="2865" h="394" extrusionOk="0">
                  <a:moveTo>
                    <a:pt x="113" y="1"/>
                  </a:moveTo>
                  <a:cubicBezTo>
                    <a:pt x="56" y="1"/>
                    <a:pt x="0" y="57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2865" y="394"/>
                  </a:lnTo>
                  <a:lnTo>
                    <a:pt x="2865" y="169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1" name="Google Shape;5781;p14"/>
            <p:cNvSpPr/>
            <p:nvPr/>
          </p:nvSpPr>
          <p:spPr>
            <a:xfrm>
              <a:off x="3781900" y="181352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29" y="1"/>
                  </a:moveTo>
                  <a:lnTo>
                    <a:pt x="0" y="2191"/>
                  </a:lnTo>
                  <a:lnTo>
                    <a:pt x="113" y="2360"/>
                  </a:lnTo>
                  <a:lnTo>
                    <a:pt x="1741" y="169"/>
                  </a:lnTo>
                  <a:cubicBezTo>
                    <a:pt x="1797" y="113"/>
                    <a:pt x="1797" y="57"/>
                    <a:pt x="174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2" name="Google Shape;5782;p14"/>
            <p:cNvSpPr/>
            <p:nvPr/>
          </p:nvSpPr>
          <p:spPr>
            <a:xfrm>
              <a:off x="3811375" y="1841600"/>
              <a:ext cx="50575" cy="54800"/>
            </a:xfrm>
            <a:custGeom>
              <a:avLst/>
              <a:gdLst/>
              <a:ahLst/>
              <a:cxnLst/>
              <a:rect l="l" t="t" r="r" b="b"/>
              <a:pathLst>
                <a:path w="2023" h="2192" extrusionOk="0">
                  <a:moveTo>
                    <a:pt x="1798" y="1"/>
                  </a:moveTo>
                  <a:lnTo>
                    <a:pt x="1" y="2023"/>
                  </a:lnTo>
                  <a:lnTo>
                    <a:pt x="113" y="2191"/>
                  </a:lnTo>
                  <a:lnTo>
                    <a:pt x="1966" y="169"/>
                  </a:lnTo>
                  <a:cubicBezTo>
                    <a:pt x="2023" y="113"/>
                    <a:pt x="2023" y="57"/>
                    <a:pt x="196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3" name="Google Shape;5783;p14"/>
            <p:cNvSpPr/>
            <p:nvPr/>
          </p:nvSpPr>
          <p:spPr>
            <a:xfrm>
              <a:off x="3713100" y="1765200"/>
              <a:ext cx="35125" cy="65200"/>
            </a:xfrm>
            <a:custGeom>
              <a:avLst/>
              <a:gdLst/>
              <a:ahLst/>
              <a:cxnLst/>
              <a:rect l="l" t="t" r="r" b="b"/>
              <a:pathLst>
                <a:path w="1405" h="2608" extrusionOk="0">
                  <a:moveTo>
                    <a:pt x="1299" y="1"/>
                  </a:moveTo>
                  <a:cubicBezTo>
                    <a:pt x="1259" y="1"/>
                    <a:pt x="1219" y="41"/>
                    <a:pt x="1180" y="80"/>
                  </a:cubicBezTo>
                  <a:lnTo>
                    <a:pt x="0" y="2551"/>
                  </a:lnTo>
                  <a:lnTo>
                    <a:pt x="225" y="2608"/>
                  </a:lnTo>
                  <a:lnTo>
                    <a:pt x="1404" y="193"/>
                  </a:lnTo>
                  <a:cubicBezTo>
                    <a:pt x="1404" y="136"/>
                    <a:pt x="1404" y="24"/>
                    <a:pt x="1348" y="24"/>
                  </a:cubicBezTo>
                  <a:cubicBezTo>
                    <a:pt x="1332" y="8"/>
                    <a:pt x="1315" y="1"/>
                    <a:pt x="129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4" name="Google Shape;5784;p14"/>
            <p:cNvSpPr/>
            <p:nvPr/>
          </p:nvSpPr>
          <p:spPr>
            <a:xfrm>
              <a:off x="3562850" y="1720850"/>
              <a:ext cx="9850" cy="70250"/>
            </a:xfrm>
            <a:custGeom>
              <a:avLst/>
              <a:gdLst/>
              <a:ahLst/>
              <a:cxnLst/>
              <a:rect l="l" t="t" r="r" b="b"/>
              <a:pathLst>
                <a:path w="394" h="2810" extrusionOk="0">
                  <a:moveTo>
                    <a:pt x="281" y="1"/>
                  </a:moveTo>
                  <a:cubicBezTo>
                    <a:pt x="169" y="1"/>
                    <a:pt x="169" y="57"/>
                    <a:pt x="169" y="113"/>
                  </a:cubicBezTo>
                  <a:lnTo>
                    <a:pt x="1" y="2809"/>
                  </a:lnTo>
                  <a:lnTo>
                    <a:pt x="225" y="2809"/>
                  </a:lnTo>
                  <a:lnTo>
                    <a:pt x="338" y="113"/>
                  </a:lnTo>
                  <a:cubicBezTo>
                    <a:pt x="394" y="57"/>
                    <a:pt x="338" y="1"/>
                    <a:pt x="28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5" name="Google Shape;5785;p14"/>
            <p:cNvSpPr/>
            <p:nvPr/>
          </p:nvSpPr>
          <p:spPr>
            <a:xfrm>
              <a:off x="3473000" y="2585800"/>
              <a:ext cx="15450" cy="70225"/>
            </a:xfrm>
            <a:custGeom>
              <a:avLst/>
              <a:gdLst/>
              <a:ahLst/>
              <a:cxnLst/>
              <a:rect l="l" t="t" r="r" b="b"/>
              <a:pathLst>
                <a:path w="618" h="2809" extrusionOk="0">
                  <a:moveTo>
                    <a:pt x="393" y="0"/>
                  </a:moveTo>
                  <a:lnTo>
                    <a:pt x="0" y="2640"/>
                  </a:lnTo>
                  <a:cubicBezTo>
                    <a:pt x="0" y="2696"/>
                    <a:pt x="56" y="2752"/>
                    <a:pt x="112" y="2808"/>
                  </a:cubicBezTo>
                  <a:cubicBezTo>
                    <a:pt x="169" y="2808"/>
                    <a:pt x="225" y="2752"/>
                    <a:pt x="225" y="2696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6" name="Google Shape;5786;p14"/>
            <p:cNvSpPr/>
            <p:nvPr/>
          </p:nvSpPr>
          <p:spPr>
            <a:xfrm>
              <a:off x="3780500" y="2509975"/>
              <a:ext cx="44950" cy="59000"/>
            </a:xfrm>
            <a:custGeom>
              <a:avLst/>
              <a:gdLst/>
              <a:ahLst/>
              <a:cxnLst/>
              <a:rect l="l" t="t" r="r" b="b"/>
              <a:pathLst>
                <a:path w="1798" h="2360" extrusionOk="0">
                  <a:moveTo>
                    <a:pt x="169" y="0"/>
                  </a:moveTo>
                  <a:lnTo>
                    <a:pt x="0" y="113"/>
                  </a:lnTo>
                  <a:lnTo>
                    <a:pt x="1629" y="2303"/>
                  </a:lnTo>
                  <a:cubicBezTo>
                    <a:pt x="1629" y="2303"/>
                    <a:pt x="1685" y="2359"/>
                    <a:pt x="1685" y="2359"/>
                  </a:cubicBezTo>
                  <a:lnTo>
                    <a:pt x="1741" y="2359"/>
                  </a:lnTo>
                  <a:cubicBezTo>
                    <a:pt x="1797" y="2303"/>
                    <a:pt x="1797" y="2247"/>
                    <a:pt x="1741" y="219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7" name="Google Shape;5787;p14"/>
            <p:cNvSpPr/>
            <p:nvPr/>
          </p:nvSpPr>
          <p:spPr>
            <a:xfrm>
              <a:off x="3746800" y="2532425"/>
              <a:ext cx="40725" cy="61825"/>
            </a:xfrm>
            <a:custGeom>
              <a:avLst/>
              <a:gdLst/>
              <a:ahLst/>
              <a:cxnLst/>
              <a:rect l="l" t="t" r="r" b="b"/>
              <a:pathLst>
                <a:path w="1629" h="2473" extrusionOk="0">
                  <a:moveTo>
                    <a:pt x="169" y="1"/>
                  </a:moveTo>
                  <a:lnTo>
                    <a:pt x="0" y="113"/>
                  </a:lnTo>
                  <a:lnTo>
                    <a:pt x="1404" y="2416"/>
                  </a:lnTo>
                  <a:cubicBezTo>
                    <a:pt x="1404" y="2472"/>
                    <a:pt x="1460" y="2472"/>
                    <a:pt x="1517" y="2472"/>
                  </a:cubicBezTo>
                  <a:lnTo>
                    <a:pt x="1573" y="2472"/>
                  </a:lnTo>
                  <a:cubicBezTo>
                    <a:pt x="1573" y="2472"/>
                    <a:pt x="1629" y="2360"/>
                    <a:pt x="1573" y="2360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8" name="Google Shape;5788;p14"/>
            <p:cNvSpPr/>
            <p:nvPr/>
          </p:nvSpPr>
          <p:spPr>
            <a:xfrm>
              <a:off x="38099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69" y="0"/>
                  </a:moveTo>
                  <a:lnTo>
                    <a:pt x="1" y="169"/>
                  </a:lnTo>
                  <a:lnTo>
                    <a:pt x="1798" y="2191"/>
                  </a:lnTo>
                  <a:lnTo>
                    <a:pt x="1966" y="2191"/>
                  </a:lnTo>
                  <a:cubicBezTo>
                    <a:pt x="2022" y="2135"/>
                    <a:pt x="2022" y="2078"/>
                    <a:pt x="1966" y="2022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9" name="Google Shape;5789;p14"/>
            <p:cNvSpPr/>
            <p:nvPr/>
          </p:nvSpPr>
          <p:spPr>
            <a:xfrm>
              <a:off x="3713100" y="2550700"/>
              <a:ext cx="33725" cy="64600"/>
            </a:xfrm>
            <a:custGeom>
              <a:avLst/>
              <a:gdLst/>
              <a:ahLst/>
              <a:cxnLst/>
              <a:rect l="l" t="t" r="r" b="b"/>
              <a:pathLst>
                <a:path w="1349" h="2584" extrusionOk="0">
                  <a:moveTo>
                    <a:pt x="169" y="0"/>
                  </a:moveTo>
                  <a:lnTo>
                    <a:pt x="0" y="56"/>
                  </a:lnTo>
                  <a:lnTo>
                    <a:pt x="1123" y="2527"/>
                  </a:lnTo>
                  <a:cubicBezTo>
                    <a:pt x="1180" y="2584"/>
                    <a:pt x="1180" y="2584"/>
                    <a:pt x="1236" y="2584"/>
                  </a:cubicBezTo>
                  <a:lnTo>
                    <a:pt x="1292" y="2584"/>
                  </a:lnTo>
                  <a:cubicBezTo>
                    <a:pt x="1348" y="2584"/>
                    <a:pt x="1348" y="2527"/>
                    <a:pt x="1348" y="2471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0" name="Google Shape;5790;p14"/>
            <p:cNvSpPr/>
            <p:nvPr/>
          </p:nvSpPr>
          <p:spPr>
            <a:xfrm>
              <a:off x="3838050" y="2456625"/>
              <a:ext cx="56200" cy="50550"/>
            </a:xfrm>
            <a:custGeom>
              <a:avLst/>
              <a:gdLst/>
              <a:ahLst/>
              <a:cxnLst/>
              <a:rect l="l" t="t" r="r" b="b"/>
              <a:pathLst>
                <a:path w="2248" h="2022" extrusionOk="0">
                  <a:moveTo>
                    <a:pt x="169" y="0"/>
                  </a:moveTo>
                  <a:lnTo>
                    <a:pt x="1" y="169"/>
                  </a:lnTo>
                  <a:lnTo>
                    <a:pt x="2023" y="2022"/>
                  </a:lnTo>
                  <a:lnTo>
                    <a:pt x="2135" y="2022"/>
                  </a:lnTo>
                  <a:cubicBezTo>
                    <a:pt x="2191" y="2022"/>
                    <a:pt x="2247" y="1853"/>
                    <a:pt x="2191" y="179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1" name="Google Shape;5791;p14"/>
            <p:cNvSpPr/>
            <p:nvPr/>
          </p:nvSpPr>
          <p:spPr>
            <a:xfrm>
              <a:off x="3638675" y="2577375"/>
              <a:ext cx="21075" cy="68825"/>
            </a:xfrm>
            <a:custGeom>
              <a:avLst/>
              <a:gdLst/>
              <a:ahLst/>
              <a:cxnLst/>
              <a:rect l="l" t="t" r="r" b="b"/>
              <a:pathLst>
                <a:path w="843" h="2753" extrusionOk="0">
                  <a:moveTo>
                    <a:pt x="169" y="0"/>
                  </a:moveTo>
                  <a:lnTo>
                    <a:pt x="0" y="56"/>
                  </a:lnTo>
                  <a:lnTo>
                    <a:pt x="674" y="2696"/>
                  </a:lnTo>
                  <a:cubicBezTo>
                    <a:pt x="674" y="2752"/>
                    <a:pt x="731" y="2752"/>
                    <a:pt x="787" y="2752"/>
                  </a:cubicBezTo>
                  <a:cubicBezTo>
                    <a:pt x="843" y="2752"/>
                    <a:pt x="843" y="2696"/>
                    <a:pt x="843" y="2640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2" name="Google Shape;5792;p14"/>
            <p:cNvSpPr/>
            <p:nvPr/>
          </p:nvSpPr>
          <p:spPr>
            <a:xfrm>
              <a:off x="3675175" y="2566125"/>
              <a:ext cx="28100" cy="67425"/>
            </a:xfrm>
            <a:custGeom>
              <a:avLst/>
              <a:gdLst/>
              <a:ahLst/>
              <a:cxnLst/>
              <a:rect l="l" t="t" r="r" b="b"/>
              <a:pathLst>
                <a:path w="1124" h="2697" extrusionOk="0">
                  <a:moveTo>
                    <a:pt x="169" y="1"/>
                  </a:moveTo>
                  <a:lnTo>
                    <a:pt x="1" y="57"/>
                  </a:lnTo>
                  <a:lnTo>
                    <a:pt x="956" y="2641"/>
                  </a:lnTo>
                  <a:cubicBezTo>
                    <a:pt x="956" y="2697"/>
                    <a:pt x="1012" y="2697"/>
                    <a:pt x="1012" y="2697"/>
                  </a:cubicBezTo>
                  <a:cubicBezTo>
                    <a:pt x="1068" y="2697"/>
                    <a:pt x="1124" y="2584"/>
                    <a:pt x="1124" y="252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3" name="Google Shape;5793;p14"/>
            <p:cNvSpPr/>
            <p:nvPr/>
          </p:nvSpPr>
          <p:spPr>
            <a:xfrm>
              <a:off x="3863325" y="2427125"/>
              <a:ext cx="59000" cy="44950"/>
            </a:xfrm>
            <a:custGeom>
              <a:avLst/>
              <a:gdLst/>
              <a:ahLst/>
              <a:cxnLst/>
              <a:rect l="l" t="t" r="r" b="b"/>
              <a:pathLst>
                <a:path w="2360" h="1798" extrusionOk="0">
                  <a:moveTo>
                    <a:pt x="113" y="1"/>
                  </a:moveTo>
                  <a:cubicBezTo>
                    <a:pt x="57" y="57"/>
                    <a:pt x="57" y="113"/>
                    <a:pt x="1" y="169"/>
                  </a:cubicBezTo>
                  <a:lnTo>
                    <a:pt x="2191" y="1798"/>
                  </a:lnTo>
                  <a:lnTo>
                    <a:pt x="2247" y="1798"/>
                  </a:lnTo>
                  <a:cubicBezTo>
                    <a:pt x="2247" y="1798"/>
                    <a:pt x="2303" y="1798"/>
                    <a:pt x="2303" y="1742"/>
                  </a:cubicBezTo>
                  <a:cubicBezTo>
                    <a:pt x="2360" y="1686"/>
                    <a:pt x="2360" y="1629"/>
                    <a:pt x="2303" y="1573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4" name="Google Shape;5794;p14"/>
            <p:cNvSpPr/>
            <p:nvPr/>
          </p:nvSpPr>
          <p:spPr>
            <a:xfrm>
              <a:off x="3930725" y="2285300"/>
              <a:ext cx="68825" cy="22500"/>
            </a:xfrm>
            <a:custGeom>
              <a:avLst/>
              <a:gdLst/>
              <a:ahLst/>
              <a:cxnLst/>
              <a:rect l="l" t="t" r="r" b="b"/>
              <a:pathLst>
                <a:path w="2753" h="900" extrusionOk="0">
                  <a:moveTo>
                    <a:pt x="57" y="1"/>
                  </a:moveTo>
                  <a:cubicBezTo>
                    <a:pt x="57" y="113"/>
                    <a:pt x="1" y="169"/>
                    <a:pt x="1" y="226"/>
                  </a:cubicBezTo>
                  <a:lnTo>
                    <a:pt x="2640" y="900"/>
                  </a:lnTo>
                  <a:cubicBezTo>
                    <a:pt x="2697" y="900"/>
                    <a:pt x="2753" y="843"/>
                    <a:pt x="2753" y="787"/>
                  </a:cubicBezTo>
                  <a:cubicBezTo>
                    <a:pt x="2753" y="731"/>
                    <a:pt x="2753" y="731"/>
                    <a:pt x="2697" y="675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5" name="Google Shape;5795;p14"/>
            <p:cNvSpPr/>
            <p:nvPr/>
          </p:nvSpPr>
          <p:spPr>
            <a:xfrm>
              <a:off x="3940550" y="2246000"/>
              <a:ext cx="70250" cy="15475"/>
            </a:xfrm>
            <a:custGeom>
              <a:avLst/>
              <a:gdLst/>
              <a:ahLst/>
              <a:cxnLst/>
              <a:rect l="l" t="t" r="r" b="b"/>
              <a:pathLst>
                <a:path w="2810" h="619" extrusionOk="0">
                  <a:moveTo>
                    <a:pt x="1" y="0"/>
                  </a:moveTo>
                  <a:cubicBezTo>
                    <a:pt x="1" y="113"/>
                    <a:pt x="1" y="169"/>
                    <a:pt x="1" y="225"/>
                  </a:cubicBezTo>
                  <a:lnTo>
                    <a:pt x="2697" y="618"/>
                  </a:lnTo>
                  <a:cubicBezTo>
                    <a:pt x="2753" y="618"/>
                    <a:pt x="2809" y="618"/>
                    <a:pt x="2809" y="562"/>
                  </a:cubicBezTo>
                  <a:cubicBezTo>
                    <a:pt x="2809" y="450"/>
                    <a:pt x="2753" y="393"/>
                    <a:pt x="2697" y="3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6" name="Google Shape;5796;p14"/>
            <p:cNvSpPr/>
            <p:nvPr/>
          </p:nvSpPr>
          <p:spPr>
            <a:xfrm>
              <a:off x="3943375" y="2208075"/>
              <a:ext cx="70225" cy="8450"/>
            </a:xfrm>
            <a:custGeom>
              <a:avLst/>
              <a:gdLst/>
              <a:ahLst/>
              <a:cxnLst/>
              <a:rect l="l" t="t" r="r" b="b"/>
              <a:pathLst>
                <a:path w="2809" h="338" extrusionOk="0">
                  <a:moveTo>
                    <a:pt x="0" y="1"/>
                  </a:moveTo>
                  <a:lnTo>
                    <a:pt x="0" y="226"/>
                  </a:lnTo>
                  <a:lnTo>
                    <a:pt x="2696" y="338"/>
                  </a:lnTo>
                  <a:cubicBezTo>
                    <a:pt x="2808" y="338"/>
                    <a:pt x="2808" y="169"/>
                    <a:pt x="2696" y="169"/>
                  </a:cubicBezTo>
                  <a:lnTo>
                    <a:pt x="2752" y="1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7" name="Google Shape;5797;p14"/>
            <p:cNvSpPr/>
            <p:nvPr/>
          </p:nvSpPr>
          <p:spPr>
            <a:xfrm>
              <a:off x="3919500" y="2321825"/>
              <a:ext cx="68825" cy="29500"/>
            </a:xfrm>
            <a:custGeom>
              <a:avLst/>
              <a:gdLst/>
              <a:ahLst/>
              <a:cxnLst/>
              <a:rect l="l" t="t" r="r" b="b"/>
              <a:pathLst>
                <a:path w="2753" h="1180" extrusionOk="0">
                  <a:moveTo>
                    <a:pt x="56" y="0"/>
                  </a:moveTo>
                  <a:cubicBezTo>
                    <a:pt x="56" y="113"/>
                    <a:pt x="0" y="169"/>
                    <a:pt x="0" y="225"/>
                  </a:cubicBezTo>
                  <a:lnTo>
                    <a:pt x="2584" y="1180"/>
                  </a:lnTo>
                  <a:cubicBezTo>
                    <a:pt x="2696" y="1124"/>
                    <a:pt x="2752" y="1011"/>
                    <a:pt x="2640" y="955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8" name="Google Shape;5798;p14"/>
            <p:cNvSpPr/>
            <p:nvPr/>
          </p:nvSpPr>
          <p:spPr>
            <a:xfrm>
              <a:off x="3884400" y="2393425"/>
              <a:ext cx="64300" cy="39575"/>
            </a:xfrm>
            <a:custGeom>
              <a:avLst/>
              <a:gdLst/>
              <a:ahLst/>
              <a:cxnLst/>
              <a:rect l="l" t="t" r="r" b="b"/>
              <a:pathLst>
                <a:path w="2572" h="1583" extrusionOk="0">
                  <a:moveTo>
                    <a:pt x="113" y="1"/>
                  </a:moveTo>
                  <a:cubicBezTo>
                    <a:pt x="113" y="57"/>
                    <a:pt x="56" y="113"/>
                    <a:pt x="0" y="169"/>
                  </a:cubicBezTo>
                  <a:lnTo>
                    <a:pt x="2359" y="1573"/>
                  </a:lnTo>
                  <a:lnTo>
                    <a:pt x="2415" y="1573"/>
                  </a:lnTo>
                  <a:cubicBezTo>
                    <a:pt x="2428" y="1579"/>
                    <a:pt x="2440" y="1582"/>
                    <a:pt x="2451" y="1582"/>
                  </a:cubicBezTo>
                  <a:cubicBezTo>
                    <a:pt x="2538" y="1582"/>
                    <a:pt x="2571" y="1405"/>
                    <a:pt x="2471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9" name="Google Shape;5799;p14"/>
            <p:cNvSpPr/>
            <p:nvPr/>
          </p:nvSpPr>
          <p:spPr>
            <a:xfrm>
              <a:off x="3599350" y="2585800"/>
              <a:ext cx="15475" cy="70225"/>
            </a:xfrm>
            <a:custGeom>
              <a:avLst/>
              <a:gdLst/>
              <a:ahLst/>
              <a:cxnLst/>
              <a:rect l="l" t="t" r="r" b="b"/>
              <a:pathLst>
                <a:path w="619" h="2809" extrusionOk="0">
                  <a:moveTo>
                    <a:pt x="1" y="0"/>
                  </a:moveTo>
                  <a:lnTo>
                    <a:pt x="394" y="2696"/>
                  </a:lnTo>
                  <a:cubicBezTo>
                    <a:pt x="394" y="2752"/>
                    <a:pt x="450" y="2808"/>
                    <a:pt x="506" y="2808"/>
                  </a:cubicBezTo>
                  <a:cubicBezTo>
                    <a:pt x="562" y="2808"/>
                    <a:pt x="619" y="2752"/>
                    <a:pt x="619" y="2696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0" name="Google Shape;5800;p14"/>
            <p:cNvSpPr/>
            <p:nvPr/>
          </p:nvSpPr>
          <p:spPr>
            <a:xfrm>
              <a:off x="3904050" y="2359725"/>
              <a:ext cx="66025" cy="33725"/>
            </a:xfrm>
            <a:custGeom>
              <a:avLst/>
              <a:gdLst/>
              <a:ahLst/>
              <a:cxnLst/>
              <a:rect l="l" t="t" r="r" b="b"/>
              <a:pathLst>
                <a:path w="2641" h="1349" extrusionOk="0">
                  <a:moveTo>
                    <a:pt x="113" y="1"/>
                  </a:moveTo>
                  <a:cubicBezTo>
                    <a:pt x="113" y="57"/>
                    <a:pt x="1" y="113"/>
                    <a:pt x="1" y="169"/>
                  </a:cubicBezTo>
                  <a:lnTo>
                    <a:pt x="2472" y="1349"/>
                  </a:lnTo>
                  <a:cubicBezTo>
                    <a:pt x="2528" y="1349"/>
                    <a:pt x="2584" y="1349"/>
                    <a:pt x="2584" y="1292"/>
                  </a:cubicBezTo>
                  <a:cubicBezTo>
                    <a:pt x="2640" y="1236"/>
                    <a:pt x="2584" y="1180"/>
                    <a:pt x="2528" y="1124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1" name="Google Shape;5801;p14"/>
            <p:cNvSpPr/>
            <p:nvPr/>
          </p:nvSpPr>
          <p:spPr>
            <a:xfrm>
              <a:off x="3100900" y="2321825"/>
              <a:ext cx="67425" cy="28100"/>
            </a:xfrm>
            <a:custGeom>
              <a:avLst/>
              <a:gdLst/>
              <a:ahLst/>
              <a:cxnLst/>
              <a:rect l="l" t="t" r="r" b="b"/>
              <a:pathLst>
                <a:path w="2697" h="1124" extrusionOk="0">
                  <a:moveTo>
                    <a:pt x="2640" y="0"/>
                  </a:moveTo>
                  <a:lnTo>
                    <a:pt x="113" y="899"/>
                  </a:lnTo>
                  <a:cubicBezTo>
                    <a:pt x="57" y="899"/>
                    <a:pt x="0" y="1011"/>
                    <a:pt x="0" y="1067"/>
                  </a:cubicBezTo>
                  <a:cubicBezTo>
                    <a:pt x="57" y="1067"/>
                    <a:pt x="57" y="1124"/>
                    <a:pt x="113" y="1124"/>
                  </a:cubicBezTo>
                  <a:lnTo>
                    <a:pt x="169" y="1124"/>
                  </a:lnTo>
                  <a:lnTo>
                    <a:pt x="2696" y="225"/>
                  </a:lnTo>
                  <a:cubicBezTo>
                    <a:pt x="2696" y="113"/>
                    <a:pt x="2696" y="56"/>
                    <a:pt x="264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2" name="Google Shape;5802;p14"/>
            <p:cNvSpPr/>
            <p:nvPr/>
          </p:nvSpPr>
          <p:spPr>
            <a:xfrm>
              <a:off x="3140225" y="2392025"/>
              <a:ext cx="63200" cy="40750"/>
            </a:xfrm>
            <a:custGeom>
              <a:avLst/>
              <a:gdLst/>
              <a:ahLst/>
              <a:cxnLst/>
              <a:rect l="l" t="t" r="r" b="b"/>
              <a:pathLst>
                <a:path w="2528" h="1630" extrusionOk="0">
                  <a:moveTo>
                    <a:pt x="2415" y="0"/>
                  </a:moveTo>
                  <a:lnTo>
                    <a:pt x="56" y="1405"/>
                  </a:lnTo>
                  <a:cubicBezTo>
                    <a:pt x="0" y="1461"/>
                    <a:pt x="0" y="1517"/>
                    <a:pt x="0" y="1573"/>
                  </a:cubicBezTo>
                  <a:cubicBezTo>
                    <a:pt x="56" y="1629"/>
                    <a:pt x="56" y="1629"/>
                    <a:pt x="112" y="1629"/>
                  </a:cubicBezTo>
                  <a:lnTo>
                    <a:pt x="169" y="1629"/>
                  </a:lnTo>
                  <a:lnTo>
                    <a:pt x="2527" y="225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3" name="Google Shape;5803;p14"/>
            <p:cNvSpPr/>
            <p:nvPr/>
          </p:nvSpPr>
          <p:spPr>
            <a:xfrm>
              <a:off x="3119150" y="2358325"/>
              <a:ext cx="66025" cy="35125"/>
            </a:xfrm>
            <a:custGeom>
              <a:avLst/>
              <a:gdLst/>
              <a:ahLst/>
              <a:cxnLst/>
              <a:rect l="l" t="t" r="r" b="b"/>
              <a:pathLst>
                <a:path w="2641" h="1405" extrusionOk="0">
                  <a:moveTo>
                    <a:pt x="2528" y="1"/>
                  </a:moveTo>
                  <a:lnTo>
                    <a:pt x="57" y="1180"/>
                  </a:lnTo>
                  <a:cubicBezTo>
                    <a:pt x="1" y="1180"/>
                    <a:pt x="1" y="1236"/>
                    <a:pt x="1" y="1348"/>
                  </a:cubicBezTo>
                  <a:cubicBezTo>
                    <a:pt x="1" y="1348"/>
                    <a:pt x="57" y="1405"/>
                    <a:pt x="113" y="1405"/>
                  </a:cubicBezTo>
                  <a:lnTo>
                    <a:pt x="169" y="1405"/>
                  </a:lnTo>
                  <a:lnTo>
                    <a:pt x="2640" y="225"/>
                  </a:lnTo>
                  <a:lnTo>
                    <a:pt x="252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4" name="Google Shape;5804;p14"/>
            <p:cNvSpPr/>
            <p:nvPr/>
          </p:nvSpPr>
          <p:spPr>
            <a:xfrm>
              <a:off x="3166900" y="2425725"/>
              <a:ext cx="60400" cy="46350"/>
            </a:xfrm>
            <a:custGeom>
              <a:avLst/>
              <a:gdLst/>
              <a:ahLst/>
              <a:cxnLst/>
              <a:rect l="l" t="t" r="r" b="b"/>
              <a:pathLst>
                <a:path w="2416" h="1854" extrusionOk="0">
                  <a:moveTo>
                    <a:pt x="2191" y="0"/>
                  </a:moveTo>
                  <a:lnTo>
                    <a:pt x="56" y="1629"/>
                  </a:lnTo>
                  <a:cubicBezTo>
                    <a:pt x="0" y="1685"/>
                    <a:pt x="0" y="1742"/>
                    <a:pt x="56" y="1798"/>
                  </a:cubicBezTo>
                  <a:cubicBezTo>
                    <a:pt x="56" y="1798"/>
                    <a:pt x="113" y="1854"/>
                    <a:pt x="169" y="1854"/>
                  </a:cubicBezTo>
                  <a:lnTo>
                    <a:pt x="225" y="1854"/>
                  </a:lnTo>
                  <a:lnTo>
                    <a:pt x="2415" y="225"/>
                  </a:lnTo>
                  <a:lnTo>
                    <a:pt x="219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5" name="Google Shape;5805;p14"/>
            <p:cNvSpPr/>
            <p:nvPr/>
          </p:nvSpPr>
          <p:spPr>
            <a:xfrm>
              <a:off x="3078425" y="2246000"/>
              <a:ext cx="71650" cy="15475"/>
            </a:xfrm>
            <a:custGeom>
              <a:avLst/>
              <a:gdLst/>
              <a:ahLst/>
              <a:cxnLst/>
              <a:rect l="l" t="t" r="r" b="b"/>
              <a:pathLst>
                <a:path w="2866" h="619" extrusionOk="0">
                  <a:moveTo>
                    <a:pt x="2809" y="0"/>
                  </a:moveTo>
                  <a:lnTo>
                    <a:pt x="113" y="393"/>
                  </a:lnTo>
                  <a:cubicBezTo>
                    <a:pt x="57" y="393"/>
                    <a:pt x="1" y="450"/>
                    <a:pt x="57" y="506"/>
                  </a:cubicBezTo>
                  <a:cubicBezTo>
                    <a:pt x="57" y="562"/>
                    <a:pt x="57" y="618"/>
                    <a:pt x="169" y="618"/>
                  </a:cubicBezTo>
                  <a:lnTo>
                    <a:pt x="2865" y="225"/>
                  </a:lnTo>
                  <a:cubicBezTo>
                    <a:pt x="2865" y="113"/>
                    <a:pt x="2809" y="56"/>
                    <a:pt x="28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6" name="Google Shape;5806;p14"/>
            <p:cNvSpPr/>
            <p:nvPr/>
          </p:nvSpPr>
          <p:spPr>
            <a:xfrm>
              <a:off x="3194975" y="2455200"/>
              <a:ext cx="54775" cy="50575"/>
            </a:xfrm>
            <a:custGeom>
              <a:avLst/>
              <a:gdLst/>
              <a:ahLst/>
              <a:cxnLst/>
              <a:rect l="l" t="t" r="r" b="b"/>
              <a:pathLst>
                <a:path w="2191" h="2023" extrusionOk="0">
                  <a:moveTo>
                    <a:pt x="2022" y="1"/>
                  </a:moveTo>
                  <a:lnTo>
                    <a:pt x="0" y="1854"/>
                  </a:lnTo>
                  <a:cubicBezTo>
                    <a:pt x="0" y="1910"/>
                    <a:pt x="0" y="1967"/>
                    <a:pt x="0" y="2023"/>
                  </a:cubicBezTo>
                  <a:lnTo>
                    <a:pt x="169" y="2023"/>
                  </a:lnTo>
                  <a:lnTo>
                    <a:pt x="2191" y="169"/>
                  </a:lnTo>
                  <a:lnTo>
                    <a:pt x="202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7" name="Google Shape;5807;p14"/>
            <p:cNvSpPr/>
            <p:nvPr/>
          </p:nvSpPr>
          <p:spPr>
            <a:xfrm>
              <a:off x="3088250" y="2285300"/>
              <a:ext cx="68850" cy="22500"/>
            </a:xfrm>
            <a:custGeom>
              <a:avLst/>
              <a:gdLst/>
              <a:ahLst/>
              <a:cxnLst/>
              <a:rect l="l" t="t" r="r" b="b"/>
              <a:pathLst>
                <a:path w="2754" h="900" extrusionOk="0">
                  <a:moveTo>
                    <a:pt x="2753" y="1"/>
                  </a:moveTo>
                  <a:lnTo>
                    <a:pt x="113" y="675"/>
                  </a:lnTo>
                  <a:cubicBezTo>
                    <a:pt x="1" y="675"/>
                    <a:pt x="1" y="731"/>
                    <a:pt x="1" y="787"/>
                  </a:cubicBezTo>
                  <a:cubicBezTo>
                    <a:pt x="1" y="843"/>
                    <a:pt x="57" y="900"/>
                    <a:pt x="113" y="900"/>
                  </a:cubicBezTo>
                  <a:lnTo>
                    <a:pt x="2753" y="226"/>
                  </a:lnTo>
                  <a:cubicBezTo>
                    <a:pt x="2753" y="169"/>
                    <a:pt x="2753" y="57"/>
                    <a:pt x="2753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8" name="Google Shape;5808;p14"/>
            <p:cNvSpPr/>
            <p:nvPr/>
          </p:nvSpPr>
          <p:spPr>
            <a:xfrm>
              <a:off x="3561450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225" y="0"/>
                  </a:moveTo>
                  <a:lnTo>
                    <a:pt x="0" y="57"/>
                  </a:lnTo>
                  <a:lnTo>
                    <a:pt x="113" y="2753"/>
                  </a:lnTo>
                  <a:cubicBezTo>
                    <a:pt x="113" y="2809"/>
                    <a:pt x="169" y="2865"/>
                    <a:pt x="225" y="2865"/>
                  </a:cubicBezTo>
                  <a:cubicBezTo>
                    <a:pt x="281" y="2865"/>
                    <a:pt x="337" y="2809"/>
                    <a:pt x="337" y="2753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9" name="Google Shape;5809;p14"/>
            <p:cNvSpPr/>
            <p:nvPr/>
          </p:nvSpPr>
          <p:spPr>
            <a:xfrm>
              <a:off x="3075625" y="2206675"/>
              <a:ext cx="70225" cy="9850"/>
            </a:xfrm>
            <a:custGeom>
              <a:avLst/>
              <a:gdLst/>
              <a:ahLst/>
              <a:cxnLst/>
              <a:rect l="l" t="t" r="r" b="b"/>
              <a:pathLst>
                <a:path w="2809" h="394" extrusionOk="0">
                  <a:moveTo>
                    <a:pt x="2809" y="1"/>
                  </a:moveTo>
                  <a:lnTo>
                    <a:pt x="113" y="169"/>
                  </a:lnTo>
                  <a:cubicBezTo>
                    <a:pt x="0" y="169"/>
                    <a:pt x="0" y="225"/>
                    <a:pt x="0" y="282"/>
                  </a:cubicBezTo>
                  <a:cubicBezTo>
                    <a:pt x="0" y="338"/>
                    <a:pt x="57" y="394"/>
                    <a:pt x="113" y="394"/>
                  </a:cubicBezTo>
                  <a:lnTo>
                    <a:pt x="2809" y="225"/>
                  </a:lnTo>
                  <a:lnTo>
                    <a:pt x="280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0" name="Google Shape;5810;p14"/>
            <p:cNvSpPr/>
            <p:nvPr/>
          </p:nvSpPr>
          <p:spPr>
            <a:xfrm>
              <a:off x="3426650" y="2577375"/>
              <a:ext cx="22500" cy="68825"/>
            </a:xfrm>
            <a:custGeom>
              <a:avLst/>
              <a:gdLst/>
              <a:ahLst/>
              <a:cxnLst/>
              <a:rect l="l" t="t" r="r" b="b"/>
              <a:pathLst>
                <a:path w="900" h="2753" extrusionOk="0">
                  <a:moveTo>
                    <a:pt x="675" y="0"/>
                  </a:moveTo>
                  <a:lnTo>
                    <a:pt x="1" y="2640"/>
                  </a:lnTo>
                  <a:cubicBezTo>
                    <a:pt x="1" y="2696"/>
                    <a:pt x="57" y="2752"/>
                    <a:pt x="113" y="2752"/>
                  </a:cubicBezTo>
                  <a:cubicBezTo>
                    <a:pt x="169" y="2752"/>
                    <a:pt x="169" y="2696"/>
                    <a:pt x="225" y="2696"/>
                  </a:cubicBezTo>
                  <a:lnTo>
                    <a:pt x="899" y="56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1" name="Google Shape;5811;p14"/>
            <p:cNvSpPr/>
            <p:nvPr/>
          </p:nvSpPr>
          <p:spPr>
            <a:xfrm>
              <a:off x="3384525" y="2566125"/>
              <a:ext cx="26700" cy="67425"/>
            </a:xfrm>
            <a:custGeom>
              <a:avLst/>
              <a:gdLst/>
              <a:ahLst/>
              <a:cxnLst/>
              <a:rect l="l" t="t" r="r" b="b"/>
              <a:pathLst>
                <a:path w="1068" h="2697" extrusionOk="0">
                  <a:moveTo>
                    <a:pt x="899" y="1"/>
                  </a:moveTo>
                  <a:lnTo>
                    <a:pt x="1" y="2528"/>
                  </a:lnTo>
                  <a:cubicBezTo>
                    <a:pt x="1" y="2584"/>
                    <a:pt x="1" y="2641"/>
                    <a:pt x="57" y="2697"/>
                  </a:cubicBezTo>
                  <a:cubicBezTo>
                    <a:pt x="113" y="2697"/>
                    <a:pt x="169" y="2641"/>
                    <a:pt x="169" y="2584"/>
                  </a:cubicBezTo>
                  <a:lnTo>
                    <a:pt x="1068" y="57"/>
                  </a:lnTo>
                  <a:lnTo>
                    <a:pt x="89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2" name="Google Shape;5812;p14"/>
            <p:cNvSpPr/>
            <p:nvPr/>
          </p:nvSpPr>
          <p:spPr>
            <a:xfrm>
              <a:off x="3227275" y="2484700"/>
              <a:ext cx="50575" cy="54775"/>
            </a:xfrm>
            <a:custGeom>
              <a:avLst/>
              <a:gdLst/>
              <a:ahLst/>
              <a:cxnLst/>
              <a:rect l="l" t="t" r="r" b="b"/>
              <a:pathLst>
                <a:path w="2023" h="2191" extrusionOk="0">
                  <a:moveTo>
                    <a:pt x="1854" y="0"/>
                  </a:moveTo>
                  <a:lnTo>
                    <a:pt x="0" y="2022"/>
                  </a:lnTo>
                  <a:cubicBezTo>
                    <a:pt x="0" y="2078"/>
                    <a:pt x="0" y="2135"/>
                    <a:pt x="0" y="2191"/>
                  </a:cubicBezTo>
                  <a:lnTo>
                    <a:pt x="169" y="2191"/>
                  </a:lnTo>
                  <a:lnTo>
                    <a:pt x="2022" y="113"/>
                  </a:lnTo>
                  <a:lnTo>
                    <a:pt x="185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3" name="Google Shape;5813;p14"/>
            <p:cNvSpPr/>
            <p:nvPr/>
          </p:nvSpPr>
          <p:spPr>
            <a:xfrm>
              <a:off x="3517925" y="2588600"/>
              <a:ext cx="8450" cy="71625"/>
            </a:xfrm>
            <a:custGeom>
              <a:avLst/>
              <a:gdLst/>
              <a:ahLst/>
              <a:cxnLst/>
              <a:rect l="l" t="t" r="r" b="b"/>
              <a:pathLst>
                <a:path w="338" h="2865" extrusionOk="0">
                  <a:moveTo>
                    <a:pt x="113" y="0"/>
                  </a:moveTo>
                  <a:lnTo>
                    <a:pt x="0" y="2753"/>
                  </a:lnTo>
                  <a:cubicBezTo>
                    <a:pt x="0" y="2809"/>
                    <a:pt x="56" y="2865"/>
                    <a:pt x="113" y="2865"/>
                  </a:cubicBezTo>
                  <a:cubicBezTo>
                    <a:pt x="169" y="2865"/>
                    <a:pt x="225" y="2809"/>
                    <a:pt x="225" y="2753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4" name="Google Shape;5814;p14"/>
            <p:cNvSpPr/>
            <p:nvPr/>
          </p:nvSpPr>
          <p:spPr>
            <a:xfrm>
              <a:off x="3341000" y="2549275"/>
              <a:ext cx="33725" cy="66025"/>
            </a:xfrm>
            <a:custGeom>
              <a:avLst/>
              <a:gdLst/>
              <a:ahLst/>
              <a:cxnLst/>
              <a:rect l="l" t="t" r="r" b="b"/>
              <a:pathLst>
                <a:path w="1349" h="2641" extrusionOk="0">
                  <a:moveTo>
                    <a:pt x="1180" y="1"/>
                  </a:moveTo>
                  <a:lnTo>
                    <a:pt x="1" y="2472"/>
                  </a:lnTo>
                  <a:cubicBezTo>
                    <a:pt x="1" y="2528"/>
                    <a:pt x="1" y="2584"/>
                    <a:pt x="57" y="2641"/>
                  </a:cubicBezTo>
                  <a:lnTo>
                    <a:pt x="113" y="2641"/>
                  </a:lnTo>
                  <a:cubicBezTo>
                    <a:pt x="169" y="2641"/>
                    <a:pt x="169" y="2584"/>
                    <a:pt x="225" y="2584"/>
                  </a:cubicBezTo>
                  <a:lnTo>
                    <a:pt x="1349" y="113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5" name="Google Shape;5815;p14"/>
            <p:cNvSpPr/>
            <p:nvPr/>
          </p:nvSpPr>
          <p:spPr>
            <a:xfrm>
              <a:off x="3262375" y="2508575"/>
              <a:ext cx="46350" cy="59000"/>
            </a:xfrm>
            <a:custGeom>
              <a:avLst/>
              <a:gdLst/>
              <a:ahLst/>
              <a:cxnLst/>
              <a:rect l="l" t="t" r="r" b="b"/>
              <a:pathLst>
                <a:path w="1854" h="2360" extrusionOk="0">
                  <a:moveTo>
                    <a:pt x="1629" y="0"/>
                  </a:moveTo>
                  <a:lnTo>
                    <a:pt x="0" y="2191"/>
                  </a:lnTo>
                  <a:cubicBezTo>
                    <a:pt x="0" y="2247"/>
                    <a:pt x="0" y="2303"/>
                    <a:pt x="0" y="2359"/>
                  </a:cubicBezTo>
                  <a:lnTo>
                    <a:pt x="113" y="2359"/>
                  </a:lnTo>
                  <a:cubicBezTo>
                    <a:pt x="113" y="2359"/>
                    <a:pt x="169" y="2359"/>
                    <a:pt x="169" y="2303"/>
                  </a:cubicBezTo>
                  <a:lnTo>
                    <a:pt x="1854" y="169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6" name="Google Shape;5816;p14"/>
            <p:cNvSpPr/>
            <p:nvPr/>
          </p:nvSpPr>
          <p:spPr>
            <a:xfrm>
              <a:off x="3300275" y="2531025"/>
              <a:ext cx="40750" cy="63225"/>
            </a:xfrm>
            <a:custGeom>
              <a:avLst/>
              <a:gdLst/>
              <a:ahLst/>
              <a:cxnLst/>
              <a:rect l="l" t="t" r="r" b="b"/>
              <a:pathLst>
                <a:path w="1630" h="2529" extrusionOk="0">
                  <a:moveTo>
                    <a:pt x="1461" y="1"/>
                  </a:moveTo>
                  <a:lnTo>
                    <a:pt x="57" y="2360"/>
                  </a:lnTo>
                  <a:cubicBezTo>
                    <a:pt x="1" y="2416"/>
                    <a:pt x="1" y="2472"/>
                    <a:pt x="57" y="2528"/>
                  </a:cubicBezTo>
                  <a:lnTo>
                    <a:pt x="113" y="2528"/>
                  </a:lnTo>
                  <a:cubicBezTo>
                    <a:pt x="169" y="2528"/>
                    <a:pt x="169" y="2472"/>
                    <a:pt x="225" y="2472"/>
                  </a:cubicBezTo>
                  <a:lnTo>
                    <a:pt x="1630" y="113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7" name="Google Shape;5817;p14"/>
            <p:cNvSpPr/>
            <p:nvPr/>
          </p:nvSpPr>
          <p:spPr>
            <a:xfrm>
              <a:off x="3065800" y="1831775"/>
              <a:ext cx="836875" cy="718050"/>
            </a:xfrm>
            <a:custGeom>
              <a:avLst/>
              <a:gdLst/>
              <a:ahLst/>
              <a:cxnLst/>
              <a:rect l="l" t="t" r="r" b="b"/>
              <a:pathLst>
                <a:path w="33475" h="28722" extrusionOk="0">
                  <a:moveTo>
                    <a:pt x="19038" y="344"/>
                  </a:moveTo>
                  <a:cubicBezTo>
                    <a:pt x="26234" y="344"/>
                    <a:pt x="33137" y="5917"/>
                    <a:pt x="33137" y="14323"/>
                  </a:cubicBezTo>
                  <a:cubicBezTo>
                    <a:pt x="33081" y="22073"/>
                    <a:pt x="26847" y="28308"/>
                    <a:pt x="19152" y="28308"/>
                  </a:cubicBezTo>
                  <a:cubicBezTo>
                    <a:pt x="6684" y="28308"/>
                    <a:pt x="450" y="13256"/>
                    <a:pt x="9267" y="4438"/>
                  </a:cubicBezTo>
                  <a:cubicBezTo>
                    <a:pt x="12114" y="1610"/>
                    <a:pt x="15609" y="344"/>
                    <a:pt x="19038" y="344"/>
                  </a:cubicBezTo>
                  <a:close/>
                  <a:moveTo>
                    <a:pt x="19152" y="1"/>
                  </a:moveTo>
                  <a:cubicBezTo>
                    <a:pt x="6347" y="1"/>
                    <a:pt x="0" y="15446"/>
                    <a:pt x="8987" y="24489"/>
                  </a:cubicBezTo>
                  <a:cubicBezTo>
                    <a:pt x="11910" y="27412"/>
                    <a:pt x="15503" y="28721"/>
                    <a:pt x="19027" y="28721"/>
                  </a:cubicBezTo>
                  <a:cubicBezTo>
                    <a:pt x="26402" y="28721"/>
                    <a:pt x="33474" y="22988"/>
                    <a:pt x="33474" y="14323"/>
                  </a:cubicBezTo>
                  <a:cubicBezTo>
                    <a:pt x="33474" y="6404"/>
                    <a:pt x="27072" y="1"/>
                    <a:pt x="1915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8" name="Google Shape;5818;p14"/>
            <p:cNvSpPr/>
            <p:nvPr/>
          </p:nvSpPr>
          <p:spPr>
            <a:xfrm>
              <a:off x="3427300" y="2075175"/>
              <a:ext cx="42900" cy="41675"/>
            </a:xfrm>
            <a:custGeom>
              <a:avLst/>
              <a:gdLst/>
              <a:ahLst/>
              <a:cxnLst/>
              <a:rect l="l" t="t" r="r" b="b"/>
              <a:pathLst>
                <a:path w="1716" h="1667" extrusionOk="0">
                  <a:moveTo>
                    <a:pt x="172" y="0"/>
                  </a:moveTo>
                  <a:cubicBezTo>
                    <a:pt x="80" y="0"/>
                    <a:pt x="1" y="120"/>
                    <a:pt x="87" y="206"/>
                  </a:cubicBezTo>
                  <a:lnTo>
                    <a:pt x="1547" y="1666"/>
                  </a:lnTo>
                  <a:lnTo>
                    <a:pt x="1716" y="1498"/>
                  </a:lnTo>
                  <a:lnTo>
                    <a:pt x="255" y="37"/>
                  </a:lnTo>
                  <a:cubicBezTo>
                    <a:pt x="229" y="11"/>
                    <a:pt x="200" y="0"/>
                    <a:pt x="1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9" name="Google Shape;5819;p14"/>
            <p:cNvSpPr/>
            <p:nvPr/>
          </p:nvSpPr>
          <p:spPr>
            <a:xfrm>
              <a:off x="3329775" y="2185625"/>
              <a:ext cx="106725" cy="5625"/>
            </a:xfrm>
            <a:custGeom>
              <a:avLst/>
              <a:gdLst/>
              <a:ahLst/>
              <a:cxnLst/>
              <a:rect l="l" t="t" r="r" b="b"/>
              <a:pathLst>
                <a:path w="4269" h="225" extrusionOk="0">
                  <a:moveTo>
                    <a:pt x="113" y="0"/>
                  </a:moveTo>
                  <a:cubicBezTo>
                    <a:pt x="56" y="0"/>
                    <a:pt x="0" y="56"/>
                    <a:pt x="0" y="113"/>
                  </a:cubicBezTo>
                  <a:cubicBezTo>
                    <a:pt x="0" y="169"/>
                    <a:pt x="56" y="225"/>
                    <a:pt x="113" y="225"/>
                  </a:cubicBezTo>
                  <a:lnTo>
                    <a:pt x="4269" y="225"/>
                  </a:lnTo>
                  <a:lnTo>
                    <a:pt x="4269" y="169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0" name="Google Shape;5820;p14"/>
            <p:cNvSpPr/>
            <p:nvPr/>
          </p:nvSpPr>
          <p:spPr>
            <a:xfrm>
              <a:off x="3539675" y="1977100"/>
              <a:ext cx="6350" cy="106050"/>
            </a:xfrm>
            <a:custGeom>
              <a:avLst/>
              <a:gdLst/>
              <a:ahLst/>
              <a:cxnLst/>
              <a:rect l="l" t="t" r="r" b="b"/>
              <a:pathLst>
                <a:path w="254" h="4242" extrusionOk="0">
                  <a:moveTo>
                    <a:pt x="120" y="1"/>
                  </a:moveTo>
                  <a:cubicBezTo>
                    <a:pt x="57" y="1"/>
                    <a:pt x="1" y="29"/>
                    <a:pt x="29" y="85"/>
                  </a:cubicBezTo>
                  <a:lnTo>
                    <a:pt x="29" y="4241"/>
                  </a:lnTo>
                  <a:lnTo>
                    <a:pt x="254" y="4241"/>
                  </a:lnTo>
                  <a:lnTo>
                    <a:pt x="254" y="85"/>
                  </a:lnTo>
                  <a:cubicBezTo>
                    <a:pt x="254" y="29"/>
                    <a:pt x="183" y="1"/>
                    <a:pt x="12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1" name="Google Shape;5821;p14"/>
            <p:cNvSpPr/>
            <p:nvPr/>
          </p:nvSpPr>
          <p:spPr>
            <a:xfrm>
              <a:off x="3390150" y="2036775"/>
              <a:ext cx="366500" cy="365100"/>
            </a:xfrm>
            <a:custGeom>
              <a:avLst/>
              <a:gdLst/>
              <a:ahLst/>
              <a:cxnLst/>
              <a:rect l="l" t="t" r="r" b="b"/>
              <a:pathLst>
                <a:path w="14660" h="14604" extrusionOk="0">
                  <a:moveTo>
                    <a:pt x="7976" y="1"/>
                  </a:moveTo>
                  <a:lnTo>
                    <a:pt x="7751" y="731"/>
                  </a:lnTo>
                  <a:cubicBezTo>
                    <a:pt x="8593" y="1012"/>
                    <a:pt x="9324" y="1461"/>
                    <a:pt x="9998" y="2079"/>
                  </a:cubicBezTo>
                  <a:lnTo>
                    <a:pt x="9099" y="2978"/>
                  </a:lnTo>
                  <a:cubicBezTo>
                    <a:pt x="9155" y="2978"/>
                    <a:pt x="9211" y="3034"/>
                    <a:pt x="9267" y="3090"/>
                  </a:cubicBezTo>
                  <a:lnTo>
                    <a:pt x="10166" y="2247"/>
                  </a:lnTo>
                  <a:cubicBezTo>
                    <a:pt x="11121" y="3258"/>
                    <a:pt x="11683" y="4550"/>
                    <a:pt x="11739" y="5954"/>
                  </a:cubicBezTo>
                  <a:lnTo>
                    <a:pt x="10503" y="5954"/>
                  </a:lnTo>
                  <a:lnTo>
                    <a:pt x="10503" y="6123"/>
                  </a:lnTo>
                  <a:lnTo>
                    <a:pt x="10503" y="6179"/>
                  </a:lnTo>
                  <a:lnTo>
                    <a:pt x="11739" y="6179"/>
                  </a:lnTo>
                  <a:cubicBezTo>
                    <a:pt x="11683" y="7583"/>
                    <a:pt x="11121" y="8931"/>
                    <a:pt x="10166" y="9998"/>
                  </a:cubicBezTo>
                  <a:lnTo>
                    <a:pt x="9324" y="9099"/>
                  </a:lnTo>
                  <a:lnTo>
                    <a:pt x="9155" y="9268"/>
                  </a:lnTo>
                  <a:lnTo>
                    <a:pt x="9998" y="10110"/>
                  </a:lnTo>
                  <a:cubicBezTo>
                    <a:pt x="8987" y="11121"/>
                    <a:pt x="7639" y="11683"/>
                    <a:pt x="6235" y="11683"/>
                  </a:cubicBezTo>
                  <a:lnTo>
                    <a:pt x="6235" y="10447"/>
                  </a:lnTo>
                  <a:lnTo>
                    <a:pt x="6010" y="10447"/>
                  </a:lnTo>
                  <a:lnTo>
                    <a:pt x="6010" y="11683"/>
                  </a:lnTo>
                  <a:cubicBezTo>
                    <a:pt x="4550" y="11683"/>
                    <a:pt x="3202" y="11121"/>
                    <a:pt x="2191" y="10110"/>
                  </a:cubicBezTo>
                  <a:lnTo>
                    <a:pt x="3146" y="9212"/>
                  </a:lnTo>
                  <a:lnTo>
                    <a:pt x="2977" y="9043"/>
                  </a:lnTo>
                  <a:lnTo>
                    <a:pt x="2022" y="9942"/>
                  </a:lnTo>
                  <a:cubicBezTo>
                    <a:pt x="1461" y="9324"/>
                    <a:pt x="1011" y="8594"/>
                    <a:pt x="730" y="7752"/>
                  </a:cubicBezTo>
                  <a:lnTo>
                    <a:pt x="0" y="7976"/>
                  </a:lnTo>
                  <a:cubicBezTo>
                    <a:pt x="787" y="10616"/>
                    <a:pt x="3202" y="12469"/>
                    <a:pt x="6010" y="12469"/>
                  </a:cubicBezTo>
                  <a:lnTo>
                    <a:pt x="6010" y="14491"/>
                  </a:lnTo>
                  <a:cubicBezTo>
                    <a:pt x="6010" y="14547"/>
                    <a:pt x="6066" y="14547"/>
                    <a:pt x="6122" y="14604"/>
                  </a:cubicBezTo>
                  <a:cubicBezTo>
                    <a:pt x="6178" y="14604"/>
                    <a:pt x="6178" y="14547"/>
                    <a:pt x="6235" y="14491"/>
                  </a:cubicBezTo>
                  <a:lnTo>
                    <a:pt x="6235" y="12526"/>
                  </a:lnTo>
                  <a:cubicBezTo>
                    <a:pt x="9661" y="12469"/>
                    <a:pt x="12469" y="9661"/>
                    <a:pt x="12525" y="6179"/>
                  </a:cubicBezTo>
                  <a:lnTo>
                    <a:pt x="14547" y="6179"/>
                  </a:lnTo>
                  <a:cubicBezTo>
                    <a:pt x="14603" y="6179"/>
                    <a:pt x="14659" y="6123"/>
                    <a:pt x="14659" y="6067"/>
                  </a:cubicBezTo>
                  <a:cubicBezTo>
                    <a:pt x="14659" y="6010"/>
                    <a:pt x="14603" y="5954"/>
                    <a:pt x="14547" y="5954"/>
                  </a:cubicBezTo>
                  <a:lnTo>
                    <a:pt x="12525" y="5954"/>
                  </a:lnTo>
                  <a:cubicBezTo>
                    <a:pt x="12469" y="4325"/>
                    <a:pt x="11795" y="2753"/>
                    <a:pt x="10672" y="1630"/>
                  </a:cubicBezTo>
                  <a:lnTo>
                    <a:pt x="10672" y="1573"/>
                  </a:lnTo>
                  <a:cubicBezTo>
                    <a:pt x="9885" y="843"/>
                    <a:pt x="8987" y="282"/>
                    <a:pt x="7976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2" name="Google Shape;5822;p14"/>
            <p:cNvSpPr/>
            <p:nvPr/>
          </p:nvSpPr>
          <p:spPr>
            <a:xfrm>
              <a:off x="3238500" y="1894975"/>
              <a:ext cx="659950" cy="590600"/>
            </a:xfrm>
            <a:custGeom>
              <a:avLst/>
              <a:gdLst/>
              <a:ahLst/>
              <a:cxnLst/>
              <a:rect l="l" t="t" r="r" b="b"/>
              <a:pathLst>
                <a:path w="26398" h="23624" extrusionOk="0">
                  <a:moveTo>
                    <a:pt x="12244" y="0"/>
                  </a:moveTo>
                  <a:lnTo>
                    <a:pt x="12244" y="1067"/>
                  </a:lnTo>
                  <a:lnTo>
                    <a:pt x="12076" y="1067"/>
                  </a:lnTo>
                  <a:cubicBezTo>
                    <a:pt x="11177" y="1067"/>
                    <a:pt x="10223" y="1180"/>
                    <a:pt x="9380" y="1404"/>
                  </a:cubicBezTo>
                  <a:lnTo>
                    <a:pt x="9436" y="1685"/>
                  </a:lnTo>
                  <a:cubicBezTo>
                    <a:pt x="8706" y="1854"/>
                    <a:pt x="7976" y="2134"/>
                    <a:pt x="7302" y="2471"/>
                  </a:cubicBezTo>
                  <a:lnTo>
                    <a:pt x="7190" y="2191"/>
                  </a:lnTo>
                  <a:cubicBezTo>
                    <a:pt x="2303" y="4662"/>
                    <a:pt x="1" y="10334"/>
                    <a:pt x="1798" y="15445"/>
                  </a:cubicBezTo>
                  <a:lnTo>
                    <a:pt x="2079" y="15389"/>
                  </a:lnTo>
                  <a:cubicBezTo>
                    <a:pt x="3580" y="19561"/>
                    <a:pt x="7506" y="22411"/>
                    <a:pt x="11946" y="22411"/>
                  </a:cubicBezTo>
                  <a:cubicBezTo>
                    <a:pt x="11989" y="22411"/>
                    <a:pt x="12033" y="22410"/>
                    <a:pt x="12076" y="22410"/>
                  </a:cubicBezTo>
                  <a:lnTo>
                    <a:pt x="12076" y="20837"/>
                  </a:lnTo>
                  <a:cubicBezTo>
                    <a:pt x="7807" y="20837"/>
                    <a:pt x="4157" y="17861"/>
                    <a:pt x="3314" y="13704"/>
                  </a:cubicBezTo>
                  <a:cubicBezTo>
                    <a:pt x="3202" y="13087"/>
                    <a:pt x="3146" y="12469"/>
                    <a:pt x="3146" y="11907"/>
                  </a:cubicBezTo>
                  <a:lnTo>
                    <a:pt x="2416" y="11907"/>
                  </a:lnTo>
                  <a:cubicBezTo>
                    <a:pt x="2416" y="9380"/>
                    <a:pt x="3427" y="6965"/>
                    <a:pt x="5168" y="5167"/>
                  </a:cubicBezTo>
                  <a:lnTo>
                    <a:pt x="5673" y="5617"/>
                  </a:lnTo>
                  <a:cubicBezTo>
                    <a:pt x="7419" y="3871"/>
                    <a:pt x="9729" y="2952"/>
                    <a:pt x="12141" y="2952"/>
                  </a:cubicBezTo>
                  <a:cubicBezTo>
                    <a:pt x="12677" y="2952"/>
                    <a:pt x="13219" y="2997"/>
                    <a:pt x="13761" y="3089"/>
                  </a:cubicBezTo>
                  <a:lnTo>
                    <a:pt x="13873" y="2415"/>
                  </a:lnTo>
                  <a:cubicBezTo>
                    <a:pt x="14659" y="2528"/>
                    <a:pt x="15390" y="2808"/>
                    <a:pt x="16120" y="3089"/>
                  </a:cubicBezTo>
                  <a:lnTo>
                    <a:pt x="15839" y="3763"/>
                  </a:lnTo>
                  <a:cubicBezTo>
                    <a:pt x="16569" y="4100"/>
                    <a:pt x="17299" y="4550"/>
                    <a:pt x="17917" y="5167"/>
                  </a:cubicBezTo>
                  <a:lnTo>
                    <a:pt x="18366" y="4606"/>
                  </a:lnTo>
                  <a:cubicBezTo>
                    <a:pt x="21624" y="7414"/>
                    <a:pt x="22635" y="12076"/>
                    <a:pt x="20838" y="15951"/>
                  </a:cubicBezTo>
                  <a:lnTo>
                    <a:pt x="21905" y="16456"/>
                  </a:lnTo>
                  <a:cubicBezTo>
                    <a:pt x="22579" y="15052"/>
                    <a:pt x="22916" y="13480"/>
                    <a:pt x="22916" y="11907"/>
                  </a:cubicBezTo>
                  <a:cubicBezTo>
                    <a:pt x="22916" y="6571"/>
                    <a:pt x="19040" y="2078"/>
                    <a:pt x="13817" y="1236"/>
                  </a:cubicBezTo>
                  <a:lnTo>
                    <a:pt x="13817" y="1236"/>
                  </a:lnTo>
                  <a:cubicBezTo>
                    <a:pt x="21006" y="2247"/>
                    <a:pt x="25106" y="10110"/>
                    <a:pt x="21849" y="16625"/>
                  </a:cubicBezTo>
                  <a:cubicBezTo>
                    <a:pt x="19925" y="20505"/>
                    <a:pt x="16083" y="22583"/>
                    <a:pt x="12195" y="22583"/>
                  </a:cubicBezTo>
                  <a:cubicBezTo>
                    <a:pt x="9498" y="22583"/>
                    <a:pt x="6779" y="21583"/>
                    <a:pt x="4662" y="19489"/>
                  </a:cubicBezTo>
                  <a:lnTo>
                    <a:pt x="3876" y="20163"/>
                  </a:lnTo>
                  <a:cubicBezTo>
                    <a:pt x="6229" y="22516"/>
                    <a:pt x="9231" y="23623"/>
                    <a:pt x="12200" y="23623"/>
                  </a:cubicBezTo>
                  <a:cubicBezTo>
                    <a:pt x="16742" y="23623"/>
                    <a:pt x="21204" y="21031"/>
                    <a:pt x="23140" y="16344"/>
                  </a:cubicBezTo>
                  <a:cubicBezTo>
                    <a:pt x="26398" y="8537"/>
                    <a:pt x="20669" y="0"/>
                    <a:pt x="12244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3" name="Google Shape;5823;p14"/>
            <p:cNvSpPr/>
            <p:nvPr/>
          </p:nvSpPr>
          <p:spPr>
            <a:xfrm>
              <a:off x="3560050" y="2137875"/>
              <a:ext cx="33725" cy="33725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067" y="1"/>
                  </a:moveTo>
                  <a:lnTo>
                    <a:pt x="0" y="1068"/>
                  </a:lnTo>
                  <a:cubicBezTo>
                    <a:pt x="113" y="1124"/>
                    <a:pt x="225" y="1236"/>
                    <a:pt x="281" y="1349"/>
                  </a:cubicBezTo>
                  <a:lnTo>
                    <a:pt x="1348" y="281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4" name="Google Shape;5824;p14"/>
            <p:cNvSpPr/>
            <p:nvPr/>
          </p:nvSpPr>
          <p:spPr>
            <a:xfrm>
              <a:off x="3489850" y="2208075"/>
              <a:ext cx="32300" cy="33725"/>
            </a:xfrm>
            <a:custGeom>
              <a:avLst/>
              <a:gdLst/>
              <a:ahLst/>
              <a:cxnLst/>
              <a:rect l="l" t="t" r="r" b="b"/>
              <a:pathLst>
                <a:path w="1292" h="1349" extrusionOk="0">
                  <a:moveTo>
                    <a:pt x="1011" y="1"/>
                  </a:moveTo>
                  <a:lnTo>
                    <a:pt x="0" y="1068"/>
                  </a:lnTo>
                  <a:lnTo>
                    <a:pt x="281" y="1349"/>
                  </a:lnTo>
                  <a:lnTo>
                    <a:pt x="1292" y="282"/>
                  </a:lnTo>
                  <a:cubicBezTo>
                    <a:pt x="1179" y="226"/>
                    <a:pt x="1067" y="113"/>
                    <a:pt x="1011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5" name="Google Shape;5825;p14"/>
            <p:cNvSpPr/>
            <p:nvPr/>
          </p:nvSpPr>
          <p:spPr>
            <a:xfrm>
              <a:off x="3561450" y="2208075"/>
              <a:ext cx="32325" cy="33725"/>
            </a:xfrm>
            <a:custGeom>
              <a:avLst/>
              <a:gdLst/>
              <a:ahLst/>
              <a:cxnLst/>
              <a:rect l="l" t="t" r="r" b="b"/>
              <a:pathLst>
                <a:path w="1293" h="1349" extrusionOk="0">
                  <a:moveTo>
                    <a:pt x="281" y="1"/>
                  </a:moveTo>
                  <a:cubicBezTo>
                    <a:pt x="169" y="113"/>
                    <a:pt x="57" y="226"/>
                    <a:pt x="0" y="338"/>
                  </a:cubicBezTo>
                  <a:lnTo>
                    <a:pt x="1011" y="1349"/>
                  </a:lnTo>
                  <a:lnTo>
                    <a:pt x="1292" y="1068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6" name="Google Shape;5826;p14"/>
            <p:cNvSpPr/>
            <p:nvPr/>
          </p:nvSpPr>
          <p:spPr>
            <a:xfrm>
              <a:off x="3489850" y="2137875"/>
              <a:ext cx="33700" cy="33725"/>
            </a:xfrm>
            <a:custGeom>
              <a:avLst/>
              <a:gdLst/>
              <a:ahLst/>
              <a:cxnLst/>
              <a:rect l="l" t="t" r="r" b="b"/>
              <a:pathLst>
                <a:path w="1348" h="1349" extrusionOk="0">
                  <a:moveTo>
                    <a:pt x="281" y="1"/>
                  </a:moveTo>
                  <a:lnTo>
                    <a:pt x="0" y="281"/>
                  </a:lnTo>
                  <a:lnTo>
                    <a:pt x="1067" y="1349"/>
                  </a:lnTo>
                  <a:cubicBezTo>
                    <a:pt x="1123" y="1236"/>
                    <a:pt x="1236" y="1124"/>
                    <a:pt x="1348" y="1068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7" name="Google Shape;5827;p14"/>
            <p:cNvSpPr/>
            <p:nvPr/>
          </p:nvSpPr>
          <p:spPr>
            <a:xfrm>
              <a:off x="3519325" y="2168775"/>
              <a:ext cx="51975" cy="44500"/>
            </a:xfrm>
            <a:custGeom>
              <a:avLst/>
              <a:gdLst/>
              <a:ahLst/>
              <a:cxnLst/>
              <a:rect l="l" t="t" r="r" b="b"/>
              <a:pathLst>
                <a:path w="2079" h="1780" extrusionOk="0">
                  <a:moveTo>
                    <a:pt x="899" y="0"/>
                  </a:moveTo>
                  <a:cubicBezTo>
                    <a:pt x="394" y="0"/>
                    <a:pt x="0" y="393"/>
                    <a:pt x="0" y="843"/>
                  </a:cubicBezTo>
                  <a:cubicBezTo>
                    <a:pt x="0" y="1414"/>
                    <a:pt x="440" y="1779"/>
                    <a:pt x="898" y="1779"/>
                  </a:cubicBezTo>
                  <a:cubicBezTo>
                    <a:pt x="1115" y="1779"/>
                    <a:pt x="1336" y="1697"/>
                    <a:pt x="1517" y="1517"/>
                  </a:cubicBezTo>
                  <a:cubicBezTo>
                    <a:pt x="2079" y="955"/>
                    <a:pt x="1685" y="0"/>
                    <a:pt x="89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8" name="Google Shape;5828;p14"/>
            <p:cNvSpPr/>
            <p:nvPr/>
          </p:nvSpPr>
          <p:spPr>
            <a:xfrm>
              <a:off x="2634725" y="2247400"/>
              <a:ext cx="370725" cy="209250"/>
            </a:xfrm>
            <a:custGeom>
              <a:avLst/>
              <a:gdLst/>
              <a:ahLst/>
              <a:cxnLst/>
              <a:rect l="l" t="t" r="r" b="b"/>
              <a:pathLst>
                <a:path w="14829" h="8370" extrusionOk="0">
                  <a:moveTo>
                    <a:pt x="11627" y="0"/>
                  </a:moveTo>
                  <a:lnTo>
                    <a:pt x="6965" y="8201"/>
                  </a:lnTo>
                  <a:lnTo>
                    <a:pt x="1" y="8201"/>
                  </a:lnTo>
                  <a:lnTo>
                    <a:pt x="1" y="8369"/>
                  </a:lnTo>
                  <a:lnTo>
                    <a:pt x="7078" y="8369"/>
                  </a:lnTo>
                  <a:lnTo>
                    <a:pt x="11739" y="169"/>
                  </a:lnTo>
                  <a:lnTo>
                    <a:pt x="14828" y="169"/>
                  </a:lnTo>
                  <a:lnTo>
                    <a:pt x="1482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9" name="Google Shape;5829;p14"/>
            <p:cNvSpPr/>
            <p:nvPr/>
          </p:nvSpPr>
          <p:spPr>
            <a:xfrm>
              <a:off x="2624900" y="2438350"/>
              <a:ext cx="28100" cy="28125"/>
            </a:xfrm>
            <a:custGeom>
              <a:avLst/>
              <a:gdLst/>
              <a:ahLst/>
              <a:cxnLst/>
              <a:rect l="l" t="t" r="r" b="b"/>
              <a:pathLst>
                <a:path w="1124" h="1125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0" name="Google Shape;5830;p14"/>
            <p:cNvSpPr/>
            <p:nvPr/>
          </p:nvSpPr>
          <p:spPr>
            <a:xfrm>
              <a:off x="2997000" y="2236175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0" y="0"/>
                  </a:moveTo>
                  <a:lnTo>
                    <a:pt x="0" y="1067"/>
                  </a:lnTo>
                  <a:lnTo>
                    <a:pt x="1067" y="1067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1" name="Google Shape;5831;p14"/>
            <p:cNvSpPr/>
            <p:nvPr/>
          </p:nvSpPr>
          <p:spPr>
            <a:xfrm>
              <a:off x="4052875" y="1882325"/>
              <a:ext cx="754050" cy="563075"/>
            </a:xfrm>
            <a:custGeom>
              <a:avLst/>
              <a:gdLst/>
              <a:ahLst/>
              <a:cxnLst/>
              <a:rect l="l" t="t" r="r" b="b"/>
              <a:pathLst>
                <a:path w="30162" h="22523" extrusionOk="0">
                  <a:moveTo>
                    <a:pt x="26960" y="1"/>
                  </a:moveTo>
                  <a:lnTo>
                    <a:pt x="12750" y="22354"/>
                  </a:lnTo>
                  <a:lnTo>
                    <a:pt x="1" y="22354"/>
                  </a:lnTo>
                  <a:lnTo>
                    <a:pt x="1" y="22523"/>
                  </a:lnTo>
                  <a:lnTo>
                    <a:pt x="12863" y="22523"/>
                  </a:lnTo>
                  <a:lnTo>
                    <a:pt x="27072" y="225"/>
                  </a:lnTo>
                  <a:lnTo>
                    <a:pt x="30161" y="225"/>
                  </a:lnTo>
                  <a:lnTo>
                    <a:pt x="3016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2" name="Google Shape;5832;p14"/>
            <p:cNvSpPr/>
            <p:nvPr/>
          </p:nvSpPr>
          <p:spPr>
            <a:xfrm>
              <a:off x="4044450" y="2427125"/>
              <a:ext cx="26725" cy="28100"/>
            </a:xfrm>
            <a:custGeom>
              <a:avLst/>
              <a:gdLst/>
              <a:ahLst/>
              <a:cxnLst/>
              <a:rect l="l" t="t" r="r" b="b"/>
              <a:pathLst>
                <a:path w="1069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068" y="1124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3" name="Google Shape;5833;p14"/>
            <p:cNvSpPr/>
            <p:nvPr/>
          </p:nvSpPr>
          <p:spPr>
            <a:xfrm>
              <a:off x="4798475" y="187110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0" y="0"/>
                  </a:moveTo>
                  <a:lnTo>
                    <a:pt x="0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4" name="Google Shape;5834;p14"/>
            <p:cNvSpPr/>
            <p:nvPr/>
          </p:nvSpPr>
          <p:spPr>
            <a:xfrm>
              <a:off x="2660000" y="1812125"/>
              <a:ext cx="91300" cy="636100"/>
            </a:xfrm>
            <a:custGeom>
              <a:avLst/>
              <a:gdLst/>
              <a:ahLst/>
              <a:cxnLst/>
              <a:rect l="l" t="t" r="r" b="b"/>
              <a:pathLst>
                <a:path w="3652" h="25444" extrusionOk="0">
                  <a:moveTo>
                    <a:pt x="1" y="0"/>
                  </a:moveTo>
                  <a:lnTo>
                    <a:pt x="1" y="14322"/>
                  </a:lnTo>
                  <a:lnTo>
                    <a:pt x="3483" y="18085"/>
                  </a:lnTo>
                  <a:lnTo>
                    <a:pt x="3483" y="25443"/>
                  </a:lnTo>
                  <a:lnTo>
                    <a:pt x="3652" y="25443"/>
                  </a:lnTo>
                  <a:lnTo>
                    <a:pt x="3652" y="18029"/>
                  </a:lnTo>
                  <a:lnTo>
                    <a:pt x="169" y="1421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5" name="Google Shape;5835;p14"/>
            <p:cNvSpPr/>
            <p:nvPr/>
          </p:nvSpPr>
          <p:spPr>
            <a:xfrm>
              <a:off x="2735825" y="2436950"/>
              <a:ext cx="28100" cy="28100"/>
            </a:xfrm>
            <a:custGeom>
              <a:avLst/>
              <a:gdLst/>
              <a:ahLst/>
              <a:cxnLst/>
              <a:rect l="l" t="t" r="r" b="b"/>
              <a:pathLst>
                <a:path w="1124" h="1124" extrusionOk="0">
                  <a:moveTo>
                    <a:pt x="1" y="1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6" name="Google Shape;5836;p14"/>
            <p:cNvSpPr/>
            <p:nvPr/>
          </p:nvSpPr>
          <p:spPr>
            <a:xfrm>
              <a:off x="4229800" y="1924450"/>
              <a:ext cx="61800" cy="520950"/>
            </a:xfrm>
            <a:custGeom>
              <a:avLst/>
              <a:gdLst/>
              <a:ahLst/>
              <a:cxnLst/>
              <a:rect l="l" t="t" r="r" b="b"/>
              <a:pathLst>
                <a:path w="2472" h="20838" extrusionOk="0">
                  <a:moveTo>
                    <a:pt x="1" y="1"/>
                  </a:moveTo>
                  <a:lnTo>
                    <a:pt x="1" y="169"/>
                  </a:lnTo>
                  <a:lnTo>
                    <a:pt x="2303" y="169"/>
                  </a:lnTo>
                  <a:lnTo>
                    <a:pt x="2303" y="20838"/>
                  </a:lnTo>
                  <a:lnTo>
                    <a:pt x="2472" y="20838"/>
                  </a:lnTo>
                  <a:lnTo>
                    <a:pt x="247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7" name="Google Shape;5837;p14"/>
            <p:cNvSpPr/>
            <p:nvPr/>
          </p:nvSpPr>
          <p:spPr>
            <a:xfrm>
              <a:off x="4205925" y="19104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3"/>
                  </a:lnTo>
                  <a:lnTo>
                    <a:pt x="1124" y="1123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8" name="Google Shape;5838;p14"/>
            <p:cNvSpPr/>
            <p:nvPr/>
          </p:nvSpPr>
          <p:spPr>
            <a:xfrm>
              <a:off x="4274725" y="2425725"/>
              <a:ext cx="28125" cy="28100"/>
            </a:xfrm>
            <a:custGeom>
              <a:avLst/>
              <a:gdLst/>
              <a:ahLst/>
              <a:cxnLst/>
              <a:rect l="l" t="t" r="r" b="b"/>
              <a:pathLst>
                <a:path w="1125" h="1124" extrusionOk="0">
                  <a:moveTo>
                    <a:pt x="1" y="0"/>
                  </a:moveTo>
                  <a:lnTo>
                    <a:pt x="1" y="1124"/>
                  </a:lnTo>
                  <a:lnTo>
                    <a:pt x="1124" y="112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9" name="Google Shape;5839;p14"/>
            <p:cNvSpPr/>
            <p:nvPr/>
          </p:nvSpPr>
          <p:spPr>
            <a:xfrm>
              <a:off x="3641475" y="2257225"/>
              <a:ext cx="35125" cy="47775"/>
            </a:xfrm>
            <a:custGeom>
              <a:avLst/>
              <a:gdLst/>
              <a:ahLst/>
              <a:cxnLst/>
              <a:rect l="l" t="t" r="r" b="b"/>
              <a:pathLst>
                <a:path w="1405" h="1911" extrusionOk="0">
                  <a:moveTo>
                    <a:pt x="1405" y="955"/>
                  </a:moveTo>
                  <a:cubicBezTo>
                    <a:pt x="1405" y="1910"/>
                    <a:pt x="1" y="1910"/>
                    <a:pt x="1" y="955"/>
                  </a:cubicBezTo>
                  <a:cubicBezTo>
                    <a:pt x="1" y="1"/>
                    <a:pt x="1405" y="1"/>
                    <a:pt x="1405" y="955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0" name="Google Shape;5840;p14"/>
            <p:cNvSpPr/>
            <p:nvPr/>
          </p:nvSpPr>
          <p:spPr>
            <a:xfrm>
              <a:off x="3645700" y="2272675"/>
              <a:ext cx="22475" cy="22500"/>
            </a:xfrm>
            <a:custGeom>
              <a:avLst/>
              <a:gdLst/>
              <a:ahLst/>
              <a:cxnLst/>
              <a:rect l="l" t="t" r="r" b="b"/>
              <a:pathLst>
                <a:path w="899" h="900" extrusionOk="0">
                  <a:moveTo>
                    <a:pt x="899" y="337"/>
                  </a:moveTo>
                  <a:cubicBezTo>
                    <a:pt x="899" y="899"/>
                    <a:pt x="0" y="0"/>
                    <a:pt x="562" y="0"/>
                  </a:cubicBezTo>
                  <a:cubicBezTo>
                    <a:pt x="730" y="0"/>
                    <a:pt x="899" y="169"/>
                    <a:pt x="899" y="337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1" name="Google Shape;5841;p14"/>
            <p:cNvSpPr/>
            <p:nvPr/>
          </p:nvSpPr>
          <p:spPr>
            <a:xfrm>
              <a:off x="3238500" y="2196850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640" y="1686"/>
                  </a:moveTo>
                  <a:cubicBezTo>
                    <a:pt x="2753" y="675"/>
                    <a:pt x="1573" y="1"/>
                    <a:pt x="787" y="675"/>
                  </a:cubicBezTo>
                  <a:cubicBezTo>
                    <a:pt x="1" y="1292"/>
                    <a:pt x="394" y="2584"/>
                    <a:pt x="1405" y="2696"/>
                  </a:cubicBezTo>
                  <a:cubicBezTo>
                    <a:pt x="2022" y="2753"/>
                    <a:pt x="2584" y="2303"/>
                    <a:pt x="2696" y="1686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2" name="Google Shape;5842;p14"/>
            <p:cNvSpPr/>
            <p:nvPr/>
          </p:nvSpPr>
          <p:spPr>
            <a:xfrm>
              <a:off x="3253950" y="2216500"/>
              <a:ext cx="42150" cy="37950"/>
            </a:xfrm>
            <a:custGeom>
              <a:avLst/>
              <a:gdLst/>
              <a:ahLst/>
              <a:cxnLst/>
              <a:rect l="l" t="t" r="r" b="b"/>
              <a:pathLst>
                <a:path w="1686" h="1518" extrusionOk="0">
                  <a:moveTo>
                    <a:pt x="1629" y="843"/>
                  </a:moveTo>
                  <a:cubicBezTo>
                    <a:pt x="1685" y="394"/>
                    <a:pt x="1404" y="57"/>
                    <a:pt x="955" y="1"/>
                  </a:cubicBezTo>
                  <a:lnTo>
                    <a:pt x="899" y="1"/>
                  </a:lnTo>
                  <a:cubicBezTo>
                    <a:pt x="0" y="113"/>
                    <a:pt x="0" y="1405"/>
                    <a:pt x="899" y="1517"/>
                  </a:cubicBezTo>
                  <a:lnTo>
                    <a:pt x="955" y="1517"/>
                  </a:lnTo>
                  <a:cubicBezTo>
                    <a:pt x="1292" y="1461"/>
                    <a:pt x="1573" y="1180"/>
                    <a:pt x="1629" y="843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3" name="Google Shape;5843;p14"/>
            <p:cNvSpPr/>
            <p:nvPr/>
          </p:nvSpPr>
          <p:spPr>
            <a:xfrm>
              <a:off x="3266575" y="2224925"/>
              <a:ext cx="19700" cy="21100"/>
            </a:xfrm>
            <a:custGeom>
              <a:avLst/>
              <a:gdLst/>
              <a:ahLst/>
              <a:cxnLst/>
              <a:rect l="l" t="t" r="r" b="b"/>
              <a:pathLst>
                <a:path w="788" h="844" extrusionOk="0">
                  <a:moveTo>
                    <a:pt x="787" y="450"/>
                  </a:moveTo>
                  <a:cubicBezTo>
                    <a:pt x="787" y="226"/>
                    <a:pt x="619" y="57"/>
                    <a:pt x="450" y="57"/>
                  </a:cubicBezTo>
                  <a:cubicBezTo>
                    <a:pt x="226" y="1"/>
                    <a:pt x="1" y="169"/>
                    <a:pt x="1" y="394"/>
                  </a:cubicBezTo>
                  <a:cubicBezTo>
                    <a:pt x="1" y="619"/>
                    <a:pt x="113" y="787"/>
                    <a:pt x="338" y="787"/>
                  </a:cubicBezTo>
                  <a:cubicBezTo>
                    <a:pt x="563" y="843"/>
                    <a:pt x="731" y="675"/>
                    <a:pt x="787" y="45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4" name="Google Shape;5844;p14"/>
            <p:cNvSpPr/>
            <p:nvPr/>
          </p:nvSpPr>
          <p:spPr>
            <a:xfrm>
              <a:off x="3269400" y="2234775"/>
              <a:ext cx="5625" cy="7025"/>
            </a:xfrm>
            <a:custGeom>
              <a:avLst/>
              <a:gdLst/>
              <a:ahLst/>
              <a:cxnLst/>
              <a:rect l="l" t="t" r="r" b="b"/>
              <a:pathLst>
                <a:path w="225" h="281" extrusionOk="0">
                  <a:moveTo>
                    <a:pt x="225" y="112"/>
                  </a:moveTo>
                  <a:cubicBezTo>
                    <a:pt x="169" y="0"/>
                    <a:pt x="0" y="0"/>
                    <a:pt x="0" y="112"/>
                  </a:cubicBezTo>
                  <a:cubicBezTo>
                    <a:pt x="0" y="225"/>
                    <a:pt x="0" y="281"/>
                    <a:pt x="113" y="281"/>
                  </a:cubicBezTo>
                  <a:cubicBezTo>
                    <a:pt x="169" y="281"/>
                    <a:pt x="225" y="225"/>
                    <a:pt x="225" y="169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845" name="Google Shape;5845;p14"/>
          <p:cNvGrpSpPr/>
          <p:nvPr/>
        </p:nvGrpSpPr>
        <p:grpSpPr>
          <a:xfrm rot="10800000">
            <a:off x="12563" y="2974626"/>
            <a:ext cx="9143721" cy="2251922"/>
            <a:chOff x="-347225" y="-1310325"/>
            <a:chExt cx="7672194" cy="1889514"/>
          </a:xfrm>
        </p:grpSpPr>
        <p:sp>
          <p:nvSpPr>
            <p:cNvPr id="5846" name="Google Shape;5846;p14"/>
            <p:cNvSpPr/>
            <p:nvPr/>
          </p:nvSpPr>
          <p:spPr>
            <a:xfrm>
              <a:off x="1908395" y="18533"/>
              <a:ext cx="98243" cy="116656"/>
            </a:xfrm>
            <a:custGeom>
              <a:avLst/>
              <a:gdLst/>
              <a:ahLst/>
              <a:cxnLst/>
              <a:rect l="l" t="t" r="r" b="b"/>
              <a:pathLst>
                <a:path w="179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797" y="2134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7" name="Google Shape;5847;p14"/>
            <p:cNvSpPr/>
            <p:nvPr/>
          </p:nvSpPr>
          <p:spPr>
            <a:xfrm>
              <a:off x="2046472" y="18533"/>
              <a:ext cx="92123" cy="116656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85" y="2134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8" name="Google Shape;5848;p14"/>
            <p:cNvSpPr/>
            <p:nvPr/>
          </p:nvSpPr>
          <p:spPr>
            <a:xfrm>
              <a:off x="2184549" y="18533"/>
              <a:ext cx="89063" cy="116656"/>
            </a:xfrm>
            <a:custGeom>
              <a:avLst/>
              <a:gdLst/>
              <a:ahLst/>
              <a:cxnLst/>
              <a:rect l="l" t="t" r="r" b="b"/>
              <a:pathLst>
                <a:path w="1630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630" y="2134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9" name="Google Shape;5849;p14"/>
            <p:cNvSpPr/>
            <p:nvPr/>
          </p:nvSpPr>
          <p:spPr>
            <a:xfrm>
              <a:off x="2319620" y="18533"/>
              <a:ext cx="89009" cy="116656"/>
            </a:xfrm>
            <a:custGeom>
              <a:avLst/>
              <a:gdLst/>
              <a:ahLst/>
              <a:cxnLst/>
              <a:rect l="l" t="t" r="r" b="b"/>
              <a:pathLst>
                <a:path w="1629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629" y="2134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0" name="Google Shape;5850;p14"/>
            <p:cNvSpPr/>
            <p:nvPr/>
          </p:nvSpPr>
          <p:spPr>
            <a:xfrm>
              <a:off x="2457697" y="18533"/>
              <a:ext cx="82889" cy="116656"/>
            </a:xfrm>
            <a:custGeom>
              <a:avLst/>
              <a:gdLst/>
              <a:ahLst/>
              <a:cxnLst/>
              <a:rect l="l" t="t" r="r" b="b"/>
              <a:pathLst>
                <a:path w="1517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517" y="213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1" name="Google Shape;5851;p14"/>
            <p:cNvSpPr/>
            <p:nvPr/>
          </p:nvSpPr>
          <p:spPr>
            <a:xfrm>
              <a:off x="2595774" y="18533"/>
              <a:ext cx="79884" cy="116656"/>
            </a:xfrm>
            <a:custGeom>
              <a:avLst/>
              <a:gdLst/>
              <a:ahLst/>
              <a:cxnLst/>
              <a:rect l="l" t="t" r="r" b="b"/>
              <a:pathLst>
                <a:path w="146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461" y="2134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2" name="Google Shape;5852;p14"/>
            <p:cNvSpPr/>
            <p:nvPr/>
          </p:nvSpPr>
          <p:spPr>
            <a:xfrm>
              <a:off x="2730846" y="18533"/>
              <a:ext cx="76769" cy="116656"/>
            </a:xfrm>
            <a:custGeom>
              <a:avLst/>
              <a:gdLst/>
              <a:ahLst/>
              <a:cxnLst/>
              <a:rect l="l" t="t" r="r" b="b"/>
              <a:pathLst>
                <a:path w="1405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404" y="2134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3" name="Google Shape;5853;p14"/>
            <p:cNvSpPr/>
            <p:nvPr/>
          </p:nvSpPr>
          <p:spPr>
            <a:xfrm>
              <a:off x="2868922" y="18533"/>
              <a:ext cx="73709" cy="116656"/>
            </a:xfrm>
            <a:custGeom>
              <a:avLst/>
              <a:gdLst/>
              <a:ahLst/>
              <a:cxnLst/>
              <a:rect l="l" t="t" r="r" b="b"/>
              <a:pathLst>
                <a:path w="1349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348" y="2134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4" name="Google Shape;5854;p14"/>
            <p:cNvSpPr/>
            <p:nvPr/>
          </p:nvSpPr>
          <p:spPr>
            <a:xfrm>
              <a:off x="3003939" y="18533"/>
              <a:ext cx="70650" cy="116656"/>
            </a:xfrm>
            <a:custGeom>
              <a:avLst/>
              <a:gdLst/>
              <a:ahLst/>
              <a:cxnLst/>
              <a:rect l="l" t="t" r="r" b="b"/>
              <a:pathLst>
                <a:path w="1293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293" y="2134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5" name="Google Shape;5855;p14"/>
            <p:cNvSpPr/>
            <p:nvPr/>
          </p:nvSpPr>
          <p:spPr>
            <a:xfrm>
              <a:off x="3142071" y="18533"/>
              <a:ext cx="67535" cy="116656"/>
            </a:xfrm>
            <a:custGeom>
              <a:avLst/>
              <a:gdLst/>
              <a:ahLst/>
              <a:cxnLst/>
              <a:rect l="l" t="t" r="r" b="b"/>
              <a:pathLst>
                <a:path w="1236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236" y="2134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6" name="Google Shape;5856;p14"/>
            <p:cNvSpPr/>
            <p:nvPr/>
          </p:nvSpPr>
          <p:spPr>
            <a:xfrm>
              <a:off x="3280148" y="18533"/>
              <a:ext cx="61415" cy="116656"/>
            </a:xfrm>
            <a:custGeom>
              <a:avLst/>
              <a:gdLst/>
              <a:ahLst/>
              <a:cxnLst/>
              <a:rect l="l" t="t" r="r" b="b"/>
              <a:pathLst>
                <a:path w="1124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7" name="Google Shape;5857;p14"/>
            <p:cNvSpPr/>
            <p:nvPr/>
          </p:nvSpPr>
          <p:spPr>
            <a:xfrm>
              <a:off x="3415165" y="18533"/>
              <a:ext cx="61470" cy="116656"/>
            </a:xfrm>
            <a:custGeom>
              <a:avLst/>
              <a:gdLst/>
              <a:ahLst/>
              <a:cxnLst/>
              <a:rect l="l" t="t" r="r" b="b"/>
              <a:pathLst>
                <a:path w="1125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1124" y="2134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8" name="Google Shape;5858;p14"/>
            <p:cNvSpPr/>
            <p:nvPr/>
          </p:nvSpPr>
          <p:spPr>
            <a:xfrm>
              <a:off x="3553296" y="18533"/>
              <a:ext cx="58356" cy="116656"/>
            </a:xfrm>
            <a:custGeom>
              <a:avLst/>
              <a:gdLst/>
              <a:ahLst/>
              <a:cxnLst/>
              <a:rect l="l" t="t" r="r" b="b"/>
              <a:pathLst>
                <a:path w="1068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1067" y="2134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9" name="Google Shape;5859;p14"/>
            <p:cNvSpPr/>
            <p:nvPr/>
          </p:nvSpPr>
          <p:spPr>
            <a:xfrm>
              <a:off x="3691373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5" y="2134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0" name="Google Shape;5860;p14"/>
            <p:cNvSpPr/>
            <p:nvPr/>
          </p:nvSpPr>
          <p:spPr>
            <a:xfrm>
              <a:off x="3826390" y="18533"/>
              <a:ext cx="52236" cy="116656"/>
            </a:xfrm>
            <a:custGeom>
              <a:avLst/>
              <a:gdLst/>
              <a:ahLst/>
              <a:cxnLst/>
              <a:rect l="l" t="t" r="r" b="b"/>
              <a:pathLst>
                <a:path w="956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956" y="213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1" name="Google Shape;5861;p14"/>
            <p:cNvSpPr/>
            <p:nvPr/>
          </p:nvSpPr>
          <p:spPr>
            <a:xfrm>
              <a:off x="3964522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2" name="Google Shape;5862;p14"/>
            <p:cNvSpPr/>
            <p:nvPr/>
          </p:nvSpPr>
          <p:spPr>
            <a:xfrm>
              <a:off x="4099539" y="18533"/>
              <a:ext cx="46062" cy="116656"/>
            </a:xfrm>
            <a:custGeom>
              <a:avLst/>
              <a:gdLst/>
              <a:ahLst/>
              <a:cxnLst/>
              <a:rect l="l" t="t" r="r" b="b"/>
              <a:pathLst>
                <a:path w="843" h="2135" extrusionOk="0">
                  <a:moveTo>
                    <a:pt x="0" y="0"/>
                  </a:moveTo>
                  <a:lnTo>
                    <a:pt x="0" y="2134"/>
                  </a:lnTo>
                  <a:lnTo>
                    <a:pt x="843" y="2134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3" name="Google Shape;5863;p14"/>
            <p:cNvSpPr/>
            <p:nvPr/>
          </p:nvSpPr>
          <p:spPr>
            <a:xfrm>
              <a:off x="4237616" y="18533"/>
              <a:ext cx="39996" cy="116656"/>
            </a:xfrm>
            <a:custGeom>
              <a:avLst/>
              <a:gdLst/>
              <a:ahLst/>
              <a:cxnLst/>
              <a:rect l="l" t="t" r="r" b="b"/>
              <a:pathLst>
                <a:path w="732" h="2135" extrusionOk="0">
                  <a:moveTo>
                    <a:pt x="1" y="0"/>
                  </a:moveTo>
                  <a:lnTo>
                    <a:pt x="1" y="2134"/>
                  </a:lnTo>
                  <a:lnTo>
                    <a:pt x="731" y="2134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4" name="Google Shape;5864;p14"/>
            <p:cNvSpPr/>
            <p:nvPr/>
          </p:nvSpPr>
          <p:spPr>
            <a:xfrm>
              <a:off x="2362568" y="-1307210"/>
              <a:ext cx="15408" cy="6174"/>
            </a:xfrm>
            <a:custGeom>
              <a:avLst/>
              <a:gdLst/>
              <a:ahLst/>
              <a:cxnLst/>
              <a:rect l="l" t="t" r="r" b="b"/>
              <a:pathLst>
                <a:path w="282" h="113" extrusionOk="0">
                  <a:moveTo>
                    <a:pt x="0" y="0"/>
                  </a:moveTo>
                  <a:lnTo>
                    <a:pt x="169" y="11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5" name="Google Shape;5865;p14"/>
            <p:cNvSpPr/>
            <p:nvPr/>
          </p:nvSpPr>
          <p:spPr>
            <a:xfrm>
              <a:off x="2221376" y="-1294971"/>
              <a:ext cx="95183" cy="73709"/>
            </a:xfrm>
            <a:custGeom>
              <a:avLst/>
              <a:gdLst/>
              <a:ahLst/>
              <a:cxnLst/>
              <a:rect l="l" t="t" r="r" b="b"/>
              <a:pathLst>
                <a:path w="1742" h="1349" extrusionOk="0">
                  <a:moveTo>
                    <a:pt x="169" y="1"/>
                  </a:moveTo>
                  <a:cubicBezTo>
                    <a:pt x="113" y="113"/>
                    <a:pt x="57" y="169"/>
                    <a:pt x="1" y="282"/>
                  </a:cubicBezTo>
                  <a:lnTo>
                    <a:pt x="1573" y="1349"/>
                  </a:lnTo>
                  <a:cubicBezTo>
                    <a:pt x="1630" y="1236"/>
                    <a:pt x="1686" y="1124"/>
                    <a:pt x="1742" y="1068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6" name="Google Shape;5866;p14"/>
            <p:cNvSpPr/>
            <p:nvPr/>
          </p:nvSpPr>
          <p:spPr>
            <a:xfrm>
              <a:off x="2132421" y="-1080124"/>
              <a:ext cx="104362" cy="36882"/>
            </a:xfrm>
            <a:custGeom>
              <a:avLst/>
              <a:gdLst/>
              <a:ahLst/>
              <a:cxnLst/>
              <a:rect l="l" t="t" r="r" b="b"/>
              <a:pathLst>
                <a:path w="1910" h="675" extrusionOk="0">
                  <a:moveTo>
                    <a:pt x="56" y="0"/>
                  </a:moveTo>
                  <a:cubicBezTo>
                    <a:pt x="0" y="113"/>
                    <a:pt x="0" y="169"/>
                    <a:pt x="0" y="281"/>
                  </a:cubicBezTo>
                  <a:lnTo>
                    <a:pt x="1854" y="674"/>
                  </a:lnTo>
                  <a:cubicBezTo>
                    <a:pt x="1854" y="618"/>
                    <a:pt x="1910" y="562"/>
                    <a:pt x="1910" y="506"/>
                  </a:cubicBezTo>
                  <a:lnTo>
                    <a:pt x="1910" y="39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7" name="Google Shape;5867;p14"/>
            <p:cNvSpPr/>
            <p:nvPr/>
          </p:nvSpPr>
          <p:spPr>
            <a:xfrm>
              <a:off x="2147721" y="-1135366"/>
              <a:ext cx="104417" cy="46062"/>
            </a:xfrm>
            <a:custGeom>
              <a:avLst/>
              <a:gdLst/>
              <a:ahLst/>
              <a:cxnLst/>
              <a:rect l="l" t="t" r="r" b="b"/>
              <a:pathLst>
                <a:path w="1911" h="843" extrusionOk="0">
                  <a:moveTo>
                    <a:pt x="57" y="0"/>
                  </a:moveTo>
                  <a:lnTo>
                    <a:pt x="57" y="56"/>
                  </a:lnTo>
                  <a:cubicBezTo>
                    <a:pt x="57" y="113"/>
                    <a:pt x="57" y="225"/>
                    <a:pt x="1" y="281"/>
                  </a:cubicBezTo>
                  <a:lnTo>
                    <a:pt x="1854" y="843"/>
                  </a:lnTo>
                  <a:cubicBezTo>
                    <a:pt x="1854" y="730"/>
                    <a:pt x="1854" y="618"/>
                    <a:pt x="1910" y="56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8" name="Google Shape;5868;p14"/>
            <p:cNvSpPr/>
            <p:nvPr/>
          </p:nvSpPr>
          <p:spPr>
            <a:xfrm>
              <a:off x="2282792" y="-1307210"/>
              <a:ext cx="64475" cy="43002"/>
            </a:xfrm>
            <a:custGeom>
              <a:avLst/>
              <a:gdLst/>
              <a:ahLst/>
              <a:cxnLst/>
              <a:rect l="l" t="t" r="r" b="b"/>
              <a:pathLst>
                <a:path w="1180" h="787" extrusionOk="0">
                  <a:moveTo>
                    <a:pt x="0" y="0"/>
                  </a:moveTo>
                  <a:lnTo>
                    <a:pt x="955" y="786"/>
                  </a:lnTo>
                  <a:lnTo>
                    <a:pt x="1180" y="562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9" name="Google Shape;5869;p14"/>
            <p:cNvSpPr/>
            <p:nvPr/>
          </p:nvSpPr>
          <p:spPr>
            <a:xfrm>
              <a:off x="2126247" y="-1021823"/>
              <a:ext cx="104417" cy="27648"/>
            </a:xfrm>
            <a:custGeom>
              <a:avLst/>
              <a:gdLst/>
              <a:ahLst/>
              <a:cxnLst/>
              <a:rect l="l" t="t" r="r" b="b"/>
              <a:pathLst>
                <a:path w="1911" h="506" extrusionOk="0">
                  <a:moveTo>
                    <a:pt x="1" y="0"/>
                  </a:moveTo>
                  <a:lnTo>
                    <a:pt x="1" y="337"/>
                  </a:lnTo>
                  <a:lnTo>
                    <a:pt x="1910" y="506"/>
                  </a:lnTo>
                  <a:cubicBezTo>
                    <a:pt x="1910" y="394"/>
                    <a:pt x="1910" y="337"/>
                    <a:pt x="1910" y="2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0" name="Google Shape;5870;p14"/>
            <p:cNvSpPr/>
            <p:nvPr/>
          </p:nvSpPr>
          <p:spPr>
            <a:xfrm>
              <a:off x="2166135" y="-1193667"/>
              <a:ext cx="101357" cy="55296"/>
            </a:xfrm>
            <a:custGeom>
              <a:avLst/>
              <a:gdLst/>
              <a:ahLst/>
              <a:cxnLst/>
              <a:rect l="l" t="t" r="r" b="b"/>
              <a:pathLst>
                <a:path w="1855" h="1012" extrusionOk="0">
                  <a:moveTo>
                    <a:pt x="113" y="0"/>
                  </a:moveTo>
                  <a:cubicBezTo>
                    <a:pt x="57" y="113"/>
                    <a:pt x="57" y="225"/>
                    <a:pt x="1" y="281"/>
                  </a:cubicBezTo>
                  <a:lnTo>
                    <a:pt x="1742" y="1011"/>
                  </a:lnTo>
                  <a:cubicBezTo>
                    <a:pt x="1798" y="955"/>
                    <a:pt x="1854" y="843"/>
                    <a:pt x="1854" y="73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1" name="Google Shape;5871;p14"/>
            <p:cNvSpPr/>
            <p:nvPr/>
          </p:nvSpPr>
          <p:spPr>
            <a:xfrm>
              <a:off x="2190723" y="-1245849"/>
              <a:ext cx="98243" cy="67535"/>
            </a:xfrm>
            <a:custGeom>
              <a:avLst/>
              <a:gdLst/>
              <a:ahLst/>
              <a:cxnLst/>
              <a:rect l="l" t="t" r="r" b="b"/>
              <a:pathLst>
                <a:path w="1798" h="1236" extrusionOk="0">
                  <a:moveTo>
                    <a:pt x="113" y="0"/>
                  </a:moveTo>
                  <a:lnTo>
                    <a:pt x="0" y="281"/>
                  </a:lnTo>
                  <a:lnTo>
                    <a:pt x="1685" y="1236"/>
                  </a:lnTo>
                  <a:lnTo>
                    <a:pt x="1797" y="8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2" name="Google Shape;5872;p14"/>
            <p:cNvSpPr/>
            <p:nvPr/>
          </p:nvSpPr>
          <p:spPr>
            <a:xfrm>
              <a:off x="2123187" y="-1307210"/>
              <a:ext cx="1206123" cy="957511"/>
            </a:xfrm>
            <a:custGeom>
              <a:avLst/>
              <a:gdLst/>
              <a:ahLst/>
              <a:cxnLst/>
              <a:rect l="l" t="t" r="r" b="b"/>
              <a:pathLst>
                <a:path w="22074" h="17524" extrusionOk="0">
                  <a:moveTo>
                    <a:pt x="18310" y="0"/>
                  </a:moveTo>
                  <a:cubicBezTo>
                    <a:pt x="18366" y="56"/>
                    <a:pt x="18423" y="112"/>
                    <a:pt x="18479" y="225"/>
                  </a:cubicBezTo>
                  <a:lnTo>
                    <a:pt x="18029" y="618"/>
                  </a:lnTo>
                  <a:cubicBezTo>
                    <a:pt x="18086" y="674"/>
                    <a:pt x="18142" y="786"/>
                    <a:pt x="18198" y="843"/>
                  </a:cubicBezTo>
                  <a:lnTo>
                    <a:pt x="18703" y="449"/>
                  </a:lnTo>
                  <a:cubicBezTo>
                    <a:pt x="18816" y="618"/>
                    <a:pt x="18928" y="843"/>
                    <a:pt x="19097" y="1011"/>
                  </a:cubicBezTo>
                  <a:lnTo>
                    <a:pt x="18591" y="1348"/>
                  </a:lnTo>
                  <a:lnTo>
                    <a:pt x="18760" y="1573"/>
                  </a:lnTo>
                  <a:lnTo>
                    <a:pt x="19265" y="1236"/>
                  </a:lnTo>
                  <a:cubicBezTo>
                    <a:pt x="19377" y="1460"/>
                    <a:pt x="19490" y="1629"/>
                    <a:pt x="19546" y="1797"/>
                  </a:cubicBezTo>
                  <a:lnTo>
                    <a:pt x="19040" y="2078"/>
                  </a:lnTo>
                  <a:lnTo>
                    <a:pt x="19153" y="2359"/>
                  </a:lnTo>
                  <a:lnTo>
                    <a:pt x="19714" y="2078"/>
                  </a:lnTo>
                  <a:cubicBezTo>
                    <a:pt x="19827" y="2247"/>
                    <a:pt x="19939" y="2471"/>
                    <a:pt x="19995" y="2696"/>
                  </a:cubicBezTo>
                  <a:lnTo>
                    <a:pt x="19433" y="2921"/>
                  </a:lnTo>
                  <a:cubicBezTo>
                    <a:pt x="19433" y="2977"/>
                    <a:pt x="19546" y="3089"/>
                    <a:pt x="19546" y="3201"/>
                  </a:cubicBezTo>
                  <a:lnTo>
                    <a:pt x="20107" y="2977"/>
                  </a:lnTo>
                  <a:cubicBezTo>
                    <a:pt x="20164" y="3145"/>
                    <a:pt x="20276" y="3370"/>
                    <a:pt x="20332" y="3538"/>
                  </a:cubicBezTo>
                  <a:lnTo>
                    <a:pt x="19770" y="3707"/>
                  </a:lnTo>
                  <a:lnTo>
                    <a:pt x="19827" y="4044"/>
                  </a:lnTo>
                  <a:lnTo>
                    <a:pt x="20388" y="3819"/>
                  </a:lnTo>
                  <a:cubicBezTo>
                    <a:pt x="20501" y="4044"/>
                    <a:pt x="20557" y="4269"/>
                    <a:pt x="20557" y="4493"/>
                  </a:cubicBezTo>
                  <a:lnTo>
                    <a:pt x="19995" y="4606"/>
                  </a:lnTo>
                  <a:cubicBezTo>
                    <a:pt x="19995" y="4718"/>
                    <a:pt x="20051" y="4830"/>
                    <a:pt x="20051" y="4886"/>
                  </a:cubicBezTo>
                  <a:lnTo>
                    <a:pt x="20613" y="4774"/>
                  </a:lnTo>
                  <a:cubicBezTo>
                    <a:pt x="20613" y="4999"/>
                    <a:pt x="20725" y="5223"/>
                    <a:pt x="20725" y="5392"/>
                  </a:cubicBezTo>
                  <a:lnTo>
                    <a:pt x="20107" y="5448"/>
                  </a:lnTo>
                  <a:lnTo>
                    <a:pt x="20107" y="5785"/>
                  </a:lnTo>
                  <a:lnTo>
                    <a:pt x="20725" y="5729"/>
                  </a:lnTo>
                  <a:lnTo>
                    <a:pt x="20725" y="6403"/>
                  </a:lnTo>
                  <a:lnTo>
                    <a:pt x="20107" y="6403"/>
                  </a:lnTo>
                  <a:lnTo>
                    <a:pt x="20107" y="6684"/>
                  </a:lnTo>
                  <a:lnTo>
                    <a:pt x="20781" y="6684"/>
                  </a:lnTo>
                  <a:lnTo>
                    <a:pt x="20781" y="7301"/>
                  </a:lnTo>
                  <a:lnTo>
                    <a:pt x="20220" y="7245"/>
                  </a:lnTo>
                  <a:lnTo>
                    <a:pt x="20220" y="7582"/>
                  </a:lnTo>
                  <a:lnTo>
                    <a:pt x="20838" y="7638"/>
                  </a:lnTo>
                  <a:cubicBezTo>
                    <a:pt x="20838" y="7863"/>
                    <a:pt x="20725" y="8088"/>
                    <a:pt x="20725" y="8312"/>
                  </a:cubicBezTo>
                  <a:lnTo>
                    <a:pt x="20107" y="8144"/>
                  </a:lnTo>
                  <a:cubicBezTo>
                    <a:pt x="20107" y="8200"/>
                    <a:pt x="20107" y="8256"/>
                    <a:pt x="20107" y="8312"/>
                  </a:cubicBezTo>
                  <a:lnTo>
                    <a:pt x="20107" y="8481"/>
                  </a:lnTo>
                  <a:lnTo>
                    <a:pt x="20725" y="8593"/>
                  </a:lnTo>
                  <a:cubicBezTo>
                    <a:pt x="20669" y="8818"/>
                    <a:pt x="20613" y="8986"/>
                    <a:pt x="20557" y="9211"/>
                  </a:cubicBezTo>
                  <a:lnTo>
                    <a:pt x="19995" y="9043"/>
                  </a:lnTo>
                  <a:cubicBezTo>
                    <a:pt x="19995" y="9099"/>
                    <a:pt x="19939" y="9211"/>
                    <a:pt x="19883" y="9323"/>
                  </a:cubicBezTo>
                  <a:lnTo>
                    <a:pt x="20444" y="9492"/>
                  </a:lnTo>
                  <a:cubicBezTo>
                    <a:pt x="20388" y="9717"/>
                    <a:pt x="20332" y="9941"/>
                    <a:pt x="20220" y="10110"/>
                  </a:cubicBezTo>
                  <a:lnTo>
                    <a:pt x="19658" y="9885"/>
                  </a:lnTo>
                  <a:cubicBezTo>
                    <a:pt x="19658" y="9997"/>
                    <a:pt x="19602" y="10110"/>
                    <a:pt x="19546" y="10166"/>
                  </a:cubicBezTo>
                  <a:lnTo>
                    <a:pt x="20107" y="10391"/>
                  </a:lnTo>
                  <a:cubicBezTo>
                    <a:pt x="20051" y="10615"/>
                    <a:pt x="19939" y="10784"/>
                    <a:pt x="19827" y="10952"/>
                  </a:cubicBezTo>
                  <a:lnTo>
                    <a:pt x="19321" y="10671"/>
                  </a:lnTo>
                  <a:cubicBezTo>
                    <a:pt x="19265" y="10784"/>
                    <a:pt x="19209" y="10896"/>
                    <a:pt x="19153" y="10952"/>
                  </a:cubicBezTo>
                  <a:lnTo>
                    <a:pt x="19714" y="11233"/>
                  </a:lnTo>
                  <a:cubicBezTo>
                    <a:pt x="19602" y="11458"/>
                    <a:pt x="19490" y="11626"/>
                    <a:pt x="19377" y="11795"/>
                  </a:cubicBezTo>
                  <a:lnTo>
                    <a:pt x="18703" y="11458"/>
                  </a:lnTo>
                  <a:cubicBezTo>
                    <a:pt x="18647" y="11570"/>
                    <a:pt x="18591" y="11626"/>
                    <a:pt x="18535" y="11738"/>
                  </a:cubicBezTo>
                  <a:lnTo>
                    <a:pt x="19040" y="12075"/>
                  </a:lnTo>
                  <a:cubicBezTo>
                    <a:pt x="18928" y="12244"/>
                    <a:pt x="18760" y="12412"/>
                    <a:pt x="18647" y="12581"/>
                  </a:cubicBezTo>
                  <a:lnTo>
                    <a:pt x="18198" y="12188"/>
                  </a:lnTo>
                  <a:lnTo>
                    <a:pt x="17973" y="12412"/>
                  </a:lnTo>
                  <a:lnTo>
                    <a:pt x="18479" y="12806"/>
                  </a:lnTo>
                  <a:cubicBezTo>
                    <a:pt x="18310" y="12974"/>
                    <a:pt x="18142" y="13143"/>
                    <a:pt x="18029" y="13311"/>
                  </a:cubicBezTo>
                  <a:lnTo>
                    <a:pt x="17580" y="12862"/>
                  </a:lnTo>
                  <a:lnTo>
                    <a:pt x="17355" y="13086"/>
                  </a:lnTo>
                  <a:lnTo>
                    <a:pt x="17805" y="13480"/>
                  </a:lnTo>
                  <a:cubicBezTo>
                    <a:pt x="17636" y="13648"/>
                    <a:pt x="17468" y="13760"/>
                    <a:pt x="17299" y="13929"/>
                  </a:cubicBezTo>
                  <a:lnTo>
                    <a:pt x="16906" y="13480"/>
                  </a:lnTo>
                  <a:lnTo>
                    <a:pt x="16681" y="13648"/>
                  </a:lnTo>
                  <a:lnTo>
                    <a:pt x="17075" y="14097"/>
                  </a:lnTo>
                  <a:cubicBezTo>
                    <a:pt x="16906" y="14266"/>
                    <a:pt x="16738" y="14378"/>
                    <a:pt x="16569" y="14547"/>
                  </a:cubicBezTo>
                  <a:lnTo>
                    <a:pt x="16232" y="14041"/>
                  </a:lnTo>
                  <a:lnTo>
                    <a:pt x="15951" y="14210"/>
                  </a:lnTo>
                  <a:lnTo>
                    <a:pt x="16288" y="14715"/>
                  </a:lnTo>
                  <a:cubicBezTo>
                    <a:pt x="16120" y="14828"/>
                    <a:pt x="15951" y="14940"/>
                    <a:pt x="15727" y="14996"/>
                  </a:cubicBezTo>
                  <a:lnTo>
                    <a:pt x="15446" y="14491"/>
                  </a:lnTo>
                  <a:lnTo>
                    <a:pt x="15165" y="14603"/>
                  </a:lnTo>
                  <a:lnTo>
                    <a:pt x="15502" y="15165"/>
                  </a:lnTo>
                  <a:cubicBezTo>
                    <a:pt x="15277" y="15277"/>
                    <a:pt x="15109" y="15333"/>
                    <a:pt x="14884" y="15445"/>
                  </a:cubicBezTo>
                  <a:lnTo>
                    <a:pt x="14660" y="14884"/>
                  </a:lnTo>
                  <a:lnTo>
                    <a:pt x="14379" y="14996"/>
                  </a:lnTo>
                  <a:lnTo>
                    <a:pt x="14603" y="15558"/>
                  </a:lnTo>
                  <a:cubicBezTo>
                    <a:pt x="14379" y="15614"/>
                    <a:pt x="14210" y="15726"/>
                    <a:pt x="13986" y="15782"/>
                  </a:cubicBezTo>
                  <a:lnTo>
                    <a:pt x="13817" y="15165"/>
                  </a:lnTo>
                  <a:lnTo>
                    <a:pt x="13536" y="15277"/>
                  </a:lnTo>
                  <a:lnTo>
                    <a:pt x="13705" y="15839"/>
                  </a:lnTo>
                  <a:cubicBezTo>
                    <a:pt x="13480" y="15895"/>
                    <a:pt x="13255" y="15951"/>
                    <a:pt x="13031" y="16007"/>
                  </a:cubicBezTo>
                  <a:lnTo>
                    <a:pt x="12918" y="15445"/>
                  </a:lnTo>
                  <a:lnTo>
                    <a:pt x="12638" y="15502"/>
                  </a:lnTo>
                  <a:lnTo>
                    <a:pt x="12750" y="16063"/>
                  </a:lnTo>
                  <a:cubicBezTo>
                    <a:pt x="12525" y="16063"/>
                    <a:pt x="12357" y="16119"/>
                    <a:pt x="12132" y="16175"/>
                  </a:cubicBezTo>
                  <a:lnTo>
                    <a:pt x="12076" y="15558"/>
                  </a:lnTo>
                  <a:lnTo>
                    <a:pt x="11739" y="15558"/>
                  </a:lnTo>
                  <a:lnTo>
                    <a:pt x="11851" y="16175"/>
                  </a:lnTo>
                  <a:lnTo>
                    <a:pt x="11121" y="16175"/>
                  </a:lnTo>
                  <a:lnTo>
                    <a:pt x="11121" y="15670"/>
                  </a:lnTo>
                  <a:lnTo>
                    <a:pt x="10840" y="15670"/>
                  </a:lnTo>
                  <a:lnTo>
                    <a:pt x="10840" y="16288"/>
                  </a:lnTo>
                  <a:lnTo>
                    <a:pt x="10166" y="16288"/>
                  </a:lnTo>
                  <a:lnTo>
                    <a:pt x="10223" y="15670"/>
                  </a:lnTo>
                  <a:lnTo>
                    <a:pt x="9942" y="15670"/>
                  </a:lnTo>
                  <a:lnTo>
                    <a:pt x="9886" y="16288"/>
                  </a:lnTo>
                  <a:cubicBezTo>
                    <a:pt x="9661" y="16288"/>
                    <a:pt x="9436" y="16232"/>
                    <a:pt x="9155" y="16175"/>
                  </a:cubicBezTo>
                  <a:lnTo>
                    <a:pt x="9324" y="15558"/>
                  </a:lnTo>
                  <a:lnTo>
                    <a:pt x="8987" y="15558"/>
                  </a:lnTo>
                  <a:lnTo>
                    <a:pt x="8875" y="16119"/>
                  </a:lnTo>
                  <a:cubicBezTo>
                    <a:pt x="8650" y="16119"/>
                    <a:pt x="8481" y="16063"/>
                    <a:pt x="8257" y="16007"/>
                  </a:cubicBezTo>
                  <a:lnTo>
                    <a:pt x="8425" y="15389"/>
                  </a:lnTo>
                  <a:cubicBezTo>
                    <a:pt x="8369" y="15389"/>
                    <a:pt x="8257" y="15333"/>
                    <a:pt x="8144" y="15333"/>
                  </a:cubicBezTo>
                  <a:lnTo>
                    <a:pt x="7976" y="15895"/>
                  </a:lnTo>
                  <a:cubicBezTo>
                    <a:pt x="7751" y="15839"/>
                    <a:pt x="7527" y="15726"/>
                    <a:pt x="7358" y="15670"/>
                  </a:cubicBezTo>
                  <a:lnTo>
                    <a:pt x="7583" y="15108"/>
                  </a:lnTo>
                  <a:lnTo>
                    <a:pt x="7302" y="14996"/>
                  </a:lnTo>
                  <a:lnTo>
                    <a:pt x="7077" y="15558"/>
                  </a:lnTo>
                  <a:cubicBezTo>
                    <a:pt x="6853" y="15445"/>
                    <a:pt x="6684" y="15389"/>
                    <a:pt x="6516" y="15277"/>
                  </a:cubicBezTo>
                  <a:lnTo>
                    <a:pt x="6796" y="14715"/>
                  </a:lnTo>
                  <a:lnTo>
                    <a:pt x="6516" y="14603"/>
                  </a:lnTo>
                  <a:lnTo>
                    <a:pt x="6235" y="15108"/>
                  </a:lnTo>
                  <a:cubicBezTo>
                    <a:pt x="6010" y="14996"/>
                    <a:pt x="5842" y="14884"/>
                    <a:pt x="5673" y="14771"/>
                  </a:cubicBezTo>
                  <a:lnTo>
                    <a:pt x="6010" y="14266"/>
                  </a:lnTo>
                  <a:cubicBezTo>
                    <a:pt x="5898" y="14210"/>
                    <a:pt x="5842" y="14154"/>
                    <a:pt x="5729" y="14097"/>
                  </a:cubicBezTo>
                  <a:lnTo>
                    <a:pt x="5392" y="14603"/>
                  </a:lnTo>
                  <a:cubicBezTo>
                    <a:pt x="5224" y="14491"/>
                    <a:pt x="5055" y="14378"/>
                    <a:pt x="4887" y="14210"/>
                  </a:cubicBezTo>
                  <a:lnTo>
                    <a:pt x="5280" y="13760"/>
                  </a:lnTo>
                  <a:lnTo>
                    <a:pt x="5055" y="13592"/>
                  </a:lnTo>
                  <a:lnTo>
                    <a:pt x="4662" y="14041"/>
                  </a:lnTo>
                  <a:cubicBezTo>
                    <a:pt x="4494" y="13873"/>
                    <a:pt x="4325" y="13760"/>
                    <a:pt x="4157" y="13592"/>
                  </a:cubicBezTo>
                  <a:lnTo>
                    <a:pt x="4606" y="13143"/>
                  </a:lnTo>
                  <a:lnTo>
                    <a:pt x="4438" y="12862"/>
                  </a:lnTo>
                  <a:lnTo>
                    <a:pt x="4044" y="13311"/>
                  </a:lnTo>
                  <a:cubicBezTo>
                    <a:pt x="3876" y="13143"/>
                    <a:pt x="3764" y="12974"/>
                    <a:pt x="3595" y="12806"/>
                  </a:cubicBezTo>
                  <a:lnTo>
                    <a:pt x="4044" y="12412"/>
                  </a:lnTo>
                  <a:lnTo>
                    <a:pt x="3876" y="12188"/>
                  </a:lnTo>
                  <a:lnTo>
                    <a:pt x="3427" y="12581"/>
                  </a:lnTo>
                  <a:cubicBezTo>
                    <a:pt x="3258" y="12412"/>
                    <a:pt x="3146" y="12244"/>
                    <a:pt x="3033" y="12019"/>
                  </a:cubicBezTo>
                  <a:lnTo>
                    <a:pt x="3539" y="11682"/>
                  </a:lnTo>
                  <a:lnTo>
                    <a:pt x="3370" y="11458"/>
                  </a:lnTo>
                  <a:lnTo>
                    <a:pt x="2865" y="11795"/>
                  </a:lnTo>
                  <a:cubicBezTo>
                    <a:pt x="2753" y="11626"/>
                    <a:pt x="2640" y="11402"/>
                    <a:pt x="2528" y="11233"/>
                  </a:cubicBezTo>
                  <a:lnTo>
                    <a:pt x="3033" y="10952"/>
                  </a:lnTo>
                  <a:lnTo>
                    <a:pt x="2921" y="10671"/>
                  </a:lnTo>
                  <a:lnTo>
                    <a:pt x="2359" y="10952"/>
                  </a:lnTo>
                  <a:cubicBezTo>
                    <a:pt x="2247" y="10784"/>
                    <a:pt x="2191" y="10559"/>
                    <a:pt x="2079" y="10391"/>
                  </a:cubicBezTo>
                  <a:lnTo>
                    <a:pt x="2640" y="10110"/>
                  </a:lnTo>
                  <a:cubicBezTo>
                    <a:pt x="2584" y="10054"/>
                    <a:pt x="2584" y="9941"/>
                    <a:pt x="2528" y="9829"/>
                  </a:cubicBezTo>
                  <a:lnTo>
                    <a:pt x="1966" y="10054"/>
                  </a:lnTo>
                  <a:cubicBezTo>
                    <a:pt x="1910" y="9885"/>
                    <a:pt x="1798" y="9717"/>
                    <a:pt x="1742" y="9492"/>
                  </a:cubicBezTo>
                  <a:lnTo>
                    <a:pt x="2359" y="9323"/>
                  </a:lnTo>
                  <a:lnTo>
                    <a:pt x="2247" y="9043"/>
                  </a:lnTo>
                  <a:lnTo>
                    <a:pt x="1686" y="9211"/>
                  </a:lnTo>
                  <a:cubicBezTo>
                    <a:pt x="1629" y="8986"/>
                    <a:pt x="1573" y="8762"/>
                    <a:pt x="1517" y="8537"/>
                  </a:cubicBezTo>
                  <a:lnTo>
                    <a:pt x="2079" y="8425"/>
                  </a:lnTo>
                  <a:cubicBezTo>
                    <a:pt x="2079" y="8312"/>
                    <a:pt x="2079" y="8256"/>
                    <a:pt x="2023" y="8144"/>
                  </a:cubicBezTo>
                  <a:lnTo>
                    <a:pt x="1461" y="8256"/>
                  </a:lnTo>
                  <a:cubicBezTo>
                    <a:pt x="1461" y="8032"/>
                    <a:pt x="1405" y="7807"/>
                    <a:pt x="1349" y="7638"/>
                  </a:cubicBezTo>
                  <a:lnTo>
                    <a:pt x="1966" y="7582"/>
                  </a:lnTo>
                  <a:lnTo>
                    <a:pt x="1966" y="7245"/>
                  </a:lnTo>
                  <a:lnTo>
                    <a:pt x="1349" y="7301"/>
                  </a:lnTo>
                  <a:lnTo>
                    <a:pt x="1349" y="6628"/>
                  </a:lnTo>
                  <a:lnTo>
                    <a:pt x="1966" y="6628"/>
                  </a:lnTo>
                  <a:lnTo>
                    <a:pt x="1966" y="6291"/>
                  </a:lnTo>
                  <a:lnTo>
                    <a:pt x="1" y="6291"/>
                  </a:lnTo>
                  <a:lnTo>
                    <a:pt x="1" y="6571"/>
                  </a:lnTo>
                  <a:cubicBezTo>
                    <a:pt x="1" y="6908"/>
                    <a:pt x="1" y="7245"/>
                    <a:pt x="57" y="7582"/>
                  </a:cubicBezTo>
                  <a:cubicBezTo>
                    <a:pt x="57" y="7638"/>
                    <a:pt x="57" y="7695"/>
                    <a:pt x="57" y="7751"/>
                  </a:cubicBezTo>
                  <a:cubicBezTo>
                    <a:pt x="57" y="7975"/>
                    <a:pt x="113" y="8200"/>
                    <a:pt x="169" y="8481"/>
                  </a:cubicBezTo>
                  <a:cubicBezTo>
                    <a:pt x="169" y="8593"/>
                    <a:pt x="169" y="8649"/>
                    <a:pt x="225" y="8762"/>
                  </a:cubicBezTo>
                  <a:cubicBezTo>
                    <a:pt x="281" y="9043"/>
                    <a:pt x="338" y="9267"/>
                    <a:pt x="394" y="9548"/>
                  </a:cubicBezTo>
                  <a:cubicBezTo>
                    <a:pt x="450" y="9604"/>
                    <a:pt x="450" y="9717"/>
                    <a:pt x="450" y="9773"/>
                  </a:cubicBezTo>
                  <a:cubicBezTo>
                    <a:pt x="562" y="10054"/>
                    <a:pt x="675" y="10278"/>
                    <a:pt x="731" y="10559"/>
                  </a:cubicBezTo>
                  <a:cubicBezTo>
                    <a:pt x="731" y="10559"/>
                    <a:pt x="731" y="10615"/>
                    <a:pt x="731" y="10615"/>
                  </a:cubicBezTo>
                  <a:cubicBezTo>
                    <a:pt x="899" y="11008"/>
                    <a:pt x="1068" y="11402"/>
                    <a:pt x="1292" y="11738"/>
                  </a:cubicBezTo>
                  <a:lnTo>
                    <a:pt x="1349" y="11851"/>
                  </a:lnTo>
                  <a:cubicBezTo>
                    <a:pt x="1461" y="12075"/>
                    <a:pt x="1573" y="12300"/>
                    <a:pt x="1686" y="12469"/>
                  </a:cubicBezTo>
                  <a:lnTo>
                    <a:pt x="1854" y="12749"/>
                  </a:lnTo>
                  <a:cubicBezTo>
                    <a:pt x="2023" y="12974"/>
                    <a:pt x="2191" y="13199"/>
                    <a:pt x="2359" y="13367"/>
                  </a:cubicBezTo>
                  <a:lnTo>
                    <a:pt x="2472" y="13536"/>
                  </a:lnTo>
                  <a:cubicBezTo>
                    <a:pt x="2640" y="13760"/>
                    <a:pt x="2865" y="13985"/>
                    <a:pt x="3033" y="14210"/>
                  </a:cubicBezTo>
                  <a:lnTo>
                    <a:pt x="3146" y="14266"/>
                  </a:lnTo>
                  <a:cubicBezTo>
                    <a:pt x="3370" y="14491"/>
                    <a:pt x="3595" y="14771"/>
                    <a:pt x="3876" y="14996"/>
                  </a:cubicBezTo>
                  <a:lnTo>
                    <a:pt x="3932" y="15052"/>
                  </a:lnTo>
                  <a:cubicBezTo>
                    <a:pt x="4213" y="15221"/>
                    <a:pt x="4438" y="15445"/>
                    <a:pt x="4718" y="15614"/>
                  </a:cubicBezTo>
                  <a:lnTo>
                    <a:pt x="4943" y="15726"/>
                  </a:lnTo>
                  <a:cubicBezTo>
                    <a:pt x="5168" y="15895"/>
                    <a:pt x="5392" y="16063"/>
                    <a:pt x="5673" y="16175"/>
                  </a:cubicBezTo>
                  <a:lnTo>
                    <a:pt x="5842" y="16288"/>
                  </a:lnTo>
                  <a:cubicBezTo>
                    <a:pt x="6066" y="16400"/>
                    <a:pt x="6347" y="16512"/>
                    <a:pt x="6628" y="16625"/>
                  </a:cubicBezTo>
                  <a:lnTo>
                    <a:pt x="6740" y="16681"/>
                  </a:lnTo>
                  <a:cubicBezTo>
                    <a:pt x="7077" y="16849"/>
                    <a:pt x="7414" y="16962"/>
                    <a:pt x="7751" y="17074"/>
                  </a:cubicBezTo>
                  <a:lnTo>
                    <a:pt x="7976" y="17130"/>
                  </a:lnTo>
                  <a:cubicBezTo>
                    <a:pt x="8313" y="17243"/>
                    <a:pt x="8650" y="17299"/>
                    <a:pt x="8987" y="17355"/>
                  </a:cubicBezTo>
                  <a:cubicBezTo>
                    <a:pt x="9212" y="17411"/>
                    <a:pt x="9492" y="17467"/>
                    <a:pt x="9773" y="17467"/>
                  </a:cubicBezTo>
                  <a:lnTo>
                    <a:pt x="9942" y="17467"/>
                  </a:lnTo>
                  <a:cubicBezTo>
                    <a:pt x="10279" y="17467"/>
                    <a:pt x="10672" y="17523"/>
                    <a:pt x="11009" y="17523"/>
                  </a:cubicBezTo>
                  <a:cubicBezTo>
                    <a:pt x="12020" y="17523"/>
                    <a:pt x="13087" y="17411"/>
                    <a:pt x="14042" y="17130"/>
                  </a:cubicBezTo>
                  <a:lnTo>
                    <a:pt x="14323" y="17018"/>
                  </a:lnTo>
                  <a:cubicBezTo>
                    <a:pt x="15277" y="16737"/>
                    <a:pt x="16176" y="16344"/>
                    <a:pt x="17018" y="15782"/>
                  </a:cubicBezTo>
                  <a:lnTo>
                    <a:pt x="17131" y="15726"/>
                  </a:lnTo>
                  <a:cubicBezTo>
                    <a:pt x="17412" y="15502"/>
                    <a:pt x="17636" y="15333"/>
                    <a:pt x="17917" y="15165"/>
                  </a:cubicBezTo>
                  <a:lnTo>
                    <a:pt x="18142" y="14940"/>
                  </a:lnTo>
                  <a:cubicBezTo>
                    <a:pt x="18310" y="14771"/>
                    <a:pt x="18535" y="14603"/>
                    <a:pt x="18703" y="14434"/>
                  </a:cubicBezTo>
                  <a:lnTo>
                    <a:pt x="18928" y="14210"/>
                  </a:lnTo>
                  <a:cubicBezTo>
                    <a:pt x="19097" y="14041"/>
                    <a:pt x="19265" y="13817"/>
                    <a:pt x="19490" y="13648"/>
                  </a:cubicBezTo>
                  <a:cubicBezTo>
                    <a:pt x="19490" y="13592"/>
                    <a:pt x="19546" y="13536"/>
                    <a:pt x="19602" y="13480"/>
                  </a:cubicBezTo>
                  <a:lnTo>
                    <a:pt x="19658" y="13423"/>
                  </a:lnTo>
                  <a:cubicBezTo>
                    <a:pt x="20107" y="12862"/>
                    <a:pt x="20444" y="12300"/>
                    <a:pt x="20781" y="11682"/>
                  </a:cubicBezTo>
                  <a:lnTo>
                    <a:pt x="20894" y="11570"/>
                  </a:lnTo>
                  <a:cubicBezTo>
                    <a:pt x="21006" y="11345"/>
                    <a:pt x="21062" y="11121"/>
                    <a:pt x="21175" y="10896"/>
                  </a:cubicBezTo>
                  <a:cubicBezTo>
                    <a:pt x="21343" y="10503"/>
                    <a:pt x="21512" y="10166"/>
                    <a:pt x="21624" y="9773"/>
                  </a:cubicBezTo>
                  <a:cubicBezTo>
                    <a:pt x="21624" y="9717"/>
                    <a:pt x="21624" y="9660"/>
                    <a:pt x="21680" y="9548"/>
                  </a:cubicBezTo>
                  <a:cubicBezTo>
                    <a:pt x="21736" y="9211"/>
                    <a:pt x="21849" y="8874"/>
                    <a:pt x="21905" y="8537"/>
                  </a:cubicBezTo>
                  <a:cubicBezTo>
                    <a:pt x="21961" y="8144"/>
                    <a:pt x="22017" y="7807"/>
                    <a:pt x="22073" y="7414"/>
                  </a:cubicBezTo>
                  <a:lnTo>
                    <a:pt x="22073" y="6684"/>
                  </a:lnTo>
                  <a:cubicBezTo>
                    <a:pt x="22073" y="5954"/>
                    <a:pt x="22017" y="5223"/>
                    <a:pt x="21905" y="4493"/>
                  </a:cubicBezTo>
                  <a:cubicBezTo>
                    <a:pt x="21849" y="4156"/>
                    <a:pt x="21736" y="3819"/>
                    <a:pt x="21624" y="3426"/>
                  </a:cubicBezTo>
                  <a:cubicBezTo>
                    <a:pt x="21512" y="2977"/>
                    <a:pt x="21343" y="2584"/>
                    <a:pt x="21175" y="2134"/>
                  </a:cubicBezTo>
                  <a:cubicBezTo>
                    <a:pt x="20950" y="1573"/>
                    <a:pt x="20669" y="1011"/>
                    <a:pt x="20332" y="506"/>
                  </a:cubicBezTo>
                  <a:cubicBezTo>
                    <a:pt x="20164" y="337"/>
                    <a:pt x="20051" y="169"/>
                    <a:pt x="199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3" name="Google Shape;5873;p14"/>
            <p:cNvSpPr/>
            <p:nvPr/>
          </p:nvSpPr>
          <p:spPr>
            <a:xfrm>
              <a:off x="3077595" y="-1307210"/>
              <a:ext cx="18468" cy="9234"/>
            </a:xfrm>
            <a:custGeom>
              <a:avLst/>
              <a:gdLst/>
              <a:ahLst/>
              <a:cxnLst/>
              <a:rect l="l" t="t" r="r" b="b"/>
              <a:pathLst>
                <a:path w="338" h="169" extrusionOk="0">
                  <a:moveTo>
                    <a:pt x="1" y="0"/>
                  </a:moveTo>
                  <a:lnTo>
                    <a:pt x="169" y="169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4" name="Google Shape;5874;p14"/>
            <p:cNvSpPr/>
            <p:nvPr/>
          </p:nvSpPr>
          <p:spPr>
            <a:xfrm>
              <a:off x="2334920" y="-1282677"/>
              <a:ext cx="816376" cy="721357"/>
            </a:xfrm>
            <a:custGeom>
              <a:avLst/>
              <a:gdLst/>
              <a:ahLst/>
              <a:cxnLst/>
              <a:rect l="l" t="t" r="r" b="b"/>
              <a:pathLst>
                <a:path w="14941" h="13202" extrusionOk="0">
                  <a:moveTo>
                    <a:pt x="11009" y="0"/>
                  </a:moveTo>
                  <a:lnTo>
                    <a:pt x="10672" y="618"/>
                  </a:lnTo>
                  <a:cubicBezTo>
                    <a:pt x="13031" y="2135"/>
                    <a:pt x="14154" y="5055"/>
                    <a:pt x="13424" y="7807"/>
                  </a:cubicBezTo>
                  <a:cubicBezTo>
                    <a:pt x="12975" y="9492"/>
                    <a:pt x="11852" y="10896"/>
                    <a:pt x="10335" y="11739"/>
                  </a:cubicBezTo>
                  <a:cubicBezTo>
                    <a:pt x="9313" y="12304"/>
                    <a:pt x="8236" y="12563"/>
                    <a:pt x="7187" y="12563"/>
                  </a:cubicBezTo>
                  <a:cubicBezTo>
                    <a:pt x="3855" y="12563"/>
                    <a:pt x="803" y="9951"/>
                    <a:pt x="675" y="6235"/>
                  </a:cubicBezTo>
                  <a:lnTo>
                    <a:pt x="1" y="6235"/>
                  </a:lnTo>
                  <a:cubicBezTo>
                    <a:pt x="113" y="9773"/>
                    <a:pt x="2753" y="12694"/>
                    <a:pt x="6291" y="13143"/>
                  </a:cubicBezTo>
                  <a:cubicBezTo>
                    <a:pt x="6595" y="13182"/>
                    <a:pt x="6897" y="13201"/>
                    <a:pt x="7196" y="13201"/>
                  </a:cubicBezTo>
                  <a:cubicBezTo>
                    <a:pt x="10333" y="13201"/>
                    <a:pt x="13170" y="11103"/>
                    <a:pt x="14042" y="7976"/>
                  </a:cubicBezTo>
                  <a:cubicBezTo>
                    <a:pt x="14941" y="4943"/>
                    <a:pt x="13705" y="1685"/>
                    <a:pt x="1100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5" name="Google Shape;5875;p14"/>
            <p:cNvSpPr/>
            <p:nvPr/>
          </p:nvSpPr>
          <p:spPr>
            <a:xfrm>
              <a:off x="2460757" y="-1150720"/>
              <a:ext cx="463456" cy="395921"/>
            </a:xfrm>
            <a:custGeom>
              <a:avLst/>
              <a:gdLst/>
              <a:ahLst/>
              <a:cxnLst/>
              <a:rect l="l" t="t" r="r" b="b"/>
              <a:pathLst>
                <a:path w="8482" h="7246" extrusionOk="0">
                  <a:moveTo>
                    <a:pt x="4944" y="1009"/>
                  </a:moveTo>
                  <a:cubicBezTo>
                    <a:pt x="7058" y="1009"/>
                    <a:pt x="8481" y="3708"/>
                    <a:pt x="6740" y="5448"/>
                  </a:cubicBezTo>
                  <a:lnTo>
                    <a:pt x="6684" y="5448"/>
                  </a:lnTo>
                  <a:cubicBezTo>
                    <a:pt x="6235" y="5954"/>
                    <a:pt x="5561" y="6235"/>
                    <a:pt x="4887" y="6235"/>
                  </a:cubicBezTo>
                  <a:cubicBezTo>
                    <a:pt x="2023" y="6235"/>
                    <a:pt x="1236" y="2303"/>
                    <a:pt x="3876" y="1236"/>
                  </a:cubicBezTo>
                  <a:cubicBezTo>
                    <a:pt x="4243" y="1080"/>
                    <a:pt x="4603" y="1009"/>
                    <a:pt x="4944" y="1009"/>
                  </a:cubicBezTo>
                  <a:close/>
                  <a:moveTo>
                    <a:pt x="4831" y="0"/>
                  </a:moveTo>
                  <a:cubicBezTo>
                    <a:pt x="1" y="0"/>
                    <a:pt x="1" y="7246"/>
                    <a:pt x="4831" y="7246"/>
                  </a:cubicBezTo>
                  <a:cubicBezTo>
                    <a:pt x="6853" y="7246"/>
                    <a:pt x="8482" y="5617"/>
                    <a:pt x="8482" y="3595"/>
                  </a:cubicBezTo>
                  <a:cubicBezTo>
                    <a:pt x="8482" y="1629"/>
                    <a:pt x="6853" y="0"/>
                    <a:pt x="483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6" name="Google Shape;5876;p14"/>
            <p:cNvSpPr/>
            <p:nvPr/>
          </p:nvSpPr>
          <p:spPr>
            <a:xfrm>
              <a:off x="6312211" y="-1132306"/>
              <a:ext cx="196431" cy="187251"/>
            </a:xfrm>
            <a:custGeom>
              <a:avLst/>
              <a:gdLst/>
              <a:ahLst/>
              <a:cxnLst/>
              <a:rect l="l" t="t" r="r" b="b"/>
              <a:pathLst>
                <a:path w="3595" h="3427" extrusionOk="0">
                  <a:moveTo>
                    <a:pt x="955" y="0"/>
                  </a:moveTo>
                  <a:lnTo>
                    <a:pt x="0" y="2191"/>
                  </a:lnTo>
                  <a:cubicBezTo>
                    <a:pt x="786" y="2528"/>
                    <a:pt x="1517" y="2977"/>
                    <a:pt x="2247" y="3427"/>
                  </a:cubicBezTo>
                  <a:lnTo>
                    <a:pt x="3595" y="1517"/>
                  </a:lnTo>
                  <a:cubicBezTo>
                    <a:pt x="2752" y="955"/>
                    <a:pt x="1854" y="450"/>
                    <a:pt x="95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7" name="Google Shape;5877;p14"/>
            <p:cNvSpPr/>
            <p:nvPr/>
          </p:nvSpPr>
          <p:spPr>
            <a:xfrm>
              <a:off x="6115778" y="-1209021"/>
              <a:ext cx="184191" cy="168838"/>
            </a:xfrm>
            <a:custGeom>
              <a:avLst/>
              <a:gdLst/>
              <a:ahLst/>
              <a:cxnLst/>
              <a:rect l="l" t="t" r="r" b="b"/>
              <a:pathLst>
                <a:path w="3371" h="3090" extrusionOk="0">
                  <a:moveTo>
                    <a:pt x="506" y="0"/>
                  </a:moveTo>
                  <a:lnTo>
                    <a:pt x="1" y="2303"/>
                  </a:lnTo>
                  <a:cubicBezTo>
                    <a:pt x="843" y="2528"/>
                    <a:pt x="1629" y="2752"/>
                    <a:pt x="2416" y="3089"/>
                  </a:cubicBezTo>
                  <a:lnTo>
                    <a:pt x="3370" y="899"/>
                  </a:lnTo>
                  <a:cubicBezTo>
                    <a:pt x="2472" y="562"/>
                    <a:pt x="1461" y="225"/>
                    <a:pt x="50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8" name="Google Shape;5878;p14"/>
            <p:cNvSpPr/>
            <p:nvPr/>
          </p:nvSpPr>
          <p:spPr>
            <a:xfrm>
              <a:off x="6766384" y="-665840"/>
              <a:ext cx="187251" cy="196485"/>
            </a:xfrm>
            <a:custGeom>
              <a:avLst/>
              <a:gdLst/>
              <a:ahLst/>
              <a:cxnLst/>
              <a:rect l="l" t="t" r="r" b="b"/>
              <a:pathLst>
                <a:path w="3427" h="3596" extrusionOk="0">
                  <a:moveTo>
                    <a:pt x="2022" y="0"/>
                  </a:moveTo>
                  <a:lnTo>
                    <a:pt x="0" y="1292"/>
                  </a:lnTo>
                  <a:cubicBezTo>
                    <a:pt x="450" y="2022"/>
                    <a:pt x="899" y="2809"/>
                    <a:pt x="1236" y="3595"/>
                  </a:cubicBezTo>
                  <a:lnTo>
                    <a:pt x="3426" y="2696"/>
                  </a:lnTo>
                  <a:cubicBezTo>
                    <a:pt x="3033" y="1798"/>
                    <a:pt x="2584" y="843"/>
                    <a:pt x="202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9" name="Google Shape;5879;p14"/>
            <p:cNvSpPr/>
            <p:nvPr/>
          </p:nvSpPr>
          <p:spPr>
            <a:xfrm>
              <a:off x="5910165" y="-1242789"/>
              <a:ext cx="165778" cy="144304"/>
            </a:xfrm>
            <a:custGeom>
              <a:avLst/>
              <a:gdLst/>
              <a:ahLst/>
              <a:cxnLst/>
              <a:rect l="l" t="t" r="r" b="b"/>
              <a:pathLst>
                <a:path w="3034" h="2641" extrusionOk="0">
                  <a:moveTo>
                    <a:pt x="57" y="1"/>
                  </a:moveTo>
                  <a:lnTo>
                    <a:pt x="1" y="2359"/>
                  </a:lnTo>
                  <a:cubicBezTo>
                    <a:pt x="843" y="2416"/>
                    <a:pt x="1685" y="2528"/>
                    <a:pt x="2528" y="2640"/>
                  </a:cubicBezTo>
                  <a:lnTo>
                    <a:pt x="3033" y="338"/>
                  </a:lnTo>
                  <a:cubicBezTo>
                    <a:pt x="2022" y="169"/>
                    <a:pt x="1068" y="57"/>
                    <a:pt x="5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0" name="Google Shape;5880;p14"/>
            <p:cNvSpPr/>
            <p:nvPr/>
          </p:nvSpPr>
          <p:spPr>
            <a:xfrm>
              <a:off x="6643606" y="-853038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742" y="0"/>
                  </a:moveTo>
                  <a:lnTo>
                    <a:pt x="1" y="1629"/>
                  </a:lnTo>
                  <a:cubicBezTo>
                    <a:pt x="619" y="2247"/>
                    <a:pt x="1124" y="2921"/>
                    <a:pt x="1630" y="3651"/>
                  </a:cubicBezTo>
                  <a:lnTo>
                    <a:pt x="3652" y="2359"/>
                  </a:lnTo>
                  <a:cubicBezTo>
                    <a:pt x="3034" y="1517"/>
                    <a:pt x="2416" y="731"/>
                    <a:pt x="174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1" name="Google Shape;5881;p14"/>
            <p:cNvSpPr/>
            <p:nvPr/>
          </p:nvSpPr>
          <p:spPr>
            <a:xfrm>
              <a:off x="6490175" y="-1012643"/>
              <a:ext cx="199545" cy="199545"/>
            </a:xfrm>
            <a:custGeom>
              <a:avLst/>
              <a:gdLst/>
              <a:ahLst/>
              <a:cxnLst/>
              <a:rect l="l" t="t" r="r" b="b"/>
              <a:pathLst>
                <a:path w="3652" h="3652" extrusionOk="0">
                  <a:moveTo>
                    <a:pt x="1349" y="1"/>
                  </a:moveTo>
                  <a:lnTo>
                    <a:pt x="1" y="1967"/>
                  </a:lnTo>
                  <a:cubicBezTo>
                    <a:pt x="675" y="2472"/>
                    <a:pt x="1349" y="3034"/>
                    <a:pt x="1966" y="3652"/>
                  </a:cubicBezTo>
                  <a:lnTo>
                    <a:pt x="3651" y="2023"/>
                  </a:lnTo>
                  <a:cubicBezTo>
                    <a:pt x="2977" y="1293"/>
                    <a:pt x="2191" y="619"/>
                    <a:pt x="134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2" name="Google Shape;5882;p14"/>
            <p:cNvSpPr/>
            <p:nvPr/>
          </p:nvSpPr>
          <p:spPr>
            <a:xfrm>
              <a:off x="4783913" y="-705727"/>
              <a:ext cx="184191" cy="196431"/>
            </a:xfrm>
            <a:custGeom>
              <a:avLst/>
              <a:gdLst/>
              <a:ahLst/>
              <a:cxnLst/>
              <a:rect l="l" t="t" r="r" b="b"/>
              <a:pathLst>
                <a:path w="3371" h="3595" extrusionOk="0">
                  <a:moveTo>
                    <a:pt x="1460" y="0"/>
                  </a:moveTo>
                  <a:cubicBezTo>
                    <a:pt x="899" y="843"/>
                    <a:pt x="393" y="1741"/>
                    <a:pt x="0" y="2640"/>
                  </a:cubicBezTo>
                  <a:lnTo>
                    <a:pt x="2191" y="3595"/>
                  </a:lnTo>
                  <a:cubicBezTo>
                    <a:pt x="2528" y="2809"/>
                    <a:pt x="2921" y="2078"/>
                    <a:pt x="3370" y="1404"/>
                  </a:cubicBez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3" name="Google Shape;5883;p14"/>
            <p:cNvSpPr/>
            <p:nvPr/>
          </p:nvSpPr>
          <p:spPr>
            <a:xfrm>
              <a:off x="5680019" y="-1242789"/>
              <a:ext cx="162663" cy="141244"/>
            </a:xfrm>
            <a:custGeom>
              <a:avLst/>
              <a:gdLst/>
              <a:ahLst/>
              <a:cxnLst/>
              <a:rect l="l" t="t" r="r" b="b"/>
              <a:pathLst>
                <a:path w="2977" h="2585" extrusionOk="0">
                  <a:moveTo>
                    <a:pt x="2977" y="1"/>
                  </a:moveTo>
                  <a:cubicBezTo>
                    <a:pt x="1966" y="1"/>
                    <a:pt x="1011" y="57"/>
                    <a:pt x="0" y="225"/>
                  </a:cubicBezTo>
                  <a:lnTo>
                    <a:pt x="393" y="2584"/>
                  </a:lnTo>
                  <a:cubicBezTo>
                    <a:pt x="1236" y="2416"/>
                    <a:pt x="2078" y="2359"/>
                    <a:pt x="2921" y="2359"/>
                  </a:cubicBezTo>
                  <a:lnTo>
                    <a:pt x="297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4" name="Google Shape;5884;p14"/>
            <p:cNvSpPr/>
            <p:nvPr/>
          </p:nvSpPr>
          <p:spPr>
            <a:xfrm>
              <a:off x="4903576" y="-886806"/>
              <a:ext cx="193371" cy="199545"/>
            </a:xfrm>
            <a:custGeom>
              <a:avLst/>
              <a:gdLst/>
              <a:ahLst/>
              <a:cxnLst/>
              <a:rect l="l" t="t" r="r" b="b"/>
              <a:pathLst>
                <a:path w="3539" h="3652" extrusionOk="0">
                  <a:moveTo>
                    <a:pt x="1910" y="1"/>
                  </a:moveTo>
                  <a:cubicBezTo>
                    <a:pt x="1236" y="731"/>
                    <a:pt x="562" y="1517"/>
                    <a:pt x="1" y="2303"/>
                  </a:cubicBezTo>
                  <a:lnTo>
                    <a:pt x="1910" y="3651"/>
                  </a:lnTo>
                  <a:cubicBezTo>
                    <a:pt x="2416" y="2977"/>
                    <a:pt x="2977" y="2360"/>
                    <a:pt x="3539" y="1742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5" name="Google Shape;5885;p14"/>
            <p:cNvSpPr/>
            <p:nvPr/>
          </p:nvSpPr>
          <p:spPr>
            <a:xfrm>
              <a:off x="4707197" y="-500115"/>
              <a:ext cx="168838" cy="184191"/>
            </a:xfrm>
            <a:custGeom>
              <a:avLst/>
              <a:gdLst/>
              <a:ahLst/>
              <a:cxnLst/>
              <a:rect l="l" t="t" r="r" b="b"/>
              <a:pathLst>
                <a:path w="3090" h="3371" extrusionOk="0">
                  <a:moveTo>
                    <a:pt x="899" y="0"/>
                  </a:moveTo>
                  <a:cubicBezTo>
                    <a:pt x="506" y="955"/>
                    <a:pt x="225" y="1910"/>
                    <a:pt x="0" y="2865"/>
                  </a:cubicBezTo>
                  <a:lnTo>
                    <a:pt x="2303" y="3370"/>
                  </a:lnTo>
                  <a:cubicBezTo>
                    <a:pt x="2471" y="2584"/>
                    <a:pt x="2752" y="1741"/>
                    <a:pt x="3089" y="955"/>
                  </a:cubicBezTo>
                  <a:lnTo>
                    <a:pt x="89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6" name="Google Shape;5886;p14"/>
            <p:cNvSpPr/>
            <p:nvPr/>
          </p:nvSpPr>
          <p:spPr>
            <a:xfrm>
              <a:off x="5452932" y="-1218256"/>
              <a:ext cx="181077" cy="165778"/>
            </a:xfrm>
            <a:custGeom>
              <a:avLst/>
              <a:gdLst/>
              <a:ahLst/>
              <a:cxnLst/>
              <a:rect l="l" t="t" r="r" b="b"/>
              <a:pathLst>
                <a:path w="3314" h="3034" extrusionOk="0">
                  <a:moveTo>
                    <a:pt x="2921" y="1"/>
                  </a:moveTo>
                  <a:cubicBezTo>
                    <a:pt x="1910" y="226"/>
                    <a:pt x="955" y="506"/>
                    <a:pt x="0" y="843"/>
                  </a:cubicBezTo>
                  <a:lnTo>
                    <a:pt x="842" y="3034"/>
                  </a:lnTo>
                  <a:cubicBezTo>
                    <a:pt x="1685" y="2753"/>
                    <a:pt x="2471" y="2528"/>
                    <a:pt x="3314" y="2360"/>
                  </a:cubicBezTo>
                  <a:lnTo>
                    <a:pt x="292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7" name="Google Shape;5887;p14"/>
            <p:cNvSpPr/>
            <p:nvPr/>
          </p:nvSpPr>
          <p:spPr>
            <a:xfrm>
              <a:off x="5244205" y="-1147660"/>
              <a:ext cx="193426" cy="187251"/>
            </a:xfrm>
            <a:custGeom>
              <a:avLst/>
              <a:gdLst/>
              <a:ahLst/>
              <a:cxnLst/>
              <a:rect l="l" t="t" r="r" b="b"/>
              <a:pathLst>
                <a:path w="3540" h="3427" extrusionOk="0">
                  <a:moveTo>
                    <a:pt x="2641" y="1"/>
                  </a:moveTo>
                  <a:cubicBezTo>
                    <a:pt x="1742" y="394"/>
                    <a:pt x="843" y="899"/>
                    <a:pt x="1" y="1405"/>
                  </a:cubicBezTo>
                  <a:lnTo>
                    <a:pt x="1236" y="3427"/>
                  </a:lnTo>
                  <a:cubicBezTo>
                    <a:pt x="1967" y="2977"/>
                    <a:pt x="2753" y="2584"/>
                    <a:pt x="3539" y="2247"/>
                  </a:cubicBezTo>
                  <a:lnTo>
                    <a:pt x="264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8" name="Google Shape;5888;p14"/>
            <p:cNvSpPr/>
            <p:nvPr/>
          </p:nvSpPr>
          <p:spPr>
            <a:xfrm>
              <a:off x="5057006" y="-1034117"/>
              <a:ext cx="196485" cy="193426"/>
            </a:xfrm>
            <a:custGeom>
              <a:avLst/>
              <a:gdLst/>
              <a:ahLst/>
              <a:cxnLst/>
              <a:rect l="l" t="t" r="r" b="b"/>
              <a:pathLst>
                <a:path w="3596" h="3540" extrusionOk="0">
                  <a:moveTo>
                    <a:pt x="2360" y="1"/>
                  </a:moveTo>
                  <a:cubicBezTo>
                    <a:pt x="1517" y="562"/>
                    <a:pt x="731" y="1180"/>
                    <a:pt x="1" y="1854"/>
                  </a:cubicBezTo>
                  <a:lnTo>
                    <a:pt x="1630" y="3539"/>
                  </a:lnTo>
                  <a:cubicBezTo>
                    <a:pt x="2247" y="2977"/>
                    <a:pt x="2921" y="2472"/>
                    <a:pt x="3595" y="1967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9" name="Google Shape;5889;p14"/>
            <p:cNvSpPr/>
            <p:nvPr/>
          </p:nvSpPr>
          <p:spPr>
            <a:xfrm>
              <a:off x="6855393" y="-454108"/>
              <a:ext cx="162663" cy="153538"/>
            </a:xfrm>
            <a:custGeom>
              <a:avLst/>
              <a:gdLst/>
              <a:ahLst/>
              <a:cxnLst/>
              <a:rect l="l" t="t" r="r" b="b"/>
              <a:pathLst>
                <a:path w="2977" h="2810" extrusionOk="0">
                  <a:moveTo>
                    <a:pt x="2247" y="1"/>
                  </a:moveTo>
                  <a:lnTo>
                    <a:pt x="0" y="843"/>
                  </a:lnTo>
                  <a:cubicBezTo>
                    <a:pt x="225" y="1461"/>
                    <a:pt x="393" y="2135"/>
                    <a:pt x="562" y="2809"/>
                  </a:cubicBezTo>
                  <a:lnTo>
                    <a:pt x="2977" y="2809"/>
                  </a:lnTo>
                  <a:cubicBezTo>
                    <a:pt x="2808" y="1854"/>
                    <a:pt x="2584" y="899"/>
                    <a:pt x="2247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0" name="Google Shape;5890;p14"/>
            <p:cNvSpPr/>
            <p:nvPr/>
          </p:nvSpPr>
          <p:spPr>
            <a:xfrm>
              <a:off x="4903576" y="-1040237"/>
              <a:ext cx="1908848" cy="739662"/>
            </a:xfrm>
            <a:custGeom>
              <a:avLst/>
              <a:gdLst/>
              <a:ahLst/>
              <a:cxnLst/>
              <a:rect l="l" t="t" r="r" b="b"/>
              <a:pathLst>
                <a:path w="34935" h="13537" extrusionOk="0">
                  <a:moveTo>
                    <a:pt x="17468" y="0"/>
                  </a:moveTo>
                  <a:cubicBezTo>
                    <a:pt x="9268" y="0"/>
                    <a:pt x="2079" y="5561"/>
                    <a:pt x="1" y="13536"/>
                  </a:cubicBezTo>
                  <a:lnTo>
                    <a:pt x="338" y="13536"/>
                  </a:lnTo>
                  <a:cubicBezTo>
                    <a:pt x="2375" y="5773"/>
                    <a:pt x="9431" y="331"/>
                    <a:pt x="17433" y="331"/>
                  </a:cubicBezTo>
                  <a:cubicBezTo>
                    <a:pt x="17594" y="331"/>
                    <a:pt x="17755" y="333"/>
                    <a:pt x="17917" y="337"/>
                  </a:cubicBezTo>
                  <a:cubicBezTo>
                    <a:pt x="25780" y="506"/>
                    <a:pt x="32632" y="5898"/>
                    <a:pt x="34598" y="13536"/>
                  </a:cubicBezTo>
                  <a:lnTo>
                    <a:pt x="34935" y="13536"/>
                  </a:lnTo>
                  <a:cubicBezTo>
                    <a:pt x="32857" y="5561"/>
                    <a:pt x="25668" y="0"/>
                    <a:pt x="1746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1" name="Google Shape;5891;p14"/>
            <p:cNvSpPr/>
            <p:nvPr/>
          </p:nvSpPr>
          <p:spPr>
            <a:xfrm>
              <a:off x="5023293" y="-949424"/>
              <a:ext cx="1694004" cy="648850"/>
            </a:xfrm>
            <a:custGeom>
              <a:avLst/>
              <a:gdLst/>
              <a:ahLst/>
              <a:cxnLst/>
              <a:rect l="l" t="t" r="r" b="b"/>
              <a:pathLst>
                <a:path w="31003" h="11875" extrusionOk="0">
                  <a:moveTo>
                    <a:pt x="15289" y="1"/>
                  </a:moveTo>
                  <a:cubicBezTo>
                    <a:pt x="9303" y="1"/>
                    <a:pt x="3606" y="3317"/>
                    <a:pt x="730" y="8897"/>
                  </a:cubicBezTo>
                  <a:lnTo>
                    <a:pt x="1123" y="9122"/>
                  </a:lnTo>
                  <a:cubicBezTo>
                    <a:pt x="674" y="9964"/>
                    <a:pt x="281" y="10919"/>
                    <a:pt x="0" y="11874"/>
                  </a:cubicBezTo>
                  <a:lnTo>
                    <a:pt x="2640" y="11874"/>
                  </a:lnTo>
                  <a:cubicBezTo>
                    <a:pt x="3033" y="10751"/>
                    <a:pt x="3595" y="9684"/>
                    <a:pt x="4269" y="8729"/>
                  </a:cubicBezTo>
                  <a:cubicBezTo>
                    <a:pt x="4774" y="7943"/>
                    <a:pt x="5336" y="7269"/>
                    <a:pt x="6010" y="6651"/>
                  </a:cubicBezTo>
                  <a:lnTo>
                    <a:pt x="5279" y="5864"/>
                  </a:lnTo>
                  <a:cubicBezTo>
                    <a:pt x="7979" y="3276"/>
                    <a:pt x="11542" y="1875"/>
                    <a:pt x="15228" y="1875"/>
                  </a:cubicBezTo>
                  <a:cubicBezTo>
                    <a:pt x="15300" y="1875"/>
                    <a:pt x="15373" y="1876"/>
                    <a:pt x="15445" y="1877"/>
                  </a:cubicBezTo>
                  <a:lnTo>
                    <a:pt x="15445" y="2944"/>
                  </a:lnTo>
                  <a:cubicBezTo>
                    <a:pt x="19096" y="2944"/>
                    <a:pt x="22522" y="4460"/>
                    <a:pt x="24993" y="7100"/>
                  </a:cubicBezTo>
                  <a:cubicBezTo>
                    <a:pt x="25555" y="7718"/>
                    <a:pt x="26116" y="8336"/>
                    <a:pt x="26566" y="9066"/>
                  </a:cubicBezTo>
                  <a:lnTo>
                    <a:pt x="27464" y="8504"/>
                  </a:lnTo>
                  <a:cubicBezTo>
                    <a:pt x="28138" y="9571"/>
                    <a:pt x="28644" y="10695"/>
                    <a:pt x="29037" y="11874"/>
                  </a:cubicBezTo>
                  <a:lnTo>
                    <a:pt x="31003" y="11874"/>
                  </a:lnTo>
                  <a:cubicBezTo>
                    <a:pt x="30273" y="9291"/>
                    <a:pt x="28981" y="6988"/>
                    <a:pt x="27127" y="5078"/>
                  </a:cubicBezTo>
                  <a:cubicBezTo>
                    <a:pt x="26173" y="4067"/>
                    <a:pt x="25106" y="3169"/>
                    <a:pt x="23926" y="2438"/>
                  </a:cubicBezTo>
                  <a:lnTo>
                    <a:pt x="23701" y="2832"/>
                  </a:lnTo>
                  <a:cubicBezTo>
                    <a:pt x="22747" y="2214"/>
                    <a:pt x="21736" y="1764"/>
                    <a:pt x="20669" y="1371"/>
                  </a:cubicBezTo>
                  <a:lnTo>
                    <a:pt x="20837" y="978"/>
                  </a:lnTo>
                  <a:cubicBezTo>
                    <a:pt x="19010" y="316"/>
                    <a:pt x="17136" y="1"/>
                    <a:pt x="15289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2" name="Google Shape;5892;p14"/>
            <p:cNvSpPr/>
            <p:nvPr/>
          </p:nvSpPr>
          <p:spPr>
            <a:xfrm>
              <a:off x="5152136" y="-543062"/>
              <a:ext cx="1285898" cy="1122251"/>
            </a:xfrm>
            <a:custGeom>
              <a:avLst/>
              <a:gdLst/>
              <a:ahLst/>
              <a:cxnLst/>
              <a:rect l="l" t="t" r="r" b="b"/>
              <a:pathLst>
                <a:path w="23534" h="20539" extrusionOk="0">
                  <a:moveTo>
                    <a:pt x="13200" y="0"/>
                  </a:moveTo>
                  <a:cubicBezTo>
                    <a:pt x="4831" y="56"/>
                    <a:pt x="1" y="9604"/>
                    <a:pt x="5000" y="16344"/>
                  </a:cubicBezTo>
                  <a:cubicBezTo>
                    <a:pt x="7100" y="19200"/>
                    <a:pt x="10183" y="20538"/>
                    <a:pt x="13234" y="20538"/>
                  </a:cubicBezTo>
                  <a:cubicBezTo>
                    <a:pt x="17444" y="20538"/>
                    <a:pt x="21596" y="17991"/>
                    <a:pt x="23028" y="13367"/>
                  </a:cubicBezTo>
                  <a:lnTo>
                    <a:pt x="23028" y="13311"/>
                  </a:lnTo>
                  <a:cubicBezTo>
                    <a:pt x="23365" y="12300"/>
                    <a:pt x="23534" y="11289"/>
                    <a:pt x="23534" y="10222"/>
                  </a:cubicBezTo>
                  <a:lnTo>
                    <a:pt x="22298" y="10222"/>
                  </a:lnTo>
                  <a:lnTo>
                    <a:pt x="22298" y="10278"/>
                  </a:lnTo>
                  <a:cubicBezTo>
                    <a:pt x="22298" y="15719"/>
                    <a:pt x="17839" y="19330"/>
                    <a:pt x="13182" y="19330"/>
                  </a:cubicBezTo>
                  <a:cubicBezTo>
                    <a:pt x="10964" y="19330"/>
                    <a:pt x="8701" y="18511"/>
                    <a:pt x="6853" y="16681"/>
                  </a:cubicBezTo>
                  <a:cubicBezTo>
                    <a:pt x="1180" y="11008"/>
                    <a:pt x="5168" y="1236"/>
                    <a:pt x="13200" y="1236"/>
                  </a:cubicBezTo>
                  <a:lnTo>
                    <a:pt x="1320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3" name="Google Shape;5893;p14"/>
            <p:cNvSpPr/>
            <p:nvPr/>
          </p:nvSpPr>
          <p:spPr>
            <a:xfrm>
              <a:off x="5526533" y="-341056"/>
              <a:ext cx="758075" cy="694147"/>
            </a:xfrm>
            <a:custGeom>
              <a:avLst/>
              <a:gdLst/>
              <a:ahLst/>
              <a:cxnLst/>
              <a:rect l="l" t="t" r="r" b="b"/>
              <a:pathLst>
                <a:path w="13874" h="12704" extrusionOk="0">
                  <a:moveTo>
                    <a:pt x="6362" y="1"/>
                  </a:moveTo>
                  <a:cubicBezTo>
                    <a:pt x="6245" y="1"/>
                    <a:pt x="6128" y="4"/>
                    <a:pt x="6011" y="10"/>
                  </a:cubicBezTo>
                  <a:lnTo>
                    <a:pt x="6067" y="10"/>
                  </a:lnTo>
                  <a:cubicBezTo>
                    <a:pt x="3146" y="178"/>
                    <a:pt x="675" y="2200"/>
                    <a:pt x="1" y="5009"/>
                  </a:cubicBezTo>
                  <a:lnTo>
                    <a:pt x="450" y="5121"/>
                  </a:lnTo>
                  <a:cubicBezTo>
                    <a:pt x="1185" y="2220"/>
                    <a:pt x="3767" y="472"/>
                    <a:pt x="6425" y="472"/>
                  </a:cubicBezTo>
                  <a:cubicBezTo>
                    <a:pt x="7833" y="472"/>
                    <a:pt x="9261" y="962"/>
                    <a:pt x="10448" y="2032"/>
                  </a:cubicBezTo>
                  <a:cubicBezTo>
                    <a:pt x="13874" y="5065"/>
                    <a:pt x="12806" y="10681"/>
                    <a:pt x="8482" y="12310"/>
                  </a:cubicBezTo>
                  <a:lnTo>
                    <a:pt x="8650" y="12703"/>
                  </a:lnTo>
                  <a:cubicBezTo>
                    <a:pt x="11739" y="11580"/>
                    <a:pt x="13480" y="8435"/>
                    <a:pt x="12806" y="5233"/>
                  </a:cubicBezTo>
                  <a:cubicBezTo>
                    <a:pt x="12211" y="2147"/>
                    <a:pt x="9476" y="1"/>
                    <a:pt x="636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4" name="Google Shape;5894;p14"/>
            <p:cNvSpPr/>
            <p:nvPr/>
          </p:nvSpPr>
          <p:spPr>
            <a:xfrm>
              <a:off x="5722966" y="-154295"/>
              <a:ext cx="368328" cy="317076"/>
            </a:xfrm>
            <a:custGeom>
              <a:avLst/>
              <a:gdLst/>
              <a:ahLst/>
              <a:cxnLst/>
              <a:rect l="l" t="t" r="r" b="b"/>
              <a:pathLst>
                <a:path w="6741" h="5803" extrusionOk="0">
                  <a:moveTo>
                    <a:pt x="2918" y="0"/>
                  </a:moveTo>
                  <a:cubicBezTo>
                    <a:pt x="1424" y="0"/>
                    <a:pt x="0" y="1185"/>
                    <a:pt x="0" y="2939"/>
                  </a:cubicBezTo>
                  <a:cubicBezTo>
                    <a:pt x="0" y="4511"/>
                    <a:pt x="1292" y="5803"/>
                    <a:pt x="2921" y="5803"/>
                  </a:cubicBezTo>
                  <a:cubicBezTo>
                    <a:pt x="5505" y="5803"/>
                    <a:pt x="6740" y="2658"/>
                    <a:pt x="4943" y="860"/>
                  </a:cubicBezTo>
                  <a:cubicBezTo>
                    <a:pt x="4348" y="265"/>
                    <a:pt x="3625" y="0"/>
                    <a:pt x="291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5" name="Google Shape;5895;p14"/>
            <p:cNvSpPr/>
            <p:nvPr/>
          </p:nvSpPr>
          <p:spPr>
            <a:xfrm>
              <a:off x="5600189" y="-138012"/>
              <a:ext cx="633879" cy="427940"/>
            </a:xfrm>
            <a:custGeom>
              <a:avLst/>
              <a:gdLst/>
              <a:ahLst/>
              <a:cxnLst/>
              <a:rect l="l" t="t" r="r" b="b"/>
              <a:pathLst>
                <a:path w="11601" h="7832" extrusionOk="0">
                  <a:moveTo>
                    <a:pt x="9100" y="1"/>
                  </a:moveTo>
                  <a:lnTo>
                    <a:pt x="8763" y="282"/>
                  </a:lnTo>
                  <a:cubicBezTo>
                    <a:pt x="11035" y="3602"/>
                    <a:pt x="8276" y="7365"/>
                    <a:pt x="5009" y="7365"/>
                  </a:cubicBezTo>
                  <a:cubicBezTo>
                    <a:pt x="4076" y="7365"/>
                    <a:pt x="3102" y="7058"/>
                    <a:pt x="2191" y="6347"/>
                  </a:cubicBezTo>
                  <a:cubicBezTo>
                    <a:pt x="619" y="5112"/>
                    <a:pt x="57" y="3034"/>
                    <a:pt x="787" y="1180"/>
                  </a:cubicBezTo>
                  <a:lnTo>
                    <a:pt x="338" y="1012"/>
                  </a:lnTo>
                  <a:cubicBezTo>
                    <a:pt x="113" y="1573"/>
                    <a:pt x="1" y="2191"/>
                    <a:pt x="1" y="2809"/>
                  </a:cubicBezTo>
                  <a:cubicBezTo>
                    <a:pt x="1" y="4325"/>
                    <a:pt x="731" y="5786"/>
                    <a:pt x="1911" y="6741"/>
                  </a:cubicBezTo>
                  <a:cubicBezTo>
                    <a:pt x="2894" y="7503"/>
                    <a:pt x="3945" y="7832"/>
                    <a:pt x="4953" y="7832"/>
                  </a:cubicBezTo>
                  <a:cubicBezTo>
                    <a:pt x="8549" y="7832"/>
                    <a:pt x="11600" y="3642"/>
                    <a:pt x="910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6" name="Google Shape;5896;p14"/>
            <p:cNvSpPr/>
            <p:nvPr/>
          </p:nvSpPr>
          <p:spPr>
            <a:xfrm>
              <a:off x="1398926" y="-1267323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573" y="0"/>
                  </a:moveTo>
                  <a:lnTo>
                    <a:pt x="1" y="674"/>
                  </a:lnTo>
                  <a:lnTo>
                    <a:pt x="57" y="899"/>
                  </a:lnTo>
                  <a:lnTo>
                    <a:pt x="1686" y="281"/>
                  </a:lnTo>
                  <a:cubicBezTo>
                    <a:pt x="1742" y="225"/>
                    <a:pt x="1742" y="169"/>
                    <a:pt x="1742" y="113"/>
                  </a:cubicBezTo>
                  <a:cubicBezTo>
                    <a:pt x="1686" y="0"/>
                    <a:pt x="1630" y="0"/>
                    <a:pt x="157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7" name="Google Shape;5897;p14"/>
            <p:cNvSpPr/>
            <p:nvPr/>
          </p:nvSpPr>
          <p:spPr>
            <a:xfrm>
              <a:off x="1478756" y="-923962"/>
              <a:ext cx="101248" cy="24916"/>
            </a:xfrm>
            <a:custGeom>
              <a:avLst/>
              <a:gdLst/>
              <a:ahLst/>
              <a:cxnLst/>
              <a:rect l="l" t="t" r="r" b="b"/>
              <a:pathLst>
                <a:path w="1853" h="456" extrusionOk="0">
                  <a:moveTo>
                    <a:pt x="1721" y="0"/>
                  </a:moveTo>
                  <a:cubicBezTo>
                    <a:pt x="1710" y="0"/>
                    <a:pt x="1698" y="2"/>
                    <a:pt x="1685" y="7"/>
                  </a:cubicBezTo>
                  <a:lnTo>
                    <a:pt x="0" y="175"/>
                  </a:lnTo>
                  <a:lnTo>
                    <a:pt x="0" y="456"/>
                  </a:lnTo>
                  <a:lnTo>
                    <a:pt x="1685" y="287"/>
                  </a:lnTo>
                  <a:cubicBezTo>
                    <a:pt x="1841" y="287"/>
                    <a:pt x="1852" y="0"/>
                    <a:pt x="172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8" name="Google Shape;5898;p14"/>
            <p:cNvSpPr/>
            <p:nvPr/>
          </p:nvSpPr>
          <p:spPr>
            <a:xfrm>
              <a:off x="1435753" y="-1157277"/>
              <a:ext cx="100483" cy="43439"/>
            </a:xfrm>
            <a:custGeom>
              <a:avLst/>
              <a:gdLst/>
              <a:ahLst/>
              <a:cxnLst/>
              <a:rect l="l" t="t" r="r" b="b"/>
              <a:pathLst>
                <a:path w="1839" h="795" extrusionOk="0">
                  <a:moveTo>
                    <a:pt x="1672" y="1"/>
                  </a:moveTo>
                  <a:cubicBezTo>
                    <a:pt x="1659" y="1"/>
                    <a:pt x="1645" y="3"/>
                    <a:pt x="1630" y="8"/>
                  </a:cubicBezTo>
                  <a:lnTo>
                    <a:pt x="1" y="514"/>
                  </a:lnTo>
                  <a:cubicBezTo>
                    <a:pt x="1" y="626"/>
                    <a:pt x="57" y="682"/>
                    <a:pt x="57" y="794"/>
                  </a:cubicBezTo>
                  <a:lnTo>
                    <a:pt x="1686" y="289"/>
                  </a:lnTo>
                  <a:cubicBezTo>
                    <a:pt x="1839" y="238"/>
                    <a:pt x="1806" y="1"/>
                    <a:pt x="167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9" name="Google Shape;5899;p14"/>
            <p:cNvSpPr/>
            <p:nvPr/>
          </p:nvSpPr>
          <p:spPr>
            <a:xfrm>
              <a:off x="1463402" y="-1037559"/>
              <a:ext cx="100483" cy="31145"/>
            </a:xfrm>
            <a:custGeom>
              <a:avLst/>
              <a:gdLst/>
              <a:ahLst/>
              <a:cxnLst/>
              <a:rect l="l" t="t" r="r" b="b"/>
              <a:pathLst>
                <a:path w="1839" h="570" extrusionOk="0">
                  <a:moveTo>
                    <a:pt x="1672" y="0"/>
                  </a:moveTo>
                  <a:cubicBezTo>
                    <a:pt x="1659" y="0"/>
                    <a:pt x="1644" y="2"/>
                    <a:pt x="1629" y="8"/>
                  </a:cubicBezTo>
                  <a:lnTo>
                    <a:pt x="0" y="288"/>
                  </a:lnTo>
                  <a:lnTo>
                    <a:pt x="0" y="569"/>
                  </a:lnTo>
                  <a:lnTo>
                    <a:pt x="1685" y="232"/>
                  </a:lnTo>
                  <a:cubicBezTo>
                    <a:pt x="1838" y="232"/>
                    <a:pt x="1806" y="0"/>
                    <a:pt x="1672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0" name="Google Shape;5900;p14"/>
            <p:cNvSpPr/>
            <p:nvPr/>
          </p:nvSpPr>
          <p:spPr>
            <a:xfrm>
              <a:off x="-212208" y="181144"/>
              <a:ext cx="58356" cy="92123"/>
            </a:xfrm>
            <a:custGeom>
              <a:avLst/>
              <a:gdLst/>
              <a:ahLst/>
              <a:cxnLst/>
              <a:rect l="l" t="t" r="r" b="b"/>
              <a:pathLst>
                <a:path w="1068" h="1686" extrusionOk="0">
                  <a:moveTo>
                    <a:pt x="843" y="1"/>
                  </a:moveTo>
                  <a:lnTo>
                    <a:pt x="0" y="1517"/>
                  </a:lnTo>
                  <a:cubicBezTo>
                    <a:pt x="0" y="1574"/>
                    <a:pt x="0" y="1630"/>
                    <a:pt x="57" y="1686"/>
                  </a:cubicBezTo>
                  <a:lnTo>
                    <a:pt x="113" y="1686"/>
                  </a:lnTo>
                  <a:cubicBezTo>
                    <a:pt x="169" y="1686"/>
                    <a:pt x="225" y="1686"/>
                    <a:pt x="225" y="1630"/>
                  </a:cubicBezTo>
                  <a:lnTo>
                    <a:pt x="1068" y="113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1" name="Google Shape;5901;p14"/>
            <p:cNvSpPr/>
            <p:nvPr/>
          </p:nvSpPr>
          <p:spPr>
            <a:xfrm>
              <a:off x="978521" y="129016"/>
              <a:ext cx="64475" cy="85949"/>
            </a:xfrm>
            <a:custGeom>
              <a:avLst/>
              <a:gdLst/>
              <a:ahLst/>
              <a:cxnLst/>
              <a:rect l="l" t="t" r="r" b="b"/>
              <a:pathLst>
                <a:path w="1180" h="1573" extrusionOk="0">
                  <a:moveTo>
                    <a:pt x="225" y="0"/>
                  </a:moveTo>
                  <a:lnTo>
                    <a:pt x="0" y="112"/>
                  </a:lnTo>
                  <a:lnTo>
                    <a:pt x="955" y="1517"/>
                  </a:lnTo>
                  <a:cubicBezTo>
                    <a:pt x="955" y="1573"/>
                    <a:pt x="1011" y="1573"/>
                    <a:pt x="1067" y="1573"/>
                  </a:cubicBezTo>
                  <a:lnTo>
                    <a:pt x="1124" y="1573"/>
                  </a:lnTo>
                  <a:cubicBezTo>
                    <a:pt x="1180" y="1517"/>
                    <a:pt x="1180" y="1460"/>
                    <a:pt x="1124" y="1404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2" name="Google Shape;5902;p14"/>
            <p:cNvSpPr/>
            <p:nvPr/>
          </p:nvSpPr>
          <p:spPr>
            <a:xfrm>
              <a:off x="1067530" y="61481"/>
              <a:ext cx="73655" cy="82889"/>
            </a:xfrm>
            <a:custGeom>
              <a:avLst/>
              <a:gdLst/>
              <a:ahLst/>
              <a:cxnLst/>
              <a:rect l="l" t="t" r="r" b="b"/>
              <a:pathLst>
                <a:path w="1348" h="1517" extrusionOk="0">
                  <a:moveTo>
                    <a:pt x="225" y="0"/>
                  </a:moveTo>
                  <a:lnTo>
                    <a:pt x="0" y="169"/>
                  </a:lnTo>
                  <a:lnTo>
                    <a:pt x="1123" y="1461"/>
                  </a:lnTo>
                  <a:cubicBezTo>
                    <a:pt x="1123" y="1517"/>
                    <a:pt x="1179" y="1517"/>
                    <a:pt x="1236" y="1517"/>
                  </a:cubicBezTo>
                  <a:lnTo>
                    <a:pt x="1292" y="1517"/>
                  </a:lnTo>
                  <a:cubicBezTo>
                    <a:pt x="1348" y="1461"/>
                    <a:pt x="1348" y="1405"/>
                    <a:pt x="1292" y="1348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3" name="Google Shape;5903;p14"/>
            <p:cNvSpPr/>
            <p:nvPr/>
          </p:nvSpPr>
          <p:spPr>
            <a:xfrm>
              <a:off x="1150365" y="-12175"/>
              <a:ext cx="76769" cy="79829"/>
            </a:xfrm>
            <a:custGeom>
              <a:avLst/>
              <a:gdLst/>
              <a:ahLst/>
              <a:cxnLst/>
              <a:rect l="l" t="t" r="r" b="b"/>
              <a:pathLst>
                <a:path w="1405" h="1461" extrusionOk="0">
                  <a:moveTo>
                    <a:pt x="169" y="1"/>
                  </a:moveTo>
                  <a:lnTo>
                    <a:pt x="0" y="169"/>
                  </a:lnTo>
                  <a:lnTo>
                    <a:pt x="1180" y="1405"/>
                  </a:lnTo>
                  <a:cubicBezTo>
                    <a:pt x="1180" y="1405"/>
                    <a:pt x="1236" y="1461"/>
                    <a:pt x="1292" y="1461"/>
                  </a:cubicBezTo>
                  <a:cubicBezTo>
                    <a:pt x="1292" y="1461"/>
                    <a:pt x="1348" y="1405"/>
                    <a:pt x="1348" y="1405"/>
                  </a:cubicBezTo>
                  <a:cubicBezTo>
                    <a:pt x="1405" y="1348"/>
                    <a:pt x="1405" y="1292"/>
                    <a:pt x="1348" y="1236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4" name="Google Shape;5904;p14"/>
            <p:cNvSpPr/>
            <p:nvPr/>
          </p:nvSpPr>
          <p:spPr>
            <a:xfrm>
              <a:off x="886451" y="184258"/>
              <a:ext cx="58356" cy="92068"/>
            </a:xfrm>
            <a:custGeom>
              <a:avLst/>
              <a:gdLst/>
              <a:ahLst/>
              <a:cxnLst/>
              <a:rect l="l" t="t" r="r" b="b"/>
              <a:pathLst>
                <a:path w="1068" h="1685" extrusionOk="0">
                  <a:moveTo>
                    <a:pt x="225" y="0"/>
                  </a:moveTo>
                  <a:lnTo>
                    <a:pt x="0" y="112"/>
                  </a:lnTo>
                  <a:lnTo>
                    <a:pt x="787" y="1629"/>
                  </a:lnTo>
                  <a:cubicBezTo>
                    <a:pt x="787" y="1629"/>
                    <a:pt x="843" y="1685"/>
                    <a:pt x="899" y="1685"/>
                  </a:cubicBezTo>
                  <a:lnTo>
                    <a:pt x="955" y="1685"/>
                  </a:lnTo>
                  <a:cubicBezTo>
                    <a:pt x="1011" y="1629"/>
                    <a:pt x="1067" y="1573"/>
                    <a:pt x="1011" y="1517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5" name="Google Shape;5905;p14"/>
            <p:cNvSpPr/>
            <p:nvPr/>
          </p:nvSpPr>
          <p:spPr>
            <a:xfrm>
              <a:off x="683898" y="270153"/>
              <a:ext cx="39942" cy="95183"/>
            </a:xfrm>
            <a:custGeom>
              <a:avLst/>
              <a:gdLst/>
              <a:ahLst/>
              <a:cxnLst/>
              <a:rect l="l" t="t" r="r" b="b"/>
              <a:pathLst>
                <a:path w="731" h="1742" extrusionOk="0">
                  <a:moveTo>
                    <a:pt x="225" y="1"/>
                  </a:moveTo>
                  <a:lnTo>
                    <a:pt x="0" y="57"/>
                  </a:lnTo>
                  <a:lnTo>
                    <a:pt x="450" y="1686"/>
                  </a:lnTo>
                  <a:cubicBezTo>
                    <a:pt x="506" y="1742"/>
                    <a:pt x="562" y="1742"/>
                    <a:pt x="618" y="1742"/>
                  </a:cubicBezTo>
                  <a:cubicBezTo>
                    <a:pt x="674" y="1742"/>
                    <a:pt x="731" y="1686"/>
                    <a:pt x="731" y="162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6" name="Google Shape;5906;p14"/>
            <p:cNvSpPr/>
            <p:nvPr/>
          </p:nvSpPr>
          <p:spPr>
            <a:xfrm>
              <a:off x="573415" y="294741"/>
              <a:ext cx="33822" cy="101303"/>
            </a:xfrm>
            <a:custGeom>
              <a:avLst/>
              <a:gdLst/>
              <a:ahLst/>
              <a:cxnLst/>
              <a:rect l="l" t="t" r="r" b="b"/>
              <a:pathLst>
                <a:path w="619" h="1854" extrusionOk="0">
                  <a:moveTo>
                    <a:pt x="281" y="0"/>
                  </a:moveTo>
                  <a:lnTo>
                    <a:pt x="1" y="56"/>
                  </a:lnTo>
                  <a:lnTo>
                    <a:pt x="338" y="1741"/>
                  </a:lnTo>
                  <a:cubicBezTo>
                    <a:pt x="338" y="1797"/>
                    <a:pt x="394" y="1853"/>
                    <a:pt x="506" y="1853"/>
                  </a:cubicBezTo>
                  <a:cubicBezTo>
                    <a:pt x="562" y="1853"/>
                    <a:pt x="618" y="1741"/>
                    <a:pt x="562" y="1685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7" name="Google Shape;5907;p14"/>
            <p:cNvSpPr/>
            <p:nvPr/>
          </p:nvSpPr>
          <p:spPr>
            <a:xfrm>
              <a:off x="785147" y="233325"/>
              <a:ext cx="49176" cy="95183"/>
            </a:xfrm>
            <a:custGeom>
              <a:avLst/>
              <a:gdLst/>
              <a:ahLst/>
              <a:cxnLst/>
              <a:rect l="l" t="t" r="r" b="b"/>
              <a:pathLst>
                <a:path w="900" h="1742" extrusionOk="0">
                  <a:moveTo>
                    <a:pt x="226" y="1"/>
                  </a:moveTo>
                  <a:lnTo>
                    <a:pt x="1" y="57"/>
                  </a:lnTo>
                  <a:lnTo>
                    <a:pt x="619" y="1629"/>
                  </a:lnTo>
                  <a:cubicBezTo>
                    <a:pt x="675" y="1686"/>
                    <a:pt x="675" y="1742"/>
                    <a:pt x="731" y="1742"/>
                  </a:cubicBezTo>
                  <a:lnTo>
                    <a:pt x="787" y="1742"/>
                  </a:lnTo>
                  <a:cubicBezTo>
                    <a:pt x="843" y="1686"/>
                    <a:pt x="900" y="1629"/>
                    <a:pt x="900" y="1573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8" name="Google Shape;5908;p14"/>
            <p:cNvSpPr/>
            <p:nvPr/>
          </p:nvSpPr>
          <p:spPr>
            <a:xfrm>
              <a:off x="1224021" y="-95010"/>
              <a:ext cx="85949" cy="70595"/>
            </a:xfrm>
            <a:custGeom>
              <a:avLst/>
              <a:gdLst/>
              <a:ahLst/>
              <a:cxnLst/>
              <a:rect l="l" t="t" r="r" b="b"/>
              <a:pathLst>
                <a:path w="1573" h="1292" extrusionOk="0">
                  <a:moveTo>
                    <a:pt x="169" y="0"/>
                  </a:moveTo>
                  <a:lnTo>
                    <a:pt x="0" y="225"/>
                  </a:lnTo>
                  <a:lnTo>
                    <a:pt x="1348" y="1292"/>
                  </a:lnTo>
                  <a:lnTo>
                    <a:pt x="1405" y="1292"/>
                  </a:lnTo>
                  <a:cubicBezTo>
                    <a:pt x="1461" y="1292"/>
                    <a:pt x="1517" y="1292"/>
                    <a:pt x="1517" y="1236"/>
                  </a:cubicBezTo>
                  <a:cubicBezTo>
                    <a:pt x="1573" y="1180"/>
                    <a:pt x="1573" y="1123"/>
                    <a:pt x="1517" y="106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9" name="Google Shape;5909;p14"/>
            <p:cNvSpPr/>
            <p:nvPr/>
          </p:nvSpPr>
          <p:spPr>
            <a:xfrm>
              <a:off x="1478756" y="-696548"/>
              <a:ext cx="101303" cy="24643"/>
            </a:xfrm>
            <a:custGeom>
              <a:avLst/>
              <a:gdLst/>
              <a:ahLst/>
              <a:cxnLst/>
              <a:rect l="l" t="t" r="r" b="b"/>
              <a:pathLst>
                <a:path w="1854" h="451" extrusionOk="0">
                  <a:moveTo>
                    <a:pt x="0" y="1"/>
                  </a:moveTo>
                  <a:lnTo>
                    <a:pt x="0" y="282"/>
                  </a:lnTo>
                  <a:lnTo>
                    <a:pt x="1685" y="450"/>
                  </a:lnTo>
                  <a:cubicBezTo>
                    <a:pt x="1741" y="450"/>
                    <a:pt x="1797" y="394"/>
                    <a:pt x="1853" y="338"/>
                  </a:cubicBezTo>
                  <a:cubicBezTo>
                    <a:pt x="1853" y="282"/>
                    <a:pt x="1797" y="169"/>
                    <a:pt x="1685" y="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0" name="Google Shape;5910;p14"/>
            <p:cNvSpPr/>
            <p:nvPr/>
          </p:nvSpPr>
          <p:spPr>
            <a:xfrm>
              <a:off x="1288442" y="-180959"/>
              <a:ext cx="92123" cy="61415"/>
            </a:xfrm>
            <a:custGeom>
              <a:avLst/>
              <a:gdLst/>
              <a:ahLst/>
              <a:cxnLst/>
              <a:rect l="l" t="t" r="r" b="b"/>
              <a:pathLst>
                <a:path w="1686" h="1124" extrusionOk="0">
                  <a:moveTo>
                    <a:pt x="169" y="0"/>
                  </a:moveTo>
                  <a:lnTo>
                    <a:pt x="1" y="169"/>
                  </a:lnTo>
                  <a:lnTo>
                    <a:pt x="1405" y="1124"/>
                  </a:lnTo>
                  <a:lnTo>
                    <a:pt x="1517" y="1124"/>
                  </a:lnTo>
                  <a:cubicBezTo>
                    <a:pt x="1573" y="1124"/>
                    <a:pt x="1573" y="1124"/>
                    <a:pt x="1630" y="1068"/>
                  </a:cubicBezTo>
                  <a:cubicBezTo>
                    <a:pt x="1686" y="1011"/>
                    <a:pt x="1686" y="955"/>
                    <a:pt x="1630" y="899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1" name="Google Shape;5911;p14"/>
            <p:cNvSpPr/>
            <p:nvPr/>
          </p:nvSpPr>
          <p:spPr>
            <a:xfrm>
              <a:off x="1460342" y="-583005"/>
              <a:ext cx="98243" cy="30762"/>
            </a:xfrm>
            <a:custGeom>
              <a:avLst/>
              <a:gdLst/>
              <a:ahLst/>
              <a:cxnLst/>
              <a:rect l="l" t="t" r="r" b="b"/>
              <a:pathLst>
                <a:path w="1798" h="563" extrusionOk="0">
                  <a:moveTo>
                    <a:pt x="56" y="1"/>
                  </a:moveTo>
                  <a:cubicBezTo>
                    <a:pt x="56" y="57"/>
                    <a:pt x="0" y="169"/>
                    <a:pt x="0" y="226"/>
                  </a:cubicBezTo>
                  <a:lnTo>
                    <a:pt x="1685" y="563"/>
                  </a:lnTo>
                  <a:cubicBezTo>
                    <a:pt x="1741" y="563"/>
                    <a:pt x="1797" y="506"/>
                    <a:pt x="1797" y="450"/>
                  </a:cubicBezTo>
                  <a:cubicBezTo>
                    <a:pt x="1797" y="394"/>
                    <a:pt x="1797" y="338"/>
                    <a:pt x="1741" y="338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2" name="Google Shape;5912;p14"/>
            <p:cNvSpPr/>
            <p:nvPr/>
          </p:nvSpPr>
          <p:spPr>
            <a:xfrm>
              <a:off x="1484875" y="-802059"/>
              <a:ext cx="101303" cy="13496"/>
            </a:xfrm>
            <a:custGeom>
              <a:avLst/>
              <a:gdLst/>
              <a:ahLst/>
              <a:cxnLst/>
              <a:rect l="l" t="t" r="r" b="b"/>
              <a:pathLst>
                <a:path w="1854" h="247" extrusionOk="0">
                  <a:moveTo>
                    <a:pt x="1739" y="0"/>
                  </a:moveTo>
                  <a:cubicBezTo>
                    <a:pt x="1719" y="0"/>
                    <a:pt x="1700" y="7"/>
                    <a:pt x="1685" y="22"/>
                  </a:cubicBezTo>
                  <a:lnTo>
                    <a:pt x="0" y="22"/>
                  </a:lnTo>
                  <a:lnTo>
                    <a:pt x="0" y="78"/>
                  </a:lnTo>
                  <a:lnTo>
                    <a:pt x="0" y="247"/>
                  </a:lnTo>
                  <a:lnTo>
                    <a:pt x="1685" y="247"/>
                  </a:lnTo>
                  <a:cubicBezTo>
                    <a:pt x="1741" y="247"/>
                    <a:pt x="1854" y="191"/>
                    <a:pt x="1854" y="135"/>
                  </a:cubicBezTo>
                  <a:cubicBezTo>
                    <a:pt x="1854" y="52"/>
                    <a:pt x="1794" y="0"/>
                    <a:pt x="173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3" name="Google Shape;5913;p14"/>
            <p:cNvSpPr/>
            <p:nvPr/>
          </p:nvSpPr>
          <p:spPr>
            <a:xfrm>
              <a:off x="1346744" y="-276089"/>
              <a:ext cx="95238" cy="55296"/>
            </a:xfrm>
            <a:custGeom>
              <a:avLst/>
              <a:gdLst/>
              <a:ahLst/>
              <a:cxnLst/>
              <a:rect l="l" t="t" r="r" b="b"/>
              <a:pathLst>
                <a:path w="1743" h="1012" extrusionOk="0">
                  <a:moveTo>
                    <a:pt x="169" y="0"/>
                  </a:moveTo>
                  <a:lnTo>
                    <a:pt x="1" y="225"/>
                  </a:lnTo>
                  <a:lnTo>
                    <a:pt x="1517" y="1011"/>
                  </a:lnTo>
                  <a:lnTo>
                    <a:pt x="1574" y="1011"/>
                  </a:lnTo>
                  <a:cubicBezTo>
                    <a:pt x="1630" y="1011"/>
                    <a:pt x="1686" y="955"/>
                    <a:pt x="1686" y="955"/>
                  </a:cubicBezTo>
                  <a:cubicBezTo>
                    <a:pt x="1742" y="899"/>
                    <a:pt x="1742" y="787"/>
                    <a:pt x="1630" y="787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4" name="Google Shape;5914;p14"/>
            <p:cNvSpPr/>
            <p:nvPr/>
          </p:nvSpPr>
          <p:spPr>
            <a:xfrm>
              <a:off x="1432693" y="-481701"/>
              <a:ext cx="101357" cy="43002"/>
            </a:xfrm>
            <a:custGeom>
              <a:avLst/>
              <a:gdLst/>
              <a:ahLst/>
              <a:cxnLst/>
              <a:rect l="l" t="t" r="r" b="b"/>
              <a:pathLst>
                <a:path w="1855" h="787" extrusionOk="0">
                  <a:moveTo>
                    <a:pt x="113" y="0"/>
                  </a:moveTo>
                  <a:cubicBezTo>
                    <a:pt x="113" y="113"/>
                    <a:pt x="57" y="169"/>
                    <a:pt x="1" y="281"/>
                  </a:cubicBezTo>
                  <a:lnTo>
                    <a:pt x="1629" y="787"/>
                  </a:lnTo>
                  <a:lnTo>
                    <a:pt x="1686" y="787"/>
                  </a:lnTo>
                  <a:cubicBezTo>
                    <a:pt x="1742" y="787"/>
                    <a:pt x="1798" y="731"/>
                    <a:pt x="1798" y="674"/>
                  </a:cubicBezTo>
                  <a:cubicBezTo>
                    <a:pt x="1854" y="618"/>
                    <a:pt x="1798" y="562"/>
                    <a:pt x="1742" y="50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5" name="Google Shape;5915;p14"/>
            <p:cNvSpPr/>
            <p:nvPr/>
          </p:nvSpPr>
          <p:spPr>
            <a:xfrm>
              <a:off x="1395866" y="-374278"/>
              <a:ext cx="95183" cy="49121"/>
            </a:xfrm>
            <a:custGeom>
              <a:avLst/>
              <a:gdLst/>
              <a:ahLst/>
              <a:cxnLst/>
              <a:rect l="l" t="t" r="r" b="b"/>
              <a:pathLst>
                <a:path w="1742" h="899" extrusionOk="0">
                  <a:moveTo>
                    <a:pt x="113" y="0"/>
                  </a:moveTo>
                  <a:cubicBezTo>
                    <a:pt x="57" y="112"/>
                    <a:pt x="1" y="169"/>
                    <a:pt x="1" y="225"/>
                  </a:cubicBezTo>
                  <a:lnTo>
                    <a:pt x="1573" y="899"/>
                  </a:lnTo>
                  <a:lnTo>
                    <a:pt x="1629" y="899"/>
                  </a:lnTo>
                  <a:cubicBezTo>
                    <a:pt x="1686" y="899"/>
                    <a:pt x="1686" y="843"/>
                    <a:pt x="1742" y="843"/>
                  </a:cubicBezTo>
                  <a:cubicBezTo>
                    <a:pt x="1742" y="730"/>
                    <a:pt x="1742" y="674"/>
                    <a:pt x="1686" y="674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6" name="Google Shape;5916;p14"/>
            <p:cNvSpPr/>
            <p:nvPr/>
          </p:nvSpPr>
          <p:spPr>
            <a:xfrm>
              <a:off x="355508" y="316215"/>
              <a:ext cx="15408" cy="101303"/>
            </a:xfrm>
            <a:custGeom>
              <a:avLst/>
              <a:gdLst/>
              <a:ahLst/>
              <a:cxnLst/>
              <a:rect l="l" t="t" r="r" b="b"/>
              <a:pathLst>
                <a:path w="282" h="1854" extrusionOk="0">
                  <a:moveTo>
                    <a:pt x="1" y="0"/>
                  </a:moveTo>
                  <a:lnTo>
                    <a:pt x="1" y="1685"/>
                  </a:lnTo>
                  <a:cubicBezTo>
                    <a:pt x="1" y="1797"/>
                    <a:pt x="57" y="1854"/>
                    <a:pt x="113" y="1854"/>
                  </a:cubicBezTo>
                  <a:cubicBezTo>
                    <a:pt x="226" y="1854"/>
                    <a:pt x="282" y="1797"/>
                    <a:pt x="282" y="1741"/>
                  </a:cubicBezTo>
                  <a:lnTo>
                    <a:pt x="282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7" name="Google Shape;5917;p14"/>
            <p:cNvSpPr/>
            <p:nvPr/>
          </p:nvSpPr>
          <p:spPr>
            <a:xfrm>
              <a:off x="238905" y="313101"/>
              <a:ext cx="24588" cy="98297"/>
            </a:xfrm>
            <a:custGeom>
              <a:avLst/>
              <a:gdLst/>
              <a:ahLst/>
              <a:cxnLst/>
              <a:rect l="l" t="t" r="r" b="b"/>
              <a:pathLst>
                <a:path w="450" h="1799" extrusionOk="0">
                  <a:moveTo>
                    <a:pt x="169" y="1"/>
                  </a:moveTo>
                  <a:lnTo>
                    <a:pt x="1" y="1686"/>
                  </a:lnTo>
                  <a:cubicBezTo>
                    <a:pt x="1" y="1742"/>
                    <a:pt x="57" y="1798"/>
                    <a:pt x="113" y="1798"/>
                  </a:cubicBezTo>
                  <a:cubicBezTo>
                    <a:pt x="169" y="1798"/>
                    <a:pt x="225" y="1742"/>
                    <a:pt x="281" y="1686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8" name="Google Shape;5918;p14"/>
            <p:cNvSpPr/>
            <p:nvPr/>
          </p:nvSpPr>
          <p:spPr>
            <a:xfrm>
              <a:off x="119242" y="294741"/>
              <a:ext cx="30708" cy="98243"/>
            </a:xfrm>
            <a:custGeom>
              <a:avLst/>
              <a:gdLst/>
              <a:ahLst/>
              <a:cxnLst/>
              <a:rect l="l" t="t" r="r" b="b"/>
              <a:pathLst>
                <a:path w="562" h="1798" extrusionOk="0">
                  <a:moveTo>
                    <a:pt x="337" y="0"/>
                  </a:moveTo>
                  <a:lnTo>
                    <a:pt x="0" y="1685"/>
                  </a:lnTo>
                  <a:cubicBezTo>
                    <a:pt x="0" y="1741"/>
                    <a:pt x="56" y="1797"/>
                    <a:pt x="113" y="1797"/>
                  </a:cubicBezTo>
                  <a:cubicBezTo>
                    <a:pt x="169" y="1797"/>
                    <a:pt x="225" y="1741"/>
                    <a:pt x="225" y="1685"/>
                  </a:cubicBezTo>
                  <a:lnTo>
                    <a:pt x="562" y="5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9" name="Google Shape;5919;p14"/>
            <p:cNvSpPr/>
            <p:nvPr/>
          </p:nvSpPr>
          <p:spPr>
            <a:xfrm>
              <a:off x="-347225" y="58421"/>
              <a:ext cx="12294" cy="21528"/>
            </a:xfrm>
            <a:custGeom>
              <a:avLst/>
              <a:gdLst/>
              <a:ahLst/>
              <a:cxnLst/>
              <a:rect l="l" t="t" r="r" b="b"/>
              <a:pathLst>
                <a:path w="225" h="394" extrusionOk="0">
                  <a:moveTo>
                    <a:pt x="0" y="0"/>
                  </a:moveTo>
                  <a:lnTo>
                    <a:pt x="0" y="393"/>
                  </a:lnTo>
                  <a:lnTo>
                    <a:pt x="225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0" name="Google Shape;5920;p14"/>
            <p:cNvSpPr/>
            <p:nvPr/>
          </p:nvSpPr>
          <p:spPr>
            <a:xfrm>
              <a:off x="469051" y="313101"/>
              <a:ext cx="21583" cy="98297"/>
            </a:xfrm>
            <a:custGeom>
              <a:avLst/>
              <a:gdLst/>
              <a:ahLst/>
              <a:cxnLst/>
              <a:rect l="l" t="t" r="r" b="b"/>
              <a:pathLst>
                <a:path w="395" h="1799" extrusionOk="0">
                  <a:moveTo>
                    <a:pt x="1" y="1"/>
                  </a:moveTo>
                  <a:lnTo>
                    <a:pt x="113" y="1686"/>
                  </a:lnTo>
                  <a:cubicBezTo>
                    <a:pt x="169" y="1742"/>
                    <a:pt x="226" y="1798"/>
                    <a:pt x="282" y="1798"/>
                  </a:cubicBezTo>
                  <a:cubicBezTo>
                    <a:pt x="338" y="1798"/>
                    <a:pt x="394" y="1742"/>
                    <a:pt x="394" y="1686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1" name="Google Shape;5921;p14"/>
            <p:cNvSpPr/>
            <p:nvPr/>
          </p:nvSpPr>
          <p:spPr>
            <a:xfrm>
              <a:off x="-316572" y="125902"/>
              <a:ext cx="64530" cy="86003"/>
            </a:xfrm>
            <a:custGeom>
              <a:avLst/>
              <a:gdLst/>
              <a:ahLst/>
              <a:cxnLst/>
              <a:rect l="l" t="t" r="r" b="b"/>
              <a:pathLst>
                <a:path w="1181" h="1574" extrusionOk="0">
                  <a:moveTo>
                    <a:pt x="956" y="1"/>
                  </a:moveTo>
                  <a:lnTo>
                    <a:pt x="1" y="1405"/>
                  </a:lnTo>
                  <a:cubicBezTo>
                    <a:pt x="1" y="1461"/>
                    <a:pt x="1" y="1517"/>
                    <a:pt x="57" y="1574"/>
                  </a:cubicBezTo>
                  <a:lnTo>
                    <a:pt x="113" y="1574"/>
                  </a:lnTo>
                  <a:cubicBezTo>
                    <a:pt x="169" y="1574"/>
                    <a:pt x="226" y="1517"/>
                    <a:pt x="226" y="1517"/>
                  </a:cubicBezTo>
                  <a:lnTo>
                    <a:pt x="1180" y="113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2" name="Google Shape;5922;p14"/>
            <p:cNvSpPr/>
            <p:nvPr/>
          </p:nvSpPr>
          <p:spPr>
            <a:xfrm>
              <a:off x="5699" y="264033"/>
              <a:ext cx="43002" cy="98243"/>
            </a:xfrm>
            <a:custGeom>
              <a:avLst/>
              <a:gdLst/>
              <a:ahLst/>
              <a:cxnLst/>
              <a:rect l="l" t="t" r="r" b="b"/>
              <a:pathLst>
                <a:path w="787" h="1798" extrusionOk="0">
                  <a:moveTo>
                    <a:pt x="506" y="0"/>
                  </a:moveTo>
                  <a:lnTo>
                    <a:pt x="0" y="1685"/>
                  </a:lnTo>
                  <a:cubicBezTo>
                    <a:pt x="0" y="1741"/>
                    <a:pt x="56" y="1798"/>
                    <a:pt x="112" y="1798"/>
                  </a:cubicBezTo>
                  <a:lnTo>
                    <a:pt x="169" y="1798"/>
                  </a:lnTo>
                  <a:cubicBezTo>
                    <a:pt x="225" y="1798"/>
                    <a:pt x="281" y="1798"/>
                    <a:pt x="281" y="1741"/>
                  </a:cubicBezTo>
                  <a:lnTo>
                    <a:pt x="786" y="113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3" name="Google Shape;5923;p14"/>
            <p:cNvSpPr/>
            <p:nvPr/>
          </p:nvSpPr>
          <p:spPr>
            <a:xfrm>
              <a:off x="-107844" y="230265"/>
              <a:ext cx="49121" cy="95183"/>
            </a:xfrm>
            <a:custGeom>
              <a:avLst/>
              <a:gdLst/>
              <a:ahLst/>
              <a:cxnLst/>
              <a:rect l="l" t="t" r="r" b="b"/>
              <a:pathLst>
                <a:path w="899" h="1742" extrusionOk="0">
                  <a:moveTo>
                    <a:pt x="674" y="1"/>
                  </a:moveTo>
                  <a:lnTo>
                    <a:pt x="0" y="1573"/>
                  </a:lnTo>
                  <a:cubicBezTo>
                    <a:pt x="0" y="1629"/>
                    <a:pt x="0" y="1685"/>
                    <a:pt x="112" y="1742"/>
                  </a:cubicBezTo>
                  <a:cubicBezTo>
                    <a:pt x="169" y="1742"/>
                    <a:pt x="225" y="1685"/>
                    <a:pt x="281" y="1685"/>
                  </a:cubicBezTo>
                  <a:lnTo>
                    <a:pt x="899" y="113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4" name="Google Shape;5924;p14"/>
            <p:cNvSpPr/>
            <p:nvPr/>
          </p:nvSpPr>
          <p:spPr>
            <a:xfrm>
              <a:off x="1337564" y="-1212081"/>
              <a:ext cx="178072" cy="73709"/>
            </a:xfrm>
            <a:custGeom>
              <a:avLst/>
              <a:gdLst/>
              <a:ahLst/>
              <a:cxnLst/>
              <a:rect l="l" t="t" r="r" b="b"/>
              <a:pathLst>
                <a:path w="3259" h="1349" extrusionOk="0">
                  <a:moveTo>
                    <a:pt x="3090" y="0"/>
                  </a:moveTo>
                  <a:lnTo>
                    <a:pt x="0" y="1067"/>
                  </a:lnTo>
                  <a:cubicBezTo>
                    <a:pt x="57" y="1180"/>
                    <a:pt x="113" y="1236"/>
                    <a:pt x="113" y="1348"/>
                  </a:cubicBezTo>
                  <a:lnTo>
                    <a:pt x="3146" y="281"/>
                  </a:lnTo>
                  <a:cubicBezTo>
                    <a:pt x="3202" y="225"/>
                    <a:pt x="3258" y="169"/>
                    <a:pt x="3258" y="113"/>
                  </a:cubicBezTo>
                  <a:cubicBezTo>
                    <a:pt x="3202" y="0"/>
                    <a:pt x="3146" y="0"/>
                    <a:pt x="3090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5" name="Google Shape;5925;p14"/>
            <p:cNvSpPr/>
            <p:nvPr/>
          </p:nvSpPr>
          <p:spPr>
            <a:xfrm>
              <a:off x="1297676" y="-1307210"/>
              <a:ext cx="159603" cy="70595"/>
            </a:xfrm>
            <a:custGeom>
              <a:avLst/>
              <a:gdLst/>
              <a:ahLst/>
              <a:cxnLst/>
              <a:rect l="l" t="t" r="r" b="b"/>
              <a:pathLst>
                <a:path w="2921" h="1292" extrusionOk="0">
                  <a:moveTo>
                    <a:pt x="2303" y="0"/>
                  </a:moveTo>
                  <a:lnTo>
                    <a:pt x="0" y="1067"/>
                  </a:lnTo>
                  <a:lnTo>
                    <a:pt x="113" y="129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6" name="Google Shape;5926;p14"/>
            <p:cNvSpPr/>
            <p:nvPr/>
          </p:nvSpPr>
          <p:spPr>
            <a:xfrm>
              <a:off x="1398926" y="-865332"/>
              <a:ext cx="184191" cy="21528"/>
            </a:xfrm>
            <a:custGeom>
              <a:avLst/>
              <a:gdLst/>
              <a:ahLst/>
              <a:cxnLst/>
              <a:rect l="l" t="t" r="r" b="b"/>
              <a:pathLst>
                <a:path w="3371" h="394" extrusionOk="0">
                  <a:moveTo>
                    <a:pt x="3202" y="1"/>
                  </a:moveTo>
                  <a:cubicBezTo>
                    <a:pt x="3212" y="1"/>
                    <a:pt x="3222" y="1"/>
                    <a:pt x="3232" y="2"/>
                  </a:cubicBezTo>
                  <a:lnTo>
                    <a:pt x="3232" y="2"/>
                  </a:lnTo>
                  <a:lnTo>
                    <a:pt x="3258" y="1"/>
                  </a:lnTo>
                  <a:close/>
                  <a:moveTo>
                    <a:pt x="3232" y="2"/>
                  </a:moveTo>
                  <a:lnTo>
                    <a:pt x="1" y="169"/>
                  </a:lnTo>
                  <a:lnTo>
                    <a:pt x="1" y="394"/>
                  </a:lnTo>
                  <a:lnTo>
                    <a:pt x="3258" y="225"/>
                  </a:lnTo>
                  <a:cubicBezTo>
                    <a:pt x="3314" y="225"/>
                    <a:pt x="3371" y="169"/>
                    <a:pt x="3371" y="113"/>
                  </a:cubicBezTo>
                  <a:cubicBezTo>
                    <a:pt x="3371" y="62"/>
                    <a:pt x="3324" y="11"/>
                    <a:pt x="3232" y="2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7" name="Google Shape;5927;p14"/>
            <p:cNvSpPr/>
            <p:nvPr/>
          </p:nvSpPr>
          <p:spPr>
            <a:xfrm>
              <a:off x="1368272" y="-1101598"/>
              <a:ext cx="181077" cy="58356"/>
            </a:xfrm>
            <a:custGeom>
              <a:avLst/>
              <a:gdLst/>
              <a:ahLst/>
              <a:cxnLst/>
              <a:rect l="l" t="t" r="r" b="b"/>
              <a:pathLst>
                <a:path w="3314" h="1068" extrusionOk="0">
                  <a:moveTo>
                    <a:pt x="3145" y="0"/>
                  </a:moveTo>
                  <a:lnTo>
                    <a:pt x="0" y="786"/>
                  </a:lnTo>
                  <a:lnTo>
                    <a:pt x="56" y="1067"/>
                  </a:lnTo>
                  <a:lnTo>
                    <a:pt x="3202" y="281"/>
                  </a:lnTo>
                  <a:cubicBezTo>
                    <a:pt x="3258" y="281"/>
                    <a:pt x="3314" y="169"/>
                    <a:pt x="3314" y="112"/>
                  </a:cubicBezTo>
                  <a:cubicBezTo>
                    <a:pt x="3258" y="56"/>
                    <a:pt x="3202" y="0"/>
                    <a:pt x="3145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8" name="Google Shape;5928;p14"/>
            <p:cNvSpPr/>
            <p:nvPr/>
          </p:nvSpPr>
          <p:spPr>
            <a:xfrm>
              <a:off x="1389746" y="-981935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3202" y="1"/>
                  </a:moveTo>
                  <a:lnTo>
                    <a:pt x="0" y="450"/>
                  </a:lnTo>
                  <a:cubicBezTo>
                    <a:pt x="0" y="618"/>
                    <a:pt x="0" y="618"/>
                    <a:pt x="0" y="731"/>
                  </a:cubicBezTo>
                  <a:lnTo>
                    <a:pt x="3202" y="281"/>
                  </a:lnTo>
                  <a:cubicBezTo>
                    <a:pt x="3314" y="225"/>
                    <a:pt x="3314" y="169"/>
                    <a:pt x="3314" y="113"/>
                  </a:cubicBezTo>
                  <a:cubicBezTo>
                    <a:pt x="3314" y="57"/>
                    <a:pt x="3258" y="1"/>
                    <a:pt x="3202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9" name="Google Shape;5929;p14"/>
            <p:cNvSpPr/>
            <p:nvPr/>
          </p:nvSpPr>
          <p:spPr>
            <a:xfrm>
              <a:off x="180603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506" y="0"/>
                  </a:moveTo>
                  <a:lnTo>
                    <a:pt x="0" y="3201"/>
                  </a:lnTo>
                  <a:cubicBezTo>
                    <a:pt x="0" y="3314"/>
                    <a:pt x="57" y="3370"/>
                    <a:pt x="113" y="3370"/>
                  </a:cubicBezTo>
                  <a:cubicBezTo>
                    <a:pt x="225" y="3370"/>
                    <a:pt x="225" y="3314"/>
                    <a:pt x="281" y="3258"/>
                  </a:cubicBezTo>
                  <a:lnTo>
                    <a:pt x="731" y="56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0" name="Google Shape;5930;p14"/>
            <p:cNvSpPr/>
            <p:nvPr/>
          </p:nvSpPr>
          <p:spPr>
            <a:xfrm>
              <a:off x="978521" y="27713"/>
              <a:ext cx="116656" cy="153484"/>
            </a:xfrm>
            <a:custGeom>
              <a:avLst/>
              <a:gdLst/>
              <a:ahLst/>
              <a:cxnLst/>
              <a:rect l="l" t="t" r="r" b="b"/>
              <a:pathLst>
                <a:path w="2135" h="2809" extrusionOk="0">
                  <a:moveTo>
                    <a:pt x="169" y="1"/>
                  </a:moveTo>
                  <a:lnTo>
                    <a:pt x="0" y="169"/>
                  </a:lnTo>
                  <a:lnTo>
                    <a:pt x="1910" y="2753"/>
                  </a:lnTo>
                  <a:cubicBezTo>
                    <a:pt x="1910" y="2753"/>
                    <a:pt x="1966" y="2809"/>
                    <a:pt x="2022" y="2809"/>
                  </a:cubicBezTo>
                  <a:lnTo>
                    <a:pt x="2078" y="2809"/>
                  </a:lnTo>
                  <a:cubicBezTo>
                    <a:pt x="2134" y="2753"/>
                    <a:pt x="2134" y="2640"/>
                    <a:pt x="2078" y="2584"/>
                  </a:cubicBezTo>
                  <a:lnTo>
                    <a:pt x="16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1" name="Google Shape;5931;p14"/>
            <p:cNvSpPr/>
            <p:nvPr/>
          </p:nvSpPr>
          <p:spPr>
            <a:xfrm>
              <a:off x="889511" y="86014"/>
              <a:ext cx="104417" cy="165013"/>
            </a:xfrm>
            <a:custGeom>
              <a:avLst/>
              <a:gdLst/>
              <a:ahLst/>
              <a:cxnLst/>
              <a:rect l="l" t="t" r="r" b="b"/>
              <a:pathLst>
                <a:path w="1911" h="3020" extrusionOk="0">
                  <a:moveTo>
                    <a:pt x="225" y="1"/>
                  </a:moveTo>
                  <a:lnTo>
                    <a:pt x="0" y="113"/>
                  </a:lnTo>
                  <a:lnTo>
                    <a:pt x="1685" y="2921"/>
                  </a:lnTo>
                  <a:cubicBezTo>
                    <a:pt x="1685" y="2961"/>
                    <a:pt x="1713" y="3001"/>
                    <a:pt x="1750" y="3001"/>
                  </a:cubicBezTo>
                  <a:cubicBezTo>
                    <a:pt x="1765" y="3001"/>
                    <a:pt x="1781" y="2994"/>
                    <a:pt x="1798" y="2978"/>
                  </a:cubicBezTo>
                  <a:cubicBezTo>
                    <a:pt x="1798" y="3006"/>
                    <a:pt x="1812" y="3020"/>
                    <a:pt x="1826" y="3020"/>
                  </a:cubicBezTo>
                  <a:cubicBezTo>
                    <a:pt x="1840" y="3020"/>
                    <a:pt x="1854" y="3006"/>
                    <a:pt x="1854" y="2978"/>
                  </a:cubicBezTo>
                  <a:cubicBezTo>
                    <a:pt x="1910" y="2978"/>
                    <a:pt x="1910" y="2865"/>
                    <a:pt x="1910" y="280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2" name="Google Shape;5932;p14"/>
            <p:cNvSpPr/>
            <p:nvPr/>
          </p:nvSpPr>
          <p:spPr>
            <a:xfrm>
              <a:off x="1055236" y="-36708"/>
              <a:ext cx="128950" cy="144250"/>
            </a:xfrm>
            <a:custGeom>
              <a:avLst/>
              <a:gdLst/>
              <a:ahLst/>
              <a:cxnLst/>
              <a:rect l="l" t="t" r="r" b="b"/>
              <a:pathLst>
                <a:path w="2360" h="2640" extrusionOk="0">
                  <a:moveTo>
                    <a:pt x="169" y="0"/>
                  </a:moveTo>
                  <a:lnTo>
                    <a:pt x="0" y="169"/>
                  </a:lnTo>
                  <a:lnTo>
                    <a:pt x="2135" y="2584"/>
                  </a:lnTo>
                  <a:cubicBezTo>
                    <a:pt x="2191" y="2584"/>
                    <a:pt x="2191" y="2640"/>
                    <a:pt x="2247" y="2640"/>
                  </a:cubicBezTo>
                  <a:lnTo>
                    <a:pt x="2359" y="2640"/>
                  </a:lnTo>
                  <a:cubicBezTo>
                    <a:pt x="2359" y="2584"/>
                    <a:pt x="2359" y="2471"/>
                    <a:pt x="2359" y="241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3" name="Google Shape;5933;p14"/>
            <p:cNvSpPr/>
            <p:nvPr/>
          </p:nvSpPr>
          <p:spPr>
            <a:xfrm>
              <a:off x="803561" y="132076"/>
              <a:ext cx="89063" cy="168838"/>
            </a:xfrm>
            <a:custGeom>
              <a:avLst/>
              <a:gdLst/>
              <a:ahLst/>
              <a:cxnLst/>
              <a:rect l="l" t="t" r="r" b="b"/>
              <a:pathLst>
                <a:path w="1630" h="3090" extrusionOk="0">
                  <a:moveTo>
                    <a:pt x="226" y="0"/>
                  </a:moveTo>
                  <a:lnTo>
                    <a:pt x="1" y="113"/>
                  </a:lnTo>
                  <a:lnTo>
                    <a:pt x="1405" y="3033"/>
                  </a:lnTo>
                  <a:cubicBezTo>
                    <a:pt x="1405" y="3089"/>
                    <a:pt x="1461" y="3089"/>
                    <a:pt x="1517" y="3089"/>
                  </a:cubicBezTo>
                  <a:lnTo>
                    <a:pt x="1573" y="3089"/>
                  </a:lnTo>
                  <a:cubicBezTo>
                    <a:pt x="1630" y="3089"/>
                    <a:pt x="1630" y="2977"/>
                    <a:pt x="1630" y="2921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4" name="Google Shape;5934;p14"/>
            <p:cNvSpPr/>
            <p:nvPr/>
          </p:nvSpPr>
          <p:spPr>
            <a:xfrm>
              <a:off x="1128892" y="-110364"/>
              <a:ext cx="144304" cy="128950"/>
            </a:xfrm>
            <a:custGeom>
              <a:avLst/>
              <a:gdLst/>
              <a:ahLst/>
              <a:cxnLst/>
              <a:rect l="l" t="t" r="r" b="b"/>
              <a:pathLst>
                <a:path w="2641" h="2360" extrusionOk="0">
                  <a:moveTo>
                    <a:pt x="169" y="0"/>
                  </a:moveTo>
                  <a:lnTo>
                    <a:pt x="0" y="169"/>
                  </a:lnTo>
                  <a:lnTo>
                    <a:pt x="2359" y="2359"/>
                  </a:lnTo>
                  <a:lnTo>
                    <a:pt x="2472" y="2359"/>
                  </a:lnTo>
                  <a:cubicBezTo>
                    <a:pt x="2528" y="2359"/>
                    <a:pt x="2528" y="2359"/>
                    <a:pt x="2584" y="2303"/>
                  </a:cubicBezTo>
                  <a:cubicBezTo>
                    <a:pt x="2640" y="2247"/>
                    <a:pt x="2640" y="2191"/>
                    <a:pt x="2584" y="2135"/>
                  </a:cubicBezTo>
                  <a:lnTo>
                    <a:pt x="169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5" name="Google Shape;5935;p14"/>
            <p:cNvSpPr/>
            <p:nvPr/>
          </p:nvSpPr>
          <p:spPr>
            <a:xfrm>
              <a:off x="613303" y="202672"/>
              <a:ext cx="55296" cy="178017"/>
            </a:xfrm>
            <a:custGeom>
              <a:avLst/>
              <a:gdLst/>
              <a:ahLst/>
              <a:cxnLst/>
              <a:rect l="l" t="t" r="r" b="b"/>
              <a:pathLst>
                <a:path w="1012" h="3258" extrusionOk="0">
                  <a:moveTo>
                    <a:pt x="225" y="0"/>
                  </a:moveTo>
                  <a:lnTo>
                    <a:pt x="1" y="56"/>
                  </a:lnTo>
                  <a:lnTo>
                    <a:pt x="787" y="3201"/>
                  </a:lnTo>
                  <a:cubicBezTo>
                    <a:pt x="787" y="3258"/>
                    <a:pt x="843" y="3258"/>
                    <a:pt x="899" y="3258"/>
                  </a:cubicBezTo>
                  <a:cubicBezTo>
                    <a:pt x="955" y="3258"/>
                    <a:pt x="1012" y="3201"/>
                    <a:pt x="1012" y="3145"/>
                  </a:cubicBezTo>
                  <a:lnTo>
                    <a:pt x="225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6" name="Google Shape;5936;p14"/>
            <p:cNvSpPr/>
            <p:nvPr/>
          </p:nvSpPr>
          <p:spPr>
            <a:xfrm>
              <a:off x="705372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281" y="0"/>
                  </a:moveTo>
                  <a:lnTo>
                    <a:pt x="1" y="113"/>
                  </a:lnTo>
                  <a:lnTo>
                    <a:pt x="1124" y="3146"/>
                  </a:lnTo>
                  <a:cubicBezTo>
                    <a:pt x="1124" y="3202"/>
                    <a:pt x="1180" y="3202"/>
                    <a:pt x="1236" y="3202"/>
                  </a:cubicBezTo>
                  <a:lnTo>
                    <a:pt x="1292" y="3202"/>
                  </a:lnTo>
                  <a:cubicBezTo>
                    <a:pt x="1349" y="3202"/>
                    <a:pt x="1405" y="3146"/>
                    <a:pt x="1349" y="3033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7" name="Google Shape;5937;p14"/>
            <p:cNvSpPr/>
            <p:nvPr/>
          </p:nvSpPr>
          <p:spPr>
            <a:xfrm>
              <a:off x="1193313" y="-187079"/>
              <a:ext cx="153484" cy="116656"/>
            </a:xfrm>
            <a:custGeom>
              <a:avLst/>
              <a:gdLst/>
              <a:ahLst/>
              <a:cxnLst/>
              <a:rect l="l" t="t" r="r" b="b"/>
              <a:pathLst>
                <a:path w="2809" h="2135" extrusionOk="0">
                  <a:moveTo>
                    <a:pt x="113" y="0"/>
                  </a:moveTo>
                  <a:cubicBezTo>
                    <a:pt x="57" y="56"/>
                    <a:pt x="1" y="112"/>
                    <a:pt x="1" y="225"/>
                  </a:cubicBezTo>
                  <a:lnTo>
                    <a:pt x="2584" y="2134"/>
                  </a:lnTo>
                  <a:lnTo>
                    <a:pt x="2640" y="2134"/>
                  </a:lnTo>
                  <a:cubicBezTo>
                    <a:pt x="2697" y="2134"/>
                    <a:pt x="2697" y="2134"/>
                    <a:pt x="2753" y="2078"/>
                  </a:cubicBezTo>
                  <a:cubicBezTo>
                    <a:pt x="2809" y="2022"/>
                    <a:pt x="2809" y="1966"/>
                    <a:pt x="2753" y="1910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8" name="Google Shape;5938;p14"/>
            <p:cNvSpPr/>
            <p:nvPr/>
          </p:nvSpPr>
          <p:spPr>
            <a:xfrm>
              <a:off x="1368272" y="-552297"/>
              <a:ext cx="178017" cy="55296"/>
            </a:xfrm>
            <a:custGeom>
              <a:avLst/>
              <a:gdLst/>
              <a:ahLst/>
              <a:cxnLst/>
              <a:rect l="l" t="t" r="r" b="b"/>
              <a:pathLst>
                <a:path w="3258" h="1012" extrusionOk="0">
                  <a:moveTo>
                    <a:pt x="56" y="1"/>
                  </a:moveTo>
                  <a:cubicBezTo>
                    <a:pt x="56" y="57"/>
                    <a:pt x="0" y="169"/>
                    <a:pt x="0" y="225"/>
                  </a:cubicBezTo>
                  <a:lnTo>
                    <a:pt x="3145" y="1012"/>
                  </a:lnTo>
                  <a:cubicBezTo>
                    <a:pt x="3258" y="1012"/>
                    <a:pt x="3258" y="787"/>
                    <a:pt x="3145" y="787"/>
                  </a:cubicBezTo>
                  <a:lnTo>
                    <a:pt x="3202" y="78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9" name="Google Shape;5939;p14"/>
            <p:cNvSpPr/>
            <p:nvPr/>
          </p:nvSpPr>
          <p:spPr>
            <a:xfrm>
              <a:off x="1389746" y="-653546"/>
              <a:ext cx="181077" cy="39942"/>
            </a:xfrm>
            <a:custGeom>
              <a:avLst/>
              <a:gdLst/>
              <a:ahLst/>
              <a:cxnLst/>
              <a:rect l="l" t="t" r="r" b="b"/>
              <a:pathLst>
                <a:path w="3314" h="731" extrusionOk="0">
                  <a:moveTo>
                    <a:pt x="0" y="0"/>
                  </a:moveTo>
                  <a:lnTo>
                    <a:pt x="0" y="225"/>
                  </a:lnTo>
                  <a:lnTo>
                    <a:pt x="3202" y="730"/>
                  </a:lnTo>
                  <a:cubicBezTo>
                    <a:pt x="3258" y="730"/>
                    <a:pt x="3314" y="674"/>
                    <a:pt x="3314" y="618"/>
                  </a:cubicBezTo>
                  <a:cubicBezTo>
                    <a:pt x="3314" y="506"/>
                    <a:pt x="3258" y="449"/>
                    <a:pt x="3202" y="4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0" name="Google Shape;5940;p14"/>
            <p:cNvSpPr/>
            <p:nvPr/>
          </p:nvSpPr>
          <p:spPr>
            <a:xfrm>
              <a:off x="1398926" y="-754849"/>
              <a:ext cx="184191" cy="24643"/>
            </a:xfrm>
            <a:custGeom>
              <a:avLst/>
              <a:gdLst/>
              <a:ahLst/>
              <a:cxnLst/>
              <a:rect l="l" t="t" r="r" b="b"/>
              <a:pathLst>
                <a:path w="3371" h="451" extrusionOk="0">
                  <a:moveTo>
                    <a:pt x="1" y="1"/>
                  </a:moveTo>
                  <a:lnTo>
                    <a:pt x="1" y="282"/>
                  </a:lnTo>
                  <a:lnTo>
                    <a:pt x="3258" y="450"/>
                  </a:lnTo>
                  <a:cubicBezTo>
                    <a:pt x="3314" y="450"/>
                    <a:pt x="3371" y="394"/>
                    <a:pt x="3371" y="338"/>
                  </a:cubicBezTo>
                  <a:cubicBezTo>
                    <a:pt x="3371" y="225"/>
                    <a:pt x="3314" y="169"/>
                    <a:pt x="3258" y="16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1" name="Google Shape;5941;p14"/>
            <p:cNvSpPr/>
            <p:nvPr/>
          </p:nvSpPr>
          <p:spPr>
            <a:xfrm>
              <a:off x="1337564" y="-457167"/>
              <a:ext cx="174957" cy="73709"/>
            </a:xfrm>
            <a:custGeom>
              <a:avLst/>
              <a:gdLst/>
              <a:ahLst/>
              <a:cxnLst/>
              <a:rect l="l" t="t" r="r" b="b"/>
              <a:pathLst>
                <a:path w="3202" h="1349" extrusionOk="0">
                  <a:moveTo>
                    <a:pt x="57" y="1"/>
                  </a:moveTo>
                  <a:cubicBezTo>
                    <a:pt x="57" y="57"/>
                    <a:pt x="0" y="169"/>
                    <a:pt x="0" y="225"/>
                  </a:cubicBezTo>
                  <a:lnTo>
                    <a:pt x="3033" y="1349"/>
                  </a:lnTo>
                  <a:lnTo>
                    <a:pt x="3090" y="1349"/>
                  </a:lnTo>
                  <a:cubicBezTo>
                    <a:pt x="3146" y="1292"/>
                    <a:pt x="3202" y="1292"/>
                    <a:pt x="3202" y="1236"/>
                  </a:cubicBezTo>
                  <a:cubicBezTo>
                    <a:pt x="3202" y="1180"/>
                    <a:pt x="3202" y="1124"/>
                    <a:pt x="3146" y="1068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2" name="Google Shape;5942;p14"/>
            <p:cNvSpPr/>
            <p:nvPr/>
          </p:nvSpPr>
          <p:spPr>
            <a:xfrm>
              <a:off x="1251614" y="-273029"/>
              <a:ext cx="162718" cy="101303"/>
            </a:xfrm>
            <a:custGeom>
              <a:avLst/>
              <a:gdLst/>
              <a:ahLst/>
              <a:cxnLst/>
              <a:rect l="l" t="t" r="r" b="b"/>
              <a:pathLst>
                <a:path w="2978" h="1854" extrusionOk="0">
                  <a:moveTo>
                    <a:pt x="113" y="1"/>
                  </a:moveTo>
                  <a:lnTo>
                    <a:pt x="1" y="225"/>
                  </a:lnTo>
                  <a:lnTo>
                    <a:pt x="2753" y="1854"/>
                  </a:lnTo>
                  <a:lnTo>
                    <a:pt x="2809" y="1854"/>
                  </a:lnTo>
                  <a:cubicBezTo>
                    <a:pt x="2865" y="1854"/>
                    <a:pt x="2921" y="1854"/>
                    <a:pt x="2921" y="1798"/>
                  </a:cubicBezTo>
                  <a:cubicBezTo>
                    <a:pt x="2978" y="1742"/>
                    <a:pt x="2921" y="1685"/>
                    <a:pt x="2865" y="1629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3" name="Google Shape;5943;p14"/>
            <p:cNvSpPr/>
            <p:nvPr/>
          </p:nvSpPr>
          <p:spPr>
            <a:xfrm>
              <a:off x="508994" y="221086"/>
              <a:ext cx="39942" cy="184137"/>
            </a:xfrm>
            <a:custGeom>
              <a:avLst/>
              <a:gdLst/>
              <a:ahLst/>
              <a:cxnLst/>
              <a:rect l="l" t="t" r="r" b="b"/>
              <a:pathLst>
                <a:path w="731" h="3370" extrusionOk="0">
                  <a:moveTo>
                    <a:pt x="281" y="0"/>
                  </a:moveTo>
                  <a:lnTo>
                    <a:pt x="0" y="56"/>
                  </a:lnTo>
                  <a:lnTo>
                    <a:pt x="449" y="3258"/>
                  </a:lnTo>
                  <a:cubicBezTo>
                    <a:pt x="506" y="3314"/>
                    <a:pt x="562" y="3370"/>
                    <a:pt x="618" y="3370"/>
                  </a:cubicBezTo>
                  <a:cubicBezTo>
                    <a:pt x="674" y="3370"/>
                    <a:pt x="730" y="3314"/>
                    <a:pt x="730" y="3201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4" name="Google Shape;5944;p14"/>
            <p:cNvSpPr/>
            <p:nvPr/>
          </p:nvSpPr>
          <p:spPr>
            <a:xfrm>
              <a:off x="1297676" y="-362038"/>
              <a:ext cx="168838" cy="89063"/>
            </a:xfrm>
            <a:custGeom>
              <a:avLst/>
              <a:gdLst/>
              <a:ahLst/>
              <a:cxnLst/>
              <a:rect l="l" t="t" r="r" b="b"/>
              <a:pathLst>
                <a:path w="3090" h="1630" extrusionOk="0">
                  <a:moveTo>
                    <a:pt x="113" y="1"/>
                  </a:moveTo>
                  <a:lnTo>
                    <a:pt x="0" y="225"/>
                  </a:lnTo>
                  <a:lnTo>
                    <a:pt x="2921" y="1630"/>
                  </a:lnTo>
                  <a:lnTo>
                    <a:pt x="2977" y="1630"/>
                  </a:lnTo>
                  <a:cubicBezTo>
                    <a:pt x="3033" y="1630"/>
                    <a:pt x="3089" y="1630"/>
                    <a:pt x="3089" y="1573"/>
                  </a:cubicBezTo>
                  <a:cubicBezTo>
                    <a:pt x="3089" y="1517"/>
                    <a:pt x="3089" y="1405"/>
                    <a:pt x="3033" y="1405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5" name="Google Shape;5945;p14"/>
            <p:cNvSpPr/>
            <p:nvPr/>
          </p:nvSpPr>
          <p:spPr>
            <a:xfrm>
              <a:off x="410750" y="233325"/>
              <a:ext cx="21528" cy="184191"/>
            </a:xfrm>
            <a:custGeom>
              <a:avLst/>
              <a:gdLst/>
              <a:ahLst/>
              <a:cxnLst/>
              <a:rect l="l" t="t" r="r" b="b"/>
              <a:pathLst>
                <a:path w="394" h="3371" extrusionOk="0">
                  <a:moveTo>
                    <a:pt x="1" y="1"/>
                  </a:moveTo>
                  <a:lnTo>
                    <a:pt x="169" y="3258"/>
                  </a:lnTo>
                  <a:cubicBezTo>
                    <a:pt x="169" y="3314"/>
                    <a:pt x="225" y="3371"/>
                    <a:pt x="282" y="3371"/>
                  </a:cubicBezTo>
                  <a:cubicBezTo>
                    <a:pt x="338" y="3371"/>
                    <a:pt x="394" y="3314"/>
                    <a:pt x="394" y="3202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6" name="Google Shape;5946;p14"/>
            <p:cNvSpPr/>
            <p:nvPr/>
          </p:nvSpPr>
          <p:spPr>
            <a:xfrm>
              <a:off x="60940" y="202672"/>
              <a:ext cx="58356" cy="178017"/>
            </a:xfrm>
            <a:custGeom>
              <a:avLst/>
              <a:gdLst/>
              <a:ahLst/>
              <a:cxnLst/>
              <a:rect l="l" t="t" r="r" b="b"/>
              <a:pathLst>
                <a:path w="1068" h="3258" extrusionOk="0">
                  <a:moveTo>
                    <a:pt x="843" y="0"/>
                  </a:moveTo>
                  <a:lnTo>
                    <a:pt x="56" y="3089"/>
                  </a:lnTo>
                  <a:cubicBezTo>
                    <a:pt x="0" y="3145"/>
                    <a:pt x="56" y="3258"/>
                    <a:pt x="112" y="3258"/>
                  </a:cubicBezTo>
                  <a:cubicBezTo>
                    <a:pt x="169" y="3258"/>
                    <a:pt x="225" y="3201"/>
                    <a:pt x="281" y="3145"/>
                  </a:cubicBezTo>
                  <a:lnTo>
                    <a:pt x="1067" y="56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7" name="Google Shape;5947;p14"/>
            <p:cNvSpPr/>
            <p:nvPr/>
          </p:nvSpPr>
          <p:spPr>
            <a:xfrm>
              <a:off x="-49543" y="171964"/>
              <a:ext cx="76769" cy="174957"/>
            </a:xfrm>
            <a:custGeom>
              <a:avLst/>
              <a:gdLst/>
              <a:ahLst/>
              <a:cxnLst/>
              <a:rect l="l" t="t" r="r" b="b"/>
              <a:pathLst>
                <a:path w="1405" h="3202" extrusionOk="0">
                  <a:moveTo>
                    <a:pt x="1123" y="0"/>
                  </a:moveTo>
                  <a:lnTo>
                    <a:pt x="56" y="3033"/>
                  </a:lnTo>
                  <a:cubicBezTo>
                    <a:pt x="0" y="3089"/>
                    <a:pt x="56" y="3202"/>
                    <a:pt x="112" y="3202"/>
                  </a:cubicBezTo>
                  <a:lnTo>
                    <a:pt x="169" y="3202"/>
                  </a:lnTo>
                  <a:cubicBezTo>
                    <a:pt x="225" y="3202"/>
                    <a:pt x="281" y="3146"/>
                    <a:pt x="337" y="3089"/>
                  </a:cubicBezTo>
                  <a:lnTo>
                    <a:pt x="1404" y="5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8" name="Google Shape;5948;p14"/>
            <p:cNvSpPr/>
            <p:nvPr/>
          </p:nvSpPr>
          <p:spPr>
            <a:xfrm>
              <a:off x="-347225" y="-39768"/>
              <a:ext cx="24588" cy="39942"/>
            </a:xfrm>
            <a:custGeom>
              <a:avLst/>
              <a:gdLst/>
              <a:ahLst/>
              <a:cxnLst/>
              <a:rect l="l" t="t" r="r" b="b"/>
              <a:pathLst>
                <a:path w="450" h="731" extrusionOk="0">
                  <a:moveTo>
                    <a:pt x="281" y="0"/>
                  </a:moveTo>
                  <a:lnTo>
                    <a:pt x="0" y="337"/>
                  </a:lnTo>
                  <a:lnTo>
                    <a:pt x="0" y="730"/>
                  </a:lnTo>
                  <a:lnTo>
                    <a:pt x="450" y="225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9" name="Google Shape;5949;p14"/>
            <p:cNvSpPr/>
            <p:nvPr/>
          </p:nvSpPr>
          <p:spPr>
            <a:xfrm>
              <a:off x="297207" y="233325"/>
              <a:ext cx="24643" cy="184191"/>
            </a:xfrm>
            <a:custGeom>
              <a:avLst/>
              <a:gdLst/>
              <a:ahLst/>
              <a:cxnLst/>
              <a:rect l="l" t="t" r="r" b="b"/>
              <a:pathLst>
                <a:path w="451" h="3371" extrusionOk="0">
                  <a:moveTo>
                    <a:pt x="169" y="1"/>
                  </a:moveTo>
                  <a:lnTo>
                    <a:pt x="1" y="3202"/>
                  </a:lnTo>
                  <a:cubicBezTo>
                    <a:pt x="1" y="3314"/>
                    <a:pt x="57" y="3371"/>
                    <a:pt x="113" y="3371"/>
                  </a:cubicBezTo>
                  <a:cubicBezTo>
                    <a:pt x="225" y="3371"/>
                    <a:pt x="282" y="3314"/>
                    <a:pt x="282" y="3202"/>
                  </a:cubicBezTo>
                  <a:lnTo>
                    <a:pt x="45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0" name="Google Shape;5950;p14"/>
            <p:cNvSpPr/>
            <p:nvPr/>
          </p:nvSpPr>
          <p:spPr>
            <a:xfrm>
              <a:off x="-163086" y="132076"/>
              <a:ext cx="92068" cy="168838"/>
            </a:xfrm>
            <a:custGeom>
              <a:avLst/>
              <a:gdLst/>
              <a:ahLst/>
              <a:cxnLst/>
              <a:rect l="l" t="t" r="r" b="b"/>
              <a:pathLst>
                <a:path w="1685" h="3090" extrusionOk="0">
                  <a:moveTo>
                    <a:pt x="1460" y="0"/>
                  </a:moveTo>
                  <a:lnTo>
                    <a:pt x="56" y="2921"/>
                  </a:lnTo>
                  <a:cubicBezTo>
                    <a:pt x="0" y="2977"/>
                    <a:pt x="56" y="3033"/>
                    <a:pt x="112" y="3089"/>
                  </a:cubicBezTo>
                  <a:lnTo>
                    <a:pt x="169" y="3089"/>
                  </a:lnTo>
                  <a:cubicBezTo>
                    <a:pt x="225" y="3089"/>
                    <a:pt x="281" y="3033"/>
                    <a:pt x="281" y="2977"/>
                  </a:cubicBezTo>
                  <a:lnTo>
                    <a:pt x="1685" y="113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1" name="Google Shape;5951;p14"/>
            <p:cNvSpPr/>
            <p:nvPr/>
          </p:nvSpPr>
          <p:spPr>
            <a:xfrm>
              <a:off x="-347225" y="24653"/>
              <a:ext cx="104362" cy="147364"/>
            </a:xfrm>
            <a:custGeom>
              <a:avLst/>
              <a:gdLst/>
              <a:ahLst/>
              <a:cxnLst/>
              <a:rect l="l" t="t" r="r" b="b"/>
              <a:pathLst>
                <a:path w="1910" h="2697" extrusionOk="0">
                  <a:moveTo>
                    <a:pt x="1685" y="1"/>
                  </a:moveTo>
                  <a:lnTo>
                    <a:pt x="0" y="2247"/>
                  </a:lnTo>
                  <a:lnTo>
                    <a:pt x="0" y="2696"/>
                  </a:lnTo>
                  <a:lnTo>
                    <a:pt x="1910" y="169"/>
                  </a:lnTo>
                  <a:lnTo>
                    <a:pt x="1685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2" name="Google Shape;5952;p14"/>
            <p:cNvSpPr/>
            <p:nvPr/>
          </p:nvSpPr>
          <p:spPr>
            <a:xfrm>
              <a:off x="-264390" y="82954"/>
              <a:ext cx="104417" cy="162718"/>
            </a:xfrm>
            <a:custGeom>
              <a:avLst/>
              <a:gdLst/>
              <a:ahLst/>
              <a:cxnLst/>
              <a:rect l="l" t="t" r="r" b="b"/>
              <a:pathLst>
                <a:path w="1911" h="2978" extrusionOk="0">
                  <a:moveTo>
                    <a:pt x="1686" y="1"/>
                  </a:moveTo>
                  <a:lnTo>
                    <a:pt x="57" y="2809"/>
                  </a:lnTo>
                  <a:cubicBezTo>
                    <a:pt x="1" y="2865"/>
                    <a:pt x="1" y="2921"/>
                    <a:pt x="113" y="2977"/>
                  </a:cubicBezTo>
                  <a:lnTo>
                    <a:pt x="169" y="2977"/>
                  </a:lnTo>
                  <a:cubicBezTo>
                    <a:pt x="225" y="2977"/>
                    <a:pt x="225" y="2921"/>
                    <a:pt x="281" y="2921"/>
                  </a:cubicBezTo>
                  <a:lnTo>
                    <a:pt x="1910" y="113"/>
                  </a:lnTo>
                  <a:lnTo>
                    <a:pt x="168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3" name="Google Shape;5953;p14"/>
            <p:cNvSpPr/>
            <p:nvPr/>
          </p:nvSpPr>
          <p:spPr>
            <a:xfrm>
              <a:off x="-347225" y="-1307210"/>
              <a:ext cx="1896554" cy="1436267"/>
            </a:xfrm>
            <a:custGeom>
              <a:avLst/>
              <a:gdLst/>
              <a:ahLst/>
              <a:cxnLst/>
              <a:rect l="l" t="t" r="r" b="b"/>
              <a:pathLst>
                <a:path w="34710" h="26286" extrusionOk="0">
                  <a:moveTo>
                    <a:pt x="26791" y="0"/>
                  </a:moveTo>
                  <a:cubicBezTo>
                    <a:pt x="31677" y="7358"/>
                    <a:pt x="29936" y="17355"/>
                    <a:pt x="22747" y="22578"/>
                  </a:cubicBezTo>
                  <a:cubicBezTo>
                    <a:pt x="19818" y="24706"/>
                    <a:pt x="16413" y="25734"/>
                    <a:pt x="13035" y="25734"/>
                  </a:cubicBezTo>
                  <a:cubicBezTo>
                    <a:pt x="8121" y="25734"/>
                    <a:pt x="3262" y="23560"/>
                    <a:pt x="0" y="19433"/>
                  </a:cubicBezTo>
                  <a:lnTo>
                    <a:pt x="0" y="20163"/>
                  </a:lnTo>
                  <a:cubicBezTo>
                    <a:pt x="3258" y="24039"/>
                    <a:pt x="8032" y="26285"/>
                    <a:pt x="13087" y="26285"/>
                  </a:cubicBezTo>
                  <a:cubicBezTo>
                    <a:pt x="26566" y="26285"/>
                    <a:pt x="34710" y="11289"/>
                    <a:pt x="2729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4" name="Google Shape;5954;p14"/>
            <p:cNvSpPr/>
            <p:nvPr/>
          </p:nvSpPr>
          <p:spPr>
            <a:xfrm>
              <a:off x="67060" y="-1097773"/>
              <a:ext cx="107477" cy="106712"/>
            </a:xfrm>
            <a:custGeom>
              <a:avLst/>
              <a:gdLst/>
              <a:ahLst/>
              <a:cxnLst/>
              <a:rect l="l" t="t" r="r" b="b"/>
              <a:pathLst>
                <a:path w="1967" h="1953" extrusionOk="0">
                  <a:moveTo>
                    <a:pt x="169" y="0"/>
                  </a:moveTo>
                  <a:cubicBezTo>
                    <a:pt x="127" y="0"/>
                    <a:pt x="85" y="14"/>
                    <a:pt x="57" y="42"/>
                  </a:cubicBezTo>
                  <a:cubicBezTo>
                    <a:pt x="0" y="99"/>
                    <a:pt x="0" y="155"/>
                    <a:pt x="57" y="211"/>
                  </a:cubicBezTo>
                  <a:lnTo>
                    <a:pt x="1798" y="1952"/>
                  </a:lnTo>
                  <a:lnTo>
                    <a:pt x="1966" y="1727"/>
                  </a:lnTo>
                  <a:lnTo>
                    <a:pt x="281" y="42"/>
                  </a:lnTo>
                  <a:cubicBezTo>
                    <a:pt x="253" y="14"/>
                    <a:pt x="211" y="0"/>
                    <a:pt x="16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5" name="Google Shape;5955;p14"/>
            <p:cNvSpPr/>
            <p:nvPr/>
          </p:nvSpPr>
          <p:spPr>
            <a:xfrm>
              <a:off x="-187674" y="-810091"/>
              <a:ext cx="276260" cy="12349"/>
            </a:xfrm>
            <a:custGeom>
              <a:avLst/>
              <a:gdLst/>
              <a:ahLst/>
              <a:cxnLst/>
              <a:rect l="l" t="t" r="r" b="b"/>
              <a:pathLst>
                <a:path w="5056" h="226" extrusionOk="0">
                  <a:moveTo>
                    <a:pt x="113" y="1"/>
                  </a:moveTo>
                  <a:cubicBezTo>
                    <a:pt x="57" y="1"/>
                    <a:pt x="1" y="57"/>
                    <a:pt x="1" y="113"/>
                  </a:cubicBezTo>
                  <a:cubicBezTo>
                    <a:pt x="1" y="169"/>
                    <a:pt x="57" y="225"/>
                    <a:pt x="113" y="225"/>
                  </a:cubicBezTo>
                  <a:lnTo>
                    <a:pt x="5056" y="225"/>
                  </a:lnTo>
                  <a:lnTo>
                    <a:pt x="5056" y="169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6" name="Google Shape;5956;p14"/>
            <p:cNvSpPr/>
            <p:nvPr/>
          </p:nvSpPr>
          <p:spPr>
            <a:xfrm>
              <a:off x="355508" y="-1310325"/>
              <a:ext cx="15408" cy="230253"/>
            </a:xfrm>
            <a:custGeom>
              <a:avLst/>
              <a:gdLst/>
              <a:ahLst/>
              <a:cxnLst/>
              <a:rect l="l" t="t" r="r" b="b"/>
              <a:pathLst>
                <a:path w="282" h="4214" extrusionOk="0">
                  <a:moveTo>
                    <a:pt x="1" y="1"/>
                  </a:moveTo>
                  <a:lnTo>
                    <a:pt x="1" y="4213"/>
                  </a:lnTo>
                  <a:lnTo>
                    <a:pt x="282" y="4213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7" name="Google Shape;5957;p14"/>
            <p:cNvSpPr/>
            <p:nvPr/>
          </p:nvSpPr>
          <p:spPr>
            <a:xfrm>
              <a:off x="-34243" y="-1196727"/>
              <a:ext cx="948277" cy="943414"/>
            </a:xfrm>
            <a:custGeom>
              <a:avLst/>
              <a:gdLst/>
              <a:ahLst/>
              <a:cxnLst/>
              <a:rect l="l" t="t" r="r" b="b"/>
              <a:pathLst>
                <a:path w="17355" h="17266" extrusionOk="0">
                  <a:moveTo>
                    <a:pt x="9493" y="0"/>
                  </a:moveTo>
                  <a:lnTo>
                    <a:pt x="9212" y="899"/>
                  </a:lnTo>
                  <a:cubicBezTo>
                    <a:pt x="10167" y="1179"/>
                    <a:pt x="11065" y="1685"/>
                    <a:pt x="11852" y="2415"/>
                  </a:cubicBezTo>
                  <a:lnTo>
                    <a:pt x="10785" y="3482"/>
                  </a:lnTo>
                  <a:lnTo>
                    <a:pt x="11009" y="3651"/>
                  </a:lnTo>
                  <a:lnTo>
                    <a:pt x="12020" y="2584"/>
                  </a:lnTo>
                  <a:cubicBezTo>
                    <a:pt x="13200" y="3819"/>
                    <a:pt x="13874" y="5392"/>
                    <a:pt x="13930" y="7021"/>
                  </a:cubicBezTo>
                  <a:lnTo>
                    <a:pt x="12469" y="7021"/>
                  </a:lnTo>
                  <a:lnTo>
                    <a:pt x="12469" y="7245"/>
                  </a:lnTo>
                  <a:lnTo>
                    <a:pt x="12469" y="7358"/>
                  </a:lnTo>
                  <a:lnTo>
                    <a:pt x="13874" y="7358"/>
                  </a:lnTo>
                  <a:cubicBezTo>
                    <a:pt x="13817" y="8986"/>
                    <a:pt x="13200" y="10615"/>
                    <a:pt x="12020" y="11795"/>
                  </a:cubicBezTo>
                  <a:lnTo>
                    <a:pt x="11009" y="10784"/>
                  </a:lnTo>
                  <a:lnTo>
                    <a:pt x="10841" y="11008"/>
                  </a:lnTo>
                  <a:lnTo>
                    <a:pt x="11852" y="12019"/>
                  </a:lnTo>
                  <a:cubicBezTo>
                    <a:pt x="10616" y="13199"/>
                    <a:pt x="9043" y="13873"/>
                    <a:pt x="7359" y="13873"/>
                  </a:cubicBezTo>
                  <a:lnTo>
                    <a:pt x="7359" y="12412"/>
                  </a:lnTo>
                  <a:lnTo>
                    <a:pt x="7078" y="12412"/>
                  </a:lnTo>
                  <a:lnTo>
                    <a:pt x="7078" y="13873"/>
                  </a:lnTo>
                  <a:cubicBezTo>
                    <a:pt x="5393" y="13873"/>
                    <a:pt x="3820" y="13199"/>
                    <a:pt x="2585" y="12019"/>
                  </a:cubicBezTo>
                  <a:lnTo>
                    <a:pt x="3708" y="10896"/>
                  </a:lnTo>
                  <a:lnTo>
                    <a:pt x="3539" y="10727"/>
                  </a:lnTo>
                  <a:lnTo>
                    <a:pt x="2416" y="11851"/>
                  </a:lnTo>
                  <a:cubicBezTo>
                    <a:pt x="1686" y="11121"/>
                    <a:pt x="1180" y="10222"/>
                    <a:pt x="900" y="9211"/>
                  </a:cubicBezTo>
                  <a:lnTo>
                    <a:pt x="1" y="9492"/>
                  </a:lnTo>
                  <a:cubicBezTo>
                    <a:pt x="956" y="12637"/>
                    <a:pt x="3820" y="14771"/>
                    <a:pt x="7078" y="14827"/>
                  </a:cubicBezTo>
                  <a:lnTo>
                    <a:pt x="7078" y="17186"/>
                  </a:lnTo>
                  <a:cubicBezTo>
                    <a:pt x="7117" y="17226"/>
                    <a:pt x="7157" y="17266"/>
                    <a:pt x="7197" y="17266"/>
                  </a:cubicBezTo>
                  <a:cubicBezTo>
                    <a:pt x="7213" y="17266"/>
                    <a:pt x="7230" y="17259"/>
                    <a:pt x="7246" y="17243"/>
                  </a:cubicBezTo>
                  <a:cubicBezTo>
                    <a:pt x="7359" y="17243"/>
                    <a:pt x="7415" y="17186"/>
                    <a:pt x="7415" y="17130"/>
                  </a:cubicBezTo>
                  <a:lnTo>
                    <a:pt x="7415" y="14827"/>
                  </a:lnTo>
                  <a:cubicBezTo>
                    <a:pt x="11459" y="14715"/>
                    <a:pt x="14772" y="11401"/>
                    <a:pt x="14828" y="7358"/>
                  </a:cubicBezTo>
                  <a:lnTo>
                    <a:pt x="17187" y="7358"/>
                  </a:lnTo>
                  <a:cubicBezTo>
                    <a:pt x="17343" y="7358"/>
                    <a:pt x="17355" y="7070"/>
                    <a:pt x="17223" y="7070"/>
                  </a:cubicBezTo>
                  <a:cubicBezTo>
                    <a:pt x="17212" y="7070"/>
                    <a:pt x="17200" y="7072"/>
                    <a:pt x="17187" y="7077"/>
                  </a:cubicBezTo>
                  <a:lnTo>
                    <a:pt x="14828" y="7077"/>
                  </a:lnTo>
                  <a:cubicBezTo>
                    <a:pt x="14772" y="5111"/>
                    <a:pt x="13986" y="3258"/>
                    <a:pt x="12638" y="1910"/>
                  </a:cubicBezTo>
                  <a:lnTo>
                    <a:pt x="12638" y="1853"/>
                  </a:lnTo>
                  <a:cubicBezTo>
                    <a:pt x="12638" y="1835"/>
                    <a:pt x="12638" y="1828"/>
                    <a:pt x="12636" y="1828"/>
                  </a:cubicBezTo>
                  <a:cubicBezTo>
                    <a:pt x="12632" y="1828"/>
                    <a:pt x="12619" y="1853"/>
                    <a:pt x="12582" y="1853"/>
                  </a:cubicBezTo>
                  <a:cubicBezTo>
                    <a:pt x="11683" y="1011"/>
                    <a:pt x="10616" y="337"/>
                    <a:pt x="9493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8" name="Google Shape;5958;p14"/>
            <p:cNvSpPr/>
            <p:nvPr/>
          </p:nvSpPr>
          <p:spPr>
            <a:xfrm>
              <a:off x="-175380" y="-1307210"/>
              <a:ext cx="1402500" cy="1288466"/>
            </a:xfrm>
            <a:custGeom>
              <a:avLst/>
              <a:gdLst/>
              <a:ahLst/>
              <a:cxnLst/>
              <a:rect l="l" t="t" r="r" b="b"/>
              <a:pathLst>
                <a:path w="25668" h="23581" extrusionOk="0">
                  <a:moveTo>
                    <a:pt x="18647" y="0"/>
                  </a:moveTo>
                  <a:cubicBezTo>
                    <a:pt x="21231" y="2415"/>
                    <a:pt x="22691" y="5785"/>
                    <a:pt x="22635" y="9267"/>
                  </a:cubicBezTo>
                  <a:cubicBezTo>
                    <a:pt x="22673" y="16981"/>
                    <a:pt x="16387" y="22072"/>
                    <a:pt x="9830" y="22072"/>
                  </a:cubicBezTo>
                  <a:cubicBezTo>
                    <a:pt x="6695" y="22072"/>
                    <a:pt x="3497" y="20908"/>
                    <a:pt x="899" y="18310"/>
                  </a:cubicBezTo>
                  <a:lnTo>
                    <a:pt x="0" y="19208"/>
                  </a:lnTo>
                  <a:cubicBezTo>
                    <a:pt x="2764" y="22118"/>
                    <a:pt x="6463" y="23580"/>
                    <a:pt x="10175" y="23580"/>
                  </a:cubicBezTo>
                  <a:cubicBezTo>
                    <a:pt x="13628" y="23580"/>
                    <a:pt x="17092" y="22315"/>
                    <a:pt x="19826" y="19770"/>
                  </a:cubicBezTo>
                  <a:cubicBezTo>
                    <a:pt x="25443" y="14434"/>
                    <a:pt x="25668" y="5617"/>
                    <a:pt x="20388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9" name="Google Shape;5959;p14"/>
            <p:cNvSpPr/>
            <p:nvPr/>
          </p:nvSpPr>
          <p:spPr>
            <a:xfrm>
              <a:off x="622537" y="-1307210"/>
              <a:ext cx="494110" cy="807142"/>
            </a:xfrm>
            <a:custGeom>
              <a:avLst/>
              <a:gdLst/>
              <a:ahLst/>
              <a:cxnLst/>
              <a:rect l="l" t="t" r="r" b="b"/>
              <a:pathLst>
                <a:path w="9043" h="14772" extrusionOk="0">
                  <a:moveTo>
                    <a:pt x="0" y="0"/>
                  </a:moveTo>
                  <a:cubicBezTo>
                    <a:pt x="730" y="393"/>
                    <a:pt x="1460" y="843"/>
                    <a:pt x="2134" y="1404"/>
                  </a:cubicBezTo>
                  <a:lnTo>
                    <a:pt x="2640" y="786"/>
                  </a:lnTo>
                  <a:cubicBezTo>
                    <a:pt x="6403" y="4156"/>
                    <a:pt x="7582" y="9548"/>
                    <a:pt x="5448" y="14154"/>
                  </a:cubicBezTo>
                  <a:lnTo>
                    <a:pt x="6740" y="14771"/>
                  </a:lnTo>
                  <a:cubicBezTo>
                    <a:pt x="9043" y="9717"/>
                    <a:pt x="7863" y="3763"/>
                    <a:pt x="3819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0" name="Google Shape;5960;p14"/>
            <p:cNvSpPr/>
            <p:nvPr/>
          </p:nvSpPr>
          <p:spPr>
            <a:xfrm>
              <a:off x="-347225" y="-1304151"/>
              <a:ext cx="702780" cy="1190770"/>
            </a:xfrm>
            <a:custGeom>
              <a:avLst/>
              <a:gdLst/>
              <a:ahLst/>
              <a:cxnLst/>
              <a:rect l="l" t="t" r="r" b="b"/>
              <a:pathLst>
                <a:path w="12862" h="21793" extrusionOk="0">
                  <a:moveTo>
                    <a:pt x="4100" y="0"/>
                  </a:moveTo>
                  <a:cubicBezTo>
                    <a:pt x="1517" y="2415"/>
                    <a:pt x="56" y="5785"/>
                    <a:pt x="0" y="9324"/>
                  </a:cubicBezTo>
                  <a:cubicBezTo>
                    <a:pt x="0" y="10728"/>
                    <a:pt x="281" y="12132"/>
                    <a:pt x="730" y="13536"/>
                  </a:cubicBezTo>
                  <a:lnTo>
                    <a:pt x="1067" y="13424"/>
                  </a:lnTo>
                  <a:cubicBezTo>
                    <a:pt x="2808" y="18422"/>
                    <a:pt x="7526" y="21792"/>
                    <a:pt x="12862" y="21792"/>
                  </a:cubicBezTo>
                  <a:lnTo>
                    <a:pt x="12862" y="19883"/>
                  </a:lnTo>
                  <a:cubicBezTo>
                    <a:pt x="7863" y="19883"/>
                    <a:pt x="3482" y="16400"/>
                    <a:pt x="2471" y="11458"/>
                  </a:cubicBezTo>
                  <a:cubicBezTo>
                    <a:pt x="2359" y="10784"/>
                    <a:pt x="2303" y="10054"/>
                    <a:pt x="2303" y="9380"/>
                  </a:cubicBezTo>
                  <a:lnTo>
                    <a:pt x="1460" y="9380"/>
                  </a:lnTo>
                  <a:cubicBezTo>
                    <a:pt x="1460" y="6403"/>
                    <a:pt x="2640" y="3482"/>
                    <a:pt x="4718" y="1404"/>
                  </a:cubicBezTo>
                  <a:lnTo>
                    <a:pt x="5336" y="1966"/>
                  </a:lnTo>
                  <a:cubicBezTo>
                    <a:pt x="6066" y="1180"/>
                    <a:pt x="7021" y="506"/>
                    <a:pt x="7976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1" name="Google Shape;5961;p14"/>
            <p:cNvSpPr/>
            <p:nvPr/>
          </p:nvSpPr>
          <p:spPr>
            <a:xfrm>
              <a:off x="407690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1236" y="0"/>
                  </a:moveTo>
                  <a:lnTo>
                    <a:pt x="1" y="1236"/>
                  </a:lnTo>
                  <a:cubicBezTo>
                    <a:pt x="113" y="1348"/>
                    <a:pt x="225" y="1460"/>
                    <a:pt x="338" y="1573"/>
                  </a:cubicBezTo>
                  <a:lnTo>
                    <a:pt x="1573" y="337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2" name="Google Shape;5962;p14"/>
            <p:cNvSpPr/>
            <p:nvPr/>
          </p:nvSpPr>
          <p:spPr>
            <a:xfrm>
              <a:off x="226611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1180" y="1"/>
                  </a:moveTo>
                  <a:lnTo>
                    <a:pt x="1" y="1237"/>
                  </a:lnTo>
                  <a:lnTo>
                    <a:pt x="338" y="1573"/>
                  </a:lnTo>
                  <a:lnTo>
                    <a:pt x="1517" y="338"/>
                  </a:lnTo>
                  <a:cubicBezTo>
                    <a:pt x="1405" y="226"/>
                    <a:pt x="1293" y="113"/>
                    <a:pt x="1180" y="1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3" name="Google Shape;5963;p14"/>
            <p:cNvSpPr/>
            <p:nvPr/>
          </p:nvSpPr>
          <p:spPr>
            <a:xfrm>
              <a:off x="410750" y="-751789"/>
              <a:ext cx="82944" cy="86003"/>
            </a:xfrm>
            <a:custGeom>
              <a:avLst/>
              <a:gdLst/>
              <a:ahLst/>
              <a:cxnLst/>
              <a:rect l="l" t="t" r="r" b="b"/>
              <a:pathLst>
                <a:path w="1518" h="1574" extrusionOk="0">
                  <a:moveTo>
                    <a:pt x="282" y="1"/>
                  </a:moveTo>
                  <a:cubicBezTo>
                    <a:pt x="225" y="113"/>
                    <a:pt x="113" y="226"/>
                    <a:pt x="1" y="338"/>
                  </a:cubicBezTo>
                  <a:lnTo>
                    <a:pt x="1180" y="1573"/>
                  </a:lnTo>
                  <a:lnTo>
                    <a:pt x="1517" y="1237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4" name="Google Shape;5964;p14"/>
            <p:cNvSpPr/>
            <p:nvPr/>
          </p:nvSpPr>
          <p:spPr>
            <a:xfrm>
              <a:off x="226611" y="-935873"/>
              <a:ext cx="86003" cy="85949"/>
            </a:xfrm>
            <a:custGeom>
              <a:avLst/>
              <a:gdLst/>
              <a:ahLst/>
              <a:cxnLst/>
              <a:rect l="l" t="t" r="r" b="b"/>
              <a:pathLst>
                <a:path w="1574" h="1573" extrusionOk="0">
                  <a:moveTo>
                    <a:pt x="338" y="0"/>
                  </a:moveTo>
                  <a:lnTo>
                    <a:pt x="1" y="337"/>
                  </a:lnTo>
                  <a:lnTo>
                    <a:pt x="1237" y="1573"/>
                  </a:lnTo>
                  <a:cubicBezTo>
                    <a:pt x="1293" y="1460"/>
                    <a:pt x="1405" y="1348"/>
                    <a:pt x="1574" y="1236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5" name="Google Shape;5965;p14"/>
            <p:cNvSpPr/>
            <p:nvPr/>
          </p:nvSpPr>
          <p:spPr>
            <a:xfrm>
              <a:off x="303381" y="-856098"/>
              <a:ext cx="132010" cy="113760"/>
            </a:xfrm>
            <a:custGeom>
              <a:avLst/>
              <a:gdLst/>
              <a:ahLst/>
              <a:cxnLst/>
              <a:rect l="l" t="t" r="r" b="b"/>
              <a:pathLst>
                <a:path w="2416" h="2082" extrusionOk="0">
                  <a:moveTo>
                    <a:pt x="1011" y="0"/>
                  </a:moveTo>
                  <a:cubicBezTo>
                    <a:pt x="449" y="0"/>
                    <a:pt x="0" y="450"/>
                    <a:pt x="0" y="1011"/>
                  </a:cubicBezTo>
                  <a:cubicBezTo>
                    <a:pt x="0" y="1665"/>
                    <a:pt x="526" y="2081"/>
                    <a:pt x="1074" y="2081"/>
                  </a:cubicBezTo>
                  <a:cubicBezTo>
                    <a:pt x="1327" y="2081"/>
                    <a:pt x="1585" y="1993"/>
                    <a:pt x="1797" y="1798"/>
                  </a:cubicBezTo>
                  <a:cubicBezTo>
                    <a:pt x="2415" y="1124"/>
                    <a:pt x="1966" y="0"/>
                    <a:pt x="1011" y="0"/>
                  </a:cubicBez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6" name="Google Shape;5966;p14"/>
            <p:cNvSpPr/>
            <p:nvPr/>
          </p:nvSpPr>
          <p:spPr>
            <a:xfrm>
              <a:off x="3439753" y="-1034117"/>
              <a:ext cx="1157002" cy="616886"/>
            </a:xfrm>
            <a:custGeom>
              <a:avLst/>
              <a:gdLst/>
              <a:ahLst/>
              <a:cxnLst/>
              <a:rect l="l" t="t" r="r" b="b"/>
              <a:pathLst>
                <a:path w="21175" h="11290" extrusionOk="0">
                  <a:moveTo>
                    <a:pt x="0" y="1"/>
                  </a:moveTo>
                  <a:lnTo>
                    <a:pt x="0" y="169"/>
                  </a:lnTo>
                  <a:lnTo>
                    <a:pt x="5504" y="169"/>
                  </a:lnTo>
                  <a:lnTo>
                    <a:pt x="7751" y="11290"/>
                  </a:lnTo>
                  <a:lnTo>
                    <a:pt x="21174" y="11290"/>
                  </a:lnTo>
                  <a:lnTo>
                    <a:pt x="21174" y="11121"/>
                  </a:lnTo>
                  <a:lnTo>
                    <a:pt x="7919" y="11121"/>
                  </a:lnTo>
                  <a:lnTo>
                    <a:pt x="5617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7" name="Google Shape;5967;p14"/>
            <p:cNvSpPr/>
            <p:nvPr/>
          </p:nvSpPr>
          <p:spPr>
            <a:xfrm>
              <a:off x="3412105" y="-1061710"/>
              <a:ext cx="64530" cy="64475"/>
            </a:xfrm>
            <a:custGeom>
              <a:avLst/>
              <a:gdLst/>
              <a:ahLst/>
              <a:cxnLst/>
              <a:rect l="l" t="t" r="r" b="b"/>
              <a:pathLst>
                <a:path w="1181" h="1180" extrusionOk="0">
                  <a:moveTo>
                    <a:pt x="1" y="0"/>
                  </a:moveTo>
                  <a:lnTo>
                    <a:pt x="1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8" name="Google Shape;5968;p14"/>
            <p:cNvSpPr/>
            <p:nvPr/>
          </p:nvSpPr>
          <p:spPr>
            <a:xfrm>
              <a:off x="4566006" y="-454108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9" name="Google Shape;5969;p14"/>
            <p:cNvSpPr/>
            <p:nvPr/>
          </p:nvSpPr>
          <p:spPr>
            <a:xfrm>
              <a:off x="1641366" y="-1202902"/>
              <a:ext cx="472691" cy="583118"/>
            </a:xfrm>
            <a:custGeom>
              <a:avLst/>
              <a:gdLst/>
              <a:ahLst/>
              <a:cxnLst/>
              <a:rect l="l" t="t" r="r" b="b"/>
              <a:pathLst>
                <a:path w="8651" h="10672" extrusionOk="0">
                  <a:moveTo>
                    <a:pt x="1" y="1"/>
                  </a:moveTo>
                  <a:lnTo>
                    <a:pt x="1" y="169"/>
                  </a:lnTo>
                  <a:lnTo>
                    <a:pt x="4943" y="169"/>
                  </a:lnTo>
                  <a:lnTo>
                    <a:pt x="4943" y="10672"/>
                  </a:lnTo>
                  <a:lnTo>
                    <a:pt x="8650" y="10672"/>
                  </a:lnTo>
                  <a:lnTo>
                    <a:pt x="8650" y="10503"/>
                  </a:lnTo>
                  <a:lnTo>
                    <a:pt x="5112" y="10503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0" name="Google Shape;5970;p14"/>
            <p:cNvSpPr/>
            <p:nvPr/>
          </p:nvSpPr>
          <p:spPr>
            <a:xfrm>
              <a:off x="2083299" y="-65666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1" name="Google Shape;5971;p14"/>
            <p:cNvSpPr/>
            <p:nvPr/>
          </p:nvSpPr>
          <p:spPr>
            <a:xfrm>
              <a:off x="6787858" y="-1187548"/>
              <a:ext cx="537111" cy="273200"/>
            </a:xfrm>
            <a:custGeom>
              <a:avLst/>
              <a:gdLst/>
              <a:ahLst/>
              <a:cxnLst/>
              <a:rect l="l" t="t" r="r" b="b"/>
              <a:pathLst>
                <a:path w="9830" h="5000" extrusionOk="0">
                  <a:moveTo>
                    <a:pt x="3876" y="1"/>
                  </a:moveTo>
                  <a:lnTo>
                    <a:pt x="3876" y="4831"/>
                  </a:lnTo>
                  <a:lnTo>
                    <a:pt x="1" y="4831"/>
                  </a:lnTo>
                  <a:lnTo>
                    <a:pt x="1" y="4999"/>
                  </a:lnTo>
                  <a:lnTo>
                    <a:pt x="4044" y="4999"/>
                  </a:lnTo>
                  <a:lnTo>
                    <a:pt x="4044" y="169"/>
                  </a:lnTo>
                  <a:lnTo>
                    <a:pt x="9829" y="169"/>
                  </a:lnTo>
                  <a:lnTo>
                    <a:pt x="9829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2" name="Google Shape;5972;p14"/>
            <p:cNvSpPr/>
            <p:nvPr/>
          </p:nvSpPr>
          <p:spPr>
            <a:xfrm>
              <a:off x="6766384" y="-951227"/>
              <a:ext cx="64475" cy="64475"/>
            </a:xfrm>
            <a:custGeom>
              <a:avLst/>
              <a:gdLst/>
              <a:ahLst/>
              <a:cxnLst/>
              <a:rect l="l" t="t" r="r" b="b"/>
              <a:pathLst>
                <a:path w="1180" h="1180" extrusionOk="0">
                  <a:moveTo>
                    <a:pt x="0" y="0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3" name="Google Shape;5973;p14"/>
            <p:cNvSpPr/>
            <p:nvPr/>
          </p:nvSpPr>
          <p:spPr>
            <a:xfrm>
              <a:off x="3596244" y="-426459"/>
              <a:ext cx="270086" cy="383627"/>
            </a:xfrm>
            <a:custGeom>
              <a:avLst/>
              <a:gdLst/>
              <a:ahLst/>
              <a:cxnLst/>
              <a:rect l="l" t="t" r="r" b="b"/>
              <a:pathLst>
                <a:path w="4943" h="7021" extrusionOk="0">
                  <a:moveTo>
                    <a:pt x="1" y="0"/>
                  </a:moveTo>
                  <a:lnTo>
                    <a:pt x="1" y="7021"/>
                  </a:lnTo>
                  <a:lnTo>
                    <a:pt x="169" y="7021"/>
                  </a:lnTo>
                  <a:lnTo>
                    <a:pt x="169" y="169"/>
                  </a:lnTo>
                  <a:lnTo>
                    <a:pt x="4943" y="169"/>
                  </a:lnTo>
                  <a:lnTo>
                    <a:pt x="4943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4" name="Google Shape;5974;p14"/>
            <p:cNvSpPr/>
            <p:nvPr/>
          </p:nvSpPr>
          <p:spPr>
            <a:xfrm>
              <a:off x="3568650" y="-79710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5" name="Google Shape;5975;p14"/>
            <p:cNvSpPr/>
            <p:nvPr/>
          </p:nvSpPr>
          <p:spPr>
            <a:xfrm>
              <a:off x="3835624" y="-457167"/>
              <a:ext cx="64475" cy="64530"/>
            </a:xfrm>
            <a:custGeom>
              <a:avLst/>
              <a:gdLst/>
              <a:ahLst/>
              <a:cxnLst/>
              <a:rect l="l" t="t" r="r" b="b"/>
              <a:pathLst>
                <a:path w="1180" h="1181" extrusionOk="0">
                  <a:moveTo>
                    <a:pt x="0" y="1"/>
                  </a:moveTo>
                  <a:lnTo>
                    <a:pt x="0" y="1180"/>
                  </a:lnTo>
                  <a:lnTo>
                    <a:pt x="1180" y="118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6" name="Google Shape;5976;p14"/>
            <p:cNvSpPr/>
            <p:nvPr/>
          </p:nvSpPr>
          <p:spPr>
            <a:xfrm>
              <a:off x="2295032" y="-128778"/>
              <a:ext cx="24643" cy="39942"/>
            </a:xfrm>
            <a:custGeom>
              <a:avLst/>
              <a:gdLst/>
              <a:ahLst/>
              <a:cxnLst/>
              <a:rect l="l" t="t" r="r" b="b"/>
              <a:pathLst>
                <a:path w="451" h="731" extrusionOk="0">
                  <a:moveTo>
                    <a:pt x="1" y="0"/>
                  </a:moveTo>
                  <a:lnTo>
                    <a:pt x="1" y="730"/>
                  </a:lnTo>
                  <a:lnTo>
                    <a:pt x="450" y="73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EFF0F1">
                <a:alpha val="4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977" name="Google Shape;5977;p14"/>
          <p:cNvGrpSpPr/>
          <p:nvPr/>
        </p:nvGrpSpPr>
        <p:grpSpPr>
          <a:xfrm>
            <a:off x="-31476" y="4719701"/>
            <a:ext cx="9206952" cy="461886"/>
            <a:chOff x="12" y="4706850"/>
            <a:chExt cx="9519181" cy="461886"/>
          </a:xfrm>
        </p:grpSpPr>
        <p:sp>
          <p:nvSpPr>
            <p:cNvPr id="5978" name="Google Shape;5978;p14"/>
            <p:cNvSpPr/>
            <p:nvPr/>
          </p:nvSpPr>
          <p:spPr>
            <a:xfrm>
              <a:off x="12" y="4900567"/>
              <a:ext cx="9493606" cy="235503"/>
            </a:xfrm>
            <a:custGeom>
              <a:avLst/>
              <a:gdLst/>
              <a:ahLst/>
              <a:cxnLst/>
              <a:rect l="l" t="t" r="r" b="b"/>
              <a:pathLst>
                <a:path w="140412" h="3483" extrusionOk="0">
                  <a:moveTo>
                    <a:pt x="0" y="0"/>
                  </a:moveTo>
                  <a:lnTo>
                    <a:pt x="0" y="3482"/>
                  </a:lnTo>
                  <a:lnTo>
                    <a:pt x="140411" y="3482"/>
                  </a:lnTo>
                  <a:lnTo>
                    <a:pt x="1404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5979" name="Google Shape;5979;p14"/>
            <p:cNvGrpSpPr/>
            <p:nvPr/>
          </p:nvGrpSpPr>
          <p:grpSpPr>
            <a:xfrm>
              <a:off x="1209078" y="4884373"/>
              <a:ext cx="258320" cy="284364"/>
              <a:chOff x="-95938" y="5196046"/>
              <a:chExt cx="289499" cy="318687"/>
            </a:xfrm>
          </p:grpSpPr>
          <p:sp>
            <p:nvSpPr>
              <p:cNvPr id="5980" name="Google Shape;5980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81" name="Google Shape;5981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82" name="Google Shape;5982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83" name="Google Shape;5983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84" name="Google Shape;5984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985" name="Google Shape;5985;p14"/>
            <p:cNvGrpSpPr/>
            <p:nvPr/>
          </p:nvGrpSpPr>
          <p:grpSpPr>
            <a:xfrm>
              <a:off x="500999" y="4884373"/>
              <a:ext cx="258320" cy="284364"/>
              <a:chOff x="-95938" y="5196046"/>
              <a:chExt cx="289499" cy="318687"/>
            </a:xfrm>
          </p:grpSpPr>
          <p:sp>
            <p:nvSpPr>
              <p:cNvPr id="5986" name="Google Shape;5986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87" name="Google Shape;5987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88" name="Google Shape;5988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89" name="Google Shape;5989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90" name="Google Shape;5990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5991" name="Google Shape;5991;p14"/>
            <p:cNvSpPr/>
            <p:nvPr/>
          </p:nvSpPr>
          <p:spPr>
            <a:xfrm>
              <a:off x="12" y="4706850"/>
              <a:ext cx="9493606" cy="193785"/>
            </a:xfrm>
            <a:custGeom>
              <a:avLst/>
              <a:gdLst/>
              <a:ahLst/>
              <a:cxnLst/>
              <a:rect l="l" t="t" r="r" b="b"/>
              <a:pathLst>
                <a:path w="140412" h="2866" extrusionOk="0">
                  <a:moveTo>
                    <a:pt x="140411" y="2191"/>
                  </a:moveTo>
                  <a:lnTo>
                    <a:pt x="136648" y="1"/>
                  </a:lnTo>
                  <a:lnTo>
                    <a:pt x="3089" y="1"/>
                  </a:lnTo>
                  <a:lnTo>
                    <a:pt x="0" y="2247"/>
                  </a:lnTo>
                  <a:lnTo>
                    <a:pt x="0" y="2865"/>
                  </a:lnTo>
                  <a:lnTo>
                    <a:pt x="140411" y="286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5992" name="Google Shape;5992;p14"/>
            <p:cNvGrpSpPr/>
            <p:nvPr/>
          </p:nvGrpSpPr>
          <p:grpSpPr>
            <a:xfrm>
              <a:off x="1917157" y="4884373"/>
              <a:ext cx="258320" cy="284364"/>
              <a:chOff x="-95938" y="5196046"/>
              <a:chExt cx="289499" cy="318687"/>
            </a:xfrm>
          </p:grpSpPr>
          <p:sp>
            <p:nvSpPr>
              <p:cNvPr id="5993" name="Google Shape;5993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94" name="Google Shape;5994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95" name="Google Shape;5995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96" name="Google Shape;5996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997" name="Google Shape;5997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998" name="Google Shape;5998;p14"/>
            <p:cNvGrpSpPr/>
            <p:nvPr/>
          </p:nvGrpSpPr>
          <p:grpSpPr>
            <a:xfrm>
              <a:off x="2625237" y="4884373"/>
              <a:ext cx="258320" cy="284364"/>
              <a:chOff x="-95938" y="5196046"/>
              <a:chExt cx="289499" cy="318687"/>
            </a:xfrm>
          </p:grpSpPr>
          <p:sp>
            <p:nvSpPr>
              <p:cNvPr id="5999" name="Google Shape;5999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00" name="Google Shape;6000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01" name="Google Shape;6001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02" name="Google Shape;6002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03" name="Google Shape;6003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04" name="Google Shape;6004;p14"/>
            <p:cNvGrpSpPr/>
            <p:nvPr/>
          </p:nvGrpSpPr>
          <p:grpSpPr>
            <a:xfrm>
              <a:off x="3333316" y="4884373"/>
              <a:ext cx="258320" cy="284364"/>
              <a:chOff x="-95938" y="5196046"/>
              <a:chExt cx="289499" cy="318687"/>
            </a:xfrm>
          </p:grpSpPr>
          <p:sp>
            <p:nvSpPr>
              <p:cNvPr id="6005" name="Google Shape;6005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06" name="Google Shape;6006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07" name="Google Shape;6007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08" name="Google Shape;6008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09" name="Google Shape;6009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10" name="Google Shape;6010;p14"/>
            <p:cNvGrpSpPr/>
            <p:nvPr/>
          </p:nvGrpSpPr>
          <p:grpSpPr>
            <a:xfrm>
              <a:off x="4041396" y="4884373"/>
              <a:ext cx="258320" cy="284364"/>
              <a:chOff x="-95938" y="5196046"/>
              <a:chExt cx="289499" cy="318687"/>
            </a:xfrm>
          </p:grpSpPr>
          <p:sp>
            <p:nvSpPr>
              <p:cNvPr id="6011" name="Google Shape;6011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12" name="Google Shape;6012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13" name="Google Shape;6013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14" name="Google Shape;6014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15" name="Google Shape;6015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16" name="Google Shape;6016;p14"/>
            <p:cNvGrpSpPr/>
            <p:nvPr/>
          </p:nvGrpSpPr>
          <p:grpSpPr>
            <a:xfrm>
              <a:off x="4749475" y="4884373"/>
              <a:ext cx="258320" cy="284364"/>
              <a:chOff x="-95938" y="5196046"/>
              <a:chExt cx="289499" cy="318687"/>
            </a:xfrm>
          </p:grpSpPr>
          <p:sp>
            <p:nvSpPr>
              <p:cNvPr id="6017" name="Google Shape;6017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18" name="Google Shape;6018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19" name="Google Shape;6019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20" name="Google Shape;6020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21" name="Google Shape;6021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22" name="Google Shape;6022;p14"/>
            <p:cNvGrpSpPr/>
            <p:nvPr/>
          </p:nvGrpSpPr>
          <p:grpSpPr>
            <a:xfrm>
              <a:off x="5457554" y="4884373"/>
              <a:ext cx="258320" cy="284364"/>
              <a:chOff x="-95938" y="5196046"/>
              <a:chExt cx="289499" cy="318687"/>
            </a:xfrm>
          </p:grpSpPr>
          <p:sp>
            <p:nvSpPr>
              <p:cNvPr id="6023" name="Google Shape;6023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24" name="Google Shape;6024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25" name="Google Shape;6025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26" name="Google Shape;6026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27" name="Google Shape;6027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28" name="Google Shape;6028;p14"/>
            <p:cNvGrpSpPr/>
            <p:nvPr/>
          </p:nvGrpSpPr>
          <p:grpSpPr>
            <a:xfrm>
              <a:off x="6165634" y="4884373"/>
              <a:ext cx="258320" cy="284364"/>
              <a:chOff x="-95938" y="5196046"/>
              <a:chExt cx="289499" cy="318687"/>
            </a:xfrm>
          </p:grpSpPr>
          <p:sp>
            <p:nvSpPr>
              <p:cNvPr id="6029" name="Google Shape;6029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30" name="Google Shape;6030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31" name="Google Shape;6031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32" name="Google Shape;6032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33" name="Google Shape;6033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34" name="Google Shape;6034;p14"/>
            <p:cNvGrpSpPr/>
            <p:nvPr/>
          </p:nvGrpSpPr>
          <p:grpSpPr>
            <a:xfrm>
              <a:off x="6873713" y="4884373"/>
              <a:ext cx="258320" cy="284364"/>
              <a:chOff x="-95938" y="5196046"/>
              <a:chExt cx="289499" cy="318687"/>
            </a:xfrm>
          </p:grpSpPr>
          <p:sp>
            <p:nvSpPr>
              <p:cNvPr id="6035" name="Google Shape;6035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36" name="Google Shape;6036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37" name="Google Shape;6037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38" name="Google Shape;6038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39" name="Google Shape;6039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40" name="Google Shape;6040;p14"/>
            <p:cNvGrpSpPr/>
            <p:nvPr/>
          </p:nvGrpSpPr>
          <p:grpSpPr>
            <a:xfrm>
              <a:off x="7581793" y="4884373"/>
              <a:ext cx="258320" cy="284364"/>
              <a:chOff x="-95938" y="5196046"/>
              <a:chExt cx="289499" cy="318687"/>
            </a:xfrm>
          </p:grpSpPr>
          <p:sp>
            <p:nvSpPr>
              <p:cNvPr id="6041" name="Google Shape;6041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42" name="Google Shape;6042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43" name="Google Shape;6043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44" name="Google Shape;6044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45" name="Google Shape;6045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46" name="Google Shape;6046;p14"/>
            <p:cNvGrpSpPr/>
            <p:nvPr/>
          </p:nvGrpSpPr>
          <p:grpSpPr>
            <a:xfrm>
              <a:off x="8289872" y="4884373"/>
              <a:ext cx="258320" cy="284364"/>
              <a:chOff x="-95938" y="5196046"/>
              <a:chExt cx="289499" cy="318687"/>
            </a:xfrm>
          </p:grpSpPr>
          <p:sp>
            <p:nvSpPr>
              <p:cNvPr id="6047" name="Google Shape;6047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48" name="Google Shape;6048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49" name="Google Shape;6049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50" name="Google Shape;6050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51" name="Google Shape;6051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52" name="Google Shape;6052;p14"/>
            <p:cNvGrpSpPr/>
            <p:nvPr/>
          </p:nvGrpSpPr>
          <p:grpSpPr>
            <a:xfrm>
              <a:off x="8997951" y="4884373"/>
              <a:ext cx="258320" cy="284364"/>
              <a:chOff x="-95938" y="5196046"/>
              <a:chExt cx="289499" cy="318687"/>
            </a:xfrm>
          </p:grpSpPr>
          <p:sp>
            <p:nvSpPr>
              <p:cNvPr id="6053" name="Google Shape;6053;p14"/>
              <p:cNvSpPr/>
              <p:nvPr/>
            </p:nvSpPr>
            <p:spPr>
              <a:xfrm>
                <a:off x="-95938" y="5225234"/>
                <a:ext cx="289499" cy="28949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1629" y="1"/>
                    </a:moveTo>
                    <a:cubicBezTo>
                      <a:pt x="3089" y="1"/>
                      <a:pt x="3819" y="1798"/>
                      <a:pt x="2752" y="2809"/>
                    </a:cubicBezTo>
                    <a:cubicBezTo>
                      <a:pt x="1741" y="3820"/>
                      <a:pt x="0" y="3090"/>
                      <a:pt x="0" y="1629"/>
                    </a:cubicBezTo>
                    <a:cubicBezTo>
                      <a:pt x="0" y="731"/>
                      <a:pt x="730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54" name="Google Shape;6054;p14"/>
              <p:cNvSpPr/>
              <p:nvPr/>
            </p:nvSpPr>
            <p:spPr>
              <a:xfrm>
                <a:off x="-82611" y="5196046"/>
                <a:ext cx="234176" cy="276767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3652" extrusionOk="0">
                    <a:moveTo>
                      <a:pt x="2865" y="1236"/>
                    </a:moveTo>
                    <a:cubicBezTo>
                      <a:pt x="3033" y="1461"/>
                      <a:pt x="3090" y="1741"/>
                      <a:pt x="3090" y="2022"/>
                    </a:cubicBezTo>
                    <a:cubicBezTo>
                      <a:pt x="3090" y="2921"/>
                      <a:pt x="2359" y="3651"/>
                      <a:pt x="1461" y="3651"/>
                    </a:cubicBezTo>
                    <a:cubicBezTo>
                      <a:pt x="955" y="3651"/>
                      <a:pt x="506" y="3426"/>
                      <a:pt x="169" y="3033"/>
                    </a:cubicBezTo>
                    <a:cubicBezTo>
                      <a:pt x="57" y="2809"/>
                      <a:pt x="0" y="2528"/>
                      <a:pt x="0" y="2247"/>
                    </a:cubicBezTo>
                    <a:cubicBezTo>
                      <a:pt x="0" y="674"/>
                      <a:pt x="1910" y="0"/>
                      <a:pt x="2865" y="123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55" name="Google Shape;6055;p14"/>
              <p:cNvSpPr/>
              <p:nvPr/>
            </p:nvSpPr>
            <p:spPr>
              <a:xfrm>
                <a:off x="-44935" y="5276313"/>
                <a:ext cx="170365" cy="170365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2248" extrusionOk="0">
                    <a:moveTo>
                      <a:pt x="956" y="0"/>
                    </a:moveTo>
                    <a:cubicBezTo>
                      <a:pt x="1798" y="0"/>
                      <a:pt x="2248" y="1011"/>
                      <a:pt x="1630" y="1629"/>
                    </a:cubicBezTo>
                    <a:cubicBezTo>
                      <a:pt x="1012" y="2247"/>
                      <a:pt x="1" y="1798"/>
                      <a:pt x="1" y="955"/>
                    </a:cubicBezTo>
                    <a:cubicBezTo>
                      <a:pt x="1" y="450"/>
                      <a:pt x="450" y="0"/>
                      <a:pt x="9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56" name="Google Shape;6056;p14"/>
              <p:cNvSpPr/>
              <p:nvPr/>
            </p:nvSpPr>
            <p:spPr>
              <a:xfrm>
                <a:off x="-30937" y="5294555"/>
                <a:ext cx="132017" cy="127774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1686" extrusionOk="0">
                    <a:moveTo>
                      <a:pt x="1573" y="169"/>
                    </a:moveTo>
                    <a:cubicBezTo>
                      <a:pt x="1685" y="337"/>
                      <a:pt x="1742" y="506"/>
                      <a:pt x="1742" y="730"/>
                    </a:cubicBezTo>
                    <a:cubicBezTo>
                      <a:pt x="1742" y="1236"/>
                      <a:pt x="1292" y="1685"/>
                      <a:pt x="787" y="1685"/>
                    </a:cubicBezTo>
                    <a:cubicBezTo>
                      <a:pt x="337" y="1685"/>
                      <a:pt x="0" y="1348"/>
                      <a:pt x="57" y="899"/>
                    </a:cubicBezTo>
                    <a:cubicBezTo>
                      <a:pt x="57" y="393"/>
                      <a:pt x="450" y="0"/>
                      <a:pt x="1011" y="0"/>
                    </a:cubicBezTo>
                    <a:cubicBezTo>
                      <a:pt x="1180" y="0"/>
                      <a:pt x="1405" y="56"/>
                      <a:pt x="1573" y="1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57" name="Google Shape;6057;p14"/>
              <p:cNvSpPr/>
              <p:nvPr/>
            </p:nvSpPr>
            <p:spPr>
              <a:xfrm>
                <a:off x="-27884" y="5272069"/>
                <a:ext cx="119286" cy="157557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2079" extrusionOk="0">
                    <a:moveTo>
                      <a:pt x="113" y="1685"/>
                    </a:moveTo>
                    <a:cubicBezTo>
                      <a:pt x="1" y="1517"/>
                      <a:pt x="1" y="1348"/>
                      <a:pt x="1" y="1180"/>
                    </a:cubicBezTo>
                    <a:cubicBezTo>
                      <a:pt x="1" y="450"/>
                      <a:pt x="843" y="0"/>
                      <a:pt x="1461" y="450"/>
                    </a:cubicBezTo>
                    <a:cubicBezTo>
                      <a:pt x="1517" y="562"/>
                      <a:pt x="1573" y="730"/>
                      <a:pt x="1573" y="899"/>
                    </a:cubicBezTo>
                    <a:cubicBezTo>
                      <a:pt x="1573" y="1629"/>
                      <a:pt x="731" y="2078"/>
                      <a:pt x="113" y="1685"/>
                    </a:cubicBezTo>
                    <a:close/>
                  </a:path>
                </a:pathLst>
              </a:custGeom>
              <a:solidFill>
                <a:srgbClr val="EFF0F1">
                  <a:alpha val="66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6058" name="Google Shape;6058;p14"/>
            <p:cNvSpPr/>
            <p:nvPr/>
          </p:nvSpPr>
          <p:spPr>
            <a:xfrm>
              <a:off x="12" y="4896780"/>
              <a:ext cx="9519181" cy="79786"/>
            </a:xfrm>
            <a:custGeom>
              <a:avLst/>
              <a:gdLst/>
              <a:ahLst/>
              <a:cxnLst/>
              <a:rect l="l" t="t" r="r" b="b"/>
              <a:pathLst>
                <a:path w="122327" h="1180" extrusionOk="0">
                  <a:moveTo>
                    <a:pt x="122045" y="0"/>
                  </a:moveTo>
                  <a:lnTo>
                    <a:pt x="0" y="56"/>
                  </a:lnTo>
                  <a:lnTo>
                    <a:pt x="0" y="1179"/>
                  </a:lnTo>
                  <a:lnTo>
                    <a:pt x="122326" y="11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059" name="Google Shape;6059;p14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60" name="Google Shape;6060;p14"/>
          <p:cNvSpPr txBox="1">
            <a:spLocks noGrp="1"/>
          </p:cNvSpPr>
          <p:nvPr>
            <p:ph type="subTitle" idx="1"/>
          </p:nvPr>
        </p:nvSpPr>
        <p:spPr>
          <a:xfrm>
            <a:off x="1243995" y="2539104"/>
            <a:ext cx="3000300" cy="35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61" name="Google Shape;6061;p14"/>
          <p:cNvSpPr txBox="1">
            <a:spLocks noGrp="1"/>
          </p:cNvSpPr>
          <p:nvPr>
            <p:ph type="subTitle" idx="2"/>
          </p:nvPr>
        </p:nvSpPr>
        <p:spPr>
          <a:xfrm>
            <a:off x="1243995" y="2813604"/>
            <a:ext cx="3000300" cy="13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62" name="Google Shape;6062;p14"/>
          <p:cNvSpPr txBox="1">
            <a:spLocks noGrp="1"/>
          </p:cNvSpPr>
          <p:nvPr>
            <p:ph type="subTitle" idx="3"/>
          </p:nvPr>
        </p:nvSpPr>
        <p:spPr>
          <a:xfrm>
            <a:off x="4910445" y="2539104"/>
            <a:ext cx="3000300" cy="35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>
                <a:latin typeface="Michroma"/>
                <a:ea typeface="Michroma"/>
                <a:cs typeface="Michroma"/>
                <a:sym typeface="Michr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63" name="Google Shape;6063;p14"/>
          <p:cNvSpPr txBox="1">
            <a:spLocks noGrp="1"/>
          </p:cNvSpPr>
          <p:nvPr>
            <p:ph type="subTitle" idx="4"/>
          </p:nvPr>
        </p:nvSpPr>
        <p:spPr>
          <a:xfrm>
            <a:off x="4910445" y="2813604"/>
            <a:ext cx="3000300" cy="13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6064" name="Google Shape;6064;p14"/>
          <p:cNvGrpSpPr/>
          <p:nvPr/>
        </p:nvGrpSpPr>
        <p:grpSpPr>
          <a:xfrm>
            <a:off x="1511250" y="4550353"/>
            <a:ext cx="5418199" cy="271399"/>
            <a:chOff x="1511250" y="4550353"/>
            <a:chExt cx="5418199" cy="271399"/>
          </a:xfrm>
        </p:grpSpPr>
        <p:grpSp>
          <p:nvGrpSpPr>
            <p:cNvPr id="6065" name="Google Shape;6065;p14"/>
            <p:cNvGrpSpPr/>
            <p:nvPr/>
          </p:nvGrpSpPr>
          <p:grpSpPr>
            <a:xfrm>
              <a:off x="5945123" y="4691434"/>
              <a:ext cx="125841" cy="130319"/>
              <a:chOff x="3811523" y="4629654"/>
              <a:chExt cx="125841" cy="130319"/>
            </a:xfrm>
          </p:grpSpPr>
          <p:sp>
            <p:nvSpPr>
              <p:cNvPr id="6066" name="Google Shape;6066;p14"/>
              <p:cNvSpPr/>
              <p:nvPr/>
            </p:nvSpPr>
            <p:spPr>
              <a:xfrm>
                <a:off x="3811523" y="4629654"/>
                <a:ext cx="125841" cy="130318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1630" extrusionOk="0">
                    <a:moveTo>
                      <a:pt x="169" y="1124"/>
                    </a:moveTo>
                    <a:cubicBezTo>
                      <a:pt x="0" y="731"/>
                      <a:pt x="169" y="337"/>
                      <a:pt x="506" y="169"/>
                    </a:cubicBezTo>
                    <a:cubicBezTo>
                      <a:pt x="899" y="0"/>
                      <a:pt x="1292" y="169"/>
                      <a:pt x="1461" y="562"/>
                    </a:cubicBezTo>
                    <a:cubicBezTo>
                      <a:pt x="1573" y="899"/>
                      <a:pt x="1461" y="1292"/>
                      <a:pt x="1068" y="1461"/>
                    </a:cubicBezTo>
                    <a:cubicBezTo>
                      <a:pt x="731" y="1629"/>
                      <a:pt x="337" y="1461"/>
                      <a:pt x="169" y="112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67" name="Google Shape;6067;p14"/>
              <p:cNvSpPr/>
              <p:nvPr/>
            </p:nvSpPr>
            <p:spPr>
              <a:xfrm>
                <a:off x="3816000" y="4638609"/>
                <a:ext cx="112330" cy="121364"/>
              </a:xfrm>
              <a:custGeom>
                <a:avLst/>
                <a:gdLst/>
                <a:ahLst/>
                <a:cxnLst/>
                <a:rect l="l" t="t" r="r" b="b"/>
                <a:pathLst>
                  <a:path w="1405" h="1518" extrusionOk="0">
                    <a:moveTo>
                      <a:pt x="113" y="1012"/>
                    </a:moveTo>
                    <a:cubicBezTo>
                      <a:pt x="1" y="731"/>
                      <a:pt x="57" y="506"/>
                      <a:pt x="169" y="282"/>
                    </a:cubicBezTo>
                    <a:cubicBezTo>
                      <a:pt x="225" y="225"/>
                      <a:pt x="281" y="169"/>
                      <a:pt x="394" y="169"/>
                    </a:cubicBezTo>
                    <a:cubicBezTo>
                      <a:pt x="731" y="1"/>
                      <a:pt x="1124" y="169"/>
                      <a:pt x="1292" y="506"/>
                    </a:cubicBezTo>
                    <a:cubicBezTo>
                      <a:pt x="1405" y="731"/>
                      <a:pt x="1405" y="1012"/>
                      <a:pt x="1236" y="1236"/>
                    </a:cubicBezTo>
                    <a:cubicBezTo>
                      <a:pt x="1180" y="1236"/>
                      <a:pt x="1124" y="1293"/>
                      <a:pt x="1012" y="1349"/>
                    </a:cubicBezTo>
                    <a:cubicBezTo>
                      <a:pt x="675" y="1517"/>
                      <a:pt x="281" y="1349"/>
                      <a:pt x="113" y="1012"/>
                    </a:cubicBezTo>
                    <a:close/>
                  </a:path>
                </a:pathLst>
              </a:custGeom>
              <a:solidFill>
                <a:srgbClr val="EFF0F1">
                  <a:alpha val="41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68" name="Google Shape;6068;p14"/>
              <p:cNvSpPr/>
              <p:nvPr/>
            </p:nvSpPr>
            <p:spPr>
              <a:xfrm>
                <a:off x="3833989" y="4665553"/>
                <a:ext cx="76432" cy="67478"/>
              </a:xfrm>
              <a:custGeom>
                <a:avLst/>
                <a:gdLst/>
                <a:ahLst/>
                <a:cxnLst/>
                <a:rect l="l" t="t" r="r" b="b"/>
                <a:pathLst>
                  <a:path w="956" h="844" extrusionOk="0">
                    <a:moveTo>
                      <a:pt x="506" y="843"/>
                    </a:moveTo>
                    <a:cubicBezTo>
                      <a:pt x="225" y="787"/>
                      <a:pt x="0" y="562"/>
                      <a:pt x="56" y="282"/>
                    </a:cubicBezTo>
                    <a:cubicBezTo>
                      <a:pt x="56" y="169"/>
                      <a:pt x="113" y="57"/>
                      <a:pt x="169" y="1"/>
                    </a:cubicBezTo>
                    <a:cubicBezTo>
                      <a:pt x="169" y="57"/>
                      <a:pt x="169" y="113"/>
                      <a:pt x="113" y="169"/>
                    </a:cubicBezTo>
                    <a:cubicBezTo>
                      <a:pt x="113" y="450"/>
                      <a:pt x="281" y="675"/>
                      <a:pt x="562" y="731"/>
                    </a:cubicBezTo>
                    <a:cubicBezTo>
                      <a:pt x="730" y="731"/>
                      <a:pt x="843" y="675"/>
                      <a:pt x="955" y="562"/>
                    </a:cubicBezTo>
                    <a:cubicBezTo>
                      <a:pt x="843" y="731"/>
                      <a:pt x="674" y="843"/>
                      <a:pt x="506" y="843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69" name="Google Shape;6069;p14"/>
            <p:cNvGrpSpPr/>
            <p:nvPr/>
          </p:nvGrpSpPr>
          <p:grpSpPr>
            <a:xfrm>
              <a:off x="6192950" y="4703803"/>
              <a:ext cx="431170" cy="98900"/>
              <a:chOff x="4059350" y="4661075"/>
              <a:chExt cx="431170" cy="98900"/>
            </a:xfrm>
          </p:grpSpPr>
          <p:sp>
            <p:nvSpPr>
              <p:cNvPr id="6070" name="Google Shape;6070;p14"/>
              <p:cNvSpPr/>
              <p:nvPr/>
            </p:nvSpPr>
            <p:spPr>
              <a:xfrm>
                <a:off x="4090850" y="4661075"/>
                <a:ext cx="80909" cy="98898"/>
              </a:xfrm>
              <a:custGeom>
                <a:avLst/>
                <a:gdLst/>
                <a:ahLst/>
                <a:cxnLst/>
                <a:rect l="l" t="t" r="r" b="b"/>
                <a:pathLst>
                  <a:path w="1012" h="1237" extrusionOk="0">
                    <a:moveTo>
                      <a:pt x="0" y="1236"/>
                    </a:moveTo>
                    <a:lnTo>
                      <a:pt x="0" y="1"/>
                    </a:lnTo>
                    <a:lnTo>
                      <a:pt x="1011" y="1"/>
                    </a:lnTo>
                    <a:lnTo>
                      <a:pt x="1011" y="123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grpSp>
            <p:nvGrpSpPr>
              <p:cNvPr id="6071" name="Google Shape;6071;p14"/>
              <p:cNvGrpSpPr/>
              <p:nvPr/>
            </p:nvGrpSpPr>
            <p:grpSpPr>
              <a:xfrm>
                <a:off x="4059350" y="4661075"/>
                <a:ext cx="431170" cy="98900"/>
                <a:chOff x="4059350" y="4661075"/>
                <a:chExt cx="431170" cy="98900"/>
              </a:xfrm>
            </p:grpSpPr>
            <p:sp>
              <p:nvSpPr>
                <p:cNvPr id="6072" name="Google Shape;6072;p14"/>
                <p:cNvSpPr/>
                <p:nvPr/>
              </p:nvSpPr>
              <p:spPr>
                <a:xfrm>
                  <a:off x="4171680" y="4661075"/>
                  <a:ext cx="318841" cy="98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8" h="1237" extrusionOk="0">
                      <a:moveTo>
                        <a:pt x="0" y="1236"/>
                      </a:moveTo>
                      <a:lnTo>
                        <a:pt x="0" y="1"/>
                      </a:lnTo>
                      <a:lnTo>
                        <a:pt x="3988" y="1"/>
                      </a:lnTo>
                      <a:lnTo>
                        <a:pt x="3988" y="118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6073" name="Google Shape;6073;p14"/>
                <p:cNvSpPr/>
                <p:nvPr/>
              </p:nvSpPr>
              <p:spPr>
                <a:xfrm>
                  <a:off x="4059350" y="4661075"/>
                  <a:ext cx="31580" cy="98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5" h="1237" extrusionOk="0">
                      <a:moveTo>
                        <a:pt x="1" y="1236"/>
                      </a:moveTo>
                      <a:lnTo>
                        <a:pt x="1" y="1"/>
                      </a:lnTo>
                      <a:lnTo>
                        <a:pt x="394" y="1"/>
                      </a:lnTo>
                      <a:lnTo>
                        <a:pt x="394" y="123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6074" name="Google Shape;6074;p14"/>
                <p:cNvSpPr/>
                <p:nvPr/>
              </p:nvSpPr>
              <p:spPr>
                <a:xfrm>
                  <a:off x="4176157" y="4737429"/>
                  <a:ext cx="314363" cy="225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2" h="282" extrusionOk="0">
                      <a:moveTo>
                        <a:pt x="3932" y="0"/>
                      </a:moveTo>
                      <a:lnTo>
                        <a:pt x="3932" y="225"/>
                      </a:lnTo>
                      <a:lnTo>
                        <a:pt x="0" y="2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FF0F1">
                    <a:alpha val="213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6075" name="Google Shape;6075;p14"/>
                <p:cNvSpPr/>
                <p:nvPr/>
              </p:nvSpPr>
              <p:spPr>
                <a:xfrm>
                  <a:off x="4063907" y="4737429"/>
                  <a:ext cx="27023" cy="225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" h="282" extrusionOk="0">
                      <a:moveTo>
                        <a:pt x="337" y="0"/>
                      </a:moveTo>
                      <a:lnTo>
                        <a:pt x="337" y="281"/>
                      </a:lnTo>
                      <a:lnTo>
                        <a:pt x="0" y="2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FF0F1">
                    <a:alpha val="213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</p:grpSp>
        </p:grpSp>
        <p:grpSp>
          <p:nvGrpSpPr>
            <p:cNvPr id="6076" name="Google Shape;6076;p14"/>
            <p:cNvGrpSpPr/>
            <p:nvPr/>
          </p:nvGrpSpPr>
          <p:grpSpPr>
            <a:xfrm>
              <a:off x="6650983" y="4569167"/>
              <a:ext cx="278466" cy="233536"/>
              <a:chOff x="4517383" y="4566812"/>
              <a:chExt cx="278466" cy="233536"/>
            </a:xfrm>
          </p:grpSpPr>
          <p:sp>
            <p:nvSpPr>
              <p:cNvPr id="6077" name="Google Shape;6077;p14"/>
              <p:cNvSpPr/>
              <p:nvPr/>
            </p:nvSpPr>
            <p:spPr>
              <a:xfrm>
                <a:off x="4517383" y="4566812"/>
                <a:ext cx="215625" cy="211068"/>
              </a:xfrm>
              <a:custGeom>
                <a:avLst/>
                <a:gdLst/>
                <a:ahLst/>
                <a:cxnLst/>
                <a:rect l="l" t="t" r="r" b="b"/>
                <a:pathLst>
                  <a:path w="2697" h="2640" extrusionOk="0">
                    <a:moveTo>
                      <a:pt x="282" y="1797"/>
                    </a:moveTo>
                    <a:cubicBezTo>
                      <a:pt x="1" y="1180"/>
                      <a:pt x="282" y="506"/>
                      <a:pt x="899" y="225"/>
                    </a:cubicBezTo>
                    <a:cubicBezTo>
                      <a:pt x="1461" y="0"/>
                      <a:pt x="2135" y="225"/>
                      <a:pt x="2416" y="843"/>
                    </a:cubicBezTo>
                    <a:cubicBezTo>
                      <a:pt x="2697" y="1404"/>
                      <a:pt x="2416" y="2134"/>
                      <a:pt x="1798" y="2359"/>
                    </a:cubicBezTo>
                    <a:cubicBezTo>
                      <a:pt x="1236" y="2640"/>
                      <a:pt x="562" y="2359"/>
                      <a:pt x="282" y="179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78" name="Google Shape;6078;p14"/>
              <p:cNvSpPr/>
              <p:nvPr/>
            </p:nvSpPr>
            <p:spPr>
              <a:xfrm>
                <a:off x="4548803" y="4593756"/>
                <a:ext cx="152784" cy="152704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910" extrusionOk="0">
                    <a:moveTo>
                      <a:pt x="169" y="1292"/>
                    </a:moveTo>
                    <a:cubicBezTo>
                      <a:pt x="1" y="899"/>
                      <a:pt x="169" y="393"/>
                      <a:pt x="619" y="225"/>
                    </a:cubicBezTo>
                    <a:cubicBezTo>
                      <a:pt x="1012" y="0"/>
                      <a:pt x="1517" y="225"/>
                      <a:pt x="1742" y="618"/>
                    </a:cubicBezTo>
                    <a:cubicBezTo>
                      <a:pt x="1910" y="1067"/>
                      <a:pt x="1742" y="1573"/>
                      <a:pt x="1293" y="1741"/>
                    </a:cubicBezTo>
                    <a:cubicBezTo>
                      <a:pt x="900" y="1910"/>
                      <a:pt x="394" y="1741"/>
                      <a:pt x="169" y="1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79" name="Google Shape;6079;p14"/>
              <p:cNvSpPr/>
              <p:nvPr/>
            </p:nvSpPr>
            <p:spPr>
              <a:xfrm>
                <a:off x="4553360" y="4607188"/>
                <a:ext cx="134716" cy="139273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742" extrusionOk="0">
                    <a:moveTo>
                      <a:pt x="112" y="1124"/>
                    </a:moveTo>
                    <a:cubicBezTo>
                      <a:pt x="0" y="899"/>
                      <a:pt x="56" y="562"/>
                      <a:pt x="225" y="338"/>
                    </a:cubicBezTo>
                    <a:cubicBezTo>
                      <a:pt x="281" y="281"/>
                      <a:pt x="337" y="225"/>
                      <a:pt x="449" y="169"/>
                    </a:cubicBezTo>
                    <a:cubicBezTo>
                      <a:pt x="843" y="1"/>
                      <a:pt x="1348" y="169"/>
                      <a:pt x="1573" y="618"/>
                    </a:cubicBezTo>
                    <a:cubicBezTo>
                      <a:pt x="1685" y="843"/>
                      <a:pt x="1629" y="1180"/>
                      <a:pt x="1460" y="1405"/>
                    </a:cubicBezTo>
                    <a:cubicBezTo>
                      <a:pt x="1404" y="1461"/>
                      <a:pt x="1348" y="1517"/>
                      <a:pt x="1236" y="1573"/>
                    </a:cubicBezTo>
                    <a:cubicBezTo>
                      <a:pt x="843" y="1742"/>
                      <a:pt x="337" y="1573"/>
                      <a:pt x="112" y="1124"/>
                    </a:cubicBezTo>
                    <a:close/>
                  </a:path>
                </a:pathLst>
              </a:custGeom>
              <a:solidFill>
                <a:srgbClr val="EFF0F1">
                  <a:alpha val="41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80" name="Google Shape;6080;p14"/>
              <p:cNvSpPr/>
              <p:nvPr/>
            </p:nvSpPr>
            <p:spPr>
              <a:xfrm>
                <a:off x="4575746" y="4629654"/>
                <a:ext cx="94421" cy="85387"/>
              </a:xfrm>
              <a:custGeom>
                <a:avLst/>
                <a:gdLst/>
                <a:ahLst/>
                <a:cxnLst/>
                <a:rect l="l" t="t" r="r" b="b"/>
                <a:pathLst>
                  <a:path w="1181" h="1068" extrusionOk="0">
                    <a:moveTo>
                      <a:pt x="563" y="1068"/>
                    </a:moveTo>
                    <a:cubicBezTo>
                      <a:pt x="226" y="1011"/>
                      <a:pt x="1" y="731"/>
                      <a:pt x="57" y="394"/>
                    </a:cubicBezTo>
                    <a:cubicBezTo>
                      <a:pt x="57" y="225"/>
                      <a:pt x="113" y="113"/>
                      <a:pt x="226" y="0"/>
                    </a:cubicBezTo>
                    <a:cubicBezTo>
                      <a:pt x="169" y="113"/>
                      <a:pt x="169" y="169"/>
                      <a:pt x="169" y="225"/>
                    </a:cubicBezTo>
                    <a:cubicBezTo>
                      <a:pt x="113" y="562"/>
                      <a:pt x="338" y="899"/>
                      <a:pt x="675" y="899"/>
                    </a:cubicBezTo>
                    <a:cubicBezTo>
                      <a:pt x="843" y="955"/>
                      <a:pt x="1012" y="899"/>
                      <a:pt x="1180" y="731"/>
                    </a:cubicBezTo>
                    <a:cubicBezTo>
                      <a:pt x="1012" y="955"/>
                      <a:pt x="787" y="1068"/>
                      <a:pt x="563" y="106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81" name="Google Shape;6081;p14"/>
              <p:cNvSpPr/>
              <p:nvPr/>
            </p:nvSpPr>
            <p:spPr>
              <a:xfrm>
                <a:off x="4652098" y="4656598"/>
                <a:ext cx="143750" cy="143750"/>
              </a:xfrm>
              <a:custGeom>
                <a:avLst/>
                <a:gdLst/>
                <a:ahLst/>
                <a:cxnLst/>
                <a:rect l="l" t="t" r="r" b="b"/>
                <a:pathLst>
                  <a:path w="1798" h="1798" extrusionOk="0">
                    <a:moveTo>
                      <a:pt x="1742" y="1011"/>
                    </a:moveTo>
                    <a:cubicBezTo>
                      <a:pt x="1798" y="506"/>
                      <a:pt x="1461" y="113"/>
                      <a:pt x="1012" y="57"/>
                    </a:cubicBezTo>
                    <a:cubicBezTo>
                      <a:pt x="562" y="0"/>
                      <a:pt x="113" y="337"/>
                      <a:pt x="57" y="787"/>
                    </a:cubicBezTo>
                    <a:cubicBezTo>
                      <a:pt x="1" y="1292"/>
                      <a:pt x="338" y="1685"/>
                      <a:pt x="843" y="1741"/>
                    </a:cubicBezTo>
                    <a:cubicBezTo>
                      <a:pt x="1292" y="1798"/>
                      <a:pt x="1686" y="1461"/>
                      <a:pt x="1742" y="101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82" name="Google Shape;6082;p14"/>
              <p:cNvSpPr/>
              <p:nvPr/>
            </p:nvSpPr>
            <p:spPr>
              <a:xfrm>
                <a:off x="4687996" y="4683542"/>
                <a:ext cx="85467" cy="89864"/>
              </a:xfrm>
              <a:custGeom>
                <a:avLst/>
                <a:gdLst/>
                <a:ahLst/>
                <a:cxnLst/>
                <a:rect l="l" t="t" r="r" b="b"/>
                <a:pathLst>
                  <a:path w="1069" h="1124" extrusionOk="0">
                    <a:moveTo>
                      <a:pt x="1012" y="618"/>
                    </a:moveTo>
                    <a:cubicBezTo>
                      <a:pt x="1068" y="337"/>
                      <a:pt x="843" y="57"/>
                      <a:pt x="506" y="0"/>
                    </a:cubicBezTo>
                    <a:lnTo>
                      <a:pt x="506" y="0"/>
                    </a:lnTo>
                    <a:cubicBezTo>
                      <a:pt x="282" y="57"/>
                      <a:pt x="57" y="225"/>
                      <a:pt x="1" y="506"/>
                    </a:cubicBezTo>
                    <a:cubicBezTo>
                      <a:pt x="1" y="787"/>
                      <a:pt x="226" y="1067"/>
                      <a:pt x="506" y="1124"/>
                    </a:cubicBezTo>
                    <a:lnTo>
                      <a:pt x="563" y="1124"/>
                    </a:lnTo>
                    <a:cubicBezTo>
                      <a:pt x="843" y="1124"/>
                      <a:pt x="1012" y="899"/>
                      <a:pt x="1068" y="61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83" name="Google Shape;6083;p14"/>
              <p:cNvSpPr/>
              <p:nvPr/>
            </p:nvSpPr>
            <p:spPr>
              <a:xfrm>
                <a:off x="4701507" y="4706008"/>
                <a:ext cx="45012" cy="44932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2" extrusionOk="0">
                    <a:moveTo>
                      <a:pt x="562" y="337"/>
                    </a:moveTo>
                    <a:cubicBezTo>
                      <a:pt x="562" y="169"/>
                      <a:pt x="450" y="0"/>
                      <a:pt x="337" y="0"/>
                    </a:cubicBezTo>
                    <a:cubicBezTo>
                      <a:pt x="169" y="0"/>
                      <a:pt x="0" y="113"/>
                      <a:pt x="0" y="225"/>
                    </a:cubicBezTo>
                    <a:cubicBezTo>
                      <a:pt x="0" y="393"/>
                      <a:pt x="113" y="562"/>
                      <a:pt x="281" y="562"/>
                    </a:cubicBezTo>
                    <a:cubicBezTo>
                      <a:pt x="394" y="562"/>
                      <a:pt x="562" y="450"/>
                      <a:pt x="562" y="337"/>
                    </a:cubicBezTo>
                    <a:close/>
                  </a:path>
                </a:pathLst>
              </a:custGeom>
              <a:solidFill>
                <a:srgbClr val="EFF0F1">
                  <a:alpha val="41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84" name="Google Shape;6084;p14"/>
              <p:cNvSpPr/>
              <p:nvPr/>
            </p:nvSpPr>
            <p:spPr>
              <a:xfrm>
                <a:off x="4705985" y="4723917"/>
                <a:ext cx="18069" cy="18069"/>
              </a:xfrm>
              <a:custGeom>
                <a:avLst/>
                <a:gdLst/>
                <a:ahLst/>
                <a:cxnLst/>
                <a:rect l="l" t="t" r="r" b="b"/>
                <a:pathLst>
                  <a:path w="226" h="226" extrusionOk="0">
                    <a:moveTo>
                      <a:pt x="169" y="113"/>
                    </a:moveTo>
                    <a:cubicBezTo>
                      <a:pt x="225" y="57"/>
                      <a:pt x="169" y="57"/>
                      <a:pt x="113" y="57"/>
                    </a:cubicBezTo>
                    <a:cubicBezTo>
                      <a:pt x="57" y="1"/>
                      <a:pt x="1" y="57"/>
                      <a:pt x="1" y="113"/>
                    </a:cubicBezTo>
                    <a:cubicBezTo>
                      <a:pt x="1" y="169"/>
                      <a:pt x="57" y="226"/>
                      <a:pt x="113" y="226"/>
                    </a:cubicBezTo>
                    <a:cubicBezTo>
                      <a:pt x="169" y="226"/>
                      <a:pt x="169" y="169"/>
                      <a:pt x="169" y="113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85" name="Google Shape;6085;p14"/>
            <p:cNvGrpSpPr/>
            <p:nvPr/>
          </p:nvGrpSpPr>
          <p:grpSpPr>
            <a:xfrm>
              <a:off x="1870293" y="4721052"/>
              <a:ext cx="356261" cy="81650"/>
              <a:chOff x="1962943" y="5517637"/>
              <a:chExt cx="356261" cy="81650"/>
            </a:xfrm>
          </p:grpSpPr>
          <p:sp>
            <p:nvSpPr>
              <p:cNvPr id="6086" name="Google Shape;6086;p14"/>
              <p:cNvSpPr/>
              <p:nvPr/>
            </p:nvSpPr>
            <p:spPr>
              <a:xfrm>
                <a:off x="1985205" y="5517637"/>
                <a:ext cx="70552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1068" h="1236" extrusionOk="0">
                    <a:moveTo>
                      <a:pt x="57" y="1236"/>
                    </a:moveTo>
                    <a:lnTo>
                      <a:pt x="0" y="0"/>
                    </a:lnTo>
                    <a:lnTo>
                      <a:pt x="1068" y="0"/>
                    </a:lnTo>
                    <a:lnTo>
                      <a:pt x="1068" y="123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87" name="Google Shape;6087;p14"/>
              <p:cNvSpPr/>
              <p:nvPr/>
            </p:nvSpPr>
            <p:spPr>
              <a:xfrm>
                <a:off x="2055690" y="5517637"/>
                <a:ext cx="263513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1236" extrusionOk="0">
                    <a:moveTo>
                      <a:pt x="1" y="1236"/>
                    </a:moveTo>
                    <a:lnTo>
                      <a:pt x="1" y="0"/>
                    </a:lnTo>
                    <a:lnTo>
                      <a:pt x="3988" y="0"/>
                    </a:lnTo>
                    <a:lnTo>
                      <a:pt x="3988" y="12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88" name="Google Shape;6088;p14"/>
              <p:cNvSpPr/>
              <p:nvPr/>
            </p:nvSpPr>
            <p:spPr>
              <a:xfrm>
                <a:off x="1962943" y="5517637"/>
                <a:ext cx="26028" cy="81650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6" extrusionOk="0">
                    <a:moveTo>
                      <a:pt x="0" y="1236"/>
                    </a:moveTo>
                    <a:lnTo>
                      <a:pt x="0" y="0"/>
                    </a:lnTo>
                    <a:lnTo>
                      <a:pt x="337" y="0"/>
                    </a:lnTo>
                    <a:lnTo>
                      <a:pt x="394" y="12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89" name="Google Shape;6089;p14"/>
              <p:cNvSpPr/>
              <p:nvPr/>
            </p:nvSpPr>
            <p:spPr>
              <a:xfrm>
                <a:off x="2055690" y="5580723"/>
                <a:ext cx="263513" cy="18563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281" extrusionOk="0">
                    <a:moveTo>
                      <a:pt x="3988" y="0"/>
                    </a:moveTo>
                    <a:lnTo>
                      <a:pt x="3988" y="281"/>
                    </a:lnTo>
                    <a:lnTo>
                      <a:pt x="1" y="28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90" name="Google Shape;6090;p14"/>
              <p:cNvSpPr/>
              <p:nvPr/>
            </p:nvSpPr>
            <p:spPr>
              <a:xfrm>
                <a:off x="1962943" y="5580723"/>
                <a:ext cx="26028" cy="18563"/>
              </a:xfrm>
              <a:custGeom>
                <a:avLst/>
                <a:gdLst/>
                <a:ahLst/>
                <a:cxnLst/>
                <a:rect l="l" t="t" r="r" b="b"/>
                <a:pathLst>
                  <a:path w="394" h="281" extrusionOk="0">
                    <a:moveTo>
                      <a:pt x="394" y="0"/>
                    </a:moveTo>
                    <a:lnTo>
                      <a:pt x="394" y="281"/>
                    </a:lnTo>
                    <a:lnTo>
                      <a:pt x="0" y="2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091" name="Google Shape;6091;p14"/>
            <p:cNvGrpSpPr/>
            <p:nvPr/>
          </p:nvGrpSpPr>
          <p:grpSpPr>
            <a:xfrm>
              <a:off x="1511250" y="4550353"/>
              <a:ext cx="252349" cy="252349"/>
              <a:chOff x="1647575" y="5358103"/>
              <a:chExt cx="252349" cy="252349"/>
            </a:xfrm>
          </p:grpSpPr>
          <p:sp>
            <p:nvSpPr>
              <p:cNvPr id="6092" name="Google Shape;6092;p14"/>
              <p:cNvSpPr/>
              <p:nvPr/>
            </p:nvSpPr>
            <p:spPr>
              <a:xfrm>
                <a:off x="1647575" y="5358103"/>
                <a:ext cx="252349" cy="252349"/>
              </a:xfrm>
              <a:custGeom>
                <a:avLst/>
                <a:gdLst/>
                <a:ahLst/>
                <a:cxnLst/>
                <a:rect l="l" t="t" r="r" b="b"/>
                <a:pathLst>
                  <a:path w="3820" h="3820" extrusionOk="0">
                    <a:moveTo>
                      <a:pt x="3707" y="2303"/>
                    </a:moveTo>
                    <a:cubicBezTo>
                      <a:pt x="3820" y="899"/>
                      <a:pt x="2247" y="0"/>
                      <a:pt x="1124" y="899"/>
                    </a:cubicBezTo>
                    <a:cubicBezTo>
                      <a:pt x="0" y="1741"/>
                      <a:pt x="506" y="3539"/>
                      <a:pt x="1910" y="3707"/>
                    </a:cubicBezTo>
                    <a:cubicBezTo>
                      <a:pt x="2809" y="3819"/>
                      <a:pt x="3595" y="3145"/>
                      <a:pt x="3707" y="23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93" name="Google Shape;6093;p14"/>
              <p:cNvSpPr/>
              <p:nvPr/>
            </p:nvSpPr>
            <p:spPr>
              <a:xfrm>
                <a:off x="1695798" y="5428588"/>
                <a:ext cx="163300" cy="141038"/>
              </a:xfrm>
              <a:custGeom>
                <a:avLst/>
                <a:gdLst/>
                <a:ahLst/>
                <a:cxnLst/>
                <a:rect l="l" t="t" r="r" b="b"/>
                <a:pathLst>
                  <a:path w="2472" h="2135" extrusionOk="0">
                    <a:moveTo>
                      <a:pt x="2416" y="1180"/>
                    </a:moveTo>
                    <a:cubicBezTo>
                      <a:pt x="2472" y="562"/>
                      <a:pt x="2079" y="57"/>
                      <a:pt x="1461" y="0"/>
                    </a:cubicBezTo>
                    <a:lnTo>
                      <a:pt x="1405" y="0"/>
                    </a:lnTo>
                    <a:cubicBezTo>
                      <a:pt x="1" y="0"/>
                      <a:pt x="1" y="2135"/>
                      <a:pt x="1405" y="2135"/>
                    </a:cubicBezTo>
                    <a:lnTo>
                      <a:pt x="1461" y="2135"/>
                    </a:lnTo>
                    <a:cubicBezTo>
                      <a:pt x="1966" y="2022"/>
                      <a:pt x="2360" y="1685"/>
                      <a:pt x="2416" y="1180"/>
                    </a:cubicBezTo>
                    <a:close/>
                  </a:path>
                </a:pathLst>
              </a:custGeom>
              <a:solidFill>
                <a:srgbClr val="EFF0F1">
                  <a:alpha val="41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94" name="Google Shape;6094;p14"/>
              <p:cNvSpPr/>
              <p:nvPr/>
            </p:nvSpPr>
            <p:spPr>
              <a:xfrm>
                <a:off x="1740322" y="5450850"/>
                <a:ext cx="85416" cy="85416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93" extrusionOk="0">
                    <a:moveTo>
                      <a:pt x="1236" y="787"/>
                    </a:moveTo>
                    <a:cubicBezTo>
                      <a:pt x="1292" y="281"/>
                      <a:pt x="731" y="0"/>
                      <a:pt x="394" y="281"/>
                    </a:cubicBezTo>
                    <a:cubicBezTo>
                      <a:pt x="1" y="618"/>
                      <a:pt x="169" y="1180"/>
                      <a:pt x="675" y="1236"/>
                    </a:cubicBezTo>
                    <a:cubicBezTo>
                      <a:pt x="955" y="1292"/>
                      <a:pt x="1180" y="1068"/>
                      <a:pt x="1236" y="78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095" name="Google Shape;6095;p14"/>
              <p:cNvSpPr/>
              <p:nvPr/>
            </p:nvSpPr>
            <p:spPr>
              <a:xfrm>
                <a:off x="1758885" y="5495374"/>
                <a:ext cx="22328" cy="22328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38" extrusionOk="0">
                    <a:moveTo>
                      <a:pt x="337" y="169"/>
                    </a:moveTo>
                    <a:cubicBezTo>
                      <a:pt x="337" y="113"/>
                      <a:pt x="281" y="0"/>
                      <a:pt x="225" y="0"/>
                    </a:cubicBezTo>
                    <a:cubicBezTo>
                      <a:pt x="113" y="0"/>
                      <a:pt x="57" y="57"/>
                      <a:pt x="57" y="169"/>
                    </a:cubicBezTo>
                    <a:cubicBezTo>
                      <a:pt x="0" y="225"/>
                      <a:pt x="57" y="337"/>
                      <a:pt x="169" y="337"/>
                    </a:cubicBezTo>
                    <a:cubicBezTo>
                      <a:pt x="281" y="337"/>
                      <a:pt x="337" y="281"/>
                      <a:pt x="337" y="16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9pPr>
          </a:lstStyle>
          <a:p/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4675" y="1159054"/>
            <a:ext cx="7714800" cy="34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Char char="●"/>
              <a:defRPr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Char char="○"/>
              <a:defRPr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Char char="■"/>
              <a:defRPr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Char char="●"/>
              <a:defRPr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Char char="○"/>
              <a:defRPr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Char char="■"/>
              <a:defRPr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Char char="●"/>
              <a:defRPr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Char char="○"/>
              <a:defRPr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Char char="■"/>
              <a:defRPr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6" name="Google Shape;13096;p31"/>
          <p:cNvSpPr txBox="1">
            <a:spLocks noGrp="1"/>
          </p:cNvSpPr>
          <p:nvPr>
            <p:ph type="ctrTitle"/>
          </p:nvPr>
        </p:nvSpPr>
        <p:spPr>
          <a:xfrm>
            <a:off x="887161" y="2349191"/>
            <a:ext cx="6192900" cy="209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4100" dirty="0" smtClean="0">
                <a:solidFill>
                  <a:schemeClr val="lt1"/>
                </a:solidFill>
              </a:rPr>
              <a:t>Color Sorting System (CSS)</a:t>
            </a:r>
            <a:br>
              <a:rPr lang="en-GB" sz="4100" dirty="0" smtClean="0">
                <a:solidFill>
                  <a:schemeClr val="lt1"/>
                </a:solidFill>
              </a:rPr>
            </a:br>
            <a:r>
              <a:rPr lang="en-GB" sz="4100" dirty="0" smtClean="0">
                <a:solidFill>
                  <a:schemeClr val="lt1"/>
                </a:solidFill>
              </a:rPr>
              <a:t> </a:t>
            </a:r>
            <a:br>
              <a:rPr lang="en-GB" sz="4100" dirty="0" smtClean="0">
                <a:solidFill>
                  <a:schemeClr val="lt1"/>
                </a:solidFill>
              </a:rPr>
            </a:br>
            <a:r>
              <a:rPr lang="en-GB" sz="1600" dirty="0" smtClean="0">
                <a:solidFill>
                  <a:schemeClr val="accent2"/>
                </a:solidFill>
              </a:rPr>
              <a:t>Meera Saymeh </a:t>
            </a:r>
            <a:br>
              <a:rPr lang="en-GB" sz="1600" dirty="0" smtClean="0">
                <a:solidFill>
                  <a:schemeClr val="accent2"/>
                </a:solidFill>
              </a:rPr>
            </a:br>
            <a:r>
              <a:rPr lang="en-GB" sz="1600" dirty="0" smtClean="0">
                <a:solidFill>
                  <a:schemeClr val="accent2"/>
                </a:solidFill>
              </a:rPr>
              <a:t>Masa Al-Sayyed</a:t>
            </a:r>
            <a:endParaRPr sz="4000" dirty="0"/>
          </a:p>
        </p:txBody>
      </p:sp>
      <p:grpSp>
        <p:nvGrpSpPr>
          <p:cNvPr id="13097" name="Google Shape;13097;p31"/>
          <p:cNvGrpSpPr/>
          <p:nvPr/>
        </p:nvGrpSpPr>
        <p:grpSpPr>
          <a:xfrm>
            <a:off x="6148837" y="1025595"/>
            <a:ext cx="3431442" cy="4129357"/>
            <a:chOff x="9304175" y="2551300"/>
            <a:chExt cx="1871321" cy="2251926"/>
          </a:xfrm>
        </p:grpSpPr>
        <p:sp>
          <p:nvSpPr>
            <p:cNvPr id="13098" name="Google Shape;13098;p31"/>
            <p:cNvSpPr/>
            <p:nvPr/>
          </p:nvSpPr>
          <p:spPr>
            <a:xfrm flipH="1">
              <a:off x="9304175" y="2551300"/>
              <a:ext cx="125590" cy="415957"/>
            </a:xfrm>
            <a:custGeom>
              <a:avLst/>
              <a:gdLst/>
              <a:ahLst/>
              <a:cxnLst/>
              <a:rect l="l" t="t" r="r" b="b"/>
              <a:pathLst>
                <a:path w="1798" h="5955" extrusionOk="0">
                  <a:moveTo>
                    <a:pt x="1797" y="1"/>
                  </a:moveTo>
                  <a:lnTo>
                    <a:pt x="1797" y="5954"/>
                  </a:lnTo>
                  <a:lnTo>
                    <a:pt x="0" y="59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99" name="Google Shape;13099;p31"/>
            <p:cNvSpPr/>
            <p:nvPr/>
          </p:nvSpPr>
          <p:spPr>
            <a:xfrm flipH="1">
              <a:off x="9304176" y="2551300"/>
              <a:ext cx="43237" cy="415957"/>
            </a:xfrm>
            <a:custGeom>
              <a:avLst/>
              <a:gdLst/>
              <a:ahLst/>
              <a:cxnLst/>
              <a:rect l="l" t="t" r="r" b="b"/>
              <a:pathLst>
                <a:path w="619" h="5955" extrusionOk="0">
                  <a:moveTo>
                    <a:pt x="618" y="1"/>
                  </a:moveTo>
                  <a:lnTo>
                    <a:pt x="618" y="5954"/>
                  </a:lnTo>
                  <a:lnTo>
                    <a:pt x="1" y="595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00" name="Google Shape;13100;p31"/>
            <p:cNvSpPr/>
            <p:nvPr/>
          </p:nvSpPr>
          <p:spPr>
            <a:xfrm flipH="1">
              <a:off x="9378705" y="2551300"/>
              <a:ext cx="27521" cy="415957"/>
            </a:xfrm>
            <a:custGeom>
              <a:avLst/>
              <a:gdLst/>
              <a:ahLst/>
              <a:cxnLst/>
              <a:rect l="l" t="t" r="r" b="b"/>
              <a:pathLst>
                <a:path w="394" h="5955" extrusionOk="0">
                  <a:moveTo>
                    <a:pt x="393" y="1"/>
                  </a:moveTo>
                  <a:lnTo>
                    <a:pt x="393" y="5954"/>
                  </a:lnTo>
                  <a:lnTo>
                    <a:pt x="0" y="59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01" name="Google Shape;13101;p31"/>
            <p:cNvSpPr/>
            <p:nvPr/>
          </p:nvSpPr>
          <p:spPr>
            <a:xfrm flipH="1">
              <a:off x="9304175" y="2967180"/>
              <a:ext cx="125590" cy="215837"/>
            </a:xfrm>
            <a:custGeom>
              <a:avLst/>
              <a:gdLst/>
              <a:ahLst/>
              <a:cxnLst/>
              <a:rect l="l" t="t" r="r" b="b"/>
              <a:pathLst>
                <a:path w="1798" h="3090" extrusionOk="0">
                  <a:moveTo>
                    <a:pt x="899" y="3089"/>
                  </a:moveTo>
                  <a:lnTo>
                    <a:pt x="1348" y="1573"/>
                  </a:lnTo>
                  <a:lnTo>
                    <a:pt x="1797" y="0"/>
                  </a:lnTo>
                  <a:lnTo>
                    <a:pt x="899" y="0"/>
                  </a:lnTo>
                  <a:lnTo>
                    <a:pt x="0" y="0"/>
                  </a:lnTo>
                  <a:lnTo>
                    <a:pt x="450" y="1573"/>
                  </a:ln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02" name="Google Shape;13102;p31"/>
            <p:cNvSpPr/>
            <p:nvPr/>
          </p:nvSpPr>
          <p:spPr>
            <a:xfrm flipH="1">
              <a:off x="9429693" y="2676818"/>
              <a:ext cx="125660" cy="153111"/>
            </a:xfrm>
            <a:custGeom>
              <a:avLst/>
              <a:gdLst/>
              <a:ahLst/>
              <a:cxnLst/>
              <a:rect l="l" t="t" r="r" b="b"/>
              <a:pathLst>
                <a:path w="1799" h="2192" extrusionOk="0">
                  <a:moveTo>
                    <a:pt x="1798" y="1"/>
                  </a:moveTo>
                  <a:lnTo>
                    <a:pt x="1798" y="2191"/>
                  </a:lnTo>
                  <a:lnTo>
                    <a:pt x="1" y="21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03" name="Google Shape;13103;p31"/>
            <p:cNvSpPr/>
            <p:nvPr/>
          </p:nvSpPr>
          <p:spPr>
            <a:xfrm flipH="1">
              <a:off x="9716065" y="3143688"/>
              <a:ext cx="588556" cy="521849"/>
            </a:xfrm>
            <a:custGeom>
              <a:avLst/>
              <a:gdLst/>
              <a:ahLst/>
              <a:cxnLst/>
              <a:rect l="l" t="t" r="r" b="b"/>
              <a:pathLst>
                <a:path w="8426" h="7471" extrusionOk="0">
                  <a:moveTo>
                    <a:pt x="1" y="6740"/>
                  </a:moveTo>
                  <a:lnTo>
                    <a:pt x="7807" y="0"/>
                  </a:lnTo>
                  <a:lnTo>
                    <a:pt x="8425" y="731"/>
                  </a:lnTo>
                  <a:lnTo>
                    <a:pt x="562" y="7470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04" name="Google Shape;13104;p31"/>
            <p:cNvSpPr/>
            <p:nvPr/>
          </p:nvSpPr>
          <p:spPr>
            <a:xfrm flipH="1">
              <a:off x="9716075" y="3143688"/>
              <a:ext cx="55042" cy="58884"/>
            </a:xfrm>
            <a:custGeom>
              <a:avLst/>
              <a:gdLst/>
              <a:ahLst/>
              <a:cxnLst/>
              <a:rect l="l" t="t" r="r" b="b"/>
              <a:pathLst>
                <a:path w="788" h="843" extrusionOk="0">
                  <a:moveTo>
                    <a:pt x="1" y="169"/>
                  </a:moveTo>
                  <a:lnTo>
                    <a:pt x="169" y="0"/>
                  </a:lnTo>
                  <a:lnTo>
                    <a:pt x="787" y="731"/>
                  </a:lnTo>
                  <a:lnTo>
                    <a:pt x="619" y="843"/>
                  </a:ln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05" name="Google Shape;13105;p31"/>
            <p:cNvSpPr/>
            <p:nvPr/>
          </p:nvSpPr>
          <p:spPr>
            <a:xfrm flipH="1">
              <a:off x="10179031" y="3508508"/>
              <a:ext cx="125590" cy="157023"/>
            </a:xfrm>
            <a:custGeom>
              <a:avLst/>
              <a:gdLst/>
              <a:ahLst/>
              <a:cxnLst/>
              <a:rect l="l" t="t" r="r" b="b"/>
              <a:pathLst>
                <a:path w="1798" h="2248" extrusionOk="0">
                  <a:moveTo>
                    <a:pt x="1" y="1517"/>
                  </a:moveTo>
                  <a:lnTo>
                    <a:pt x="1798" y="1"/>
                  </a:lnTo>
                  <a:lnTo>
                    <a:pt x="1798" y="57"/>
                  </a:lnTo>
                  <a:cubicBezTo>
                    <a:pt x="1742" y="506"/>
                    <a:pt x="1685" y="956"/>
                    <a:pt x="1573" y="1349"/>
                  </a:cubicBezTo>
                  <a:lnTo>
                    <a:pt x="562" y="2247"/>
                  </a:lnTo>
                  <a:lnTo>
                    <a:pt x="1" y="1517"/>
                  </a:ln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06" name="Google Shape;13106;p31"/>
            <p:cNvSpPr/>
            <p:nvPr/>
          </p:nvSpPr>
          <p:spPr>
            <a:xfrm flipH="1">
              <a:off x="9543474" y="2971091"/>
              <a:ext cx="278632" cy="286455"/>
            </a:xfrm>
            <a:custGeom>
              <a:avLst/>
              <a:gdLst/>
              <a:ahLst/>
              <a:cxnLst/>
              <a:rect l="l" t="t" r="r" b="b"/>
              <a:pathLst>
                <a:path w="3989" h="4101" extrusionOk="0">
                  <a:moveTo>
                    <a:pt x="1" y="1460"/>
                  </a:moveTo>
                  <a:lnTo>
                    <a:pt x="1686" y="0"/>
                  </a:lnTo>
                  <a:lnTo>
                    <a:pt x="3258" y="1854"/>
                  </a:lnTo>
                  <a:cubicBezTo>
                    <a:pt x="3988" y="2696"/>
                    <a:pt x="2303" y="4100"/>
                    <a:pt x="1630" y="3258"/>
                  </a:cubicBezTo>
                  <a:lnTo>
                    <a:pt x="1" y="1404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07" name="Google Shape;13107;p31"/>
            <p:cNvSpPr/>
            <p:nvPr/>
          </p:nvSpPr>
          <p:spPr>
            <a:xfrm flipH="1">
              <a:off x="9665083" y="2971091"/>
              <a:ext cx="157023" cy="145218"/>
            </a:xfrm>
            <a:custGeom>
              <a:avLst/>
              <a:gdLst/>
              <a:ahLst/>
              <a:cxnLst/>
              <a:rect l="l" t="t" r="r" b="b"/>
              <a:pathLst>
                <a:path w="2248" h="2079" extrusionOk="0">
                  <a:moveTo>
                    <a:pt x="1" y="1460"/>
                  </a:moveTo>
                  <a:lnTo>
                    <a:pt x="1686" y="0"/>
                  </a:lnTo>
                  <a:lnTo>
                    <a:pt x="2247" y="674"/>
                  </a:lnTo>
                  <a:lnTo>
                    <a:pt x="562" y="2078"/>
                  </a:ln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08" name="Google Shape;13108;p31"/>
            <p:cNvSpPr/>
            <p:nvPr/>
          </p:nvSpPr>
          <p:spPr>
            <a:xfrm flipH="1">
              <a:off x="10253553" y="3477146"/>
              <a:ext cx="525761" cy="1153433"/>
            </a:xfrm>
            <a:custGeom>
              <a:avLst/>
              <a:gdLst/>
              <a:ahLst/>
              <a:cxnLst/>
              <a:rect l="l" t="t" r="r" b="b"/>
              <a:pathLst>
                <a:path w="7527" h="16513" extrusionOk="0">
                  <a:moveTo>
                    <a:pt x="1" y="0"/>
                  </a:moveTo>
                  <a:lnTo>
                    <a:pt x="7527" y="0"/>
                  </a:lnTo>
                  <a:lnTo>
                    <a:pt x="7527" y="16513"/>
                  </a:lnTo>
                  <a:lnTo>
                    <a:pt x="1" y="16513"/>
                  </a:lnTo>
                  <a:close/>
                </a:path>
              </a:pathLst>
            </a:custGeom>
            <a:solidFill>
              <a:srgbClr val="5EC1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09" name="Google Shape;13109;p31"/>
            <p:cNvSpPr/>
            <p:nvPr/>
          </p:nvSpPr>
          <p:spPr>
            <a:xfrm flipH="1">
              <a:off x="10253554" y="3532047"/>
              <a:ext cx="466877" cy="1098531"/>
            </a:xfrm>
            <a:custGeom>
              <a:avLst/>
              <a:gdLst/>
              <a:ahLst/>
              <a:cxnLst/>
              <a:rect l="l" t="t" r="r" b="b"/>
              <a:pathLst>
                <a:path w="6684" h="15727" extrusionOk="0">
                  <a:moveTo>
                    <a:pt x="6684" y="1"/>
                  </a:moveTo>
                  <a:lnTo>
                    <a:pt x="6684" y="15727"/>
                  </a:lnTo>
                  <a:lnTo>
                    <a:pt x="0" y="157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10" name="Google Shape;13110;p31"/>
            <p:cNvSpPr/>
            <p:nvPr/>
          </p:nvSpPr>
          <p:spPr>
            <a:xfrm flipH="1">
              <a:off x="10308456" y="3532047"/>
              <a:ext cx="411975" cy="1098531"/>
            </a:xfrm>
            <a:custGeom>
              <a:avLst/>
              <a:gdLst/>
              <a:ahLst/>
              <a:cxnLst/>
              <a:rect l="l" t="t" r="r" b="b"/>
              <a:pathLst>
                <a:path w="5898" h="15727" extrusionOk="0">
                  <a:moveTo>
                    <a:pt x="5897" y="15727"/>
                  </a:moveTo>
                  <a:lnTo>
                    <a:pt x="0" y="15727"/>
                  </a:lnTo>
                  <a:lnTo>
                    <a:pt x="0" y="1"/>
                  </a:lnTo>
                  <a:lnTo>
                    <a:pt x="5897" y="1"/>
                  </a:lnTo>
                  <a:close/>
                </a:path>
              </a:pathLst>
            </a:custGeom>
            <a:solidFill>
              <a:srgbClr val="0086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11" name="Google Shape;13111;p31"/>
            <p:cNvSpPr/>
            <p:nvPr/>
          </p:nvSpPr>
          <p:spPr>
            <a:xfrm flipH="1">
              <a:off x="10084862" y="4579499"/>
              <a:ext cx="863136" cy="153111"/>
            </a:xfrm>
            <a:custGeom>
              <a:avLst/>
              <a:gdLst/>
              <a:ahLst/>
              <a:cxnLst/>
              <a:rect l="l" t="t" r="r" b="b"/>
              <a:pathLst>
                <a:path w="12357" h="2192" extrusionOk="0">
                  <a:moveTo>
                    <a:pt x="6179" y="1"/>
                  </a:moveTo>
                  <a:cubicBezTo>
                    <a:pt x="9268" y="1"/>
                    <a:pt x="11795" y="955"/>
                    <a:pt x="12357" y="2191"/>
                  </a:cubicBezTo>
                  <a:lnTo>
                    <a:pt x="1" y="2191"/>
                  </a:lnTo>
                  <a:cubicBezTo>
                    <a:pt x="562" y="955"/>
                    <a:pt x="3090" y="1"/>
                    <a:pt x="6179" y="1"/>
                  </a:cubicBezTo>
                  <a:close/>
                </a:path>
              </a:pathLst>
            </a:custGeom>
            <a:solidFill>
              <a:srgbClr val="FCB2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12" name="Google Shape;13112;p31"/>
            <p:cNvSpPr/>
            <p:nvPr/>
          </p:nvSpPr>
          <p:spPr>
            <a:xfrm flipH="1">
              <a:off x="10084864" y="4618754"/>
              <a:ext cx="761155" cy="113856"/>
            </a:xfrm>
            <a:custGeom>
              <a:avLst/>
              <a:gdLst/>
              <a:ahLst/>
              <a:cxnLst/>
              <a:rect l="l" t="t" r="r" b="b"/>
              <a:pathLst>
                <a:path w="10897" h="1630" extrusionOk="0">
                  <a:moveTo>
                    <a:pt x="10279" y="843"/>
                  </a:moveTo>
                  <a:cubicBezTo>
                    <a:pt x="10560" y="1067"/>
                    <a:pt x="10728" y="1348"/>
                    <a:pt x="10897" y="1629"/>
                  </a:cubicBezTo>
                  <a:lnTo>
                    <a:pt x="1" y="1629"/>
                  </a:lnTo>
                  <a:cubicBezTo>
                    <a:pt x="956" y="674"/>
                    <a:pt x="3146" y="56"/>
                    <a:pt x="5730" y="56"/>
                  </a:cubicBezTo>
                  <a:cubicBezTo>
                    <a:pt x="7302" y="0"/>
                    <a:pt x="8819" y="281"/>
                    <a:pt x="10279" y="843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13" name="Google Shape;13113;p31"/>
            <p:cNvSpPr/>
            <p:nvPr/>
          </p:nvSpPr>
          <p:spPr>
            <a:xfrm flipH="1">
              <a:off x="10084862" y="4732538"/>
              <a:ext cx="863136" cy="70688"/>
            </a:xfrm>
            <a:custGeom>
              <a:avLst/>
              <a:gdLst/>
              <a:ahLst/>
              <a:cxnLst/>
              <a:rect l="l" t="t" r="r" b="b"/>
              <a:pathLst>
                <a:path w="12357" h="1012" extrusionOk="0">
                  <a:moveTo>
                    <a:pt x="1" y="1011"/>
                  </a:moveTo>
                  <a:lnTo>
                    <a:pt x="12357" y="1011"/>
                  </a:lnTo>
                  <a:lnTo>
                    <a:pt x="12357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14" name="Google Shape;13114;p31"/>
            <p:cNvSpPr/>
            <p:nvPr/>
          </p:nvSpPr>
          <p:spPr>
            <a:xfrm flipH="1">
              <a:off x="10155483" y="2982826"/>
              <a:ext cx="643458" cy="404152"/>
            </a:xfrm>
            <a:custGeom>
              <a:avLst/>
              <a:gdLst/>
              <a:ahLst/>
              <a:cxnLst/>
              <a:rect l="l" t="t" r="r" b="b"/>
              <a:pathLst>
                <a:path w="9212" h="5786" extrusionOk="0">
                  <a:moveTo>
                    <a:pt x="9043" y="1"/>
                  </a:moveTo>
                  <a:cubicBezTo>
                    <a:pt x="7583" y="675"/>
                    <a:pt x="6010" y="1012"/>
                    <a:pt x="4382" y="1012"/>
                  </a:cubicBezTo>
                  <a:cubicBezTo>
                    <a:pt x="2865" y="1068"/>
                    <a:pt x="1573" y="1124"/>
                    <a:pt x="843" y="2023"/>
                  </a:cubicBezTo>
                  <a:cubicBezTo>
                    <a:pt x="225" y="2753"/>
                    <a:pt x="1" y="3932"/>
                    <a:pt x="225" y="5786"/>
                  </a:cubicBezTo>
                  <a:lnTo>
                    <a:pt x="619" y="5729"/>
                  </a:lnTo>
                  <a:cubicBezTo>
                    <a:pt x="450" y="4045"/>
                    <a:pt x="562" y="2921"/>
                    <a:pt x="1124" y="2303"/>
                  </a:cubicBezTo>
                  <a:cubicBezTo>
                    <a:pt x="1798" y="1517"/>
                    <a:pt x="3034" y="1461"/>
                    <a:pt x="4438" y="1405"/>
                  </a:cubicBezTo>
                  <a:cubicBezTo>
                    <a:pt x="6067" y="1405"/>
                    <a:pt x="7695" y="1068"/>
                    <a:pt x="9212" y="394"/>
                  </a:cubicBezTo>
                  <a:lnTo>
                    <a:pt x="9043" y="1"/>
                  </a:lnTo>
                  <a:close/>
                </a:path>
              </a:pathLst>
            </a:custGeom>
            <a:solidFill>
              <a:srgbClr val="2E66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15" name="Google Shape;13115;p31"/>
            <p:cNvSpPr/>
            <p:nvPr/>
          </p:nvSpPr>
          <p:spPr>
            <a:xfrm flipH="1">
              <a:off x="9578797" y="2618006"/>
              <a:ext cx="1498632" cy="1353553"/>
            </a:xfrm>
            <a:custGeom>
              <a:avLst/>
              <a:gdLst/>
              <a:ahLst/>
              <a:cxnLst/>
              <a:rect l="l" t="t" r="r" b="b"/>
              <a:pathLst>
                <a:path w="21455" h="19378" extrusionOk="0">
                  <a:moveTo>
                    <a:pt x="21455" y="3707"/>
                  </a:moveTo>
                  <a:lnTo>
                    <a:pt x="18310" y="0"/>
                  </a:lnTo>
                  <a:lnTo>
                    <a:pt x="0" y="15670"/>
                  </a:lnTo>
                  <a:lnTo>
                    <a:pt x="3201" y="19377"/>
                  </a:lnTo>
                  <a:close/>
                </a:path>
              </a:pathLst>
            </a:custGeom>
            <a:solidFill>
              <a:srgbClr val="5EC1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16" name="Google Shape;13116;p31"/>
            <p:cNvSpPr/>
            <p:nvPr/>
          </p:nvSpPr>
          <p:spPr>
            <a:xfrm flipH="1">
              <a:off x="9586620" y="2665084"/>
              <a:ext cx="1459446" cy="1306474"/>
            </a:xfrm>
            <a:custGeom>
              <a:avLst/>
              <a:gdLst/>
              <a:ahLst/>
              <a:cxnLst/>
              <a:rect l="l" t="t" r="r" b="b"/>
              <a:pathLst>
                <a:path w="20894" h="18704" extrusionOk="0">
                  <a:moveTo>
                    <a:pt x="0" y="15558"/>
                  </a:moveTo>
                  <a:lnTo>
                    <a:pt x="2752" y="18703"/>
                  </a:lnTo>
                  <a:lnTo>
                    <a:pt x="20894" y="3146"/>
                  </a:lnTo>
                  <a:lnTo>
                    <a:pt x="18198" y="0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17" name="Google Shape;13117;p31"/>
            <p:cNvSpPr/>
            <p:nvPr/>
          </p:nvSpPr>
          <p:spPr>
            <a:xfrm flipH="1">
              <a:off x="9617983" y="2665084"/>
              <a:ext cx="1424172" cy="1271130"/>
            </a:xfrm>
            <a:custGeom>
              <a:avLst/>
              <a:gdLst/>
              <a:ahLst/>
              <a:cxnLst/>
              <a:rect l="l" t="t" r="r" b="b"/>
              <a:pathLst>
                <a:path w="20389" h="18198" extrusionOk="0">
                  <a:moveTo>
                    <a:pt x="20388" y="2640"/>
                  </a:moveTo>
                  <a:lnTo>
                    <a:pt x="18142" y="0"/>
                  </a:lnTo>
                  <a:lnTo>
                    <a:pt x="1" y="15558"/>
                  </a:lnTo>
                  <a:lnTo>
                    <a:pt x="2247" y="18198"/>
                  </a:lnTo>
                  <a:close/>
                </a:path>
              </a:pathLst>
            </a:custGeom>
            <a:solidFill>
              <a:srgbClr val="0086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18" name="Google Shape;13118;p31"/>
            <p:cNvSpPr/>
            <p:nvPr/>
          </p:nvSpPr>
          <p:spPr>
            <a:xfrm flipH="1">
              <a:off x="10253554" y="3473234"/>
              <a:ext cx="466877" cy="329622"/>
            </a:xfrm>
            <a:custGeom>
              <a:avLst/>
              <a:gdLst/>
              <a:ahLst/>
              <a:cxnLst/>
              <a:rect l="l" t="t" r="r" b="b"/>
              <a:pathLst>
                <a:path w="6684" h="4719" extrusionOk="0">
                  <a:moveTo>
                    <a:pt x="6684" y="56"/>
                  </a:moveTo>
                  <a:lnTo>
                    <a:pt x="6684" y="3258"/>
                  </a:lnTo>
                  <a:cubicBezTo>
                    <a:pt x="5897" y="4156"/>
                    <a:pt x="4718" y="4718"/>
                    <a:pt x="3538" y="4718"/>
                  </a:cubicBezTo>
                  <a:cubicBezTo>
                    <a:pt x="2078" y="4718"/>
                    <a:pt x="786" y="3988"/>
                    <a:pt x="0" y="28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19" name="Google Shape;13119;p31"/>
            <p:cNvSpPr/>
            <p:nvPr/>
          </p:nvSpPr>
          <p:spPr>
            <a:xfrm flipH="1">
              <a:off x="10222190" y="3151511"/>
              <a:ext cx="588486" cy="588556"/>
            </a:xfrm>
            <a:custGeom>
              <a:avLst/>
              <a:gdLst/>
              <a:ahLst/>
              <a:cxnLst/>
              <a:rect l="l" t="t" r="r" b="b"/>
              <a:pathLst>
                <a:path w="8425" h="8426" extrusionOk="0">
                  <a:moveTo>
                    <a:pt x="4213" y="1"/>
                  </a:moveTo>
                  <a:cubicBezTo>
                    <a:pt x="6572" y="1"/>
                    <a:pt x="8425" y="1854"/>
                    <a:pt x="8425" y="4213"/>
                  </a:cubicBezTo>
                  <a:cubicBezTo>
                    <a:pt x="8425" y="6516"/>
                    <a:pt x="6572" y="8425"/>
                    <a:pt x="4213" y="8425"/>
                  </a:cubicBezTo>
                  <a:cubicBezTo>
                    <a:pt x="1910" y="8425"/>
                    <a:pt x="0" y="6516"/>
                    <a:pt x="0" y="4213"/>
                  </a:cubicBezTo>
                  <a:cubicBezTo>
                    <a:pt x="0" y="1854"/>
                    <a:pt x="1910" y="1"/>
                    <a:pt x="4213" y="1"/>
                  </a:cubicBezTo>
                  <a:close/>
                </a:path>
              </a:pathLst>
            </a:custGeom>
            <a:solidFill>
              <a:srgbClr val="FCB2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20" name="Google Shape;13120;p31"/>
            <p:cNvSpPr/>
            <p:nvPr/>
          </p:nvSpPr>
          <p:spPr>
            <a:xfrm flipH="1">
              <a:off x="10226102" y="3186854"/>
              <a:ext cx="561035" cy="553212"/>
            </a:xfrm>
            <a:custGeom>
              <a:avLst/>
              <a:gdLst/>
              <a:ahLst/>
              <a:cxnLst/>
              <a:rect l="l" t="t" r="r" b="b"/>
              <a:pathLst>
                <a:path w="8032" h="7920" extrusionOk="0">
                  <a:moveTo>
                    <a:pt x="7526" y="1629"/>
                  </a:moveTo>
                  <a:cubicBezTo>
                    <a:pt x="7863" y="2247"/>
                    <a:pt x="8032" y="2977"/>
                    <a:pt x="8032" y="3707"/>
                  </a:cubicBezTo>
                  <a:cubicBezTo>
                    <a:pt x="8032" y="6010"/>
                    <a:pt x="6178" y="7919"/>
                    <a:pt x="3819" y="7919"/>
                  </a:cubicBezTo>
                  <a:cubicBezTo>
                    <a:pt x="2584" y="7863"/>
                    <a:pt x="1348" y="7302"/>
                    <a:pt x="562" y="6291"/>
                  </a:cubicBezTo>
                  <a:cubicBezTo>
                    <a:pt x="169" y="5673"/>
                    <a:pt x="0" y="4943"/>
                    <a:pt x="0" y="4213"/>
                  </a:cubicBezTo>
                  <a:cubicBezTo>
                    <a:pt x="0" y="1910"/>
                    <a:pt x="1910" y="0"/>
                    <a:pt x="4213" y="0"/>
                  </a:cubicBezTo>
                  <a:cubicBezTo>
                    <a:pt x="5504" y="0"/>
                    <a:pt x="6740" y="618"/>
                    <a:pt x="7526" y="1629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21" name="Google Shape;13121;p31"/>
            <p:cNvSpPr/>
            <p:nvPr/>
          </p:nvSpPr>
          <p:spPr>
            <a:xfrm flipH="1">
              <a:off x="10316280" y="3300638"/>
              <a:ext cx="341427" cy="341357"/>
            </a:xfrm>
            <a:custGeom>
              <a:avLst/>
              <a:gdLst/>
              <a:ahLst/>
              <a:cxnLst/>
              <a:rect l="l" t="t" r="r" b="b"/>
              <a:pathLst>
                <a:path w="4888" h="4887" extrusionOk="0">
                  <a:moveTo>
                    <a:pt x="2472" y="0"/>
                  </a:moveTo>
                  <a:cubicBezTo>
                    <a:pt x="3820" y="0"/>
                    <a:pt x="4887" y="1123"/>
                    <a:pt x="4887" y="2471"/>
                  </a:cubicBezTo>
                  <a:cubicBezTo>
                    <a:pt x="4887" y="3763"/>
                    <a:pt x="3820" y="4886"/>
                    <a:pt x="2472" y="4886"/>
                  </a:cubicBezTo>
                  <a:cubicBezTo>
                    <a:pt x="1124" y="4886"/>
                    <a:pt x="57" y="3763"/>
                    <a:pt x="1" y="2471"/>
                  </a:cubicBezTo>
                  <a:cubicBezTo>
                    <a:pt x="1" y="1123"/>
                    <a:pt x="1124" y="0"/>
                    <a:pt x="2472" y="0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22" name="Google Shape;13122;p31"/>
            <p:cNvSpPr/>
            <p:nvPr/>
          </p:nvSpPr>
          <p:spPr>
            <a:xfrm flipH="1">
              <a:off x="10343801" y="3273117"/>
              <a:ext cx="341357" cy="341427"/>
            </a:xfrm>
            <a:custGeom>
              <a:avLst/>
              <a:gdLst/>
              <a:ahLst/>
              <a:cxnLst/>
              <a:rect l="l" t="t" r="r" b="b"/>
              <a:pathLst>
                <a:path w="4887" h="4888" extrusionOk="0">
                  <a:moveTo>
                    <a:pt x="2416" y="57"/>
                  </a:moveTo>
                  <a:cubicBezTo>
                    <a:pt x="3764" y="1"/>
                    <a:pt x="4887" y="1124"/>
                    <a:pt x="4887" y="2472"/>
                  </a:cubicBezTo>
                  <a:cubicBezTo>
                    <a:pt x="4887" y="3764"/>
                    <a:pt x="3764" y="4887"/>
                    <a:pt x="2416" y="4887"/>
                  </a:cubicBezTo>
                  <a:cubicBezTo>
                    <a:pt x="1124" y="4887"/>
                    <a:pt x="1" y="3764"/>
                    <a:pt x="1" y="2472"/>
                  </a:cubicBezTo>
                  <a:cubicBezTo>
                    <a:pt x="1" y="1124"/>
                    <a:pt x="1124" y="1"/>
                    <a:pt x="241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23" name="Google Shape;13123;p31"/>
            <p:cNvSpPr/>
            <p:nvPr/>
          </p:nvSpPr>
          <p:spPr>
            <a:xfrm flipH="1">
              <a:off x="10347713" y="3308461"/>
              <a:ext cx="302101" cy="306083"/>
            </a:xfrm>
            <a:custGeom>
              <a:avLst/>
              <a:gdLst/>
              <a:ahLst/>
              <a:cxnLst/>
              <a:rect l="l" t="t" r="r" b="b"/>
              <a:pathLst>
                <a:path w="4325" h="4382" extrusionOk="0">
                  <a:moveTo>
                    <a:pt x="3819" y="450"/>
                  </a:moveTo>
                  <a:cubicBezTo>
                    <a:pt x="4156" y="899"/>
                    <a:pt x="4325" y="1404"/>
                    <a:pt x="4325" y="1966"/>
                  </a:cubicBezTo>
                  <a:cubicBezTo>
                    <a:pt x="4325" y="3258"/>
                    <a:pt x="3258" y="4325"/>
                    <a:pt x="1910" y="4381"/>
                  </a:cubicBezTo>
                  <a:cubicBezTo>
                    <a:pt x="1404" y="4381"/>
                    <a:pt x="899" y="4213"/>
                    <a:pt x="506" y="3876"/>
                  </a:cubicBezTo>
                  <a:cubicBezTo>
                    <a:pt x="169" y="3483"/>
                    <a:pt x="0" y="2921"/>
                    <a:pt x="0" y="2415"/>
                  </a:cubicBezTo>
                  <a:cubicBezTo>
                    <a:pt x="0" y="1067"/>
                    <a:pt x="1067" y="0"/>
                    <a:pt x="2415" y="0"/>
                  </a:cubicBezTo>
                  <a:cubicBezTo>
                    <a:pt x="2921" y="0"/>
                    <a:pt x="3426" y="169"/>
                    <a:pt x="3875" y="450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24" name="Google Shape;13124;p31"/>
            <p:cNvSpPr/>
            <p:nvPr/>
          </p:nvSpPr>
          <p:spPr>
            <a:xfrm flipH="1">
              <a:off x="10367341" y="3308461"/>
              <a:ext cx="286455" cy="282543"/>
            </a:xfrm>
            <a:custGeom>
              <a:avLst/>
              <a:gdLst/>
              <a:ahLst/>
              <a:cxnLst/>
              <a:rect l="l" t="t" r="r" b="b"/>
              <a:pathLst>
                <a:path w="4101" h="4045" extrusionOk="0">
                  <a:moveTo>
                    <a:pt x="338" y="3595"/>
                  </a:moveTo>
                  <a:cubicBezTo>
                    <a:pt x="113" y="3258"/>
                    <a:pt x="1" y="2809"/>
                    <a:pt x="1" y="2415"/>
                  </a:cubicBezTo>
                  <a:cubicBezTo>
                    <a:pt x="1" y="1067"/>
                    <a:pt x="1068" y="0"/>
                    <a:pt x="2416" y="0"/>
                  </a:cubicBezTo>
                  <a:cubicBezTo>
                    <a:pt x="2921" y="0"/>
                    <a:pt x="3371" y="113"/>
                    <a:pt x="3764" y="394"/>
                  </a:cubicBezTo>
                  <a:cubicBezTo>
                    <a:pt x="3989" y="730"/>
                    <a:pt x="4101" y="1180"/>
                    <a:pt x="4101" y="1573"/>
                  </a:cubicBezTo>
                  <a:cubicBezTo>
                    <a:pt x="4101" y="2921"/>
                    <a:pt x="2978" y="4044"/>
                    <a:pt x="1686" y="4044"/>
                  </a:cubicBezTo>
                  <a:cubicBezTo>
                    <a:pt x="1180" y="4044"/>
                    <a:pt x="731" y="3876"/>
                    <a:pt x="338" y="3595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25" name="Google Shape;13125;p31"/>
            <p:cNvSpPr/>
            <p:nvPr/>
          </p:nvSpPr>
          <p:spPr>
            <a:xfrm flipH="1">
              <a:off x="9496395" y="2563104"/>
              <a:ext cx="372789" cy="372720"/>
            </a:xfrm>
            <a:custGeom>
              <a:avLst/>
              <a:gdLst/>
              <a:ahLst/>
              <a:cxnLst/>
              <a:rect l="l" t="t" r="r" b="b"/>
              <a:pathLst>
                <a:path w="5337" h="5336" extrusionOk="0">
                  <a:moveTo>
                    <a:pt x="2697" y="0"/>
                  </a:moveTo>
                  <a:cubicBezTo>
                    <a:pt x="4157" y="0"/>
                    <a:pt x="5336" y="1180"/>
                    <a:pt x="5336" y="2696"/>
                  </a:cubicBezTo>
                  <a:cubicBezTo>
                    <a:pt x="5336" y="4156"/>
                    <a:pt x="4157" y="5336"/>
                    <a:pt x="2697" y="5336"/>
                  </a:cubicBezTo>
                  <a:cubicBezTo>
                    <a:pt x="1236" y="5336"/>
                    <a:pt x="57" y="4156"/>
                    <a:pt x="57" y="2696"/>
                  </a:cubicBezTo>
                  <a:cubicBezTo>
                    <a:pt x="1" y="1180"/>
                    <a:pt x="1236" y="0"/>
                    <a:pt x="2697" y="0"/>
                  </a:cubicBezTo>
                  <a:close/>
                </a:path>
              </a:pathLst>
            </a:custGeom>
            <a:solidFill>
              <a:srgbClr val="FCB2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26" name="Google Shape;13126;p31"/>
            <p:cNvSpPr/>
            <p:nvPr/>
          </p:nvSpPr>
          <p:spPr>
            <a:xfrm flipH="1">
              <a:off x="9496395" y="2586643"/>
              <a:ext cx="357073" cy="349180"/>
            </a:xfrm>
            <a:custGeom>
              <a:avLst/>
              <a:gdLst/>
              <a:ahLst/>
              <a:cxnLst/>
              <a:rect l="l" t="t" r="r" b="b"/>
              <a:pathLst>
                <a:path w="5112" h="4999" extrusionOk="0">
                  <a:moveTo>
                    <a:pt x="4774" y="1011"/>
                  </a:moveTo>
                  <a:cubicBezTo>
                    <a:pt x="4999" y="1404"/>
                    <a:pt x="5111" y="1854"/>
                    <a:pt x="5111" y="2359"/>
                  </a:cubicBezTo>
                  <a:cubicBezTo>
                    <a:pt x="5111" y="3763"/>
                    <a:pt x="3932" y="4999"/>
                    <a:pt x="2472" y="4999"/>
                  </a:cubicBezTo>
                  <a:cubicBezTo>
                    <a:pt x="1629" y="4999"/>
                    <a:pt x="843" y="4606"/>
                    <a:pt x="337" y="3988"/>
                  </a:cubicBezTo>
                  <a:cubicBezTo>
                    <a:pt x="113" y="3595"/>
                    <a:pt x="0" y="3145"/>
                    <a:pt x="0" y="2696"/>
                  </a:cubicBezTo>
                  <a:cubicBezTo>
                    <a:pt x="0" y="1180"/>
                    <a:pt x="1236" y="0"/>
                    <a:pt x="2696" y="56"/>
                  </a:cubicBezTo>
                  <a:cubicBezTo>
                    <a:pt x="3483" y="0"/>
                    <a:pt x="4269" y="393"/>
                    <a:pt x="4774" y="1067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27" name="Google Shape;13127;p31"/>
            <p:cNvSpPr/>
            <p:nvPr/>
          </p:nvSpPr>
          <p:spPr>
            <a:xfrm flipH="1">
              <a:off x="9555280" y="2657261"/>
              <a:ext cx="215837" cy="215837"/>
            </a:xfrm>
            <a:custGeom>
              <a:avLst/>
              <a:gdLst/>
              <a:ahLst/>
              <a:cxnLst/>
              <a:rect l="l" t="t" r="r" b="b"/>
              <a:pathLst>
                <a:path w="3090" h="3090" extrusionOk="0">
                  <a:moveTo>
                    <a:pt x="1573" y="0"/>
                  </a:moveTo>
                  <a:cubicBezTo>
                    <a:pt x="2416" y="0"/>
                    <a:pt x="3090" y="730"/>
                    <a:pt x="3090" y="1573"/>
                  </a:cubicBezTo>
                  <a:cubicBezTo>
                    <a:pt x="3090" y="2415"/>
                    <a:pt x="2416" y="3089"/>
                    <a:pt x="1573" y="3089"/>
                  </a:cubicBezTo>
                  <a:cubicBezTo>
                    <a:pt x="731" y="3089"/>
                    <a:pt x="1" y="2415"/>
                    <a:pt x="1" y="1573"/>
                  </a:cubicBezTo>
                  <a:cubicBezTo>
                    <a:pt x="1" y="730"/>
                    <a:pt x="731" y="0"/>
                    <a:pt x="1573" y="0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28" name="Google Shape;13128;p31"/>
            <p:cNvSpPr/>
            <p:nvPr/>
          </p:nvSpPr>
          <p:spPr>
            <a:xfrm flipH="1">
              <a:off x="9574838" y="2641545"/>
              <a:ext cx="211925" cy="215837"/>
            </a:xfrm>
            <a:custGeom>
              <a:avLst/>
              <a:gdLst/>
              <a:ahLst/>
              <a:cxnLst/>
              <a:rect l="l" t="t" r="r" b="b"/>
              <a:pathLst>
                <a:path w="3034" h="3090" extrusionOk="0">
                  <a:moveTo>
                    <a:pt x="1517" y="0"/>
                  </a:moveTo>
                  <a:cubicBezTo>
                    <a:pt x="2359" y="0"/>
                    <a:pt x="3033" y="674"/>
                    <a:pt x="3033" y="1573"/>
                  </a:cubicBezTo>
                  <a:cubicBezTo>
                    <a:pt x="3033" y="2415"/>
                    <a:pt x="2359" y="3089"/>
                    <a:pt x="1517" y="3089"/>
                  </a:cubicBezTo>
                  <a:cubicBezTo>
                    <a:pt x="674" y="3089"/>
                    <a:pt x="0" y="2415"/>
                    <a:pt x="0" y="1573"/>
                  </a:cubicBezTo>
                  <a:cubicBezTo>
                    <a:pt x="0" y="674"/>
                    <a:pt x="674" y="0"/>
                    <a:pt x="15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29" name="Google Shape;13129;p31"/>
            <p:cNvSpPr/>
            <p:nvPr/>
          </p:nvSpPr>
          <p:spPr>
            <a:xfrm flipH="1">
              <a:off x="9574838" y="2661172"/>
              <a:ext cx="192297" cy="196209"/>
            </a:xfrm>
            <a:custGeom>
              <a:avLst/>
              <a:gdLst/>
              <a:ahLst/>
              <a:cxnLst/>
              <a:rect l="l" t="t" r="r" b="b"/>
              <a:pathLst>
                <a:path w="2753" h="2809" extrusionOk="0">
                  <a:moveTo>
                    <a:pt x="2415" y="393"/>
                  </a:moveTo>
                  <a:cubicBezTo>
                    <a:pt x="2640" y="618"/>
                    <a:pt x="2752" y="955"/>
                    <a:pt x="2752" y="1292"/>
                  </a:cubicBezTo>
                  <a:cubicBezTo>
                    <a:pt x="2752" y="2134"/>
                    <a:pt x="2078" y="2808"/>
                    <a:pt x="1236" y="2808"/>
                  </a:cubicBezTo>
                  <a:cubicBezTo>
                    <a:pt x="899" y="2808"/>
                    <a:pt x="562" y="2696"/>
                    <a:pt x="281" y="2471"/>
                  </a:cubicBezTo>
                  <a:cubicBezTo>
                    <a:pt x="112" y="2191"/>
                    <a:pt x="0" y="1854"/>
                    <a:pt x="0" y="1517"/>
                  </a:cubicBezTo>
                  <a:cubicBezTo>
                    <a:pt x="0" y="674"/>
                    <a:pt x="674" y="0"/>
                    <a:pt x="1516" y="0"/>
                  </a:cubicBezTo>
                  <a:cubicBezTo>
                    <a:pt x="1853" y="0"/>
                    <a:pt x="2190" y="113"/>
                    <a:pt x="2415" y="337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30" name="Google Shape;13130;p31"/>
            <p:cNvSpPr/>
            <p:nvPr/>
          </p:nvSpPr>
          <p:spPr>
            <a:xfrm flipH="1">
              <a:off x="9586643" y="2661172"/>
              <a:ext cx="180492" cy="180492"/>
            </a:xfrm>
            <a:custGeom>
              <a:avLst/>
              <a:gdLst/>
              <a:ahLst/>
              <a:cxnLst/>
              <a:rect l="l" t="t" r="r" b="b"/>
              <a:pathLst>
                <a:path w="2584" h="2584" extrusionOk="0">
                  <a:moveTo>
                    <a:pt x="169" y="2303"/>
                  </a:moveTo>
                  <a:cubicBezTo>
                    <a:pt x="56" y="2078"/>
                    <a:pt x="0" y="1797"/>
                    <a:pt x="0" y="1573"/>
                  </a:cubicBezTo>
                  <a:cubicBezTo>
                    <a:pt x="0" y="730"/>
                    <a:pt x="674" y="0"/>
                    <a:pt x="1516" y="0"/>
                  </a:cubicBezTo>
                  <a:cubicBezTo>
                    <a:pt x="1797" y="0"/>
                    <a:pt x="2134" y="113"/>
                    <a:pt x="2359" y="281"/>
                  </a:cubicBezTo>
                  <a:cubicBezTo>
                    <a:pt x="2527" y="506"/>
                    <a:pt x="2584" y="787"/>
                    <a:pt x="2584" y="1067"/>
                  </a:cubicBezTo>
                  <a:cubicBezTo>
                    <a:pt x="2584" y="1910"/>
                    <a:pt x="1853" y="2584"/>
                    <a:pt x="1011" y="2584"/>
                  </a:cubicBezTo>
                  <a:cubicBezTo>
                    <a:pt x="730" y="2584"/>
                    <a:pt x="449" y="2528"/>
                    <a:pt x="169" y="2359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31" name="Google Shape;13131;p31"/>
            <p:cNvSpPr/>
            <p:nvPr/>
          </p:nvSpPr>
          <p:spPr>
            <a:xfrm flipH="1">
              <a:off x="9629810" y="3069159"/>
              <a:ext cx="105962" cy="109874"/>
            </a:xfrm>
            <a:custGeom>
              <a:avLst/>
              <a:gdLst/>
              <a:ahLst/>
              <a:cxnLst/>
              <a:rect l="l" t="t" r="r" b="b"/>
              <a:pathLst>
                <a:path w="1517" h="1573" extrusionOk="0">
                  <a:moveTo>
                    <a:pt x="787" y="56"/>
                  </a:moveTo>
                  <a:cubicBezTo>
                    <a:pt x="1180" y="56"/>
                    <a:pt x="1517" y="337"/>
                    <a:pt x="1517" y="787"/>
                  </a:cubicBezTo>
                  <a:cubicBezTo>
                    <a:pt x="1517" y="1180"/>
                    <a:pt x="1180" y="1517"/>
                    <a:pt x="787" y="1573"/>
                  </a:cubicBezTo>
                  <a:cubicBezTo>
                    <a:pt x="337" y="1517"/>
                    <a:pt x="0" y="1180"/>
                    <a:pt x="57" y="787"/>
                  </a:cubicBezTo>
                  <a:cubicBezTo>
                    <a:pt x="0" y="393"/>
                    <a:pt x="337" y="0"/>
                    <a:pt x="787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32" name="Google Shape;13132;p31"/>
            <p:cNvSpPr/>
            <p:nvPr/>
          </p:nvSpPr>
          <p:spPr>
            <a:xfrm flipH="1">
              <a:off x="9629811" y="3080894"/>
              <a:ext cx="94228" cy="98139"/>
            </a:xfrm>
            <a:custGeom>
              <a:avLst/>
              <a:gdLst/>
              <a:ahLst/>
              <a:cxnLst/>
              <a:rect l="l" t="t" r="r" b="b"/>
              <a:pathLst>
                <a:path w="1349" h="1405" extrusionOk="0">
                  <a:moveTo>
                    <a:pt x="1236" y="169"/>
                  </a:moveTo>
                  <a:cubicBezTo>
                    <a:pt x="1293" y="282"/>
                    <a:pt x="1349" y="450"/>
                    <a:pt x="1349" y="619"/>
                  </a:cubicBezTo>
                  <a:cubicBezTo>
                    <a:pt x="1349" y="1012"/>
                    <a:pt x="1012" y="1405"/>
                    <a:pt x="619" y="1405"/>
                  </a:cubicBezTo>
                  <a:cubicBezTo>
                    <a:pt x="450" y="1405"/>
                    <a:pt x="282" y="1349"/>
                    <a:pt x="169" y="1236"/>
                  </a:cubicBezTo>
                  <a:cubicBezTo>
                    <a:pt x="57" y="1068"/>
                    <a:pt x="1" y="956"/>
                    <a:pt x="1" y="787"/>
                  </a:cubicBezTo>
                  <a:cubicBezTo>
                    <a:pt x="1" y="338"/>
                    <a:pt x="338" y="1"/>
                    <a:pt x="787" y="1"/>
                  </a:cubicBezTo>
                  <a:cubicBezTo>
                    <a:pt x="899" y="1"/>
                    <a:pt x="1068" y="57"/>
                    <a:pt x="1236" y="169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33" name="Google Shape;13133;p31"/>
            <p:cNvSpPr/>
            <p:nvPr/>
          </p:nvSpPr>
          <p:spPr>
            <a:xfrm flipH="1">
              <a:off x="9633722" y="3080894"/>
              <a:ext cx="90316" cy="86404"/>
            </a:xfrm>
            <a:custGeom>
              <a:avLst/>
              <a:gdLst/>
              <a:ahLst/>
              <a:cxnLst/>
              <a:rect l="l" t="t" r="r" b="b"/>
              <a:pathLst>
                <a:path w="1293" h="1237" extrusionOk="0">
                  <a:moveTo>
                    <a:pt x="113" y="1124"/>
                  </a:moveTo>
                  <a:cubicBezTo>
                    <a:pt x="57" y="1012"/>
                    <a:pt x="1" y="899"/>
                    <a:pt x="1" y="787"/>
                  </a:cubicBezTo>
                  <a:cubicBezTo>
                    <a:pt x="1" y="338"/>
                    <a:pt x="338" y="1"/>
                    <a:pt x="787" y="1"/>
                  </a:cubicBezTo>
                  <a:cubicBezTo>
                    <a:pt x="899" y="1"/>
                    <a:pt x="1068" y="57"/>
                    <a:pt x="1180" y="113"/>
                  </a:cubicBezTo>
                  <a:cubicBezTo>
                    <a:pt x="1236" y="225"/>
                    <a:pt x="1293" y="394"/>
                    <a:pt x="1293" y="506"/>
                  </a:cubicBezTo>
                  <a:cubicBezTo>
                    <a:pt x="1293" y="899"/>
                    <a:pt x="956" y="1236"/>
                    <a:pt x="506" y="1236"/>
                  </a:cubicBezTo>
                  <a:cubicBezTo>
                    <a:pt x="394" y="1236"/>
                    <a:pt x="226" y="1236"/>
                    <a:pt x="113" y="1124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34" name="Google Shape;13134;p31"/>
            <p:cNvSpPr/>
            <p:nvPr/>
          </p:nvSpPr>
          <p:spPr>
            <a:xfrm flipH="1">
              <a:off x="10936123" y="3685086"/>
              <a:ext cx="62865" cy="721900"/>
            </a:xfrm>
            <a:custGeom>
              <a:avLst/>
              <a:gdLst/>
              <a:ahLst/>
              <a:cxnLst/>
              <a:rect l="l" t="t" r="r" b="b"/>
              <a:pathLst>
                <a:path w="900" h="10335" extrusionOk="0">
                  <a:moveTo>
                    <a:pt x="899" y="0"/>
                  </a:moveTo>
                  <a:lnTo>
                    <a:pt x="899" y="10334"/>
                  </a:lnTo>
                  <a:lnTo>
                    <a:pt x="0" y="1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35" name="Google Shape;13135;p31"/>
            <p:cNvSpPr/>
            <p:nvPr/>
          </p:nvSpPr>
          <p:spPr>
            <a:xfrm flipH="1">
              <a:off x="10936123" y="3696820"/>
              <a:ext cx="62865" cy="388436"/>
            </a:xfrm>
            <a:custGeom>
              <a:avLst/>
              <a:gdLst/>
              <a:ahLst/>
              <a:cxnLst/>
              <a:rect l="l" t="t" r="r" b="b"/>
              <a:pathLst>
                <a:path w="900" h="5561" extrusionOk="0">
                  <a:moveTo>
                    <a:pt x="899" y="1"/>
                  </a:moveTo>
                  <a:lnTo>
                    <a:pt x="899" y="5561"/>
                  </a:lnTo>
                  <a:lnTo>
                    <a:pt x="618" y="5561"/>
                  </a:lnTo>
                  <a:cubicBezTo>
                    <a:pt x="450" y="5505"/>
                    <a:pt x="225" y="5505"/>
                    <a:pt x="0" y="5449"/>
                  </a:cubicBezTo>
                  <a:lnTo>
                    <a:pt x="0" y="169"/>
                  </a:lnTo>
                  <a:cubicBezTo>
                    <a:pt x="281" y="57"/>
                    <a:pt x="562" y="1"/>
                    <a:pt x="899" y="1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36" name="Google Shape;13136;p31"/>
            <p:cNvSpPr/>
            <p:nvPr/>
          </p:nvSpPr>
          <p:spPr>
            <a:xfrm flipH="1">
              <a:off x="10779239" y="4406903"/>
              <a:ext cx="309994" cy="153041"/>
            </a:xfrm>
            <a:custGeom>
              <a:avLst/>
              <a:gdLst/>
              <a:ahLst/>
              <a:cxnLst/>
              <a:rect l="l" t="t" r="r" b="b"/>
              <a:pathLst>
                <a:path w="4438" h="2191" extrusionOk="0">
                  <a:moveTo>
                    <a:pt x="4438" y="0"/>
                  </a:moveTo>
                  <a:lnTo>
                    <a:pt x="4438" y="2191"/>
                  </a:lnTo>
                  <a:lnTo>
                    <a:pt x="1124" y="2191"/>
                  </a:lnTo>
                  <a:cubicBezTo>
                    <a:pt x="1" y="2191"/>
                    <a:pt x="57" y="0"/>
                    <a:pt x="11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37" name="Google Shape;13137;p31"/>
            <p:cNvSpPr/>
            <p:nvPr/>
          </p:nvSpPr>
          <p:spPr>
            <a:xfrm flipH="1">
              <a:off x="10779239" y="4414726"/>
              <a:ext cx="294278" cy="149200"/>
            </a:xfrm>
            <a:custGeom>
              <a:avLst/>
              <a:gdLst/>
              <a:ahLst/>
              <a:cxnLst/>
              <a:rect l="l" t="t" r="r" b="b"/>
              <a:pathLst>
                <a:path w="4213" h="2136" extrusionOk="0">
                  <a:moveTo>
                    <a:pt x="4213" y="1"/>
                  </a:moveTo>
                  <a:lnTo>
                    <a:pt x="4213" y="2135"/>
                  </a:lnTo>
                  <a:lnTo>
                    <a:pt x="899" y="2135"/>
                  </a:lnTo>
                  <a:cubicBezTo>
                    <a:pt x="674" y="2135"/>
                    <a:pt x="506" y="2023"/>
                    <a:pt x="337" y="1910"/>
                  </a:cubicBezTo>
                  <a:cubicBezTo>
                    <a:pt x="0" y="1236"/>
                    <a:pt x="225" y="57"/>
                    <a:pt x="1011" y="57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38" name="Google Shape;13138;p31"/>
            <p:cNvSpPr/>
            <p:nvPr/>
          </p:nvSpPr>
          <p:spPr>
            <a:xfrm flipH="1">
              <a:off x="10763521" y="3638007"/>
              <a:ext cx="411975" cy="411975"/>
            </a:xfrm>
            <a:custGeom>
              <a:avLst/>
              <a:gdLst/>
              <a:ahLst/>
              <a:cxnLst/>
              <a:rect l="l" t="t" r="r" b="b"/>
              <a:pathLst>
                <a:path w="5898" h="5898" extrusionOk="0">
                  <a:moveTo>
                    <a:pt x="2977" y="0"/>
                  </a:moveTo>
                  <a:cubicBezTo>
                    <a:pt x="4605" y="0"/>
                    <a:pt x="5897" y="1348"/>
                    <a:pt x="5897" y="2977"/>
                  </a:cubicBezTo>
                  <a:cubicBezTo>
                    <a:pt x="5897" y="4606"/>
                    <a:pt x="4605" y="5897"/>
                    <a:pt x="2977" y="5897"/>
                  </a:cubicBezTo>
                  <a:cubicBezTo>
                    <a:pt x="1348" y="5897"/>
                    <a:pt x="0" y="4606"/>
                    <a:pt x="0" y="2977"/>
                  </a:cubicBezTo>
                  <a:cubicBezTo>
                    <a:pt x="0" y="1348"/>
                    <a:pt x="1348" y="0"/>
                    <a:pt x="2977" y="0"/>
                  </a:cubicBezTo>
                  <a:close/>
                </a:path>
              </a:pathLst>
            </a:custGeom>
            <a:solidFill>
              <a:srgbClr val="FCB2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39" name="Google Shape;13139;p31"/>
            <p:cNvSpPr/>
            <p:nvPr/>
          </p:nvSpPr>
          <p:spPr>
            <a:xfrm flipH="1">
              <a:off x="10763521" y="3665458"/>
              <a:ext cx="396329" cy="384524"/>
            </a:xfrm>
            <a:custGeom>
              <a:avLst/>
              <a:gdLst/>
              <a:ahLst/>
              <a:cxnLst/>
              <a:rect l="l" t="t" r="r" b="b"/>
              <a:pathLst>
                <a:path w="5674" h="5505" extrusionOk="0">
                  <a:moveTo>
                    <a:pt x="5280" y="1124"/>
                  </a:moveTo>
                  <a:cubicBezTo>
                    <a:pt x="5561" y="1573"/>
                    <a:pt x="5673" y="2078"/>
                    <a:pt x="5673" y="2584"/>
                  </a:cubicBezTo>
                  <a:cubicBezTo>
                    <a:pt x="5673" y="4213"/>
                    <a:pt x="4381" y="5504"/>
                    <a:pt x="2753" y="5504"/>
                  </a:cubicBezTo>
                  <a:cubicBezTo>
                    <a:pt x="1798" y="5504"/>
                    <a:pt x="955" y="5111"/>
                    <a:pt x="394" y="4381"/>
                  </a:cubicBezTo>
                  <a:cubicBezTo>
                    <a:pt x="169" y="3932"/>
                    <a:pt x="57" y="3483"/>
                    <a:pt x="1" y="2921"/>
                  </a:cubicBezTo>
                  <a:cubicBezTo>
                    <a:pt x="57" y="1348"/>
                    <a:pt x="1349" y="0"/>
                    <a:pt x="2977" y="0"/>
                  </a:cubicBezTo>
                  <a:cubicBezTo>
                    <a:pt x="3876" y="0"/>
                    <a:pt x="4718" y="393"/>
                    <a:pt x="5280" y="1124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40" name="Google Shape;13140;p31"/>
            <p:cNvSpPr/>
            <p:nvPr/>
          </p:nvSpPr>
          <p:spPr>
            <a:xfrm flipH="1">
              <a:off x="10826318" y="3743898"/>
              <a:ext cx="239376" cy="239376"/>
            </a:xfrm>
            <a:custGeom>
              <a:avLst/>
              <a:gdLst/>
              <a:ahLst/>
              <a:cxnLst/>
              <a:rect l="l" t="t" r="r" b="b"/>
              <a:pathLst>
                <a:path w="3427" h="3427" extrusionOk="0">
                  <a:moveTo>
                    <a:pt x="1686" y="1"/>
                  </a:moveTo>
                  <a:cubicBezTo>
                    <a:pt x="2640" y="1"/>
                    <a:pt x="3427" y="787"/>
                    <a:pt x="3427" y="1742"/>
                  </a:cubicBezTo>
                  <a:cubicBezTo>
                    <a:pt x="3427" y="2640"/>
                    <a:pt x="2640" y="3427"/>
                    <a:pt x="1686" y="3427"/>
                  </a:cubicBezTo>
                  <a:cubicBezTo>
                    <a:pt x="731" y="3427"/>
                    <a:pt x="1" y="2640"/>
                    <a:pt x="1" y="1742"/>
                  </a:cubicBezTo>
                  <a:cubicBezTo>
                    <a:pt x="1" y="787"/>
                    <a:pt x="731" y="1"/>
                    <a:pt x="1686" y="1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41" name="Google Shape;13141;p31"/>
            <p:cNvSpPr/>
            <p:nvPr/>
          </p:nvSpPr>
          <p:spPr>
            <a:xfrm flipH="1">
              <a:off x="10849857" y="3724271"/>
              <a:ext cx="239376" cy="239376"/>
            </a:xfrm>
            <a:custGeom>
              <a:avLst/>
              <a:gdLst/>
              <a:ahLst/>
              <a:cxnLst/>
              <a:rect l="l" t="t" r="r" b="b"/>
              <a:pathLst>
                <a:path w="3427" h="3427" extrusionOk="0">
                  <a:moveTo>
                    <a:pt x="1742" y="1"/>
                  </a:moveTo>
                  <a:cubicBezTo>
                    <a:pt x="2640" y="1"/>
                    <a:pt x="3427" y="787"/>
                    <a:pt x="3427" y="1742"/>
                  </a:cubicBezTo>
                  <a:cubicBezTo>
                    <a:pt x="3427" y="2697"/>
                    <a:pt x="2640" y="3427"/>
                    <a:pt x="1742" y="3427"/>
                  </a:cubicBezTo>
                  <a:cubicBezTo>
                    <a:pt x="787" y="3427"/>
                    <a:pt x="1" y="2697"/>
                    <a:pt x="1" y="1742"/>
                  </a:cubicBezTo>
                  <a:cubicBezTo>
                    <a:pt x="1" y="787"/>
                    <a:pt x="787" y="1"/>
                    <a:pt x="17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42" name="Google Shape;13142;p31"/>
            <p:cNvSpPr/>
            <p:nvPr/>
          </p:nvSpPr>
          <p:spPr>
            <a:xfrm flipH="1">
              <a:off x="10849857" y="3747810"/>
              <a:ext cx="215837" cy="215836"/>
            </a:xfrm>
            <a:custGeom>
              <a:avLst/>
              <a:gdLst/>
              <a:ahLst/>
              <a:cxnLst/>
              <a:rect l="l" t="t" r="r" b="b"/>
              <a:pathLst>
                <a:path w="3090" h="3090" extrusionOk="0">
                  <a:moveTo>
                    <a:pt x="2753" y="338"/>
                  </a:moveTo>
                  <a:cubicBezTo>
                    <a:pt x="2977" y="675"/>
                    <a:pt x="3090" y="1012"/>
                    <a:pt x="3090" y="1405"/>
                  </a:cubicBezTo>
                  <a:cubicBezTo>
                    <a:pt x="3090" y="2360"/>
                    <a:pt x="2303" y="3090"/>
                    <a:pt x="1405" y="3090"/>
                  </a:cubicBezTo>
                  <a:cubicBezTo>
                    <a:pt x="1012" y="3090"/>
                    <a:pt x="675" y="2978"/>
                    <a:pt x="338" y="2753"/>
                  </a:cubicBezTo>
                  <a:cubicBezTo>
                    <a:pt x="113" y="2472"/>
                    <a:pt x="1" y="2079"/>
                    <a:pt x="1" y="1742"/>
                  </a:cubicBezTo>
                  <a:cubicBezTo>
                    <a:pt x="1" y="787"/>
                    <a:pt x="787" y="1"/>
                    <a:pt x="1742" y="1"/>
                  </a:cubicBezTo>
                  <a:cubicBezTo>
                    <a:pt x="2079" y="1"/>
                    <a:pt x="2416" y="113"/>
                    <a:pt x="2753" y="338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43" name="Google Shape;13143;p31"/>
            <p:cNvSpPr/>
            <p:nvPr/>
          </p:nvSpPr>
          <p:spPr>
            <a:xfrm flipH="1">
              <a:off x="10865574" y="3747810"/>
              <a:ext cx="200120" cy="200190"/>
            </a:xfrm>
            <a:custGeom>
              <a:avLst/>
              <a:gdLst/>
              <a:ahLst/>
              <a:cxnLst/>
              <a:rect l="l" t="t" r="r" b="b"/>
              <a:pathLst>
                <a:path w="2865" h="2866" extrusionOk="0">
                  <a:moveTo>
                    <a:pt x="225" y="2584"/>
                  </a:moveTo>
                  <a:cubicBezTo>
                    <a:pt x="113" y="2304"/>
                    <a:pt x="1" y="2023"/>
                    <a:pt x="1" y="1742"/>
                  </a:cubicBezTo>
                  <a:cubicBezTo>
                    <a:pt x="1" y="787"/>
                    <a:pt x="787" y="1"/>
                    <a:pt x="1742" y="1"/>
                  </a:cubicBezTo>
                  <a:cubicBezTo>
                    <a:pt x="2023" y="1"/>
                    <a:pt x="2360" y="113"/>
                    <a:pt x="2640" y="282"/>
                  </a:cubicBezTo>
                  <a:cubicBezTo>
                    <a:pt x="2809" y="562"/>
                    <a:pt x="2865" y="843"/>
                    <a:pt x="2865" y="1124"/>
                  </a:cubicBezTo>
                  <a:cubicBezTo>
                    <a:pt x="2865" y="2079"/>
                    <a:pt x="2135" y="2865"/>
                    <a:pt x="1180" y="2865"/>
                  </a:cubicBezTo>
                  <a:cubicBezTo>
                    <a:pt x="843" y="2865"/>
                    <a:pt x="506" y="2753"/>
                    <a:pt x="225" y="2584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44" name="Google Shape;13144;p31"/>
            <p:cNvSpPr/>
            <p:nvPr/>
          </p:nvSpPr>
          <p:spPr>
            <a:xfrm flipH="1">
              <a:off x="10912583" y="4434354"/>
              <a:ext cx="106032" cy="106032"/>
            </a:xfrm>
            <a:custGeom>
              <a:avLst/>
              <a:gdLst/>
              <a:ahLst/>
              <a:cxnLst/>
              <a:rect l="l" t="t" r="r" b="b"/>
              <a:pathLst>
                <a:path w="1518" h="1518" extrusionOk="0">
                  <a:moveTo>
                    <a:pt x="787" y="1"/>
                  </a:moveTo>
                  <a:cubicBezTo>
                    <a:pt x="1180" y="1"/>
                    <a:pt x="1517" y="338"/>
                    <a:pt x="1517" y="787"/>
                  </a:cubicBezTo>
                  <a:cubicBezTo>
                    <a:pt x="1517" y="1180"/>
                    <a:pt x="1180" y="1517"/>
                    <a:pt x="787" y="1517"/>
                  </a:cubicBezTo>
                  <a:cubicBezTo>
                    <a:pt x="338" y="1517"/>
                    <a:pt x="1" y="1180"/>
                    <a:pt x="1" y="787"/>
                  </a:cubicBezTo>
                  <a:cubicBezTo>
                    <a:pt x="1" y="338"/>
                    <a:pt x="338" y="1"/>
                    <a:pt x="7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45" name="Google Shape;13145;p31"/>
            <p:cNvSpPr/>
            <p:nvPr/>
          </p:nvSpPr>
          <p:spPr>
            <a:xfrm flipH="1">
              <a:off x="10912584" y="4446158"/>
              <a:ext cx="94228" cy="94228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180" y="112"/>
                  </a:moveTo>
                  <a:cubicBezTo>
                    <a:pt x="1292" y="281"/>
                    <a:pt x="1348" y="449"/>
                    <a:pt x="1348" y="618"/>
                  </a:cubicBezTo>
                  <a:cubicBezTo>
                    <a:pt x="1348" y="1011"/>
                    <a:pt x="1011" y="1348"/>
                    <a:pt x="618" y="1348"/>
                  </a:cubicBezTo>
                  <a:cubicBezTo>
                    <a:pt x="449" y="1348"/>
                    <a:pt x="281" y="1292"/>
                    <a:pt x="112" y="1180"/>
                  </a:cubicBezTo>
                  <a:cubicBezTo>
                    <a:pt x="56" y="1067"/>
                    <a:pt x="0" y="899"/>
                    <a:pt x="0" y="730"/>
                  </a:cubicBezTo>
                  <a:cubicBezTo>
                    <a:pt x="0" y="337"/>
                    <a:pt x="337" y="0"/>
                    <a:pt x="730" y="0"/>
                  </a:cubicBezTo>
                  <a:cubicBezTo>
                    <a:pt x="899" y="0"/>
                    <a:pt x="1067" y="56"/>
                    <a:pt x="1180" y="112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46" name="Google Shape;13146;p31"/>
            <p:cNvSpPr/>
            <p:nvPr/>
          </p:nvSpPr>
          <p:spPr>
            <a:xfrm flipH="1">
              <a:off x="10920477" y="4446158"/>
              <a:ext cx="86335" cy="86335"/>
            </a:xfrm>
            <a:custGeom>
              <a:avLst/>
              <a:gdLst/>
              <a:ahLst/>
              <a:cxnLst/>
              <a:rect l="l" t="t" r="r" b="b"/>
              <a:pathLst>
                <a:path w="1236" h="1236" extrusionOk="0">
                  <a:moveTo>
                    <a:pt x="56" y="1123"/>
                  </a:moveTo>
                  <a:cubicBezTo>
                    <a:pt x="0" y="1011"/>
                    <a:pt x="0" y="843"/>
                    <a:pt x="0" y="730"/>
                  </a:cubicBezTo>
                  <a:cubicBezTo>
                    <a:pt x="0" y="337"/>
                    <a:pt x="337" y="0"/>
                    <a:pt x="730" y="0"/>
                  </a:cubicBezTo>
                  <a:cubicBezTo>
                    <a:pt x="843" y="0"/>
                    <a:pt x="1011" y="56"/>
                    <a:pt x="1123" y="112"/>
                  </a:cubicBezTo>
                  <a:cubicBezTo>
                    <a:pt x="1180" y="225"/>
                    <a:pt x="1236" y="337"/>
                    <a:pt x="1236" y="506"/>
                  </a:cubicBezTo>
                  <a:cubicBezTo>
                    <a:pt x="1236" y="899"/>
                    <a:pt x="899" y="1236"/>
                    <a:pt x="506" y="1236"/>
                  </a:cubicBezTo>
                  <a:cubicBezTo>
                    <a:pt x="337" y="1236"/>
                    <a:pt x="169" y="1180"/>
                    <a:pt x="56" y="1123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47" name="Google Shape;13147;p31"/>
            <p:cNvSpPr/>
            <p:nvPr/>
          </p:nvSpPr>
          <p:spPr>
            <a:xfrm flipH="1">
              <a:off x="10351625" y="3861593"/>
              <a:ext cx="274650" cy="431603"/>
            </a:xfrm>
            <a:custGeom>
              <a:avLst/>
              <a:gdLst/>
              <a:ahLst/>
              <a:cxnLst/>
              <a:rect l="l" t="t" r="r" b="b"/>
              <a:pathLst>
                <a:path w="3932" h="6179" extrusionOk="0">
                  <a:moveTo>
                    <a:pt x="3819" y="57"/>
                  </a:moveTo>
                  <a:lnTo>
                    <a:pt x="3819" y="6123"/>
                  </a:lnTo>
                  <a:lnTo>
                    <a:pt x="112" y="6123"/>
                  </a:lnTo>
                  <a:lnTo>
                    <a:pt x="112" y="57"/>
                  </a:lnTo>
                  <a:close/>
                  <a:moveTo>
                    <a:pt x="0" y="1"/>
                  </a:moveTo>
                  <a:lnTo>
                    <a:pt x="0" y="6179"/>
                  </a:lnTo>
                  <a:lnTo>
                    <a:pt x="3932" y="6179"/>
                  </a:lnTo>
                  <a:lnTo>
                    <a:pt x="3932" y="1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48" name="Google Shape;13148;p31"/>
            <p:cNvSpPr/>
            <p:nvPr/>
          </p:nvSpPr>
          <p:spPr>
            <a:xfrm flipH="1">
              <a:off x="10532118" y="4124434"/>
              <a:ext cx="47149" cy="51060"/>
            </a:xfrm>
            <a:custGeom>
              <a:avLst/>
              <a:gdLst/>
              <a:ahLst/>
              <a:cxnLst/>
              <a:rect l="l" t="t" r="r" b="b"/>
              <a:pathLst>
                <a:path w="675" h="731" extrusionOk="0">
                  <a:moveTo>
                    <a:pt x="1" y="1"/>
                  </a:moveTo>
                  <a:lnTo>
                    <a:pt x="675" y="1"/>
                  </a:lnTo>
                  <a:lnTo>
                    <a:pt x="675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49" name="Google Shape;13149;p31"/>
            <p:cNvSpPr/>
            <p:nvPr/>
          </p:nvSpPr>
          <p:spPr>
            <a:xfrm flipH="1">
              <a:off x="10461501" y="4124434"/>
              <a:ext cx="51060" cy="51060"/>
            </a:xfrm>
            <a:custGeom>
              <a:avLst/>
              <a:gdLst/>
              <a:ahLst/>
              <a:cxnLst/>
              <a:rect l="l" t="t" r="r" b="b"/>
              <a:pathLst>
                <a:path w="731" h="731" extrusionOk="0">
                  <a:moveTo>
                    <a:pt x="1" y="1"/>
                  </a:moveTo>
                  <a:lnTo>
                    <a:pt x="731" y="1"/>
                  </a:lnTo>
                  <a:lnTo>
                    <a:pt x="731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50" name="Google Shape;13150;p31"/>
            <p:cNvSpPr/>
            <p:nvPr/>
          </p:nvSpPr>
          <p:spPr>
            <a:xfrm flipH="1">
              <a:off x="10394795" y="4124434"/>
              <a:ext cx="47149" cy="51060"/>
            </a:xfrm>
            <a:custGeom>
              <a:avLst/>
              <a:gdLst/>
              <a:ahLst/>
              <a:cxnLst/>
              <a:rect l="l" t="t" r="r" b="b"/>
              <a:pathLst>
                <a:path w="675" h="731" extrusionOk="0">
                  <a:moveTo>
                    <a:pt x="1" y="1"/>
                  </a:moveTo>
                  <a:lnTo>
                    <a:pt x="675" y="1"/>
                  </a:lnTo>
                  <a:lnTo>
                    <a:pt x="675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51" name="Google Shape;13151;p31"/>
            <p:cNvSpPr/>
            <p:nvPr/>
          </p:nvSpPr>
          <p:spPr>
            <a:xfrm flipH="1">
              <a:off x="10532118" y="4195052"/>
              <a:ext cx="47149" cy="47149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1" y="1"/>
                  </a:moveTo>
                  <a:lnTo>
                    <a:pt x="675" y="1"/>
                  </a:lnTo>
                  <a:lnTo>
                    <a:pt x="675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52" name="Google Shape;13152;p31"/>
            <p:cNvSpPr/>
            <p:nvPr/>
          </p:nvSpPr>
          <p:spPr>
            <a:xfrm flipH="1">
              <a:off x="10461501" y="4195052"/>
              <a:ext cx="51060" cy="47149"/>
            </a:xfrm>
            <a:custGeom>
              <a:avLst/>
              <a:gdLst/>
              <a:ahLst/>
              <a:cxnLst/>
              <a:rect l="l" t="t" r="r" b="b"/>
              <a:pathLst>
                <a:path w="731" h="675" extrusionOk="0">
                  <a:moveTo>
                    <a:pt x="1" y="1"/>
                  </a:moveTo>
                  <a:lnTo>
                    <a:pt x="731" y="1"/>
                  </a:lnTo>
                  <a:lnTo>
                    <a:pt x="731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53" name="Google Shape;13153;p31"/>
            <p:cNvSpPr/>
            <p:nvPr/>
          </p:nvSpPr>
          <p:spPr>
            <a:xfrm flipH="1">
              <a:off x="10394795" y="4195052"/>
              <a:ext cx="47149" cy="47149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1" y="1"/>
                  </a:moveTo>
                  <a:lnTo>
                    <a:pt x="675" y="1"/>
                  </a:lnTo>
                  <a:lnTo>
                    <a:pt x="675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54" name="Google Shape;13154;p31"/>
            <p:cNvSpPr/>
            <p:nvPr/>
          </p:nvSpPr>
          <p:spPr>
            <a:xfrm flipH="1">
              <a:off x="10532118" y="3987112"/>
              <a:ext cx="47149" cy="47149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1" y="1"/>
                  </a:moveTo>
                  <a:lnTo>
                    <a:pt x="675" y="1"/>
                  </a:lnTo>
                  <a:lnTo>
                    <a:pt x="675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55" name="Google Shape;13155;p31"/>
            <p:cNvSpPr/>
            <p:nvPr/>
          </p:nvSpPr>
          <p:spPr>
            <a:xfrm flipH="1">
              <a:off x="10461501" y="3987112"/>
              <a:ext cx="51060" cy="47149"/>
            </a:xfrm>
            <a:custGeom>
              <a:avLst/>
              <a:gdLst/>
              <a:ahLst/>
              <a:cxnLst/>
              <a:rect l="l" t="t" r="r" b="b"/>
              <a:pathLst>
                <a:path w="731" h="675" extrusionOk="0">
                  <a:moveTo>
                    <a:pt x="1" y="1"/>
                  </a:moveTo>
                  <a:lnTo>
                    <a:pt x="731" y="1"/>
                  </a:lnTo>
                  <a:lnTo>
                    <a:pt x="731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56" name="Google Shape;13156;p31"/>
            <p:cNvSpPr/>
            <p:nvPr/>
          </p:nvSpPr>
          <p:spPr>
            <a:xfrm flipH="1">
              <a:off x="10394795" y="3987112"/>
              <a:ext cx="47149" cy="47149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1" y="1"/>
                  </a:moveTo>
                  <a:lnTo>
                    <a:pt x="675" y="1"/>
                  </a:lnTo>
                  <a:lnTo>
                    <a:pt x="675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57" name="Google Shape;13157;p31"/>
            <p:cNvSpPr/>
            <p:nvPr/>
          </p:nvSpPr>
          <p:spPr>
            <a:xfrm flipH="1">
              <a:off x="10532118" y="4053817"/>
              <a:ext cx="47149" cy="51060"/>
            </a:xfrm>
            <a:custGeom>
              <a:avLst/>
              <a:gdLst/>
              <a:ahLst/>
              <a:cxnLst/>
              <a:rect l="l" t="t" r="r" b="b"/>
              <a:pathLst>
                <a:path w="675" h="731" extrusionOk="0">
                  <a:moveTo>
                    <a:pt x="1" y="1"/>
                  </a:moveTo>
                  <a:lnTo>
                    <a:pt x="675" y="1"/>
                  </a:lnTo>
                  <a:lnTo>
                    <a:pt x="675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58" name="Google Shape;13158;p31"/>
            <p:cNvSpPr/>
            <p:nvPr/>
          </p:nvSpPr>
          <p:spPr>
            <a:xfrm flipH="1">
              <a:off x="10461501" y="4053817"/>
              <a:ext cx="51060" cy="51060"/>
            </a:xfrm>
            <a:custGeom>
              <a:avLst/>
              <a:gdLst/>
              <a:ahLst/>
              <a:cxnLst/>
              <a:rect l="l" t="t" r="r" b="b"/>
              <a:pathLst>
                <a:path w="731" h="731" extrusionOk="0">
                  <a:moveTo>
                    <a:pt x="1" y="1"/>
                  </a:moveTo>
                  <a:lnTo>
                    <a:pt x="731" y="1"/>
                  </a:lnTo>
                  <a:lnTo>
                    <a:pt x="731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59" name="Google Shape;13159;p31"/>
            <p:cNvSpPr/>
            <p:nvPr/>
          </p:nvSpPr>
          <p:spPr>
            <a:xfrm flipH="1">
              <a:off x="10394795" y="4053817"/>
              <a:ext cx="47149" cy="51060"/>
            </a:xfrm>
            <a:custGeom>
              <a:avLst/>
              <a:gdLst/>
              <a:ahLst/>
              <a:cxnLst/>
              <a:rect l="l" t="t" r="r" b="b"/>
              <a:pathLst>
                <a:path w="675" h="731" extrusionOk="0">
                  <a:moveTo>
                    <a:pt x="1" y="1"/>
                  </a:moveTo>
                  <a:lnTo>
                    <a:pt x="675" y="1"/>
                  </a:lnTo>
                  <a:lnTo>
                    <a:pt x="675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60" name="Google Shape;13160;p31"/>
            <p:cNvSpPr/>
            <p:nvPr/>
          </p:nvSpPr>
          <p:spPr>
            <a:xfrm flipH="1">
              <a:off x="9304175" y="2551300"/>
              <a:ext cx="125590" cy="415957"/>
            </a:xfrm>
            <a:custGeom>
              <a:avLst/>
              <a:gdLst/>
              <a:ahLst/>
              <a:cxnLst/>
              <a:rect l="l" t="t" r="r" b="b"/>
              <a:pathLst>
                <a:path w="1798" h="5955" extrusionOk="0">
                  <a:moveTo>
                    <a:pt x="1797" y="1"/>
                  </a:moveTo>
                  <a:lnTo>
                    <a:pt x="1797" y="5954"/>
                  </a:lnTo>
                  <a:lnTo>
                    <a:pt x="0" y="59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61" name="Google Shape;13161;p31"/>
            <p:cNvSpPr/>
            <p:nvPr/>
          </p:nvSpPr>
          <p:spPr>
            <a:xfrm flipH="1">
              <a:off x="9304176" y="2551300"/>
              <a:ext cx="43237" cy="415957"/>
            </a:xfrm>
            <a:custGeom>
              <a:avLst/>
              <a:gdLst/>
              <a:ahLst/>
              <a:cxnLst/>
              <a:rect l="l" t="t" r="r" b="b"/>
              <a:pathLst>
                <a:path w="619" h="5955" extrusionOk="0">
                  <a:moveTo>
                    <a:pt x="618" y="1"/>
                  </a:moveTo>
                  <a:lnTo>
                    <a:pt x="618" y="5954"/>
                  </a:lnTo>
                  <a:lnTo>
                    <a:pt x="1" y="595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62" name="Google Shape;13162;p31"/>
            <p:cNvSpPr/>
            <p:nvPr/>
          </p:nvSpPr>
          <p:spPr>
            <a:xfrm flipH="1">
              <a:off x="9378705" y="2551300"/>
              <a:ext cx="27521" cy="415957"/>
            </a:xfrm>
            <a:custGeom>
              <a:avLst/>
              <a:gdLst/>
              <a:ahLst/>
              <a:cxnLst/>
              <a:rect l="l" t="t" r="r" b="b"/>
              <a:pathLst>
                <a:path w="394" h="5955" extrusionOk="0">
                  <a:moveTo>
                    <a:pt x="393" y="1"/>
                  </a:moveTo>
                  <a:lnTo>
                    <a:pt x="393" y="5954"/>
                  </a:lnTo>
                  <a:lnTo>
                    <a:pt x="0" y="59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63" name="Google Shape;13163;p31"/>
            <p:cNvSpPr/>
            <p:nvPr/>
          </p:nvSpPr>
          <p:spPr>
            <a:xfrm flipH="1">
              <a:off x="9304175" y="2967180"/>
              <a:ext cx="125590" cy="215837"/>
            </a:xfrm>
            <a:custGeom>
              <a:avLst/>
              <a:gdLst/>
              <a:ahLst/>
              <a:cxnLst/>
              <a:rect l="l" t="t" r="r" b="b"/>
              <a:pathLst>
                <a:path w="1798" h="3090" extrusionOk="0">
                  <a:moveTo>
                    <a:pt x="899" y="3089"/>
                  </a:moveTo>
                  <a:lnTo>
                    <a:pt x="1348" y="1573"/>
                  </a:lnTo>
                  <a:lnTo>
                    <a:pt x="1797" y="0"/>
                  </a:lnTo>
                  <a:lnTo>
                    <a:pt x="899" y="0"/>
                  </a:lnTo>
                  <a:lnTo>
                    <a:pt x="0" y="0"/>
                  </a:lnTo>
                  <a:lnTo>
                    <a:pt x="450" y="157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64" name="Google Shape;13164;p31"/>
            <p:cNvSpPr/>
            <p:nvPr/>
          </p:nvSpPr>
          <p:spPr>
            <a:xfrm flipH="1">
              <a:off x="9429693" y="2676818"/>
              <a:ext cx="125660" cy="153111"/>
            </a:xfrm>
            <a:custGeom>
              <a:avLst/>
              <a:gdLst/>
              <a:ahLst/>
              <a:cxnLst/>
              <a:rect l="l" t="t" r="r" b="b"/>
              <a:pathLst>
                <a:path w="1799" h="2192" extrusionOk="0">
                  <a:moveTo>
                    <a:pt x="1798" y="1"/>
                  </a:moveTo>
                  <a:lnTo>
                    <a:pt x="1798" y="2191"/>
                  </a:lnTo>
                  <a:lnTo>
                    <a:pt x="1" y="21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65" name="Google Shape;13165;p31"/>
            <p:cNvSpPr/>
            <p:nvPr/>
          </p:nvSpPr>
          <p:spPr>
            <a:xfrm flipH="1">
              <a:off x="9716065" y="3143688"/>
              <a:ext cx="588556" cy="521849"/>
            </a:xfrm>
            <a:custGeom>
              <a:avLst/>
              <a:gdLst/>
              <a:ahLst/>
              <a:cxnLst/>
              <a:rect l="l" t="t" r="r" b="b"/>
              <a:pathLst>
                <a:path w="8426" h="7471" extrusionOk="0">
                  <a:moveTo>
                    <a:pt x="1" y="6740"/>
                  </a:moveTo>
                  <a:lnTo>
                    <a:pt x="7807" y="0"/>
                  </a:lnTo>
                  <a:lnTo>
                    <a:pt x="8425" y="731"/>
                  </a:lnTo>
                  <a:lnTo>
                    <a:pt x="562" y="747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66" name="Google Shape;13166;p31"/>
            <p:cNvSpPr/>
            <p:nvPr/>
          </p:nvSpPr>
          <p:spPr>
            <a:xfrm flipH="1">
              <a:off x="9716075" y="3143688"/>
              <a:ext cx="55042" cy="58884"/>
            </a:xfrm>
            <a:custGeom>
              <a:avLst/>
              <a:gdLst/>
              <a:ahLst/>
              <a:cxnLst/>
              <a:rect l="l" t="t" r="r" b="b"/>
              <a:pathLst>
                <a:path w="788" h="843" extrusionOk="0">
                  <a:moveTo>
                    <a:pt x="1" y="169"/>
                  </a:moveTo>
                  <a:lnTo>
                    <a:pt x="169" y="0"/>
                  </a:lnTo>
                  <a:lnTo>
                    <a:pt x="787" y="731"/>
                  </a:lnTo>
                  <a:lnTo>
                    <a:pt x="619" y="843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67" name="Google Shape;13167;p31"/>
            <p:cNvSpPr/>
            <p:nvPr/>
          </p:nvSpPr>
          <p:spPr>
            <a:xfrm flipH="1">
              <a:off x="10179031" y="3508508"/>
              <a:ext cx="125590" cy="157023"/>
            </a:xfrm>
            <a:custGeom>
              <a:avLst/>
              <a:gdLst/>
              <a:ahLst/>
              <a:cxnLst/>
              <a:rect l="l" t="t" r="r" b="b"/>
              <a:pathLst>
                <a:path w="1798" h="2248" extrusionOk="0">
                  <a:moveTo>
                    <a:pt x="1" y="1517"/>
                  </a:moveTo>
                  <a:lnTo>
                    <a:pt x="1798" y="1"/>
                  </a:lnTo>
                  <a:lnTo>
                    <a:pt x="1798" y="57"/>
                  </a:lnTo>
                  <a:cubicBezTo>
                    <a:pt x="1742" y="506"/>
                    <a:pt x="1685" y="956"/>
                    <a:pt x="1573" y="1349"/>
                  </a:cubicBezTo>
                  <a:lnTo>
                    <a:pt x="562" y="2247"/>
                  </a:lnTo>
                  <a:lnTo>
                    <a:pt x="1" y="151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68" name="Google Shape;13168;p31"/>
            <p:cNvSpPr/>
            <p:nvPr/>
          </p:nvSpPr>
          <p:spPr>
            <a:xfrm flipH="1">
              <a:off x="9543474" y="2971091"/>
              <a:ext cx="278632" cy="286455"/>
            </a:xfrm>
            <a:custGeom>
              <a:avLst/>
              <a:gdLst/>
              <a:ahLst/>
              <a:cxnLst/>
              <a:rect l="l" t="t" r="r" b="b"/>
              <a:pathLst>
                <a:path w="3989" h="4101" extrusionOk="0">
                  <a:moveTo>
                    <a:pt x="1" y="1460"/>
                  </a:moveTo>
                  <a:lnTo>
                    <a:pt x="1686" y="0"/>
                  </a:lnTo>
                  <a:lnTo>
                    <a:pt x="3258" y="1854"/>
                  </a:lnTo>
                  <a:cubicBezTo>
                    <a:pt x="3988" y="2696"/>
                    <a:pt x="2303" y="4100"/>
                    <a:pt x="1630" y="3258"/>
                  </a:cubicBezTo>
                  <a:lnTo>
                    <a:pt x="1" y="14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69" name="Google Shape;13169;p31"/>
            <p:cNvSpPr/>
            <p:nvPr/>
          </p:nvSpPr>
          <p:spPr>
            <a:xfrm flipH="1">
              <a:off x="9665083" y="2971091"/>
              <a:ext cx="157023" cy="145218"/>
            </a:xfrm>
            <a:custGeom>
              <a:avLst/>
              <a:gdLst/>
              <a:ahLst/>
              <a:cxnLst/>
              <a:rect l="l" t="t" r="r" b="b"/>
              <a:pathLst>
                <a:path w="2248" h="2079" extrusionOk="0">
                  <a:moveTo>
                    <a:pt x="1" y="1460"/>
                  </a:moveTo>
                  <a:lnTo>
                    <a:pt x="1686" y="0"/>
                  </a:lnTo>
                  <a:lnTo>
                    <a:pt x="2247" y="674"/>
                  </a:lnTo>
                  <a:lnTo>
                    <a:pt x="562" y="2078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70" name="Google Shape;13170;p31"/>
            <p:cNvSpPr/>
            <p:nvPr/>
          </p:nvSpPr>
          <p:spPr>
            <a:xfrm flipH="1">
              <a:off x="10253553" y="3477146"/>
              <a:ext cx="525761" cy="1153433"/>
            </a:xfrm>
            <a:custGeom>
              <a:avLst/>
              <a:gdLst/>
              <a:ahLst/>
              <a:cxnLst/>
              <a:rect l="l" t="t" r="r" b="b"/>
              <a:pathLst>
                <a:path w="7527" h="16513" extrusionOk="0">
                  <a:moveTo>
                    <a:pt x="1" y="0"/>
                  </a:moveTo>
                  <a:lnTo>
                    <a:pt x="7527" y="0"/>
                  </a:lnTo>
                  <a:lnTo>
                    <a:pt x="7527" y="16513"/>
                  </a:lnTo>
                  <a:lnTo>
                    <a:pt x="1" y="165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71" name="Google Shape;13171;p31"/>
            <p:cNvSpPr/>
            <p:nvPr/>
          </p:nvSpPr>
          <p:spPr>
            <a:xfrm flipH="1">
              <a:off x="10253554" y="3532047"/>
              <a:ext cx="466877" cy="1098531"/>
            </a:xfrm>
            <a:custGeom>
              <a:avLst/>
              <a:gdLst/>
              <a:ahLst/>
              <a:cxnLst/>
              <a:rect l="l" t="t" r="r" b="b"/>
              <a:pathLst>
                <a:path w="6684" h="15727" extrusionOk="0">
                  <a:moveTo>
                    <a:pt x="6684" y="1"/>
                  </a:moveTo>
                  <a:lnTo>
                    <a:pt x="6684" y="15727"/>
                  </a:lnTo>
                  <a:lnTo>
                    <a:pt x="0" y="157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72" name="Google Shape;13172;p31"/>
            <p:cNvSpPr/>
            <p:nvPr/>
          </p:nvSpPr>
          <p:spPr>
            <a:xfrm flipH="1">
              <a:off x="10308456" y="3532047"/>
              <a:ext cx="411975" cy="1098531"/>
            </a:xfrm>
            <a:custGeom>
              <a:avLst/>
              <a:gdLst/>
              <a:ahLst/>
              <a:cxnLst/>
              <a:rect l="l" t="t" r="r" b="b"/>
              <a:pathLst>
                <a:path w="5898" h="15727" extrusionOk="0">
                  <a:moveTo>
                    <a:pt x="5897" y="15727"/>
                  </a:moveTo>
                  <a:lnTo>
                    <a:pt x="0" y="15727"/>
                  </a:lnTo>
                  <a:lnTo>
                    <a:pt x="0" y="1"/>
                  </a:lnTo>
                  <a:lnTo>
                    <a:pt x="58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73" name="Google Shape;13173;p31"/>
            <p:cNvSpPr/>
            <p:nvPr/>
          </p:nvSpPr>
          <p:spPr>
            <a:xfrm flipH="1">
              <a:off x="10084862" y="4579499"/>
              <a:ext cx="863136" cy="153111"/>
            </a:xfrm>
            <a:custGeom>
              <a:avLst/>
              <a:gdLst/>
              <a:ahLst/>
              <a:cxnLst/>
              <a:rect l="l" t="t" r="r" b="b"/>
              <a:pathLst>
                <a:path w="12357" h="2192" extrusionOk="0">
                  <a:moveTo>
                    <a:pt x="6179" y="1"/>
                  </a:moveTo>
                  <a:cubicBezTo>
                    <a:pt x="9268" y="1"/>
                    <a:pt x="11795" y="955"/>
                    <a:pt x="12357" y="2191"/>
                  </a:cubicBezTo>
                  <a:lnTo>
                    <a:pt x="1" y="2191"/>
                  </a:lnTo>
                  <a:cubicBezTo>
                    <a:pt x="562" y="955"/>
                    <a:pt x="3090" y="1"/>
                    <a:pt x="61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74" name="Google Shape;13174;p31"/>
            <p:cNvSpPr/>
            <p:nvPr/>
          </p:nvSpPr>
          <p:spPr>
            <a:xfrm flipH="1">
              <a:off x="10084864" y="4618754"/>
              <a:ext cx="761155" cy="113856"/>
            </a:xfrm>
            <a:custGeom>
              <a:avLst/>
              <a:gdLst/>
              <a:ahLst/>
              <a:cxnLst/>
              <a:rect l="l" t="t" r="r" b="b"/>
              <a:pathLst>
                <a:path w="10897" h="1630" extrusionOk="0">
                  <a:moveTo>
                    <a:pt x="10279" y="843"/>
                  </a:moveTo>
                  <a:cubicBezTo>
                    <a:pt x="10560" y="1067"/>
                    <a:pt x="10728" y="1348"/>
                    <a:pt x="10897" y="1629"/>
                  </a:cubicBezTo>
                  <a:lnTo>
                    <a:pt x="1" y="1629"/>
                  </a:lnTo>
                  <a:cubicBezTo>
                    <a:pt x="956" y="674"/>
                    <a:pt x="3146" y="56"/>
                    <a:pt x="5730" y="56"/>
                  </a:cubicBezTo>
                  <a:cubicBezTo>
                    <a:pt x="7302" y="0"/>
                    <a:pt x="8819" y="281"/>
                    <a:pt x="10279" y="84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75" name="Google Shape;13175;p31"/>
            <p:cNvSpPr/>
            <p:nvPr/>
          </p:nvSpPr>
          <p:spPr>
            <a:xfrm flipH="1">
              <a:off x="10084862" y="4732538"/>
              <a:ext cx="863136" cy="70688"/>
            </a:xfrm>
            <a:custGeom>
              <a:avLst/>
              <a:gdLst/>
              <a:ahLst/>
              <a:cxnLst/>
              <a:rect l="l" t="t" r="r" b="b"/>
              <a:pathLst>
                <a:path w="12357" h="1012" extrusionOk="0">
                  <a:moveTo>
                    <a:pt x="1" y="1011"/>
                  </a:moveTo>
                  <a:lnTo>
                    <a:pt x="12357" y="1011"/>
                  </a:lnTo>
                  <a:lnTo>
                    <a:pt x="12357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76" name="Google Shape;13176;p31"/>
            <p:cNvSpPr/>
            <p:nvPr/>
          </p:nvSpPr>
          <p:spPr>
            <a:xfrm flipH="1">
              <a:off x="10155483" y="2982826"/>
              <a:ext cx="643458" cy="404152"/>
            </a:xfrm>
            <a:custGeom>
              <a:avLst/>
              <a:gdLst/>
              <a:ahLst/>
              <a:cxnLst/>
              <a:rect l="l" t="t" r="r" b="b"/>
              <a:pathLst>
                <a:path w="9212" h="5786" extrusionOk="0">
                  <a:moveTo>
                    <a:pt x="9043" y="1"/>
                  </a:moveTo>
                  <a:cubicBezTo>
                    <a:pt x="7583" y="675"/>
                    <a:pt x="6010" y="1012"/>
                    <a:pt x="4382" y="1012"/>
                  </a:cubicBezTo>
                  <a:cubicBezTo>
                    <a:pt x="2865" y="1068"/>
                    <a:pt x="1573" y="1124"/>
                    <a:pt x="843" y="2023"/>
                  </a:cubicBezTo>
                  <a:cubicBezTo>
                    <a:pt x="225" y="2753"/>
                    <a:pt x="1" y="3932"/>
                    <a:pt x="225" y="5786"/>
                  </a:cubicBezTo>
                  <a:lnTo>
                    <a:pt x="619" y="5729"/>
                  </a:lnTo>
                  <a:cubicBezTo>
                    <a:pt x="450" y="4045"/>
                    <a:pt x="562" y="2921"/>
                    <a:pt x="1124" y="2303"/>
                  </a:cubicBezTo>
                  <a:cubicBezTo>
                    <a:pt x="1798" y="1517"/>
                    <a:pt x="3034" y="1461"/>
                    <a:pt x="4438" y="1405"/>
                  </a:cubicBezTo>
                  <a:cubicBezTo>
                    <a:pt x="6067" y="1405"/>
                    <a:pt x="7695" y="1068"/>
                    <a:pt x="9212" y="394"/>
                  </a:cubicBezTo>
                  <a:lnTo>
                    <a:pt x="904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77" name="Google Shape;13177;p31"/>
            <p:cNvSpPr/>
            <p:nvPr/>
          </p:nvSpPr>
          <p:spPr>
            <a:xfrm flipH="1">
              <a:off x="9578797" y="2618006"/>
              <a:ext cx="1498632" cy="1353553"/>
            </a:xfrm>
            <a:custGeom>
              <a:avLst/>
              <a:gdLst/>
              <a:ahLst/>
              <a:cxnLst/>
              <a:rect l="l" t="t" r="r" b="b"/>
              <a:pathLst>
                <a:path w="21455" h="19378" extrusionOk="0">
                  <a:moveTo>
                    <a:pt x="21455" y="3707"/>
                  </a:moveTo>
                  <a:lnTo>
                    <a:pt x="18310" y="0"/>
                  </a:lnTo>
                  <a:lnTo>
                    <a:pt x="0" y="15670"/>
                  </a:lnTo>
                  <a:lnTo>
                    <a:pt x="3201" y="193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78" name="Google Shape;13178;p31"/>
            <p:cNvSpPr/>
            <p:nvPr/>
          </p:nvSpPr>
          <p:spPr>
            <a:xfrm flipH="1">
              <a:off x="9586620" y="2666786"/>
              <a:ext cx="1459446" cy="1306474"/>
            </a:xfrm>
            <a:custGeom>
              <a:avLst/>
              <a:gdLst/>
              <a:ahLst/>
              <a:cxnLst/>
              <a:rect l="l" t="t" r="r" b="b"/>
              <a:pathLst>
                <a:path w="20894" h="18704" extrusionOk="0">
                  <a:moveTo>
                    <a:pt x="0" y="15558"/>
                  </a:moveTo>
                  <a:lnTo>
                    <a:pt x="2752" y="18703"/>
                  </a:lnTo>
                  <a:lnTo>
                    <a:pt x="20894" y="3146"/>
                  </a:lnTo>
                  <a:lnTo>
                    <a:pt x="18198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79" name="Google Shape;13179;p31"/>
            <p:cNvSpPr/>
            <p:nvPr/>
          </p:nvSpPr>
          <p:spPr>
            <a:xfrm flipH="1">
              <a:off x="9617983" y="2665084"/>
              <a:ext cx="1424172" cy="1271130"/>
            </a:xfrm>
            <a:custGeom>
              <a:avLst/>
              <a:gdLst/>
              <a:ahLst/>
              <a:cxnLst/>
              <a:rect l="l" t="t" r="r" b="b"/>
              <a:pathLst>
                <a:path w="20389" h="18198" extrusionOk="0">
                  <a:moveTo>
                    <a:pt x="20388" y="2640"/>
                  </a:moveTo>
                  <a:lnTo>
                    <a:pt x="18142" y="0"/>
                  </a:lnTo>
                  <a:lnTo>
                    <a:pt x="1" y="15558"/>
                  </a:lnTo>
                  <a:lnTo>
                    <a:pt x="2247" y="18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80" name="Google Shape;13180;p31"/>
            <p:cNvSpPr/>
            <p:nvPr/>
          </p:nvSpPr>
          <p:spPr>
            <a:xfrm flipH="1">
              <a:off x="10253554" y="3473234"/>
              <a:ext cx="466877" cy="329622"/>
            </a:xfrm>
            <a:custGeom>
              <a:avLst/>
              <a:gdLst/>
              <a:ahLst/>
              <a:cxnLst/>
              <a:rect l="l" t="t" r="r" b="b"/>
              <a:pathLst>
                <a:path w="6684" h="4719" extrusionOk="0">
                  <a:moveTo>
                    <a:pt x="6684" y="56"/>
                  </a:moveTo>
                  <a:lnTo>
                    <a:pt x="6684" y="3258"/>
                  </a:lnTo>
                  <a:cubicBezTo>
                    <a:pt x="5897" y="4156"/>
                    <a:pt x="4718" y="4718"/>
                    <a:pt x="3538" y="4718"/>
                  </a:cubicBezTo>
                  <a:cubicBezTo>
                    <a:pt x="2078" y="4718"/>
                    <a:pt x="786" y="3988"/>
                    <a:pt x="0" y="28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81" name="Google Shape;13181;p31"/>
            <p:cNvSpPr/>
            <p:nvPr/>
          </p:nvSpPr>
          <p:spPr>
            <a:xfrm flipH="1">
              <a:off x="10222190" y="3151511"/>
              <a:ext cx="588486" cy="588556"/>
            </a:xfrm>
            <a:custGeom>
              <a:avLst/>
              <a:gdLst/>
              <a:ahLst/>
              <a:cxnLst/>
              <a:rect l="l" t="t" r="r" b="b"/>
              <a:pathLst>
                <a:path w="8425" h="8426" extrusionOk="0">
                  <a:moveTo>
                    <a:pt x="4213" y="1"/>
                  </a:moveTo>
                  <a:cubicBezTo>
                    <a:pt x="6572" y="1"/>
                    <a:pt x="8425" y="1854"/>
                    <a:pt x="8425" y="4213"/>
                  </a:cubicBezTo>
                  <a:cubicBezTo>
                    <a:pt x="8425" y="6516"/>
                    <a:pt x="6572" y="8425"/>
                    <a:pt x="4213" y="8425"/>
                  </a:cubicBezTo>
                  <a:cubicBezTo>
                    <a:pt x="1910" y="8425"/>
                    <a:pt x="0" y="6516"/>
                    <a:pt x="0" y="4213"/>
                  </a:cubicBezTo>
                  <a:cubicBezTo>
                    <a:pt x="0" y="1854"/>
                    <a:pt x="1910" y="1"/>
                    <a:pt x="4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82" name="Google Shape;13182;p31"/>
            <p:cNvSpPr/>
            <p:nvPr/>
          </p:nvSpPr>
          <p:spPr>
            <a:xfrm flipH="1">
              <a:off x="10223549" y="3189407"/>
              <a:ext cx="561035" cy="553212"/>
            </a:xfrm>
            <a:custGeom>
              <a:avLst/>
              <a:gdLst/>
              <a:ahLst/>
              <a:cxnLst/>
              <a:rect l="l" t="t" r="r" b="b"/>
              <a:pathLst>
                <a:path w="8032" h="7920" extrusionOk="0">
                  <a:moveTo>
                    <a:pt x="7526" y="1629"/>
                  </a:moveTo>
                  <a:cubicBezTo>
                    <a:pt x="7863" y="2247"/>
                    <a:pt x="8032" y="2977"/>
                    <a:pt x="8032" y="3707"/>
                  </a:cubicBezTo>
                  <a:cubicBezTo>
                    <a:pt x="8032" y="6010"/>
                    <a:pt x="6178" y="7919"/>
                    <a:pt x="3819" y="7919"/>
                  </a:cubicBezTo>
                  <a:cubicBezTo>
                    <a:pt x="2584" y="7863"/>
                    <a:pt x="1348" y="7302"/>
                    <a:pt x="562" y="6291"/>
                  </a:cubicBezTo>
                  <a:cubicBezTo>
                    <a:pt x="169" y="5673"/>
                    <a:pt x="0" y="4943"/>
                    <a:pt x="0" y="4213"/>
                  </a:cubicBezTo>
                  <a:cubicBezTo>
                    <a:pt x="0" y="1910"/>
                    <a:pt x="1910" y="0"/>
                    <a:pt x="4213" y="0"/>
                  </a:cubicBezTo>
                  <a:cubicBezTo>
                    <a:pt x="5504" y="0"/>
                    <a:pt x="6740" y="618"/>
                    <a:pt x="7526" y="16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83" name="Google Shape;13183;p31"/>
            <p:cNvSpPr/>
            <p:nvPr/>
          </p:nvSpPr>
          <p:spPr>
            <a:xfrm flipH="1">
              <a:off x="10316280" y="3300638"/>
              <a:ext cx="341427" cy="341357"/>
            </a:xfrm>
            <a:custGeom>
              <a:avLst/>
              <a:gdLst/>
              <a:ahLst/>
              <a:cxnLst/>
              <a:rect l="l" t="t" r="r" b="b"/>
              <a:pathLst>
                <a:path w="4888" h="4887" extrusionOk="0">
                  <a:moveTo>
                    <a:pt x="2472" y="0"/>
                  </a:moveTo>
                  <a:cubicBezTo>
                    <a:pt x="3820" y="0"/>
                    <a:pt x="4887" y="1123"/>
                    <a:pt x="4887" y="2471"/>
                  </a:cubicBezTo>
                  <a:cubicBezTo>
                    <a:pt x="4887" y="3763"/>
                    <a:pt x="3820" y="4886"/>
                    <a:pt x="2472" y="4886"/>
                  </a:cubicBezTo>
                  <a:cubicBezTo>
                    <a:pt x="1124" y="4886"/>
                    <a:pt x="57" y="3763"/>
                    <a:pt x="1" y="2471"/>
                  </a:cubicBezTo>
                  <a:cubicBezTo>
                    <a:pt x="1" y="1123"/>
                    <a:pt x="1124" y="0"/>
                    <a:pt x="24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84" name="Google Shape;13184;p31"/>
            <p:cNvSpPr/>
            <p:nvPr/>
          </p:nvSpPr>
          <p:spPr>
            <a:xfrm flipH="1">
              <a:off x="10343801" y="3273117"/>
              <a:ext cx="341357" cy="341427"/>
            </a:xfrm>
            <a:custGeom>
              <a:avLst/>
              <a:gdLst/>
              <a:ahLst/>
              <a:cxnLst/>
              <a:rect l="l" t="t" r="r" b="b"/>
              <a:pathLst>
                <a:path w="4887" h="4888" extrusionOk="0">
                  <a:moveTo>
                    <a:pt x="2416" y="57"/>
                  </a:moveTo>
                  <a:cubicBezTo>
                    <a:pt x="3764" y="1"/>
                    <a:pt x="4887" y="1124"/>
                    <a:pt x="4887" y="2472"/>
                  </a:cubicBezTo>
                  <a:cubicBezTo>
                    <a:pt x="4887" y="3764"/>
                    <a:pt x="3764" y="4887"/>
                    <a:pt x="2416" y="4887"/>
                  </a:cubicBezTo>
                  <a:cubicBezTo>
                    <a:pt x="1124" y="4887"/>
                    <a:pt x="1" y="3764"/>
                    <a:pt x="1" y="2472"/>
                  </a:cubicBezTo>
                  <a:cubicBezTo>
                    <a:pt x="1" y="1124"/>
                    <a:pt x="1124" y="1"/>
                    <a:pt x="2416" y="5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85" name="Google Shape;13185;p31"/>
            <p:cNvSpPr/>
            <p:nvPr/>
          </p:nvSpPr>
          <p:spPr>
            <a:xfrm flipH="1">
              <a:off x="10344309" y="3310163"/>
              <a:ext cx="302101" cy="306083"/>
            </a:xfrm>
            <a:custGeom>
              <a:avLst/>
              <a:gdLst/>
              <a:ahLst/>
              <a:cxnLst/>
              <a:rect l="l" t="t" r="r" b="b"/>
              <a:pathLst>
                <a:path w="4325" h="4382" extrusionOk="0">
                  <a:moveTo>
                    <a:pt x="3819" y="450"/>
                  </a:moveTo>
                  <a:cubicBezTo>
                    <a:pt x="4156" y="899"/>
                    <a:pt x="4325" y="1404"/>
                    <a:pt x="4325" y="1966"/>
                  </a:cubicBezTo>
                  <a:cubicBezTo>
                    <a:pt x="4325" y="3258"/>
                    <a:pt x="3258" y="4325"/>
                    <a:pt x="1910" y="4381"/>
                  </a:cubicBezTo>
                  <a:cubicBezTo>
                    <a:pt x="1404" y="4381"/>
                    <a:pt x="899" y="4213"/>
                    <a:pt x="506" y="3876"/>
                  </a:cubicBezTo>
                  <a:cubicBezTo>
                    <a:pt x="169" y="3483"/>
                    <a:pt x="0" y="2921"/>
                    <a:pt x="0" y="2415"/>
                  </a:cubicBezTo>
                  <a:cubicBezTo>
                    <a:pt x="0" y="1067"/>
                    <a:pt x="1067" y="0"/>
                    <a:pt x="2415" y="0"/>
                  </a:cubicBezTo>
                  <a:cubicBezTo>
                    <a:pt x="2921" y="0"/>
                    <a:pt x="3426" y="169"/>
                    <a:pt x="3875" y="45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86" name="Google Shape;13186;p31"/>
            <p:cNvSpPr/>
            <p:nvPr/>
          </p:nvSpPr>
          <p:spPr>
            <a:xfrm flipH="1">
              <a:off x="10367341" y="3308461"/>
              <a:ext cx="286455" cy="282543"/>
            </a:xfrm>
            <a:custGeom>
              <a:avLst/>
              <a:gdLst/>
              <a:ahLst/>
              <a:cxnLst/>
              <a:rect l="l" t="t" r="r" b="b"/>
              <a:pathLst>
                <a:path w="4101" h="4045" extrusionOk="0">
                  <a:moveTo>
                    <a:pt x="338" y="3595"/>
                  </a:moveTo>
                  <a:cubicBezTo>
                    <a:pt x="113" y="3258"/>
                    <a:pt x="1" y="2809"/>
                    <a:pt x="1" y="2415"/>
                  </a:cubicBezTo>
                  <a:cubicBezTo>
                    <a:pt x="1" y="1067"/>
                    <a:pt x="1068" y="0"/>
                    <a:pt x="2416" y="0"/>
                  </a:cubicBezTo>
                  <a:cubicBezTo>
                    <a:pt x="2921" y="0"/>
                    <a:pt x="3371" y="113"/>
                    <a:pt x="3764" y="394"/>
                  </a:cubicBezTo>
                  <a:cubicBezTo>
                    <a:pt x="3989" y="730"/>
                    <a:pt x="4101" y="1180"/>
                    <a:pt x="4101" y="1573"/>
                  </a:cubicBezTo>
                  <a:cubicBezTo>
                    <a:pt x="4101" y="2921"/>
                    <a:pt x="2978" y="4044"/>
                    <a:pt x="1686" y="4044"/>
                  </a:cubicBezTo>
                  <a:cubicBezTo>
                    <a:pt x="1180" y="4044"/>
                    <a:pt x="731" y="3876"/>
                    <a:pt x="338" y="3595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87" name="Google Shape;13187;p31"/>
            <p:cNvSpPr/>
            <p:nvPr/>
          </p:nvSpPr>
          <p:spPr>
            <a:xfrm flipH="1">
              <a:off x="9496395" y="2563104"/>
              <a:ext cx="372789" cy="372720"/>
            </a:xfrm>
            <a:custGeom>
              <a:avLst/>
              <a:gdLst/>
              <a:ahLst/>
              <a:cxnLst/>
              <a:rect l="l" t="t" r="r" b="b"/>
              <a:pathLst>
                <a:path w="5337" h="5336" extrusionOk="0">
                  <a:moveTo>
                    <a:pt x="2697" y="0"/>
                  </a:moveTo>
                  <a:cubicBezTo>
                    <a:pt x="4157" y="0"/>
                    <a:pt x="5336" y="1180"/>
                    <a:pt x="5336" y="2696"/>
                  </a:cubicBezTo>
                  <a:cubicBezTo>
                    <a:pt x="5336" y="4156"/>
                    <a:pt x="4157" y="5336"/>
                    <a:pt x="2697" y="5336"/>
                  </a:cubicBezTo>
                  <a:cubicBezTo>
                    <a:pt x="1236" y="5336"/>
                    <a:pt x="57" y="4156"/>
                    <a:pt x="57" y="2696"/>
                  </a:cubicBezTo>
                  <a:cubicBezTo>
                    <a:pt x="1" y="1180"/>
                    <a:pt x="1236" y="0"/>
                    <a:pt x="26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88" name="Google Shape;13188;p31"/>
            <p:cNvSpPr/>
            <p:nvPr/>
          </p:nvSpPr>
          <p:spPr>
            <a:xfrm flipH="1">
              <a:off x="9496395" y="2586643"/>
              <a:ext cx="357073" cy="349180"/>
            </a:xfrm>
            <a:custGeom>
              <a:avLst/>
              <a:gdLst/>
              <a:ahLst/>
              <a:cxnLst/>
              <a:rect l="l" t="t" r="r" b="b"/>
              <a:pathLst>
                <a:path w="5112" h="4999" extrusionOk="0">
                  <a:moveTo>
                    <a:pt x="4774" y="1011"/>
                  </a:moveTo>
                  <a:cubicBezTo>
                    <a:pt x="4999" y="1404"/>
                    <a:pt x="5111" y="1854"/>
                    <a:pt x="5111" y="2359"/>
                  </a:cubicBezTo>
                  <a:cubicBezTo>
                    <a:pt x="5111" y="3763"/>
                    <a:pt x="3932" y="4999"/>
                    <a:pt x="2472" y="4999"/>
                  </a:cubicBezTo>
                  <a:cubicBezTo>
                    <a:pt x="1629" y="4999"/>
                    <a:pt x="843" y="4606"/>
                    <a:pt x="337" y="3988"/>
                  </a:cubicBezTo>
                  <a:cubicBezTo>
                    <a:pt x="113" y="3595"/>
                    <a:pt x="0" y="3145"/>
                    <a:pt x="0" y="2696"/>
                  </a:cubicBezTo>
                  <a:cubicBezTo>
                    <a:pt x="0" y="1180"/>
                    <a:pt x="1236" y="0"/>
                    <a:pt x="2696" y="56"/>
                  </a:cubicBezTo>
                  <a:cubicBezTo>
                    <a:pt x="3483" y="0"/>
                    <a:pt x="4269" y="393"/>
                    <a:pt x="4774" y="106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89" name="Google Shape;13189;p31"/>
            <p:cNvSpPr/>
            <p:nvPr/>
          </p:nvSpPr>
          <p:spPr>
            <a:xfrm flipH="1">
              <a:off x="9555280" y="2657261"/>
              <a:ext cx="215837" cy="215837"/>
            </a:xfrm>
            <a:custGeom>
              <a:avLst/>
              <a:gdLst/>
              <a:ahLst/>
              <a:cxnLst/>
              <a:rect l="l" t="t" r="r" b="b"/>
              <a:pathLst>
                <a:path w="3090" h="3090" extrusionOk="0">
                  <a:moveTo>
                    <a:pt x="1573" y="0"/>
                  </a:moveTo>
                  <a:cubicBezTo>
                    <a:pt x="2416" y="0"/>
                    <a:pt x="3090" y="730"/>
                    <a:pt x="3090" y="1573"/>
                  </a:cubicBezTo>
                  <a:cubicBezTo>
                    <a:pt x="3090" y="2415"/>
                    <a:pt x="2416" y="3089"/>
                    <a:pt x="1573" y="3089"/>
                  </a:cubicBezTo>
                  <a:cubicBezTo>
                    <a:pt x="731" y="3089"/>
                    <a:pt x="1" y="2415"/>
                    <a:pt x="1" y="1573"/>
                  </a:cubicBezTo>
                  <a:cubicBezTo>
                    <a:pt x="1" y="730"/>
                    <a:pt x="731" y="0"/>
                    <a:pt x="15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90" name="Google Shape;13190;p31"/>
            <p:cNvSpPr/>
            <p:nvPr/>
          </p:nvSpPr>
          <p:spPr>
            <a:xfrm flipH="1">
              <a:off x="9574838" y="2641545"/>
              <a:ext cx="211925" cy="215837"/>
            </a:xfrm>
            <a:custGeom>
              <a:avLst/>
              <a:gdLst/>
              <a:ahLst/>
              <a:cxnLst/>
              <a:rect l="l" t="t" r="r" b="b"/>
              <a:pathLst>
                <a:path w="3034" h="3090" extrusionOk="0">
                  <a:moveTo>
                    <a:pt x="1517" y="0"/>
                  </a:moveTo>
                  <a:cubicBezTo>
                    <a:pt x="2359" y="0"/>
                    <a:pt x="3033" y="674"/>
                    <a:pt x="3033" y="1573"/>
                  </a:cubicBezTo>
                  <a:cubicBezTo>
                    <a:pt x="3033" y="2415"/>
                    <a:pt x="2359" y="3089"/>
                    <a:pt x="1517" y="3089"/>
                  </a:cubicBezTo>
                  <a:cubicBezTo>
                    <a:pt x="674" y="3089"/>
                    <a:pt x="0" y="2415"/>
                    <a:pt x="0" y="1573"/>
                  </a:cubicBezTo>
                  <a:cubicBezTo>
                    <a:pt x="0" y="674"/>
                    <a:pt x="674" y="0"/>
                    <a:pt x="15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91" name="Google Shape;13191;p31"/>
            <p:cNvSpPr/>
            <p:nvPr/>
          </p:nvSpPr>
          <p:spPr>
            <a:xfrm flipH="1">
              <a:off x="9574838" y="2661172"/>
              <a:ext cx="192297" cy="196209"/>
            </a:xfrm>
            <a:custGeom>
              <a:avLst/>
              <a:gdLst/>
              <a:ahLst/>
              <a:cxnLst/>
              <a:rect l="l" t="t" r="r" b="b"/>
              <a:pathLst>
                <a:path w="2753" h="2809" extrusionOk="0">
                  <a:moveTo>
                    <a:pt x="2415" y="393"/>
                  </a:moveTo>
                  <a:cubicBezTo>
                    <a:pt x="2640" y="618"/>
                    <a:pt x="2752" y="955"/>
                    <a:pt x="2752" y="1292"/>
                  </a:cubicBezTo>
                  <a:cubicBezTo>
                    <a:pt x="2752" y="2134"/>
                    <a:pt x="2078" y="2808"/>
                    <a:pt x="1236" y="2808"/>
                  </a:cubicBezTo>
                  <a:cubicBezTo>
                    <a:pt x="899" y="2808"/>
                    <a:pt x="562" y="2696"/>
                    <a:pt x="281" y="2471"/>
                  </a:cubicBezTo>
                  <a:cubicBezTo>
                    <a:pt x="112" y="2191"/>
                    <a:pt x="0" y="1854"/>
                    <a:pt x="0" y="1517"/>
                  </a:cubicBezTo>
                  <a:cubicBezTo>
                    <a:pt x="0" y="674"/>
                    <a:pt x="674" y="0"/>
                    <a:pt x="1516" y="0"/>
                  </a:cubicBezTo>
                  <a:cubicBezTo>
                    <a:pt x="1853" y="0"/>
                    <a:pt x="2190" y="113"/>
                    <a:pt x="2415" y="337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92" name="Google Shape;13192;p31"/>
            <p:cNvSpPr/>
            <p:nvPr/>
          </p:nvSpPr>
          <p:spPr>
            <a:xfrm flipH="1">
              <a:off x="9586643" y="2661172"/>
              <a:ext cx="180492" cy="180492"/>
            </a:xfrm>
            <a:custGeom>
              <a:avLst/>
              <a:gdLst/>
              <a:ahLst/>
              <a:cxnLst/>
              <a:rect l="l" t="t" r="r" b="b"/>
              <a:pathLst>
                <a:path w="2584" h="2584" extrusionOk="0">
                  <a:moveTo>
                    <a:pt x="169" y="2303"/>
                  </a:moveTo>
                  <a:cubicBezTo>
                    <a:pt x="56" y="2078"/>
                    <a:pt x="0" y="1797"/>
                    <a:pt x="0" y="1573"/>
                  </a:cubicBezTo>
                  <a:cubicBezTo>
                    <a:pt x="0" y="730"/>
                    <a:pt x="674" y="0"/>
                    <a:pt x="1516" y="0"/>
                  </a:cubicBezTo>
                  <a:cubicBezTo>
                    <a:pt x="1797" y="0"/>
                    <a:pt x="2134" y="113"/>
                    <a:pt x="2359" y="281"/>
                  </a:cubicBezTo>
                  <a:cubicBezTo>
                    <a:pt x="2527" y="506"/>
                    <a:pt x="2584" y="787"/>
                    <a:pt x="2584" y="1067"/>
                  </a:cubicBezTo>
                  <a:cubicBezTo>
                    <a:pt x="2584" y="1910"/>
                    <a:pt x="1853" y="2584"/>
                    <a:pt x="1011" y="2584"/>
                  </a:cubicBezTo>
                  <a:cubicBezTo>
                    <a:pt x="730" y="2584"/>
                    <a:pt x="449" y="2528"/>
                    <a:pt x="169" y="2359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93" name="Google Shape;13193;p31"/>
            <p:cNvSpPr/>
            <p:nvPr/>
          </p:nvSpPr>
          <p:spPr>
            <a:xfrm flipH="1">
              <a:off x="9629810" y="3069159"/>
              <a:ext cx="105962" cy="109874"/>
            </a:xfrm>
            <a:custGeom>
              <a:avLst/>
              <a:gdLst/>
              <a:ahLst/>
              <a:cxnLst/>
              <a:rect l="l" t="t" r="r" b="b"/>
              <a:pathLst>
                <a:path w="1517" h="1573" extrusionOk="0">
                  <a:moveTo>
                    <a:pt x="787" y="56"/>
                  </a:moveTo>
                  <a:cubicBezTo>
                    <a:pt x="1180" y="56"/>
                    <a:pt x="1517" y="337"/>
                    <a:pt x="1517" y="787"/>
                  </a:cubicBezTo>
                  <a:cubicBezTo>
                    <a:pt x="1517" y="1180"/>
                    <a:pt x="1180" y="1517"/>
                    <a:pt x="787" y="1573"/>
                  </a:cubicBezTo>
                  <a:cubicBezTo>
                    <a:pt x="337" y="1517"/>
                    <a:pt x="0" y="1180"/>
                    <a:pt x="57" y="787"/>
                  </a:cubicBezTo>
                  <a:cubicBezTo>
                    <a:pt x="0" y="393"/>
                    <a:pt x="337" y="0"/>
                    <a:pt x="787" y="5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94" name="Google Shape;13194;p31"/>
            <p:cNvSpPr/>
            <p:nvPr/>
          </p:nvSpPr>
          <p:spPr>
            <a:xfrm flipH="1">
              <a:off x="9629811" y="3080894"/>
              <a:ext cx="94228" cy="98139"/>
            </a:xfrm>
            <a:custGeom>
              <a:avLst/>
              <a:gdLst/>
              <a:ahLst/>
              <a:cxnLst/>
              <a:rect l="l" t="t" r="r" b="b"/>
              <a:pathLst>
                <a:path w="1349" h="1405" extrusionOk="0">
                  <a:moveTo>
                    <a:pt x="1236" y="169"/>
                  </a:moveTo>
                  <a:cubicBezTo>
                    <a:pt x="1293" y="282"/>
                    <a:pt x="1349" y="450"/>
                    <a:pt x="1349" y="619"/>
                  </a:cubicBezTo>
                  <a:cubicBezTo>
                    <a:pt x="1349" y="1012"/>
                    <a:pt x="1012" y="1405"/>
                    <a:pt x="619" y="1405"/>
                  </a:cubicBezTo>
                  <a:cubicBezTo>
                    <a:pt x="450" y="1405"/>
                    <a:pt x="282" y="1349"/>
                    <a:pt x="169" y="1236"/>
                  </a:cubicBezTo>
                  <a:cubicBezTo>
                    <a:pt x="57" y="1068"/>
                    <a:pt x="1" y="956"/>
                    <a:pt x="1" y="787"/>
                  </a:cubicBezTo>
                  <a:cubicBezTo>
                    <a:pt x="1" y="338"/>
                    <a:pt x="338" y="1"/>
                    <a:pt x="787" y="1"/>
                  </a:cubicBezTo>
                  <a:cubicBezTo>
                    <a:pt x="899" y="1"/>
                    <a:pt x="1068" y="57"/>
                    <a:pt x="1236" y="16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95" name="Google Shape;13195;p31"/>
            <p:cNvSpPr/>
            <p:nvPr/>
          </p:nvSpPr>
          <p:spPr>
            <a:xfrm flipH="1">
              <a:off x="9633722" y="3080894"/>
              <a:ext cx="90316" cy="86404"/>
            </a:xfrm>
            <a:custGeom>
              <a:avLst/>
              <a:gdLst/>
              <a:ahLst/>
              <a:cxnLst/>
              <a:rect l="l" t="t" r="r" b="b"/>
              <a:pathLst>
                <a:path w="1293" h="1237" extrusionOk="0">
                  <a:moveTo>
                    <a:pt x="113" y="1124"/>
                  </a:moveTo>
                  <a:cubicBezTo>
                    <a:pt x="57" y="1012"/>
                    <a:pt x="1" y="899"/>
                    <a:pt x="1" y="787"/>
                  </a:cubicBezTo>
                  <a:cubicBezTo>
                    <a:pt x="1" y="338"/>
                    <a:pt x="338" y="1"/>
                    <a:pt x="787" y="1"/>
                  </a:cubicBezTo>
                  <a:cubicBezTo>
                    <a:pt x="899" y="1"/>
                    <a:pt x="1068" y="57"/>
                    <a:pt x="1180" y="113"/>
                  </a:cubicBezTo>
                  <a:cubicBezTo>
                    <a:pt x="1236" y="225"/>
                    <a:pt x="1293" y="394"/>
                    <a:pt x="1293" y="506"/>
                  </a:cubicBezTo>
                  <a:cubicBezTo>
                    <a:pt x="1293" y="899"/>
                    <a:pt x="956" y="1236"/>
                    <a:pt x="506" y="1236"/>
                  </a:cubicBezTo>
                  <a:cubicBezTo>
                    <a:pt x="394" y="1236"/>
                    <a:pt x="226" y="1236"/>
                    <a:pt x="113" y="1124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96" name="Google Shape;13196;p31"/>
            <p:cNvSpPr/>
            <p:nvPr/>
          </p:nvSpPr>
          <p:spPr>
            <a:xfrm flipH="1">
              <a:off x="10936123" y="3685086"/>
              <a:ext cx="62865" cy="721900"/>
            </a:xfrm>
            <a:custGeom>
              <a:avLst/>
              <a:gdLst/>
              <a:ahLst/>
              <a:cxnLst/>
              <a:rect l="l" t="t" r="r" b="b"/>
              <a:pathLst>
                <a:path w="900" h="10335" extrusionOk="0">
                  <a:moveTo>
                    <a:pt x="899" y="0"/>
                  </a:moveTo>
                  <a:lnTo>
                    <a:pt x="899" y="10334"/>
                  </a:lnTo>
                  <a:lnTo>
                    <a:pt x="0" y="10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97" name="Google Shape;13197;p31"/>
            <p:cNvSpPr/>
            <p:nvPr/>
          </p:nvSpPr>
          <p:spPr>
            <a:xfrm flipH="1">
              <a:off x="10936123" y="3696820"/>
              <a:ext cx="62865" cy="388436"/>
            </a:xfrm>
            <a:custGeom>
              <a:avLst/>
              <a:gdLst/>
              <a:ahLst/>
              <a:cxnLst/>
              <a:rect l="l" t="t" r="r" b="b"/>
              <a:pathLst>
                <a:path w="900" h="5561" extrusionOk="0">
                  <a:moveTo>
                    <a:pt x="899" y="1"/>
                  </a:moveTo>
                  <a:lnTo>
                    <a:pt x="899" y="5561"/>
                  </a:lnTo>
                  <a:lnTo>
                    <a:pt x="618" y="5561"/>
                  </a:lnTo>
                  <a:cubicBezTo>
                    <a:pt x="450" y="5505"/>
                    <a:pt x="225" y="5505"/>
                    <a:pt x="0" y="5449"/>
                  </a:cubicBezTo>
                  <a:lnTo>
                    <a:pt x="0" y="169"/>
                  </a:lnTo>
                  <a:cubicBezTo>
                    <a:pt x="281" y="57"/>
                    <a:pt x="562" y="1"/>
                    <a:pt x="899" y="1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98" name="Google Shape;13198;p31"/>
            <p:cNvSpPr/>
            <p:nvPr/>
          </p:nvSpPr>
          <p:spPr>
            <a:xfrm flipH="1">
              <a:off x="10779239" y="4406903"/>
              <a:ext cx="309994" cy="153041"/>
            </a:xfrm>
            <a:custGeom>
              <a:avLst/>
              <a:gdLst/>
              <a:ahLst/>
              <a:cxnLst/>
              <a:rect l="l" t="t" r="r" b="b"/>
              <a:pathLst>
                <a:path w="4438" h="2191" extrusionOk="0">
                  <a:moveTo>
                    <a:pt x="4438" y="0"/>
                  </a:moveTo>
                  <a:lnTo>
                    <a:pt x="4438" y="2191"/>
                  </a:lnTo>
                  <a:lnTo>
                    <a:pt x="1124" y="2191"/>
                  </a:lnTo>
                  <a:cubicBezTo>
                    <a:pt x="1" y="2191"/>
                    <a:pt x="57" y="0"/>
                    <a:pt x="11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99" name="Google Shape;13199;p31"/>
            <p:cNvSpPr/>
            <p:nvPr/>
          </p:nvSpPr>
          <p:spPr>
            <a:xfrm flipH="1">
              <a:off x="10779239" y="4414726"/>
              <a:ext cx="294278" cy="149200"/>
            </a:xfrm>
            <a:custGeom>
              <a:avLst/>
              <a:gdLst/>
              <a:ahLst/>
              <a:cxnLst/>
              <a:rect l="l" t="t" r="r" b="b"/>
              <a:pathLst>
                <a:path w="4213" h="2136" extrusionOk="0">
                  <a:moveTo>
                    <a:pt x="4213" y="1"/>
                  </a:moveTo>
                  <a:lnTo>
                    <a:pt x="4213" y="2135"/>
                  </a:lnTo>
                  <a:lnTo>
                    <a:pt x="899" y="2135"/>
                  </a:lnTo>
                  <a:cubicBezTo>
                    <a:pt x="674" y="2135"/>
                    <a:pt x="506" y="2023"/>
                    <a:pt x="337" y="1910"/>
                  </a:cubicBezTo>
                  <a:cubicBezTo>
                    <a:pt x="0" y="1236"/>
                    <a:pt x="225" y="57"/>
                    <a:pt x="1011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00" name="Google Shape;13200;p31"/>
            <p:cNvSpPr/>
            <p:nvPr/>
          </p:nvSpPr>
          <p:spPr>
            <a:xfrm flipH="1">
              <a:off x="10763521" y="3638007"/>
              <a:ext cx="411975" cy="411975"/>
            </a:xfrm>
            <a:custGeom>
              <a:avLst/>
              <a:gdLst/>
              <a:ahLst/>
              <a:cxnLst/>
              <a:rect l="l" t="t" r="r" b="b"/>
              <a:pathLst>
                <a:path w="5898" h="5898" extrusionOk="0">
                  <a:moveTo>
                    <a:pt x="2977" y="0"/>
                  </a:moveTo>
                  <a:cubicBezTo>
                    <a:pt x="4605" y="0"/>
                    <a:pt x="5897" y="1348"/>
                    <a:pt x="5897" y="2977"/>
                  </a:cubicBezTo>
                  <a:cubicBezTo>
                    <a:pt x="5897" y="4606"/>
                    <a:pt x="4605" y="5897"/>
                    <a:pt x="2977" y="5897"/>
                  </a:cubicBezTo>
                  <a:cubicBezTo>
                    <a:pt x="1348" y="5897"/>
                    <a:pt x="0" y="4606"/>
                    <a:pt x="0" y="2977"/>
                  </a:cubicBezTo>
                  <a:cubicBezTo>
                    <a:pt x="0" y="1348"/>
                    <a:pt x="1348" y="0"/>
                    <a:pt x="29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01" name="Google Shape;13201;p31"/>
            <p:cNvSpPr/>
            <p:nvPr/>
          </p:nvSpPr>
          <p:spPr>
            <a:xfrm flipH="1">
              <a:off x="10763521" y="3665458"/>
              <a:ext cx="396329" cy="384524"/>
            </a:xfrm>
            <a:custGeom>
              <a:avLst/>
              <a:gdLst/>
              <a:ahLst/>
              <a:cxnLst/>
              <a:rect l="l" t="t" r="r" b="b"/>
              <a:pathLst>
                <a:path w="5674" h="5505" extrusionOk="0">
                  <a:moveTo>
                    <a:pt x="5280" y="1124"/>
                  </a:moveTo>
                  <a:cubicBezTo>
                    <a:pt x="5561" y="1573"/>
                    <a:pt x="5673" y="2078"/>
                    <a:pt x="5673" y="2584"/>
                  </a:cubicBezTo>
                  <a:cubicBezTo>
                    <a:pt x="5673" y="4213"/>
                    <a:pt x="4381" y="5504"/>
                    <a:pt x="2753" y="5504"/>
                  </a:cubicBezTo>
                  <a:cubicBezTo>
                    <a:pt x="1798" y="5504"/>
                    <a:pt x="955" y="5111"/>
                    <a:pt x="394" y="4381"/>
                  </a:cubicBezTo>
                  <a:cubicBezTo>
                    <a:pt x="169" y="3932"/>
                    <a:pt x="57" y="3483"/>
                    <a:pt x="1" y="2921"/>
                  </a:cubicBezTo>
                  <a:cubicBezTo>
                    <a:pt x="57" y="1348"/>
                    <a:pt x="1349" y="0"/>
                    <a:pt x="2977" y="0"/>
                  </a:cubicBezTo>
                  <a:cubicBezTo>
                    <a:pt x="3876" y="0"/>
                    <a:pt x="4718" y="393"/>
                    <a:pt x="5280" y="112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02" name="Google Shape;13202;p31"/>
            <p:cNvSpPr/>
            <p:nvPr/>
          </p:nvSpPr>
          <p:spPr>
            <a:xfrm flipH="1">
              <a:off x="10826318" y="3743898"/>
              <a:ext cx="239376" cy="239376"/>
            </a:xfrm>
            <a:custGeom>
              <a:avLst/>
              <a:gdLst/>
              <a:ahLst/>
              <a:cxnLst/>
              <a:rect l="l" t="t" r="r" b="b"/>
              <a:pathLst>
                <a:path w="3427" h="3427" extrusionOk="0">
                  <a:moveTo>
                    <a:pt x="1686" y="1"/>
                  </a:moveTo>
                  <a:cubicBezTo>
                    <a:pt x="2640" y="1"/>
                    <a:pt x="3427" y="787"/>
                    <a:pt x="3427" y="1742"/>
                  </a:cubicBezTo>
                  <a:cubicBezTo>
                    <a:pt x="3427" y="2640"/>
                    <a:pt x="2640" y="3427"/>
                    <a:pt x="1686" y="3427"/>
                  </a:cubicBezTo>
                  <a:cubicBezTo>
                    <a:pt x="731" y="3427"/>
                    <a:pt x="1" y="2640"/>
                    <a:pt x="1" y="1742"/>
                  </a:cubicBezTo>
                  <a:cubicBezTo>
                    <a:pt x="1" y="787"/>
                    <a:pt x="731" y="1"/>
                    <a:pt x="16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03" name="Google Shape;13203;p31"/>
            <p:cNvSpPr/>
            <p:nvPr/>
          </p:nvSpPr>
          <p:spPr>
            <a:xfrm flipH="1">
              <a:off x="10849857" y="3724271"/>
              <a:ext cx="239376" cy="239376"/>
            </a:xfrm>
            <a:custGeom>
              <a:avLst/>
              <a:gdLst/>
              <a:ahLst/>
              <a:cxnLst/>
              <a:rect l="l" t="t" r="r" b="b"/>
              <a:pathLst>
                <a:path w="3427" h="3427" extrusionOk="0">
                  <a:moveTo>
                    <a:pt x="1742" y="1"/>
                  </a:moveTo>
                  <a:cubicBezTo>
                    <a:pt x="2640" y="1"/>
                    <a:pt x="3427" y="787"/>
                    <a:pt x="3427" y="1742"/>
                  </a:cubicBezTo>
                  <a:cubicBezTo>
                    <a:pt x="3427" y="2697"/>
                    <a:pt x="2640" y="3427"/>
                    <a:pt x="1742" y="3427"/>
                  </a:cubicBezTo>
                  <a:cubicBezTo>
                    <a:pt x="787" y="3427"/>
                    <a:pt x="1" y="2697"/>
                    <a:pt x="1" y="1742"/>
                  </a:cubicBezTo>
                  <a:cubicBezTo>
                    <a:pt x="1" y="787"/>
                    <a:pt x="787" y="1"/>
                    <a:pt x="17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04" name="Google Shape;13204;p31"/>
            <p:cNvSpPr/>
            <p:nvPr/>
          </p:nvSpPr>
          <p:spPr>
            <a:xfrm flipH="1">
              <a:off x="10849857" y="3747810"/>
              <a:ext cx="215837" cy="215836"/>
            </a:xfrm>
            <a:custGeom>
              <a:avLst/>
              <a:gdLst/>
              <a:ahLst/>
              <a:cxnLst/>
              <a:rect l="l" t="t" r="r" b="b"/>
              <a:pathLst>
                <a:path w="3090" h="3090" extrusionOk="0">
                  <a:moveTo>
                    <a:pt x="2753" y="338"/>
                  </a:moveTo>
                  <a:cubicBezTo>
                    <a:pt x="2977" y="675"/>
                    <a:pt x="3090" y="1012"/>
                    <a:pt x="3090" y="1405"/>
                  </a:cubicBezTo>
                  <a:cubicBezTo>
                    <a:pt x="3090" y="2360"/>
                    <a:pt x="2303" y="3090"/>
                    <a:pt x="1405" y="3090"/>
                  </a:cubicBezTo>
                  <a:cubicBezTo>
                    <a:pt x="1012" y="3090"/>
                    <a:pt x="675" y="2978"/>
                    <a:pt x="338" y="2753"/>
                  </a:cubicBezTo>
                  <a:cubicBezTo>
                    <a:pt x="113" y="2472"/>
                    <a:pt x="1" y="2079"/>
                    <a:pt x="1" y="1742"/>
                  </a:cubicBezTo>
                  <a:cubicBezTo>
                    <a:pt x="1" y="787"/>
                    <a:pt x="787" y="1"/>
                    <a:pt x="1742" y="1"/>
                  </a:cubicBezTo>
                  <a:cubicBezTo>
                    <a:pt x="2079" y="1"/>
                    <a:pt x="2416" y="113"/>
                    <a:pt x="2753" y="338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05" name="Google Shape;13205;p31"/>
            <p:cNvSpPr/>
            <p:nvPr/>
          </p:nvSpPr>
          <p:spPr>
            <a:xfrm flipH="1">
              <a:off x="10865574" y="3747810"/>
              <a:ext cx="200120" cy="200190"/>
            </a:xfrm>
            <a:custGeom>
              <a:avLst/>
              <a:gdLst/>
              <a:ahLst/>
              <a:cxnLst/>
              <a:rect l="l" t="t" r="r" b="b"/>
              <a:pathLst>
                <a:path w="2865" h="2866" extrusionOk="0">
                  <a:moveTo>
                    <a:pt x="225" y="2584"/>
                  </a:moveTo>
                  <a:cubicBezTo>
                    <a:pt x="113" y="2304"/>
                    <a:pt x="1" y="2023"/>
                    <a:pt x="1" y="1742"/>
                  </a:cubicBezTo>
                  <a:cubicBezTo>
                    <a:pt x="1" y="787"/>
                    <a:pt x="787" y="1"/>
                    <a:pt x="1742" y="1"/>
                  </a:cubicBezTo>
                  <a:cubicBezTo>
                    <a:pt x="2023" y="1"/>
                    <a:pt x="2360" y="113"/>
                    <a:pt x="2640" y="282"/>
                  </a:cubicBezTo>
                  <a:cubicBezTo>
                    <a:pt x="2809" y="562"/>
                    <a:pt x="2865" y="843"/>
                    <a:pt x="2865" y="1124"/>
                  </a:cubicBezTo>
                  <a:cubicBezTo>
                    <a:pt x="2865" y="2079"/>
                    <a:pt x="2135" y="2865"/>
                    <a:pt x="1180" y="2865"/>
                  </a:cubicBezTo>
                  <a:cubicBezTo>
                    <a:pt x="843" y="2865"/>
                    <a:pt x="506" y="2753"/>
                    <a:pt x="225" y="2584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06" name="Google Shape;13206;p31"/>
            <p:cNvSpPr/>
            <p:nvPr/>
          </p:nvSpPr>
          <p:spPr>
            <a:xfrm flipH="1">
              <a:off x="10912583" y="4434354"/>
              <a:ext cx="106032" cy="106032"/>
            </a:xfrm>
            <a:custGeom>
              <a:avLst/>
              <a:gdLst/>
              <a:ahLst/>
              <a:cxnLst/>
              <a:rect l="l" t="t" r="r" b="b"/>
              <a:pathLst>
                <a:path w="1518" h="1518" extrusionOk="0">
                  <a:moveTo>
                    <a:pt x="787" y="1"/>
                  </a:moveTo>
                  <a:cubicBezTo>
                    <a:pt x="1180" y="1"/>
                    <a:pt x="1517" y="338"/>
                    <a:pt x="1517" y="787"/>
                  </a:cubicBezTo>
                  <a:cubicBezTo>
                    <a:pt x="1517" y="1180"/>
                    <a:pt x="1180" y="1517"/>
                    <a:pt x="787" y="1517"/>
                  </a:cubicBezTo>
                  <a:cubicBezTo>
                    <a:pt x="338" y="1517"/>
                    <a:pt x="1" y="1180"/>
                    <a:pt x="1" y="787"/>
                  </a:cubicBezTo>
                  <a:cubicBezTo>
                    <a:pt x="1" y="338"/>
                    <a:pt x="338" y="1"/>
                    <a:pt x="7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07" name="Google Shape;13207;p31"/>
            <p:cNvSpPr/>
            <p:nvPr/>
          </p:nvSpPr>
          <p:spPr>
            <a:xfrm flipH="1">
              <a:off x="10912584" y="4446158"/>
              <a:ext cx="94228" cy="94228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180" y="112"/>
                  </a:moveTo>
                  <a:cubicBezTo>
                    <a:pt x="1292" y="281"/>
                    <a:pt x="1348" y="449"/>
                    <a:pt x="1348" y="618"/>
                  </a:cubicBezTo>
                  <a:cubicBezTo>
                    <a:pt x="1348" y="1011"/>
                    <a:pt x="1011" y="1348"/>
                    <a:pt x="618" y="1348"/>
                  </a:cubicBezTo>
                  <a:cubicBezTo>
                    <a:pt x="449" y="1348"/>
                    <a:pt x="281" y="1292"/>
                    <a:pt x="112" y="1180"/>
                  </a:cubicBezTo>
                  <a:cubicBezTo>
                    <a:pt x="56" y="1067"/>
                    <a:pt x="0" y="899"/>
                    <a:pt x="0" y="730"/>
                  </a:cubicBezTo>
                  <a:cubicBezTo>
                    <a:pt x="0" y="337"/>
                    <a:pt x="337" y="0"/>
                    <a:pt x="730" y="0"/>
                  </a:cubicBezTo>
                  <a:cubicBezTo>
                    <a:pt x="899" y="0"/>
                    <a:pt x="1067" y="56"/>
                    <a:pt x="1180" y="11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08" name="Google Shape;13208;p31"/>
            <p:cNvSpPr/>
            <p:nvPr/>
          </p:nvSpPr>
          <p:spPr>
            <a:xfrm flipH="1">
              <a:off x="10920477" y="4446158"/>
              <a:ext cx="86335" cy="86335"/>
            </a:xfrm>
            <a:custGeom>
              <a:avLst/>
              <a:gdLst/>
              <a:ahLst/>
              <a:cxnLst/>
              <a:rect l="l" t="t" r="r" b="b"/>
              <a:pathLst>
                <a:path w="1236" h="1236" extrusionOk="0">
                  <a:moveTo>
                    <a:pt x="56" y="1123"/>
                  </a:moveTo>
                  <a:cubicBezTo>
                    <a:pt x="0" y="1011"/>
                    <a:pt x="0" y="843"/>
                    <a:pt x="0" y="730"/>
                  </a:cubicBezTo>
                  <a:cubicBezTo>
                    <a:pt x="0" y="337"/>
                    <a:pt x="337" y="0"/>
                    <a:pt x="730" y="0"/>
                  </a:cubicBezTo>
                  <a:cubicBezTo>
                    <a:pt x="843" y="0"/>
                    <a:pt x="1011" y="56"/>
                    <a:pt x="1123" y="112"/>
                  </a:cubicBezTo>
                  <a:cubicBezTo>
                    <a:pt x="1180" y="225"/>
                    <a:pt x="1236" y="337"/>
                    <a:pt x="1236" y="506"/>
                  </a:cubicBezTo>
                  <a:cubicBezTo>
                    <a:pt x="1236" y="899"/>
                    <a:pt x="899" y="1236"/>
                    <a:pt x="506" y="1236"/>
                  </a:cubicBezTo>
                  <a:cubicBezTo>
                    <a:pt x="337" y="1236"/>
                    <a:pt x="169" y="1180"/>
                    <a:pt x="56" y="1123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09" name="Google Shape;13209;p31"/>
            <p:cNvSpPr/>
            <p:nvPr/>
          </p:nvSpPr>
          <p:spPr>
            <a:xfrm flipH="1">
              <a:off x="10351625" y="3861593"/>
              <a:ext cx="274650" cy="431603"/>
            </a:xfrm>
            <a:custGeom>
              <a:avLst/>
              <a:gdLst/>
              <a:ahLst/>
              <a:cxnLst/>
              <a:rect l="l" t="t" r="r" b="b"/>
              <a:pathLst>
                <a:path w="3932" h="6179" extrusionOk="0">
                  <a:moveTo>
                    <a:pt x="3819" y="57"/>
                  </a:moveTo>
                  <a:lnTo>
                    <a:pt x="3819" y="6123"/>
                  </a:lnTo>
                  <a:lnTo>
                    <a:pt x="112" y="6123"/>
                  </a:lnTo>
                  <a:lnTo>
                    <a:pt x="112" y="57"/>
                  </a:lnTo>
                  <a:close/>
                  <a:moveTo>
                    <a:pt x="0" y="1"/>
                  </a:moveTo>
                  <a:lnTo>
                    <a:pt x="0" y="6179"/>
                  </a:lnTo>
                  <a:lnTo>
                    <a:pt x="3932" y="6179"/>
                  </a:lnTo>
                  <a:lnTo>
                    <a:pt x="393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0" name="Google Shape;13210;p31"/>
            <p:cNvSpPr/>
            <p:nvPr/>
          </p:nvSpPr>
          <p:spPr>
            <a:xfrm flipH="1">
              <a:off x="10532118" y="4124434"/>
              <a:ext cx="47149" cy="51060"/>
            </a:xfrm>
            <a:custGeom>
              <a:avLst/>
              <a:gdLst/>
              <a:ahLst/>
              <a:cxnLst/>
              <a:rect l="l" t="t" r="r" b="b"/>
              <a:pathLst>
                <a:path w="675" h="731" extrusionOk="0">
                  <a:moveTo>
                    <a:pt x="1" y="1"/>
                  </a:moveTo>
                  <a:lnTo>
                    <a:pt x="675" y="1"/>
                  </a:lnTo>
                  <a:lnTo>
                    <a:pt x="675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1" name="Google Shape;13211;p31"/>
            <p:cNvSpPr/>
            <p:nvPr/>
          </p:nvSpPr>
          <p:spPr>
            <a:xfrm flipH="1">
              <a:off x="10461501" y="4124434"/>
              <a:ext cx="51060" cy="51060"/>
            </a:xfrm>
            <a:custGeom>
              <a:avLst/>
              <a:gdLst/>
              <a:ahLst/>
              <a:cxnLst/>
              <a:rect l="l" t="t" r="r" b="b"/>
              <a:pathLst>
                <a:path w="731" h="731" extrusionOk="0">
                  <a:moveTo>
                    <a:pt x="1" y="1"/>
                  </a:moveTo>
                  <a:lnTo>
                    <a:pt x="731" y="1"/>
                  </a:lnTo>
                  <a:lnTo>
                    <a:pt x="731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2" name="Google Shape;13212;p31"/>
            <p:cNvSpPr/>
            <p:nvPr/>
          </p:nvSpPr>
          <p:spPr>
            <a:xfrm flipH="1">
              <a:off x="10394795" y="4124434"/>
              <a:ext cx="47149" cy="51060"/>
            </a:xfrm>
            <a:custGeom>
              <a:avLst/>
              <a:gdLst/>
              <a:ahLst/>
              <a:cxnLst/>
              <a:rect l="l" t="t" r="r" b="b"/>
              <a:pathLst>
                <a:path w="675" h="731" extrusionOk="0">
                  <a:moveTo>
                    <a:pt x="1" y="1"/>
                  </a:moveTo>
                  <a:lnTo>
                    <a:pt x="675" y="1"/>
                  </a:lnTo>
                  <a:lnTo>
                    <a:pt x="675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3" name="Google Shape;13213;p31"/>
            <p:cNvSpPr/>
            <p:nvPr/>
          </p:nvSpPr>
          <p:spPr>
            <a:xfrm flipH="1">
              <a:off x="10532118" y="4195052"/>
              <a:ext cx="47149" cy="47149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1" y="1"/>
                  </a:moveTo>
                  <a:lnTo>
                    <a:pt x="675" y="1"/>
                  </a:lnTo>
                  <a:lnTo>
                    <a:pt x="675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4" name="Google Shape;13214;p31"/>
            <p:cNvSpPr/>
            <p:nvPr/>
          </p:nvSpPr>
          <p:spPr>
            <a:xfrm flipH="1">
              <a:off x="10461501" y="4195052"/>
              <a:ext cx="51060" cy="47149"/>
            </a:xfrm>
            <a:custGeom>
              <a:avLst/>
              <a:gdLst/>
              <a:ahLst/>
              <a:cxnLst/>
              <a:rect l="l" t="t" r="r" b="b"/>
              <a:pathLst>
                <a:path w="731" h="675" extrusionOk="0">
                  <a:moveTo>
                    <a:pt x="1" y="1"/>
                  </a:moveTo>
                  <a:lnTo>
                    <a:pt x="731" y="1"/>
                  </a:lnTo>
                  <a:lnTo>
                    <a:pt x="731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5" name="Google Shape;13215;p31"/>
            <p:cNvSpPr/>
            <p:nvPr/>
          </p:nvSpPr>
          <p:spPr>
            <a:xfrm flipH="1">
              <a:off x="10394795" y="4195052"/>
              <a:ext cx="47149" cy="47149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1" y="1"/>
                  </a:moveTo>
                  <a:lnTo>
                    <a:pt x="675" y="1"/>
                  </a:lnTo>
                  <a:lnTo>
                    <a:pt x="675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6" name="Google Shape;13216;p31"/>
            <p:cNvSpPr/>
            <p:nvPr/>
          </p:nvSpPr>
          <p:spPr>
            <a:xfrm flipH="1">
              <a:off x="10532118" y="3987112"/>
              <a:ext cx="47149" cy="47149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1" y="1"/>
                  </a:moveTo>
                  <a:lnTo>
                    <a:pt x="675" y="1"/>
                  </a:lnTo>
                  <a:lnTo>
                    <a:pt x="675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7" name="Google Shape;13217;p31"/>
            <p:cNvSpPr/>
            <p:nvPr/>
          </p:nvSpPr>
          <p:spPr>
            <a:xfrm flipH="1">
              <a:off x="10461501" y="3987112"/>
              <a:ext cx="51060" cy="47149"/>
            </a:xfrm>
            <a:custGeom>
              <a:avLst/>
              <a:gdLst/>
              <a:ahLst/>
              <a:cxnLst/>
              <a:rect l="l" t="t" r="r" b="b"/>
              <a:pathLst>
                <a:path w="731" h="675" extrusionOk="0">
                  <a:moveTo>
                    <a:pt x="1" y="1"/>
                  </a:moveTo>
                  <a:lnTo>
                    <a:pt x="731" y="1"/>
                  </a:lnTo>
                  <a:lnTo>
                    <a:pt x="731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8" name="Google Shape;13218;p31"/>
            <p:cNvSpPr/>
            <p:nvPr/>
          </p:nvSpPr>
          <p:spPr>
            <a:xfrm flipH="1">
              <a:off x="10394795" y="3987112"/>
              <a:ext cx="47149" cy="47149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1" y="1"/>
                  </a:moveTo>
                  <a:lnTo>
                    <a:pt x="675" y="1"/>
                  </a:lnTo>
                  <a:lnTo>
                    <a:pt x="675" y="675"/>
                  </a:lnTo>
                  <a:lnTo>
                    <a:pt x="1" y="6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9" name="Google Shape;13219;p31"/>
            <p:cNvSpPr/>
            <p:nvPr/>
          </p:nvSpPr>
          <p:spPr>
            <a:xfrm flipH="1">
              <a:off x="10532118" y="4053817"/>
              <a:ext cx="47149" cy="51060"/>
            </a:xfrm>
            <a:custGeom>
              <a:avLst/>
              <a:gdLst/>
              <a:ahLst/>
              <a:cxnLst/>
              <a:rect l="l" t="t" r="r" b="b"/>
              <a:pathLst>
                <a:path w="675" h="731" extrusionOk="0">
                  <a:moveTo>
                    <a:pt x="1" y="1"/>
                  </a:moveTo>
                  <a:lnTo>
                    <a:pt x="675" y="1"/>
                  </a:lnTo>
                  <a:lnTo>
                    <a:pt x="675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20" name="Google Shape;13220;p31"/>
            <p:cNvSpPr/>
            <p:nvPr/>
          </p:nvSpPr>
          <p:spPr>
            <a:xfrm flipH="1">
              <a:off x="10461501" y="4053817"/>
              <a:ext cx="51060" cy="51060"/>
            </a:xfrm>
            <a:custGeom>
              <a:avLst/>
              <a:gdLst/>
              <a:ahLst/>
              <a:cxnLst/>
              <a:rect l="l" t="t" r="r" b="b"/>
              <a:pathLst>
                <a:path w="731" h="731" extrusionOk="0">
                  <a:moveTo>
                    <a:pt x="1" y="1"/>
                  </a:moveTo>
                  <a:lnTo>
                    <a:pt x="731" y="1"/>
                  </a:lnTo>
                  <a:lnTo>
                    <a:pt x="731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21" name="Google Shape;13221;p31"/>
            <p:cNvSpPr/>
            <p:nvPr/>
          </p:nvSpPr>
          <p:spPr>
            <a:xfrm flipH="1">
              <a:off x="10394795" y="4053817"/>
              <a:ext cx="47149" cy="51060"/>
            </a:xfrm>
            <a:custGeom>
              <a:avLst/>
              <a:gdLst/>
              <a:ahLst/>
              <a:cxnLst/>
              <a:rect l="l" t="t" r="r" b="b"/>
              <a:pathLst>
                <a:path w="675" h="731" extrusionOk="0">
                  <a:moveTo>
                    <a:pt x="1" y="1"/>
                  </a:moveTo>
                  <a:lnTo>
                    <a:pt x="675" y="1"/>
                  </a:lnTo>
                  <a:lnTo>
                    <a:pt x="675" y="731"/>
                  </a:lnTo>
                  <a:lnTo>
                    <a:pt x="1" y="73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222" name="Google Shape;13222;p31"/>
          <p:cNvGrpSpPr/>
          <p:nvPr/>
        </p:nvGrpSpPr>
        <p:grpSpPr>
          <a:xfrm>
            <a:off x="278650" y="0"/>
            <a:ext cx="2828515" cy="1907662"/>
            <a:chOff x="126250" y="0"/>
            <a:chExt cx="2828515" cy="1907662"/>
          </a:xfrm>
        </p:grpSpPr>
        <p:sp>
          <p:nvSpPr>
            <p:cNvPr id="13223" name="Google Shape;13223;p31"/>
            <p:cNvSpPr/>
            <p:nvPr/>
          </p:nvSpPr>
          <p:spPr>
            <a:xfrm rot="1793316">
              <a:off x="1946350" y="1299243"/>
              <a:ext cx="578549" cy="1127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24" name="Google Shape;13224;p31"/>
            <p:cNvSpPr/>
            <p:nvPr/>
          </p:nvSpPr>
          <p:spPr>
            <a:xfrm rot="-781044">
              <a:off x="2485436" y="1463120"/>
              <a:ext cx="383362" cy="287535"/>
            </a:xfrm>
            <a:custGeom>
              <a:avLst/>
              <a:gdLst/>
              <a:ahLst/>
              <a:cxnLst/>
              <a:rect l="l" t="t" r="r" b="b"/>
              <a:pathLst>
                <a:path w="3820" h="2865" extrusionOk="0">
                  <a:moveTo>
                    <a:pt x="0" y="0"/>
                  </a:moveTo>
                  <a:lnTo>
                    <a:pt x="2135" y="2022"/>
                  </a:lnTo>
                  <a:lnTo>
                    <a:pt x="3763" y="2864"/>
                  </a:lnTo>
                  <a:lnTo>
                    <a:pt x="3819" y="2640"/>
                  </a:lnTo>
                  <a:lnTo>
                    <a:pt x="2415" y="1741"/>
                  </a:lnTo>
                  <a:lnTo>
                    <a:pt x="2303" y="1629"/>
                  </a:lnTo>
                  <a:lnTo>
                    <a:pt x="2303" y="1629"/>
                  </a:lnTo>
                  <a:lnTo>
                    <a:pt x="955" y="168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25" name="Google Shape;13225;p31"/>
            <p:cNvSpPr/>
            <p:nvPr/>
          </p:nvSpPr>
          <p:spPr>
            <a:xfrm rot="-781044">
              <a:off x="2504051" y="1478498"/>
              <a:ext cx="360882" cy="270675"/>
            </a:xfrm>
            <a:custGeom>
              <a:avLst/>
              <a:gdLst/>
              <a:ahLst/>
              <a:cxnLst/>
              <a:rect l="l" t="t" r="r" b="b"/>
              <a:pathLst>
                <a:path w="3596" h="2697" extrusionOk="0">
                  <a:moveTo>
                    <a:pt x="1" y="0"/>
                  </a:moveTo>
                  <a:lnTo>
                    <a:pt x="1967" y="1854"/>
                  </a:lnTo>
                  <a:lnTo>
                    <a:pt x="3595" y="2696"/>
                  </a:lnTo>
                  <a:lnTo>
                    <a:pt x="3595" y="2640"/>
                  </a:lnTo>
                  <a:lnTo>
                    <a:pt x="2191" y="1742"/>
                  </a:lnTo>
                  <a:lnTo>
                    <a:pt x="2079" y="1573"/>
                  </a:lnTo>
                  <a:lnTo>
                    <a:pt x="2079" y="1573"/>
                  </a:lnTo>
                  <a:lnTo>
                    <a:pt x="731" y="113"/>
                  </a:lnTo>
                  <a:close/>
                </a:path>
              </a:pathLst>
            </a:custGeom>
            <a:solidFill>
              <a:srgbClr val="9CB7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26" name="Google Shape;13226;p31"/>
            <p:cNvSpPr/>
            <p:nvPr/>
          </p:nvSpPr>
          <p:spPr>
            <a:xfrm rot="-1579503">
              <a:off x="1556192" y="888026"/>
              <a:ext cx="574950" cy="586304"/>
            </a:xfrm>
            <a:custGeom>
              <a:avLst/>
              <a:gdLst/>
              <a:ahLst/>
              <a:cxnLst/>
              <a:rect l="l" t="t" r="r" b="b"/>
              <a:pathLst>
                <a:path w="5729" h="5842" extrusionOk="0">
                  <a:moveTo>
                    <a:pt x="3819" y="5841"/>
                  </a:moveTo>
                  <a:lnTo>
                    <a:pt x="5729" y="4100"/>
                  </a:lnTo>
                  <a:lnTo>
                    <a:pt x="1910" y="0"/>
                  </a:lnTo>
                  <a:lnTo>
                    <a:pt x="0" y="1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27" name="Google Shape;13227;p31"/>
            <p:cNvSpPr/>
            <p:nvPr/>
          </p:nvSpPr>
          <p:spPr>
            <a:xfrm rot="-1579503">
              <a:off x="1576678" y="883235"/>
              <a:ext cx="546750" cy="558102"/>
            </a:xfrm>
            <a:custGeom>
              <a:avLst/>
              <a:gdLst/>
              <a:ahLst/>
              <a:cxnLst/>
              <a:rect l="l" t="t" r="r" b="b"/>
              <a:pathLst>
                <a:path w="5448" h="5561" extrusionOk="0">
                  <a:moveTo>
                    <a:pt x="5448" y="4100"/>
                  </a:moveTo>
                  <a:lnTo>
                    <a:pt x="1629" y="0"/>
                  </a:lnTo>
                  <a:lnTo>
                    <a:pt x="0" y="1404"/>
                  </a:lnTo>
                  <a:lnTo>
                    <a:pt x="3819" y="5561"/>
                  </a:lnTo>
                  <a:close/>
                </a:path>
              </a:pathLst>
            </a:custGeom>
            <a:solidFill>
              <a:srgbClr val="5EC1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28" name="Google Shape;13228;p31"/>
            <p:cNvSpPr/>
            <p:nvPr/>
          </p:nvSpPr>
          <p:spPr>
            <a:xfrm rot="-1579503">
              <a:off x="1609442" y="927206"/>
              <a:ext cx="496169" cy="513041"/>
            </a:xfrm>
            <a:custGeom>
              <a:avLst/>
              <a:gdLst/>
              <a:ahLst/>
              <a:cxnLst/>
              <a:rect l="l" t="t" r="r" b="b"/>
              <a:pathLst>
                <a:path w="4944" h="5112" extrusionOk="0">
                  <a:moveTo>
                    <a:pt x="1" y="1180"/>
                  </a:moveTo>
                  <a:lnTo>
                    <a:pt x="3595" y="5112"/>
                  </a:lnTo>
                  <a:lnTo>
                    <a:pt x="4943" y="3876"/>
                  </a:lnTo>
                  <a:lnTo>
                    <a:pt x="1292" y="1"/>
                  </a:lnTo>
                  <a:close/>
                </a:path>
              </a:pathLst>
            </a:custGeom>
            <a:solidFill>
              <a:srgbClr val="0086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29" name="Google Shape;13229;p31"/>
            <p:cNvSpPr/>
            <p:nvPr/>
          </p:nvSpPr>
          <p:spPr>
            <a:xfrm rot="-781044">
              <a:off x="2441088" y="1287913"/>
              <a:ext cx="479202" cy="360799"/>
            </a:xfrm>
            <a:custGeom>
              <a:avLst/>
              <a:gdLst/>
              <a:ahLst/>
              <a:cxnLst/>
              <a:rect l="l" t="t" r="r" b="b"/>
              <a:pathLst>
                <a:path w="4775" h="3595" extrusionOk="0">
                  <a:moveTo>
                    <a:pt x="1741" y="0"/>
                  </a:moveTo>
                  <a:lnTo>
                    <a:pt x="3932" y="1629"/>
                  </a:lnTo>
                  <a:lnTo>
                    <a:pt x="4774" y="3482"/>
                  </a:lnTo>
                  <a:lnTo>
                    <a:pt x="4606" y="3595"/>
                  </a:lnTo>
                  <a:lnTo>
                    <a:pt x="3707" y="1966"/>
                  </a:lnTo>
                  <a:lnTo>
                    <a:pt x="1910" y="843"/>
                  </a:lnTo>
                  <a:lnTo>
                    <a:pt x="1067" y="2191"/>
                  </a:lnTo>
                  <a:lnTo>
                    <a:pt x="0" y="1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30" name="Google Shape;13230;p31"/>
            <p:cNvSpPr/>
            <p:nvPr/>
          </p:nvSpPr>
          <p:spPr>
            <a:xfrm rot="-781044">
              <a:off x="2379852" y="1448836"/>
              <a:ext cx="417182" cy="417202"/>
            </a:xfrm>
            <a:custGeom>
              <a:avLst/>
              <a:gdLst/>
              <a:ahLst/>
              <a:cxnLst/>
              <a:rect l="l" t="t" r="r" b="b"/>
              <a:pathLst>
                <a:path w="4157" h="4157" extrusionOk="0">
                  <a:moveTo>
                    <a:pt x="0" y="1741"/>
                  </a:moveTo>
                  <a:lnTo>
                    <a:pt x="1910" y="3651"/>
                  </a:lnTo>
                  <a:lnTo>
                    <a:pt x="4100" y="4156"/>
                  </a:lnTo>
                  <a:lnTo>
                    <a:pt x="4156" y="3932"/>
                  </a:lnTo>
                  <a:lnTo>
                    <a:pt x="2191" y="3426"/>
                  </a:lnTo>
                  <a:lnTo>
                    <a:pt x="2078" y="3314"/>
                  </a:lnTo>
                  <a:lnTo>
                    <a:pt x="2078" y="3314"/>
                  </a:lnTo>
                  <a:lnTo>
                    <a:pt x="843" y="1797"/>
                  </a:lnTo>
                  <a:lnTo>
                    <a:pt x="2022" y="786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31" name="Google Shape;13231;p31"/>
            <p:cNvSpPr/>
            <p:nvPr/>
          </p:nvSpPr>
          <p:spPr>
            <a:xfrm rot="-781044">
              <a:off x="2414004" y="1421646"/>
              <a:ext cx="152241" cy="146728"/>
            </a:xfrm>
            <a:custGeom>
              <a:avLst/>
              <a:gdLst/>
              <a:ahLst/>
              <a:cxnLst/>
              <a:rect l="l" t="t" r="r" b="b"/>
              <a:pathLst>
                <a:path w="1517" h="1462" extrusionOk="0">
                  <a:moveTo>
                    <a:pt x="0" y="731"/>
                  </a:moveTo>
                  <a:cubicBezTo>
                    <a:pt x="0" y="338"/>
                    <a:pt x="393" y="1"/>
                    <a:pt x="787" y="1"/>
                  </a:cubicBezTo>
                  <a:cubicBezTo>
                    <a:pt x="1180" y="1"/>
                    <a:pt x="1517" y="338"/>
                    <a:pt x="1517" y="731"/>
                  </a:cubicBezTo>
                  <a:cubicBezTo>
                    <a:pt x="1517" y="1124"/>
                    <a:pt x="1180" y="1461"/>
                    <a:pt x="787" y="1461"/>
                  </a:cubicBezTo>
                  <a:cubicBezTo>
                    <a:pt x="337" y="1461"/>
                    <a:pt x="0" y="1124"/>
                    <a:pt x="0" y="7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32" name="Google Shape;13232;p31"/>
            <p:cNvSpPr/>
            <p:nvPr/>
          </p:nvSpPr>
          <p:spPr>
            <a:xfrm rot="-781044">
              <a:off x="2443615" y="1456589"/>
              <a:ext cx="84601" cy="90325"/>
            </a:xfrm>
            <a:custGeom>
              <a:avLst/>
              <a:gdLst/>
              <a:ahLst/>
              <a:cxnLst/>
              <a:rect l="l" t="t" r="r" b="b"/>
              <a:pathLst>
                <a:path w="843" h="900" extrusionOk="0">
                  <a:moveTo>
                    <a:pt x="0" y="450"/>
                  </a:moveTo>
                  <a:cubicBezTo>
                    <a:pt x="0" y="226"/>
                    <a:pt x="169" y="1"/>
                    <a:pt x="449" y="57"/>
                  </a:cubicBezTo>
                  <a:cubicBezTo>
                    <a:pt x="674" y="57"/>
                    <a:pt x="843" y="226"/>
                    <a:pt x="843" y="506"/>
                  </a:cubicBezTo>
                  <a:cubicBezTo>
                    <a:pt x="843" y="731"/>
                    <a:pt x="674" y="899"/>
                    <a:pt x="449" y="899"/>
                  </a:cubicBezTo>
                  <a:cubicBezTo>
                    <a:pt x="169" y="899"/>
                    <a:pt x="0" y="731"/>
                    <a:pt x="0" y="450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33" name="Google Shape;13233;p31"/>
            <p:cNvSpPr/>
            <p:nvPr/>
          </p:nvSpPr>
          <p:spPr>
            <a:xfrm rot="-781044">
              <a:off x="2364180" y="1613795"/>
              <a:ext cx="84701" cy="90325"/>
            </a:xfrm>
            <a:custGeom>
              <a:avLst/>
              <a:gdLst/>
              <a:ahLst/>
              <a:cxnLst/>
              <a:rect l="l" t="t" r="r" b="b"/>
              <a:pathLst>
                <a:path w="844" h="900" extrusionOk="0">
                  <a:moveTo>
                    <a:pt x="1" y="450"/>
                  </a:moveTo>
                  <a:cubicBezTo>
                    <a:pt x="1" y="225"/>
                    <a:pt x="169" y="1"/>
                    <a:pt x="450" y="57"/>
                  </a:cubicBezTo>
                  <a:cubicBezTo>
                    <a:pt x="675" y="57"/>
                    <a:pt x="843" y="225"/>
                    <a:pt x="843" y="506"/>
                  </a:cubicBezTo>
                  <a:cubicBezTo>
                    <a:pt x="843" y="731"/>
                    <a:pt x="619" y="899"/>
                    <a:pt x="394" y="899"/>
                  </a:cubicBezTo>
                  <a:cubicBezTo>
                    <a:pt x="169" y="899"/>
                    <a:pt x="1" y="675"/>
                    <a:pt x="1" y="45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34" name="Google Shape;13234;p31"/>
            <p:cNvSpPr/>
            <p:nvPr/>
          </p:nvSpPr>
          <p:spPr>
            <a:xfrm rot="-781044">
              <a:off x="2367052" y="1600945"/>
              <a:ext cx="90321" cy="90325"/>
            </a:xfrm>
            <a:custGeom>
              <a:avLst/>
              <a:gdLst/>
              <a:ahLst/>
              <a:cxnLst/>
              <a:rect l="l" t="t" r="r" b="b"/>
              <a:pathLst>
                <a:path w="900" h="900" extrusionOk="0">
                  <a:moveTo>
                    <a:pt x="1" y="450"/>
                  </a:moveTo>
                  <a:cubicBezTo>
                    <a:pt x="1" y="225"/>
                    <a:pt x="226" y="0"/>
                    <a:pt x="450" y="57"/>
                  </a:cubicBezTo>
                  <a:cubicBezTo>
                    <a:pt x="675" y="57"/>
                    <a:pt x="900" y="225"/>
                    <a:pt x="843" y="506"/>
                  </a:cubicBezTo>
                  <a:cubicBezTo>
                    <a:pt x="843" y="731"/>
                    <a:pt x="675" y="899"/>
                    <a:pt x="394" y="899"/>
                  </a:cubicBezTo>
                  <a:cubicBezTo>
                    <a:pt x="169" y="899"/>
                    <a:pt x="1" y="674"/>
                    <a:pt x="1" y="45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35" name="Google Shape;13235;p31"/>
            <p:cNvSpPr/>
            <p:nvPr/>
          </p:nvSpPr>
          <p:spPr>
            <a:xfrm rot="-1579503">
              <a:off x="1707198" y="1011361"/>
              <a:ext cx="293246" cy="304392"/>
            </a:xfrm>
            <a:custGeom>
              <a:avLst/>
              <a:gdLst/>
              <a:ahLst/>
              <a:cxnLst/>
              <a:rect l="l" t="t" r="r" b="b"/>
              <a:pathLst>
                <a:path w="2922" h="3033" extrusionOk="0">
                  <a:moveTo>
                    <a:pt x="2921" y="2696"/>
                  </a:moveTo>
                  <a:lnTo>
                    <a:pt x="394" y="0"/>
                  </a:lnTo>
                  <a:lnTo>
                    <a:pt x="1" y="337"/>
                  </a:lnTo>
                  <a:lnTo>
                    <a:pt x="2528" y="3033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36" name="Google Shape;13236;p31"/>
            <p:cNvSpPr/>
            <p:nvPr/>
          </p:nvSpPr>
          <p:spPr>
            <a:xfrm rot="-1579503">
              <a:off x="1695852" y="1023601"/>
              <a:ext cx="293145" cy="310113"/>
            </a:xfrm>
            <a:custGeom>
              <a:avLst/>
              <a:gdLst/>
              <a:ahLst/>
              <a:cxnLst/>
              <a:rect l="l" t="t" r="r" b="b"/>
              <a:pathLst>
                <a:path w="2921" h="3090" extrusionOk="0">
                  <a:moveTo>
                    <a:pt x="2921" y="2696"/>
                  </a:moveTo>
                  <a:lnTo>
                    <a:pt x="393" y="0"/>
                  </a:lnTo>
                  <a:lnTo>
                    <a:pt x="0" y="393"/>
                  </a:lnTo>
                  <a:lnTo>
                    <a:pt x="2472" y="3089"/>
                  </a:lnTo>
                  <a:close/>
                </a:path>
              </a:pathLst>
            </a:custGeom>
            <a:solidFill>
              <a:srgbClr val="FDD1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37" name="Google Shape;13237;p31"/>
            <p:cNvSpPr/>
            <p:nvPr/>
          </p:nvSpPr>
          <p:spPr>
            <a:xfrm rot="-1579503">
              <a:off x="1961877" y="1144599"/>
              <a:ext cx="282006" cy="282012"/>
            </a:xfrm>
            <a:custGeom>
              <a:avLst/>
              <a:gdLst/>
              <a:ahLst/>
              <a:cxnLst/>
              <a:rect l="l" t="t" r="r" b="b"/>
              <a:pathLst>
                <a:path w="2810" h="2810" extrusionOk="0">
                  <a:moveTo>
                    <a:pt x="1405" y="1"/>
                  </a:moveTo>
                  <a:cubicBezTo>
                    <a:pt x="619" y="1"/>
                    <a:pt x="1" y="619"/>
                    <a:pt x="1" y="1405"/>
                  </a:cubicBezTo>
                  <a:cubicBezTo>
                    <a:pt x="1" y="2135"/>
                    <a:pt x="619" y="2753"/>
                    <a:pt x="1405" y="2809"/>
                  </a:cubicBezTo>
                  <a:cubicBezTo>
                    <a:pt x="2135" y="2809"/>
                    <a:pt x="2809" y="2135"/>
                    <a:pt x="2809" y="1405"/>
                  </a:cubicBezTo>
                  <a:cubicBezTo>
                    <a:pt x="2809" y="619"/>
                    <a:pt x="2135" y="1"/>
                    <a:pt x="1405" y="1"/>
                  </a:cubicBezTo>
                  <a:close/>
                </a:path>
              </a:pathLst>
            </a:custGeom>
            <a:solidFill>
              <a:srgbClr val="FCB2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38" name="Google Shape;13238;p31"/>
            <p:cNvSpPr/>
            <p:nvPr/>
          </p:nvSpPr>
          <p:spPr>
            <a:xfrm rot="-1579503">
              <a:off x="1971650" y="1161927"/>
              <a:ext cx="264945" cy="265051"/>
            </a:xfrm>
            <a:custGeom>
              <a:avLst/>
              <a:gdLst/>
              <a:ahLst/>
              <a:cxnLst/>
              <a:rect l="l" t="t" r="r" b="b"/>
              <a:pathLst>
                <a:path w="2640" h="2641" extrusionOk="0">
                  <a:moveTo>
                    <a:pt x="169" y="506"/>
                  </a:moveTo>
                  <a:cubicBezTo>
                    <a:pt x="56" y="730"/>
                    <a:pt x="0" y="955"/>
                    <a:pt x="0" y="1236"/>
                  </a:cubicBezTo>
                  <a:cubicBezTo>
                    <a:pt x="0" y="1966"/>
                    <a:pt x="618" y="2584"/>
                    <a:pt x="1348" y="2640"/>
                  </a:cubicBezTo>
                  <a:cubicBezTo>
                    <a:pt x="1797" y="2640"/>
                    <a:pt x="2190" y="2415"/>
                    <a:pt x="2415" y="2078"/>
                  </a:cubicBezTo>
                  <a:cubicBezTo>
                    <a:pt x="2584" y="1854"/>
                    <a:pt x="2640" y="1629"/>
                    <a:pt x="2584" y="1404"/>
                  </a:cubicBezTo>
                  <a:cubicBezTo>
                    <a:pt x="2584" y="618"/>
                    <a:pt x="1966" y="0"/>
                    <a:pt x="1180" y="0"/>
                  </a:cubicBezTo>
                  <a:cubicBezTo>
                    <a:pt x="786" y="0"/>
                    <a:pt x="393" y="169"/>
                    <a:pt x="169" y="506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39" name="Google Shape;13239;p31"/>
            <p:cNvSpPr/>
            <p:nvPr/>
          </p:nvSpPr>
          <p:spPr>
            <a:xfrm rot="-1579503">
              <a:off x="2011285" y="1219158"/>
              <a:ext cx="157863" cy="157967"/>
            </a:xfrm>
            <a:custGeom>
              <a:avLst/>
              <a:gdLst/>
              <a:ahLst/>
              <a:cxnLst/>
              <a:rect l="l" t="t" r="r" b="b"/>
              <a:pathLst>
                <a:path w="1573" h="1574" extrusionOk="0">
                  <a:moveTo>
                    <a:pt x="787" y="1"/>
                  </a:moveTo>
                  <a:cubicBezTo>
                    <a:pt x="337" y="1"/>
                    <a:pt x="0" y="338"/>
                    <a:pt x="0" y="787"/>
                  </a:cubicBezTo>
                  <a:cubicBezTo>
                    <a:pt x="0" y="1236"/>
                    <a:pt x="337" y="1573"/>
                    <a:pt x="787" y="1573"/>
                  </a:cubicBezTo>
                  <a:cubicBezTo>
                    <a:pt x="1236" y="1573"/>
                    <a:pt x="1573" y="1236"/>
                    <a:pt x="1573" y="787"/>
                  </a:cubicBezTo>
                  <a:cubicBezTo>
                    <a:pt x="1573" y="338"/>
                    <a:pt x="1236" y="1"/>
                    <a:pt x="787" y="1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0" name="Google Shape;13240;p31"/>
            <p:cNvSpPr/>
            <p:nvPr/>
          </p:nvSpPr>
          <p:spPr>
            <a:xfrm rot="-1579503">
              <a:off x="2014832" y="1197501"/>
              <a:ext cx="163583" cy="16358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843" y="0"/>
                  </a:moveTo>
                  <a:cubicBezTo>
                    <a:pt x="394" y="0"/>
                    <a:pt x="1" y="393"/>
                    <a:pt x="1" y="843"/>
                  </a:cubicBezTo>
                  <a:cubicBezTo>
                    <a:pt x="1" y="1236"/>
                    <a:pt x="394" y="1629"/>
                    <a:pt x="843" y="1629"/>
                  </a:cubicBezTo>
                  <a:cubicBezTo>
                    <a:pt x="1236" y="1629"/>
                    <a:pt x="1629" y="1236"/>
                    <a:pt x="1629" y="843"/>
                  </a:cubicBezTo>
                  <a:cubicBezTo>
                    <a:pt x="1629" y="393"/>
                    <a:pt x="1236" y="0"/>
                    <a:pt x="84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1" name="Google Shape;13241;p31"/>
            <p:cNvSpPr/>
            <p:nvPr/>
          </p:nvSpPr>
          <p:spPr>
            <a:xfrm rot="-1579503">
              <a:off x="2019450" y="1217248"/>
              <a:ext cx="146623" cy="146726"/>
            </a:xfrm>
            <a:custGeom>
              <a:avLst/>
              <a:gdLst/>
              <a:ahLst/>
              <a:cxnLst/>
              <a:rect l="l" t="t" r="r" b="b"/>
              <a:pathLst>
                <a:path w="1461" h="1462" extrusionOk="0">
                  <a:moveTo>
                    <a:pt x="169" y="169"/>
                  </a:moveTo>
                  <a:cubicBezTo>
                    <a:pt x="57" y="282"/>
                    <a:pt x="1" y="450"/>
                    <a:pt x="1" y="675"/>
                  </a:cubicBezTo>
                  <a:cubicBezTo>
                    <a:pt x="1" y="1068"/>
                    <a:pt x="394" y="1461"/>
                    <a:pt x="843" y="1461"/>
                  </a:cubicBezTo>
                  <a:cubicBezTo>
                    <a:pt x="1011" y="1461"/>
                    <a:pt x="1180" y="1405"/>
                    <a:pt x="1292" y="1293"/>
                  </a:cubicBezTo>
                  <a:cubicBezTo>
                    <a:pt x="1405" y="1124"/>
                    <a:pt x="1461" y="956"/>
                    <a:pt x="1461" y="787"/>
                  </a:cubicBezTo>
                  <a:cubicBezTo>
                    <a:pt x="1461" y="338"/>
                    <a:pt x="1124" y="1"/>
                    <a:pt x="675" y="1"/>
                  </a:cubicBezTo>
                  <a:cubicBezTo>
                    <a:pt x="506" y="1"/>
                    <a:pt x="338" y="57"/>
                    <a:pt x="169" y="169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2" name="Google Shape;13242;p31"/>
            <p:cNvSpPr/>
            <p:nvPr/>
          </p:nvSpPr>
          <p:spPr>
            <a:xfrm rot="-1579503">
              <a:off x="2027593" y="1215344"/>
              <a:ext cx="135383" cy="135386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236" y="1180"/>
                  </a:moveTo>
                  <a:cubicBezTo>
                    <a:pt x="1293" y="1068"/>
                    <a:pt x="1349" y="956"/>
                    <a:pt x="1349" y="787"/>
                  </a:cubicBezTo>
                  <a:cubicBezTo>
                    <a:pt x="1349" y="338"/>
                    <a:pt x="1012" y="1"/>
                    <a:pt x="563" y="1"/>
                  </a:cubicBezTo>
                  <a:cubicBezTo>
                    <a:pt x="394" y="1"/>
                    <a:pt x="226" y="57"/>
                    <a:pt x="113" y="113"/>
                  </a:cubicBezTo>
                  <a:cubicBezTo>
                    <a:pt x="57" y="225"/>
                    <a:pt x="1" y="394"/>
                    <a:pt x="1" y="506"/>
                  </a:cubicBezTo>
                  <a:cubicBezTo>
                    <a:pt x="1" y="956"/>
                    <a:pt x="338" y="1293"/>
                    <a:pt x="787" y="1349"/>
                  </a:cubicBezTo>
                  <a:cubicBezTo>
                    <a:pt x="956" y="1293"/>
                    <a:pt x="1124" y="1293"/>
                    <a:pt x="1236" y="1180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3" name="Google Shape;13243;p31"/>
            <p:cNvSpPr/>
            <p:nvPr/>
          </p:nvSpPr>
          <p:spPr>
            <a:xfrm rot="-781044">
              <a:off x="2398842" y="1464200"/>
              <a:ext cx="163581" cy="129667"/>
            </a:xfrm>
            <a:custGeom>
              <a:avLst/>
              <a:gdLst/>
              <a:ahLst/>
              <a:cxnLst/>
              <a:rect l="l" t="t" r="r" b="b"/>
              <a:pathLst>
                <a:path w="1630" h="1292" extrusionOk="0">
                  <a:moveTo>
                    <a:pt x="1629" y="730"/>
                  </a:moveTo>
                  <a:cubicBezTo>
                    <a:pt x="1517" y="1067"/>
                    <a:pt x="1236" y="1292"/>
                    <a:pt x="899" y="1292"/>
                  </a:cubicBezTo>
                  <a:cubicBezTo>
                    <a:pt x="562" y="1236"/>
                    <a:pt x="225" y="1067"/>
                    <a:pt x="1" y="842"/>
                  </a:cubicBezTo>
                  <a:lnTo>
                    <a:pt x="506" y="0"/>
                  </a:lnTo>
                  <a:lnTo>
                    <a:pt x="1629" y="73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4" name="Google Shape;13244;p31"/>
            <p:cNvSpPr/>
            <p:nvPr/>
          </p:nvSpPr>
          <p:spPr>
            <a:xfrm rot="-781044">
              <a:off x="2414637" y="1421574"/>
              <a:ext cx="152241" cy="152349"/>
            </a:xfrm>
            <a:custGeom>
              <a:avLst/>
              <a:gdLst/>
              <a:ahLst/>
              <a:cxnLst/>
              <a:rect l="l" t="t" r="r" b="b"/>
              <a:pathLst>
                <a:path w="1517" h="1518" extrusionOk="0">
                  <a:moveTo>
                    <a:pt x="0" y="731"/>
                  </a:moveTo>
                  <a:cubicBezTo>
                    <a:pt x="0" y="563"/>
                    <a:pt x="56" y="394"/>
                    <a:pt x="169" y="282"/>
                  </a:cubicBezTo>
                  <a:cubicBezTo>
                    <a:pt x="337" y="113"/>
                    <a:pt x="506" y="1"/>
                    <a:pt x="730" y="57"/>
                  </a:cubicBezTo>
                  <a:cubicBezTo>
                    <a:pt x="1180" y="57"/>
                    <a:pt x="1517" y="394"/>
                    <a:pt x="1517" y="787"/>
                  </a:cubicBezTo>
                  <a:cubicBezTo>
                    <a:pt x="1517" y="956"/>
                    <a:pt x="1461" y="1124"/>
                    <a:pt x="1348" y="1236"/>
                  </a:cubicBezTo>
                  <a:cubicBezTo>
                    <a:pt x="1180" y="1405"/>
                    <a:pt x="1011" y="1517"/>
                    <a:pt x="787" y="1517"/>
                  </a:cubicBezTo>
                  <a:cubicBezTo>
                    <a:pt x="337" y="1517"/>
                    <a:pt x="0" y="1180"/>
                    <a:pt x="0" y="731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5" name="Google Shape;13245;p31"/>
            <p:cNvSpPr/>
            <p:nvPr/>
          </p:nvSpPr>
          <p:spPr>
            <a:xfrm rot="-781044">
              <a:off x="2447825" y="1449847"/>
              <a:ext cx="84601" cy="90325"/>
            </a:xfrm>
            <a:custGeom>
              <a:avLst/>
              <a:gdLst/>
              <a:ahLst/>
              <a:cxnLst/>
              <a:rect l="l" t="t" r="r" b="b"/>
              <a:pathLst>
                <a:path w="843" h="900" extrusionOk="0">
                  <a:moveTo>
                    <a:pt x="0" y="450"/>
                  </a:moveTo>
                  <a:cubicBezTo>
                    <a:pt x="0" y="225"/>
                    <a:pt x="225" y="1"/>
                    <a:pt x="450" y="1"/>
                  </a:cubicBezTo>
                  <a:cubicBezTo>
                    <a:pt x="674" y="1"/>
                    <a:pt x="843" y="225"/>
                    <a:pt x="843" y="450"/>
                  </a:cubicBezTo>
                  <a:cubicBezTo>
                    <a:pt x="843" y="675"/>
                    <a:pt x="674" y="899"/>
                    <a:pt x="393" y="899"/>
                  </a:cubicBezTo>
                  <a:cubicBezTo>
                    <a:pt x="169" y="899"/>
                    <a:pt x="0" y="675"/>
                    <a:pt x="0" y="450"/>
                  </a:cubicBezTo>
                  <a:close/>
                </a:path>
              </a:pathLst>
            </a:custGeom>
            <a:solidFill>
              <a:srgbClr val="D6DD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6" name="Google Shape;13246;p31"/>
            <p:cNvSpPr/>
            <p:nvPr/>
          </p:nvSpPr>
          <p:spPr>
            <a:xfrm rot="-781044">
              <a:off x="2384085" y="1624159"/>
              <a:ext cx="50780" cy="45163"/>
            </a:xfrm>
            <a:custGeom>
              <a:avLst/>
              <a:gdLst/>
              <a:ahLst/>
              <a:cxnLst/>
              <a:rect l="l" t="t" r="r" b="b"/>
              <a:pathLst>
                <a:path w="506" h="450" extrusionOk="0">
                  <a:moveTo>
                    <a:pt x="57" y="225"/>
                  </a:moveTo>
                  <a:cubicBezTo>
                    <a:pt x="57" y="112"/>
                    <a:pt x="169" y="0"/>
                    <a:pt x="281" y="0"/>
                  </a:cubicBezTo>
                  <a:cubicBezTo>
                    <a:pt x="394" y="0"/>
                    <a:pt x="506" y="112"/>
                    <a:pt x="506" y="225"/>
                  </a:cubicBezTo>
                  <a:cubicBezTo>
                    <a:pt x="506" y="393"/>
                    <a:pt x="394" y="449"/>
                    <a:pt x="225" y="449"/>
                  </a:cubicBezTo>
                  <a:cubicBezTo>
                    <a:pt x="113" y="449"/>
                    <a:pt x="0" y="337"/>
                    <a:pt x="57" y="22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7" name="Google Shape;13247;p31"/>
            <p:cNvSpPr/>
            <p:nvPr/>
          </p:nvSpPr>
          <p:spPr>
            <a:xfrm rot="-781044">
              <a:off x="2788113" y="1407544"/>
              <a:ext cx="67741" cy="67744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0" y="338"/>
                  </a:moveTo>
                  <a:cubicBezTo>
                    <a:pt x="0" y="169"/>
                    <a:pt x="169" y="1"/>
                    <a:pt x="337" y="1"/>
                  </a:cubicBezTo>
                  <a:cubicBezTo>
                    <a:pt x="506" y="1"/>
                    <a:pt x="674" y="169"/>
                    <a:pt x="674" y="338"/>
                  </a:cubicBezTo>
                  <a:cubicBezTo>
                    <a:pt x="674" y="506"/>
                    <a:pt x="506" y="675"/>
                    <a:pt x="337" y="675"/>
                  </a:cubicBezTo>
                  <a:cubicBezTo>
                    <a:pt x="169" y="675"/>
                    <a:pt x="0" y="506"/>
                    <a:pt x="0" y="3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8" name="Google Shape;13248;p31"/>
            <p:cNvSpPr/>
            <p:nvPr/>
          </p:nvSpPr>
          <p:spPr>
            <a:xfrm rot="-781044">
              <a:off x="2792323" y="1400802"/>
              <a:ext cx="67741" cy="67744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0" y="338"/>
                  </a:moveTo>
                  <a:cubicBezTo>
                    <a:pt x="0" y="113"/>
                    <a:pt x="169" y="1"/>
                    <a:pt x="337" y="1"/>
                  </a:cubicBezTo>
                  <a:cubicBezTo>
                    <a:pt x="506" y="1"/>
                    <a:pt x="674" y="169"/>
                    <a:pt x="674" y="338"/>
                  </a:cubicBezTo>
                  <a:cubicBezTo>
                    <a:pt x="674" y="506"/>
                    <a:pt x="506" y="674"/>
                    <a:pt x="337" y="674"/>
                  </a:cubicBezTo>
                  <a:cubicBezTo>
                    <a:pt x="169" y="674"/>
                    <a:pt x="0" y="506"/>
                    <a:pt x="0" y="3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9" name="Google Shape;13249;p31"/>
            <p:cNvSpPr/>
            <p:nvPr/>
          </p:nvSpPr>
          <p:spPr>
            <a:xfrm rot="-781044">
              <a:off x="2576533" y="1768878"/>
              <a:ext cx="67741" cy="67744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57" y="338"/>
                  </a:moveTo>
                  <a:cubicBezTo>
                    <a:pt x="57" y="169"/>
                    <a:pt x="169" y="1"/>
                    <a:pt x="394" y="1"/>
                  </a:cubicBezTo>
                  <a:cubicBezTo>
                    <a:pt x="563" y="1"/>
                    <a:pt x="675" y="169"/>
                    <a:pt x="675" y="338"/>
                  </a:cubicBezTo>
                  <a:cubicBezTo>
                    <a:pt x="675" y="506"/>
                    <a:pt x="506" y="675"/>
                    <a:pt x="338" y="675"/>
                  </a:cubicBezTo>
                  <a:cubicBezTo>
                    <a:pt x="169" y="675"/>
                    <a:pt x="1" y="506"/>
                    <a:pt x="57" y="3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0" name="Google Shape;13250;p31"/>
            <p:cNvSpPr/>
            <p:nvPr/>
          </p:nvSpPr>
          <p:spPr>
            <a:xfrm rot="-781044">
              <a:off x="2580841" y="1762113"/>
              <a:ext cx="67741" cy="67744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0" y="337"/>
                  </a:moveTo>
                  <a:cubicBezTo>
                    <a:pt x="56" y="113"/>
                    <a:pt x="169" y="0"/>
                    <a:pt x="393" y="0"/>
                  </a:cubicBezTo>
                  <a:cubicBezTo>
                    <a:pt x="562" y="0"/>
                    <a:pt x="674" y="169"/>
                    <a:pt x="674" y="337"/>
                  </a:cubicBezTo>
                  <a:cubicBezTo>
                    <a:pt x="674" y="506"/>
                    <a:pt x="506" y="674"/>
                    <a:pt x="337" y="674"/>
                  </a:cubicBezTo>
                  <a:cubicBezTo>
                    <a:pt x="169" y="618"/>
                    <a:pt x="0" y="506"/>
                    <a:pt x="0" y="33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1" name="Google Shape;13251;p31"/>
            <p:cNvSpPr/>
            <p:nvPr/>
          </p:nvSpPr>
          <p:spPr>
            <a:xfrm rot="-781044">
              <a:off x="2597691" y="1778987"/>
              <a:ext cx="33920" cy="33922"/>
            </a:xfrm>
            <a:custGeom>
              <a:avLst/>
              <a:gdLst/>
              <a:ahLst/>
              <a:cxnLst/>
              <a:rect l="l" t="t" r="r" b="b"/>
              <a:pathLst>
                <a:path w="338" h="338" extrusionOk="0">
                  <a:moveTo>
                    <a:pt x="1" y="169"/>
                  </a:moveTo>
                  <a:cubicBezTo>
                    <a:pt x="1" y="57"/>
                    <a:pt x="113" y="1"/>
                    <a:pt x="169" y="1"/>
                  </a:cubicBezTo>
                  <a:cubicBezTo>
                    <a:pt x="281" y="1"/>
                    <a:pt x="338" y="57"/>
                    <a:pt x="338" y="169"/>
                  </a:cubicBezTo>
                  <a:cubicBezTo>
                    <a:pt x="338" y="282"/>
                    <a:pt x="281" y="338"/>
                    <a:pt x="169" y="338"/>
                  </a:cubicBezTo>
                  <a:cubicBezTo>
                    <a:pt x="57" y="338"/>
                    <a:pt x="1" y="226"/>
                    <a:pt x="1" y="16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2" name="Google Shape;13252;p31"/>
            <p:cNvSpPr/>
            <p:nvPr/>
          </p:nvSpPr>
          <p:spPr>
            <a:xfrm rot="-781044">
              <a:off x="2674087" y="1609177"/>
              <a:ext cx="67741" cy="62124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1" y="281"/>
                  </a:moveTo>
                  <a:cubicBezTo>
                    <a:pt x="1" y="113"/>
                    <a:pt x="169" y="0"/>
                    <a:pt x="338" y="0"/>
                  </a:cubicBezTo>
                  <a:cubicBezTo>
                    <a:pt x="506" y="0"/>
                    <a:pt x="675" y="113"/>
                    <a:pt x="675" y="337"/>
                  </a:cubicBezTo>
                  <a:cubicBezTo>
                    <a:pt x="675" y="506"/>
                    <a:pt x="506" y="618"/>
                    <a:pt x="338" y="618"/>
                  </a:cubicBezTo>
                  <a:cubicBezTo>
                    <a:pt x="169" y="618"/>
                    <a:pt x="1" y="506"/>
                    <a:pt x="1" y="281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3" name="Google Shape;13253;p31"/>
            <p:cNvSpPr/>
            <p:nvPr/>
          </p:nvSpPr>
          <p:spPr>
            <a:xfrm rot="-781044">
              <a:off x="2678297" y="1602436"/>
              <a:ext cx="67741" cy="62124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1" y="337"/>
                  </a:moveTo>
                  <a:cubicBezTo>
                    <a:pt x="1" y="113"/>
                    <a:pt x="169" y="0"/>
                    <a:pt x="338" y="0"/>
                  </a:cubicBezTo>
                  <a:cubicBezTo>
                    <a:pt x="506" y="0"/>
                    <a:pt x="675" y="113"/>
                    <a:pt x="675" y="337"/>
                  </a:cubicBezTo>
                  <a:cubicBezTo>
                    <a:pt x="675" y="506"/>
                    <a:pt x="506" y="618"/>
                    <a:pt x="338" y="618"/>
                  </a:cubicBezTo>
                  <a:cubicBezTo>
                    <a:pt x="113" y="618"/>
                    <a:pt x="1" y="506"/>
                    <a:pt x="1" y="337"/>
                  </a:cubicBezTo>
                  <a:close/>
                </a:path>
              </a:pathLst>
            </a:custGeom>
            <a:solidFill>
              <a:srgbClr val="D6DD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4" name="Google Shape;13254;p31"/>
            <p:cNvSpPr/>
            <p:nvPr/>
          </p:nvSpPr>
          <p:spPr>
            <a:xfrm rot="-781044">
              <a:off x="2695245" y="1613666"/>
              <a:ext cx="33920" cy="39542"/>
            </a:xfrm>
            <a:custGeom>
              <a:avLst/>
              <a:gdLst/>
              <a:ahLst/>
              <a:cxnLst/>
              <a:rect l="l" t="t" r="r" b="b"/>
              <a:pathLst>
                <a:path w="338" h="394" extrusionOk="0">
                  <a:moveTo>
                    <a:pt x="0" y="225"/>
                  </a:moveTo>
                  <a:cubicBezTo>
                    <a:pt x="0" y="113"/>
                    <a:pt x="56" y="1"/>
                    <a:pt x="169" y="57"/>
                  </a:cubicBezTo>
                  <a:cubicBezTo>
                    <a:pt x="225" y="57"/>
                    <a:pt x="337" y="113"/>
                    <a:pt x="337" y="225"/>
                  </a:cubicBezTo>
                  <a:cubicBezTo>
                    <a:pt x="337" y="281"/>
                    <a:pt x="225" y="394"/>
                    <a:pt x="169" y="394"/>
                  </a:cubicBezTo>
                  <a:cubicBezTo>
                    <a:pt x="56" y="394"/>
                    <a:pt x="0" y="281"/>
                    <a:pt x="0" y="225"/>
                  </a:cubicBezTo>
                  <a:close/>
                </a:path>
              </a:pathLst>
            </a:custGeom>
            <a:solidFill>
              <a:srgbClr val="A5BF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5" name="Google Shape;13255;p31"/>
            <p:cNvSpPr/>
            <p:nvPr/>
          </p:nvSpPr>
          <p:spPr>
            <a:xfrm rot="-781044">
              <a:off x="2485436" y="1463120"/>
              <a:ext cx="383362" cy="287535"/>
            </a:xfrm>
            <a:custGeom>
              <a:avLst/>
              <a:gdLst/>
              <a:ahLst/>
              <a:cxnLst/>
              <a:rect l="l" t="t" r="r" b="b"/>
              <a:pathLst>
                <a:path w="3820" h="2865" extrusionOk="0">
                  <a:moveTo>
                    <a:pt x="0" y="0"/>
                  </a:moveTo>
                  <a:lnTo>
                    <a:pt x="2135" y="2022"/>
                  </a:lnTo>
                  <a:lnTo>
                    <a:pt x="3763" y="2864"/>
                  </a:lnTo>
                  <a:lnTo>
                    <a:pt x="3819" y="2640"/>
                  </a:lnTo>
                  <a:lnTo>
                    <a:pt x="2415" y="1741"/>
                  </a:lnTo>
                  <a:lnTo>
                    <a:pt x="2303" y="1629"/>
                  </a:lnTo>
                  <a:lnTo>
                    <a:pt x="2303" y="1629"/>
                  </a:lnTo>
                  <a:lnTo>
                    <a:pt x="955" y="1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6" name="Google Shape;13256;p31"/>
            <p:cNvSpPr/>
            <p:nvPr/>
          </p:nvSpPr>
          <p:spPr>
            <a:xfrm rot="-781044">
              <a:off x="2504051" y="1478498"/>
              <a:ext cx="360882" cy="270675"/>
            </a:xfrm>
            <a:custGeom>
              <a:avLst/>
              <a:gdLst/>
              <a:ahLst/>
              <a:cxnLst/>
              <a:rect l="l" t="t" r="r" b="b"/>
              <a:pathLst>
                <a:path w="3596" h="2697" extrusionOk="0">
                  <a:moveTo>
                    <a:pt x="1" y="0"/>
                  </a:moveTo>
                  <a:lnTo>
                    <a:pt x="1967" y="1854"/>
                  </a:lnTo>
                  <a:lnTo>
                    <a:pt x="3595" y="2696"/>
                  </a:lnTo>
                  <a:lnTo>
                    <a:pt x="3595" y="2640"/>
                  </a:lnTo>
                  <a:lnTo>
                    <a:pt x="2191" y="1742"/>
                  </a:lnTo>
                  <a:lnTo>
                    <a:pt x="2079" y="1573"/>
                  </a:lnTo>
                  <a:lnTo>
                    <a:pt x="2079" y="1573"/>
                  </a:lnTo>
                  <a:lnTo>
                    <a:pt x="731" y="113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7" name="Google Shape;13257;p31"/>
            <p:cNvSpPr/>
            <p:nvPr/>
          </p:nvSpPr>
          <p:spPr>
            <a:xfrm rot="-1579503">
              <a:off x="1556192" y="888026"/>
              <a:ext cx="574950" cy="586304"/>
            </a:xfrm>
            <a:custGeom>
              <a:avLst/>
              <a:gdLst/>
              <a:ahLst/>
              <a:cxnLst/>
              <a:rect l="l" t="t" r="r" b="b"/>
              <a:pathLst>
                <a:path w="5729" h="5842" extrusionOk="0">
                  <a:moveTo>
                    <a:pt x="3819" y="5841"/>
                  </a:moveTo>
                  <a:lnTo>
                    <a:pt x="5729" y="4100"/>
                  </a:lnTo>
                  <a:lnTo>
                    <a:pt x="1910" y="0"/>
                  </a:lnTo>
                  <a:lnTo>
                    <a:pt x="0" y="1685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8" name="Google Shape;13258;p31"/>
            <p:cNvSpPr/>
            <p:nvPr/>
          </p:nvSpPr>
          <p:spPr>
            <a:xfrm rot="-1579503">
              <a:off x="1576678" y="883235"/>
              <a:ext cx="546750" cy="558102"/>
            </a:xfrm>
            <a:custGeom>
              <a:avLst/>
              <a:gdLst/>
              <a:ahLst/>
              <a:cxnLst/>
              <a:rect l="l" t="t" r="r" b="b"/>
              <a:pathLst>
                <a:path w="5448" h="5561" extrusionOk="0">
                  <a:moveTo>
                    <a:pt x="5448" y="4100"/>
                  </a:moveTo>
                  <a:lnTo>
                    <a:pt x="1629" y="0"/>
                  </a:lnTo>
                  <a:lnTo>
                    <a:pt x="0" y="1404"/>
                  </a:lnTo>
                  <a:lnTo>
                    <a:pt x="3819" y="55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9" name="Google Shape;13259;p31"/>
            <p:cNvSpPr/>
            <p:nvPr/>
          </p:nvSpPr>
          <p:spPr>
            <a:xfrm rot="-1579503">
              <a:off x="1609442" y="927206"/>
              <a:ext cx="496169" cy="513041"/>
            </a:xfrm>
            <a:custGeom>
              <a:avLst/>
              <a:gdLst/>
              <a:ahLst/>
              <a:cxnLst/>
              <a:rect l="l" t="t" r="r" b="b"/>
              <a:pathLst>
                <a:path w="4944" h="5112" extrusionOk="0">
                  <a:moveTo>
                    <a:pt x="1" y="1180"/>
                  </a:moveTo>
                  <a:lnTo>
                    <a:pt x="3595" y="5112"/>
                  </a:lnTo>
                  <a:lnTo>
                    <a:pt x="4943" y="3876"/>
                  </a:lnTo>
                  <a:lnTo>
                    <a:pt x="12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60" name="Google Shape;13260;p31"/>
            <p:cNvSpPr/>
            <p:nvPr/>
          </p:nvSpPr>
          <p:spPr>
            <a:xfrm rot="-781044">
              <a:off x="2414004" y="1421646"/>
              <a:ext cx="152241" cy="146728"/>
            </a:xfrm>
            <a:custGeom>
              <a:avLst/>
              <a:gdLst/>
              <a:ahLst/>
              <a:cxnLst/>
              <a:rect l="l" t="t" r="r" b="b"/>
              <a:pathLst>
                <a:path w="1517" h="1462" extrusionOk="0">
                  <a:moveTo>
                    <a:pt x="0" y="731"/>
                  </a:moveTo>
                  <a:cubicBezTo>
                    <a:pt x="0" y="338"/>
                    <a:pt x="393" y="1"/>
                    <a:pt x="787" y="1"/>
                  </a:cubicBezTo>
                  <a:cubicBezTo>
                    <a:pt x="1180" y="1"/>
                    <a:pt x="1517" y="338"/>
                    <a:pt x="1517" y="731"/>
                  </a:cubicBezTo>
                  <a:cubicBezTo>
                    <a:pt x="1517" y="1124"/>
                    <a:pt x="1180" y="1461"/>
                    <a:pt x="787" y="1461"/>
                  </a:cubicBezTo>
                  <a:cubicBezTo>
                    <a:pt x="337" y="1461"/>
                    <a:pt x="0" y="1124"/>
                    <a:pt x="0" y="7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61" name="Google Shape;13261;p31"/>
            <p:cNvSpPr/>
            <p:nvPr/>
          </p:nvSpPr>
          <p:spPr>
            <a:xfrm rot="-781044">
              <a:off x="2443615" y="1456589"/>
              <a:ext cx="84601" cy="90325"/>
            </a:xfrm>
            <a:custGeom>
              <a:avLst/>
              <a:gdLst/>
              <a:ahLst/>
              <a:cxnLst/>
              <a:rect l="l" t="t" r="r" b="b"/>
              <a:pathLst>
                <a:path w="843" h="900" extrusionOk="0">
                  <a:moveTo>
                    <a:pt x="0" y="450"/>
                  </a:moveTo>
                  <a:cubicBezTo>
                    <a:pt x="0" y="226"/>
                    <a:pt x="169" y="1"/>
                    <a:pt x="449" y="57"/>
                  </a:cubicBezTo>
                  <a:cubicBezTo>
                    <a:pt x="674" y="57"/>
                    <a:pt x="843" y="226"/>
                    <a:pt x="843" y="506"/>
                  </a:cubicBezTo>
                  <a:cubicBezTo>
                    <a:pt x="843" y="731"/>
                    <a:pt x="674" y="899"/>
                    <a:pt x="449" y="899"/>
                  </a:cubicBezTo>
                  <a:cubicBezTo>
                    <a:pt x="169" y="899"/>
                    <a:pt x="0" y="731"/>
                    <a:pt x="0" y="450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62" name="Google Shape;13262;p31"/>
            <p:cNvSpPr/>
            <p:nvPr/>
          </p:nvSpPr>
          <p:spPr>
            <a:xfrm rot="-781044">
              <a:off x="2544463" y="1317586"/>
              <a:ext cx="84701" cy="90325"/>
            </a:xfrm>
            <a:custGeom>
              <a:avLst/>
              <a:gdLst/>
              <a:ahLst/>
              <a:cxnLst/>
              <a:rect l="l" t="t" r="r" b="b"/>
              <a:pathLst>
                <a:path w="844" h="900" extrusionOk="0">
                  <a:moveTo>
                    <a:pt x="1" y="450"/>
                  </a:moveTo>
                  <a:cubicBezTo>
                    <a:pt x="1" y="169"/>
                    <a:pt x="169" y="1"/>
                    <a:pt x="450" y="1"/>
                  </a:cubicBezTo>
                  <a:cubicBezTo>
                    <a:pt x="675" y="1"/>
                    <a:pt x="843" y="225"/>
                    <a:pt x="843" y="450"/>
                  </a:cubicBezTo>
                  <a:cubicBezTo>
                    <a:pt x="843" y="675"/>
                    <a:pt x="675" y="899"/>
                    <a:pt x="394" y="843"/>
                  </a:cubicBezTo>
                  <a:cubicBezTo>
                    <a:pt x="169" y="843"/>
                    <a:pt x="1" y="675"/>
                    <a:pt x="1" y="45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63" name="Google Shape;13263;p31"/>
            <p:cNvSpPr/>
            <p:nvPr/>
          </p:nvSpPr>
          <p:spPr>
            <a:xfrm rot="-781044">
              <a:off x="2547423" y="1304726"/>
              <a:ext cx="90220" cy="90225"/>
            </a:xfrm>
            <a:custGeom>
              <a:avLst/>
              <a:gdLst/>
              <a:ahLst/>
              <a:cxnLst/>
              <a:rect l="l" t="t" r="r" b="b"/>
              <a:pathLst>
                <a:path w="899" h="899" extrusionOk="0">
                  <a:moveTo>
                    <a:pt x="0" y="450"/>
                  </a:moveTo>
                  <a:cubicBezTo>
                    <a:pt x="0" y="225"/>
                    <a:pt x="225" y="0"/>
                    <a:pt x="449" y="0"/>
                  </a:cubicBezTo>
                  <a:cubicBezTo>
                    <a:pt x="674" y="56"/>
                    <a:pt x="899" y="225"/>
                    <a:pt x="899" y="450"/>
                  </a:cubicBezTo>
                  <a:cubicBezTo>
                    <a:pt x="843" y="730"/>
                    <a:pt x="674" y="899"/>
                    <a:pt x="449" y="899"/>
                  </a:cubicBezTo>
                  <a:cubicBezTo>
                    <a:pt x="169" y="899"/>
                    <a:pt x="0" y="674"/>
                    <a:pt x="0" y="45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64" name="Google Shape;13264;p31"/>
            <p:cNvSpPr/>
            <p:nvPr/>
          </p:nvSpPr>
          <p:spPr>
            <a:xfrm rot="-1579503">
              <a:off x="1707198" y="1011361"/>
              <a:ext cx="293246" cy="304392"/>
            </a:xfrm>
            <a:custGeom>
              <a:avLst/>
              <a:gdLst/>
              <a:ahLst/>
              <a:cxnLst/>
              <a:rect l="l" t="t" r="r" b="b"/>
              <a:pathLst>
                <a:path w="2922" h="3033" extrusionOk="0">
                  <a:moveTo>
                    <a:pt x="2921" y="2696"/>
                  </a:moveTo>
                  <a:lnTo>
                    <a:pt x="394" y="0"/>
                  </a:lnTo>
                  <a:lnTo>
                    <a:pt x="1" y="337"/>
                  </a:lnTo>
                  <a:lnTo>
                    <a:pt x="2528" y="303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65" name="Google Shape;13265;p31"/>
            <p:cNvSpPr/>
            <p:nvPr/>
          </p:nvSpPr>
          <p:spPr>
            <a:xfrm rot="-1579503">
              <a:off x="1705452" y="1050408"/>
              <a:ext cx="253805" cy="253811"/>
            </a:xfrm>
            <a:custGeom>
              <a:avLst/>
              <a:gdLst/>
              <a:ahLst/>
              <a:cxnLst/>
              <a:rect l="l" t="t" r="r" b="b"/>
              <a:pathLst>
                <a:path w="2529" h="2529" extrusionOk="0">
                  <a:moveTo>
                    <a:pt x="2472" y="2191"/>
                  </a:moveTo>
                  <a:lnTo>
                    <a:pt x="450" y="1"/>
                  </a:lnTo>
                  <a:cubicBezTo>
                    <a:pt x="338" y="113"/>
                    <a:pt x="169" y="169"/>
                    <a:pt x="1" y="282"/>
                  </a:cubicBezTo>
                  <a:lnTo>
                    <a:pt x="2135" y="2528"/>
                  </a:lnTo>
                  <a:cubicBezTo>
                    <a:pt x="2191" y="2360"/>
                    <a:pt x="2360" y="2247"/>
                    <a:pt x="2528" y="2191"/>
                  </a:cubicBezTo>
                  <a:close/>
                </a:path>
              </a:pathLst>
            </a:custGeom>
            <a:solidFill>
              <a:srgbClr val="EFF0F1">
                <a:alpha val="21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66" name="Google Shape;13266;p31"/>
            <p:cNvSpPr/>
            <p:nvPr/>
          </p:nvSpPr>
          <p:spPr>
            <a:xfrm rot="-781044">
              <a:off x="2414637" y="1421574"/>
              <a:ext cx="152241" cy="152349"/>
            </a:xfrm>
            <a:custGeom>
              <a:avLst/>
              <a:gdLst/>
              <a:ahLst/>
              <a:cxnLst/>
              <a:rect l="l" t="t" r="r" b="b"/>
              <a:pathLst>
                <a:path w="1517" h="1518" extrusionOk="0">
                  <a:moveTo>
                    <a:pt x="0" y="731"/>
                  </a:moveTo>
                  <a:cubicBezTo>
                    <a:pt x="0" y="563"/>
                    <a:pt x="56" y="394"/>
                    <a:pt x="169" y="282"/>
                  </a:cubicBezTo>
                  <a:cubicBezTo>
                    <a:pt x="337" y="113"/>
                    <a:pt x="506" y="1"/>
                    <a:pt x="730" y="57"/>
                  </a:cubicBezTo>
                  <a:cubicBezTo>
                    <a:pt x="1180" y="57"/>
                    <a:pt x="1517" y="394"/>
                    <a:pt x="1517" y="787"/>
                  </a:cubicBezTo>
                  <a:cubicBezTo>
                    <a:pt x="1517" y="956"/>
                    <a:pt x="1461" y="1124"/>
                    <a:pt x="1348" y="1236"/>
                  </a:cubicBezTo>
                  <a:cubicBezTo>
                    <a:pt x="1180" y="1405"/>
                    <a:pt x="1011" y="1517"/>
                    <a:pt x="787" y="1517"/>
                  </a:cubicBezTo>
                  <a:cubicBezTo>
                    <a:pt x="337" y="1517"/>
                    <a:pt x="0" y="1180"/>
                    <a:pt x="0" y="7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67" name="Google Shape;13267;p31"/>
            <p:cNvSpPr/>
            <p:nvPr/>
          </p:nvSpPr>
          <p:spPr>
            <a:xfrm rot="-781044">
              <a:off x="2447825" y="1449847"/>
              <a:ext cx="84601" cy="90325"/>
            </a:xfrm>
            <a:custGeom>
              <a:avLst/>
              <a:gdLst/>
              <a:ahLst/>
              <a:cxnLst/>
              <a:rect l="l" t="t" r="r" b="b"/>
              <a:pathLst>
                <a:path w="843" h="900" extrusionOk="0">
                  <a:moveTo>
                    <a:pt x="0" y="450"/>
                  </a:moveTo>
                  <a:cubicBezTo>
                    <a:pt x="0" y="225"/>
                    <a:pt x="225" y="1"/>
                    <a:pt x="450" y="1"/>
                  </a:cubicBezTo>
                  <a:cubicBezTo>
                    <a:pt x="674" y="1"/>
                    <a:pt x="843" y="225"/>
                    <a:pt x="843" y="450"/>
                  </a:cubicBezTo>
                  <a:cubicBezTo>
                    <a:pt x="843" y="675"/>
                    <a:pt x="674" y="899"/>
                    <a:pt x="393" y="899"/>
                  </a:cubicBezTo>
                  <a:cubicBezTo>
                    <a:pt x="169" y="899"/>
                    <a:pt x="0" y="675"/>
                    <a:pt x="0" y="45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68" name="Google Shape;13268;p31"/>
            <p:cNvSpPr/>
            <p:nvPr/>
          </p:nvSpPr>
          <p:spPr>
            <a:xfrm rot="-781044">
              <a:off x="2569903" y="1327207"/>
              <a:ext cx="45261" cy="45263"/>
            </a:xfrm>
            <a:custGeom>
              <a:avLst/>
              <a:gdLst/>
              <a:ahLst/>
              <a:cxnLst/>
              <a:rect l="l" t="t" r="r" b="b"/>
              <a:pathLst>
                <a:path w="451" h="451" extrusionOk="0">
                  <a:moveTo>
                    <a:pt x="1" y="226"/>
                  </a:moveTo>
                  <a:cubicBezTo>
                    <a:pt x="1" y="57"/>
                    <a:pt x="113" y="1"/>
                    <a:pt x="225" y="1"/>
                  </a:cubicBezTo>
                  <a:cubicBezTo>
                    <a:pt x="338" y="1"/>
                    <a:pt x="450" y="57"/>
                    <a:pt x="450" y="226"/>
                  </a:cubicBezTo>
                  <a:cubicBezTo>
                    <a:pt x="450" y="338"/>
                    <a:pt x="338" y="450"/>
                    <a:pt x="225" y="450"/>
                  </a:cubicBezTo>
                  <a:cubicBezTo>
                    <a:pt x="57" y="450"/>
                    <a:pt x="1" y="338"/>
                    <a:pt x="1" y="226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69" name="Google Shape;13269;p31"/>
            <p:cNvSpPr/>
            <p:nvPr/>
          </p:nvSpPr>
          <p:spPr>
            <a:xfrm rot="-781044">
              <a:off x="2809184" y="1417774"/>
              <a:ext cx="33920" cy="33822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1" y="169"/>
                  </a:moveTo>
                  <a:cubicBezTo>
                    <a:pt x="57" y="56"/>
                    <a:pt x="113" y="0"/>
                    <a:pt x="169" y="0"/>
                  </a:cubicBezTo>
                  <a:cubicBezTo>
                    <a:pt x="282" y="0"/>
                    <a:pt x="338" y="56"/>
                    <a:pt x="338" y="169"/>
                  </a:cubicBezTo>
                  <a:cubicBezTo>
                    <a:pt x="338" y="281"/>
                    <a:pt x="226" y="337"/>
                    <a:pt x="169" y="337"/>
                  </a:cubicBezTo>
                  <a:cubicBezTo>
                    <a:pt x="57" y="337"/>
                    <a:pt x="1" y="281"/>
                    <a:pt x="1" y="16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70" name="Google Shape;13270;p31"/>
            <p:cNvSpPr/>
            <p:nvPr/>
          </p:nvSpPr>
          <p:spPr>
            <a:xfrm rot="-781044">
              <a:off x="2674087" y="1609177"/>
              <a:ext cx="67741" cy="62124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1" y="281"/>
                  </a:moveTo>
                  <a:cubicBezTo>
                    <a:pt x="1" y="113"/>
                    <a:pt x="169" y="0"/>
                    <a:pt x="338" y="0"/>
                  </a:cubicBezTo>
                  <a:cubicBezTo>
                    <a:pt x="506" y="0"/>
                    <a:pt x="675" y="113"/>
                    <a:pt x="675" y="337"/>
                  </a:cubicBezTo>
                  <a:cubicBezTo>
                    <a:pt x="675" y="506"/>
                    <a:pt x="506" y="618"/>
                    <a:pt x="338" y="618"/>
                  </a:cubicBezTo>
                  <a:cubicBezTo>
                    <a:pt x="169" y="618"/>
                    <a:pt x="1" y="506"/>
                    <a:pt x="1" y="2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71" name="Google Shape;13271;p31"/>
            <p:cNvSpPr/>
            <p:nvPr/>
          </p:nvSpPr>
          <p:spPr>
            <a:xfrm rot="-781044">
              <a:off x="2678297" y="1602436"/>
              <a:ext cx="67741" cy="62124"/>
            </a:xfrm>
            <a:custGeom>
              <a:avLst/>
              <a:gdLst/>
              <a:ahLst/>
              <a:cxnLst/>
              <a:rect l="l" t="t" r="r" b="b"/>
              <a:pathLst>
                <a:path w="675" h="619" extrusionOk="0">
                  <a:moveTo>
                    <a:pt x="1" y="337"/>
                  </a:moveTo>
                  <a:cubicBezTo>
                    <a:pt x="1" y="113"/>
                    <a:pt x="169" y="0"/>
                    <a:pt x="338" y="0"/>
                  </a:cubicBezTo>
                  <a:cubicBezTo>
                    <a:pt x="506" y="0"/>
                    <a:pt x="675" y="113"/>
                    <a:pt x="675" y="337"/>
                  </a:cubicBezTo>
                  <a:cubicBezTo>
                    <a:pt x="675" y="506"/>
                    <a:pt x="506" y="618"/>
                    <a:pt x="338" y="618"/>
                  </a:cubicBezTo>
                  <a:cubicBezTo>
                    <a:pt x="113" y="618"/>
                    <a:pt x="1" y="506"/>
                    <a:pt x="1" y="33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72" name="Google Shape;13272;p31"/>
            <p:cNvSpPr/>
            <p:nvPr/>
          </p:nvSpPr>
          <p:spPr>
            <a:xfrm rot="-781044">
              <a:off x="2695245" y="1613666"/>
              <a:ext cx="33920" cy="39542"/>
            </a:xfrm>
            <a:custGeom>
              <a:avLst/>
              <a:gdLst/>
              <a:ahLst/>
              <a:cxnLst/>
              <a:rect l="l" t="t" r="r" b="b"/>
              <a:pathLst>
                <a:path w="338" h="394" extrusionOk="0">
                  <a:moveTo>
                    <a:pt x="0" y="225"/>
                  </a:moveTo>
                  <a:cubicBezTo>
                    <a:pt x="0" y="113"/>
                    <a:pt x="56" y="1"/>
                    <a:pt x="169" y="57"/>
                  </a:cubicBezTo>
                  <a:cubicBezTo>
                    <a:pt x="225" y="57"/>
                    <a:pt x="337" y="113"/>
                    <a:pt x="337" y="225"/>
                  </a:cubicBezTo>
                  <a:cubicBezTo>
                    <a:pt x="337" y="281"/>
                    <a:pt x="225" y="394"/>
                    <a:pt x="169" y="394"/>
                  </a:cubicBezTo>
                  <a:cubicBezTo>
                    <a:pt x="56" y="394"/>
                    <a:pt x="0" y="281"/>
                    <a:pt x="0" y="22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73" name="Google Shape;13273;p31"/>
            <p:cNvSpPr/>
            <p:nvPr/>
          </p:nvSpPr>
          <p:spPr>
            <a:xfrm rot="-1579488">
              <a:off x="1706737" y="1125724"/>
              <a:ext cx="256245" cy="260229"/>
            </a:xfrm>
            <a:custGeom>
              <a:avLst/>
              <a:gdLst/>
              <a:ahLst/>
              <a:cxnLst/>
              <a:rect l="l" t="t" r="r" b="b"/>
              <a:pathLst>
                <a:path w="2529" h="2529" extrusionOk="0">
                  <a:moveTo>
                    <a:pt x="2472" y="2191"/>
                  </a:moveTo>
                  <a:lnTo>
                    <a:pt x="450" y="1"/>
                  </a:lnTo>
                  <a:cubicBezTo>
                    <a:pt x="338" y="113"/>
                    <a:pt x="169" y="169"/>
                    <a:pt x="1" y="282"/>
                  </a:cubicBezTo>
                  <a:lnTo>
                    <a:pt x="2135" y="2528"/>
                  </a:lnTo>
                  <a:cubicBezTo>
                    <a:pt x="2191" y="2360"/>
                    <a:pt x="2360" y="2247"/>
                    <a:pt x="2528" y="2191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74" name="Google Shape;13274;p31"/>
            <p:cNvSpPr/>
            <p:nvPr/>
          </p:nvSpPr>
          <p:spPr>
            <a:xfrm>
              <a:off x="272875" y="67643"/>
              <a:ext cx="721570" cy="1381054"/>
            </a:xfrm>
            <a:custGeom>
              <a:avLst/>
              <a:gdLst/>
              <a:ahLst/>
              <a:cxnLst/>
              <a:rect l="l" t="t" r="r" b="b"/>
              <a:pathLst>
                <a:path w="7190" h="13761" extrusionOk="0">
                  <a:moveTo>
                    <a:pt x="0" y="13760"/>
                  </a:moveTo>
                  <a:lnTo>
                    <a:pt x="7189" y="13760"/>
                  </a:lnTo>
                  <a:lnTo>
                    <a:pt x="71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75" name="Google Shape;13275;p31"/>
            <p:cNvSpPr/>
            <p:nvPr/>
          </p:nvSpPr>
          <p:spPr>
            <a:xfrm>
              <a:off x="357378" y="67643"/>
              <a:ext cx="637069" cy="1313411"/>
            </a:xfrm>
            <a:custGeom>
              <a:avLst/>
              <a:gdLst/>
              <a:ahLst/>
              <a:cxnLst/>
              <a:rect l="l" t="t" r="r" b="b"/>
              <a:pathLst>
                <a:path w="6348" h="13087" extrusionOk="0">
                  <a:moveTo>
                    <a:pt x="6347" y="13086"/>
                  </a:moveTo>
                  <a:lnTo>
                    <a:pt x="6347" y="0"/>
                  </a:lnTo>
                  <a:lnTo>
                    <a:pt x="1" y="0"/>
                  </a:lnTo>
                  <a:lnTo>
                    <a:pt x="1" y="13086"/>
                  </a:lnTo>
                  <a:close/>
                </a:path>
              </a:pathLst>
            </a:custGeom>
            <a:solidFill>
              <a:srgbClr val="5EC1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76" name="Google Shape;13276;p31"/>
            <p:cNvSpPr/>
            <p:nvPr/>
          </p:nvSpPr>
          <p:spPr>
            <a:xfrm>
              <a:off x="357378" y="67643"/>
              <a:ext cx="563808" cy="1313411"/>
            </a:xfrm>
            <a:custGeom>
              <a:avLst/>
              <a:gdLst/>
              <a:ahLst/>
              <a:cxnLst/>
              <a:rect l="l" t="t" r="r" b="b"/>
              <a:pathLst>
                <a:path w="5618" h="13087" extrusionOk="0">
                  <a:moveTo>
                    <a:pt x="5617" y="0"/>
                  </a:moveTo>
                  <a:lnTo>
                    <a:pt x="1" y="0"/>
                  </a:lnTo>
                  <a:lnTo>
                    <a:pt x="1" y="13086"/>
                  </a:lnTo>
                  <a:lnTo>
                    <a:pt x="5617" y="13086"/>
                  </a:lnTo>
                  <a:close/>
                </a:path>
              </a:pathLst>
            </a:custGeom>
            <a:solidFill>
              <a:srgbClr val="0086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77" name="Google Shape;13277;p31"/>
            <p:cNvSpPr/>
            <p:nvPr/>
          </p:nvSpPr>
          <p:spPr>
            <a:xfrm rot="1029073">
              <a:off x="787340" y="877336"/>
              <a:ext cx="794835" cy="744172"/>
            </a:xfrm>
            <a:custGeom>
              <a:avLst/>
              <a:gdLst/>
              <a:ahLst/>
              <a:cxnLst/>
              <a:rect l="l" t="t" r="r" b="b"/>
              <a:pathLst>
                <a:path w="7920" h="7415" extrusionOk="0">
                  <a:moveTo>
                    <a:pt x="7920" y="2585"/>
                  </a:moveTo>
                  <a:lnTo>
                    <a:pt x="5842" y="1"/>
                  </a:lnTo>
                  <a:lnTo>
                    <a:pt x="0" y="4831"/>
                  </a:lnTo>
                  <a:lnTo>
                    <a:pt x="2079" y="7415"/>
                  </a:lnTo>
                  <a:close/>
                </a:path>
              </a:pathLst>
            </a:custGeom>
            <a:solidFill>
              <a:srgbClr val="5EC1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78" name="Google Shape;13278;p31"/>
            <p:cNvSpPr/>
            <p:nvPr/>
          </p:nvSpPr>
          <p:spPr>
            <a:xfrm rot="1029073">
              <a:off x="808380" y="924823"/>
              <a:ext cx="761014" cy="699010"/>
            </a:xfrm>
            <a:custGeom>
              <a:avLst/>
              <a:gdLst/>
              <a:ahLst/>
              <a:cxnLst/>
              <a:rect l="l" t="t" r="r" b="b"/>
              <a:pathLst>
                <a:path w="7583" h="6965" extrusionOk="0">
                  <a:moveTo>
                    <a:pt x="0" y="4774"/>
                  </a:moveTo>
                  <a:lnTo>
                    <a:pt x="1798" y="6965"/>
                  </a:lnTo>
                  <a:lnTo>
                    <a:pt x="7582" y="2191"/>
                  </a:lnTo>
                  <a:lnTo>
                    <a:pt x="5785" y="0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79" name="Google Shape;13279;p31"/>
            <p:cNvSpPr/>
            <p:nvPr/>
          </p:nvSpPr>
          <p:spPr>
            <a:xfrm rot="1029073">
              <a:off x="820317" y="922371"/>
              <a:ext cx="727194" cy="659568"/>
            </a:xfrm>
            <a:custGeom>
              <a:avLst/>
              <a:gdLst/>
              <a:ahLst/>
              <a:cxnLst/>
              <a:rect l="l" t="t" r="r" b="b"/>
              <a:pathLst>
                <a:path w="7246" h="6572" extrusionOk="0">
                  <a:moveTo>
                    <a:pt x="7246" y="1854"/>
                  </a:moveTo>
                  <a:lnTo>
                    <a:pt x="5729" y="0"/>
                  </a:lnTo>
                  <a:lnTo>
                    <a:pt x="0" y="4774"/>
                  </a:lnTo>
                  <a:lnTo>
                    <a:pt x="1461" y="6572"/>
                  </a:lnTo>
                  <a:close/>
                </a:path>
              </a:pathLst>
            </a:custGeom>
            <a:solidFill>
              <a:srgbClr val="0086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80" name="Google Shape;13280;p31"/>
            <p:cNvSpPr/>
            <p:nvPr/>
          </p:nvSpPr>
          <p:spPr>
            <a:xfrm>
              <a:off x="255914" y="1031502"/>
              <a:ext cx="755391" cy="761030"/>
            </a:xfrm>
            <a:custGeom>
              <a:avLst/>
              <a:gdLst/>
              <a:ahLst/>
              <a:cxnLst/>
              <a:rect l="l" t="t" r="r" b="b"/>
              <a:pathLst>
                <a:path w="7527" h="7583" extrusionOk="0">
                  <a:moveTo>
                    <a:pt x="3820" y="0"/>
                  </a:moveTo>
                  <a:cubicBezTo>
                    <a:pt x="1742" y="0"/>
                    <a:pt x="57" y="1685"/>
                    <a:pt x="57" y="3763"/>
                  </a:cubicBezTo>
                  <a:cubicBezTo>
                    <a:pt x="1" y="5841"/>
                    <a:pt x="1686" y="7526"/>
                    <a:pt x="3820" y="7582"/>
                  </a:cubicBezTo>
                  <a:cubicBezTo>
                    <a:pt x="5842" y="7582"/>
                    <a:pt x="7527" y="5897"/>
                    <a:pt x="7527" y="3819"/>
                  </a:cubicBezTo>
                  <a:cubicBezTo>
                    <a:pt x="7527" y="1741"/>
                    <a:pt x="5842" y="56"/>
                    <a:pt x="3820" y="56"/>
                  </a:cubicBezTo>
                  <a:close/>
                </a:path>
              </a:pathLst>
            </a:custGeom>
            <a:solidFill>
              <a:srgbClr val="FCB2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81" name="Google Shape;13281;p31"/>
            <p:cNvSpPr/>
            <p:nvPr/>
          </p:nvSpPr>
          <p:spPr>
            <a:xfrm>
              <a:off x="255914" y="1082184"/>
              <a:ext cx="727190" cy="710348"/>
            </a:xfrm>
            <a:custGeom>
              <a:avLst/>
              <a:gdLst/>
              <a:ahLst/>
              <a:cxnLst/>
              <a:rect l="l" t="t" r="r" b="b"/>
              <a:pathLst>
                <a:path w="7246" h="7078" extrusionOk="0">
                  <a:moveTo>
                    <a:pt x="506" y="1461"/>
                  </a:moveTo>
                  <a:cubicBezTo>
                    <a:pt x="225" y="1966"/>
                    <a:pt x="57" y="2640"/>
                    <a:pt x="57" y="3258"/>
                  </a:cubicBezTo>
                  <a:cubicBezTo>
                    <a:pt x="1" y="5336"/>
                    <a:pt x="1686" y="7021"/>
                    <a:pt x="3820" y="7077"/>
                  </a:cubicBezTo>
                  <a:cubicBezTo>
                    <a:pt x="4943" y="7077"/>
                    <a:pt x="6066" y="6516"/>
                    <a:pt x="6740" y="5617"/>
                  </a:cubicBezTo>
                  <a:cubicBezTo>
                    <a:pt x="7077" y="5055"/>
                    <a:pt x="7246" y="4438"/>
                    <a:pt x="7246" y="3764"/>
                  </a:cubicBezTo>
                  <a:cubicBezTo>
                    <a:pt x="7246" y="1686"/>
                    <a:pt x="5561" y="1"/>
                    <a:pt x="3483" y="1"/>
                  </a:cubicBezTo>
                  <a:cubicBezTo>
                    <a:pt x="2303" y="1"/>
                    <a:pt x="1236" y="506"/>
                    <a:pt x="506" y="1461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82" name="Google Shape;13282;p31"/>
            <p:cNvSpPr/>
            <p:nvPr/>
          </p:nvSpPr>
          <p:spPr>
            <a:xfrm>
              <a:off x="379959" y="1228710"/>
              <a:ext cx="439767" cy="434157"/>
            </a:xfrm>
            <a:custGeom>
              <a:avLst/>
              <a:gdLst/>
              <a:ahLst/>
              <a:cxnLst/>
              <a:rect l="l" t="t" r="r" b="b"/>
              <a:pathLst>
                <a:path w="4382" h="4326" extrusionOk="0">
                  <a:moveTo>
                    <a:pt x="2191" y="1"/>
                  </a:moveTo>
                  <a:cubicBezTo>
                    <a:pt x="955" y="1"/>
                    <a:pt x="0" y="956"/>
                    <a:pt x="0" y="2135"/>
                  </a:cubicBezTo>
                  <a:cubicBezTo>
                    <a:pt x="0" y="3371"/>
                    <a:pt x="1011" y="4326"/>
                    <a:pt x="2191" y="4326"/>
                  </a:cubicBezTo>
                  <a:cubicBezTo>
                    <a:pt x="3370" y="4326"/>
                    <a:pt x="4381" y="3315"/>
                    <a:pt x="4381" y="2135"/>
                  </a:cubicBezTo>
                  <a:cubicBezTo>
                    <a:pt x="4381" y="956"/>
                    <a:pt x="3370" y="1"/>
                    <a:pt x="2191" y="1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83" name="Google Shape;13283;p31"/>
            <p:cNvSpPr/>
            <p:nvPr/>
          </p:nvSpPr>
          <p:spPr>
            <a:xfrm>
              <a:off x="419400" y="1189268"/>
              <a:ext cx="434147" cy="439778"/>
            </a:xfrm>
            <a:custGeom>
              <a:avLst/>
              <a:gdLst/>
              <a:ahLst/>
              <a:cxnLst/>
              <a:rect l="l" t="t" r="r" b="b"/>
              <a:pathLst>
                <a:path w="4326" h="4382" extrusionOk="0">
                  <a:moveTo>
                    <a:pt x="2191" y="1"/>
                  </a:moveTo>
                  <a:cubicBezTo>
                    <a:pt x="955" y="1"/>
                    <a:pt x="0" y="1012"/>
                    <a:pt x="0" y="2191"/>
                  </a:cubicBezTo>
                  <a:cubicBezTo>
                    <a:pt x="0" y="3371"/>
                    <a:pt x="955" y="4382"/>
                    <a:pt x="2191" y="4382"/>
                  </a:cubicBezTo>
                  <a:cubicBezTo>
                    <a:pt x="3370" y="4382"/>
                    <a:pt x="4325" y="3371"/>
                    <a:pt x="4325" y="2191"/>
                  </a:cubicBezTo>
                  <a:cubicBezTo>
                    <a:pt x="4325" y="1012"/>
                    <a:pt x="3370" y="1"/>
                    <a:pt x="21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84" name="Google Shape;13284;p31"/>
            <p:cNvSpPr/>
            <p:nvPr/>
          </p:nvSpPr>
          <p:spPr>
            <a:xfrm>
              <a:off x="419400" y="1234430"/>
              <a:ext cx="394606" cy="394616"/>
            </a:xfrm>
            <a:custGeom>
              <a:avLst/>
              <a:gdLst/>
              <a:ahLst/>
              <a:cxnLst/>
              <a:rect l="l" t="t" r="r" b="b"/>
              <a:pathLst>
                <a:path w="3932" h="3932" extrusionOk="0">
                  <a:moveTo>
                    <a:pt x="450" y="449"/>
                  </a:moveTo>
                  <a:cubicBezTo>
                    <a:pt x="169" y="786"/>
                    <a:pt x="0" y="1292"/>
                    <a:pt x="0" y="1741"/>
                  </a:cubicBezTo>
                  <a:cubicBezTo>
                    <a:pt x="0" y="2921"/>
                    <a:pt x="955" y="3932"/>
                    <a:pt x="2191" y="3932"/>
                  </a:cubicBezTo>
                  <a:cubicBezTo>
                    <a:pt x="2640" y="3932"/>
                    <a:pt x="3089" y="3763"/>
                    <a:pt x="3483" y="3482"/>
                  </a:cubicBezTo>
                  <a:cubicBezTo>
                    <a:pt x="3763" y="3089"/>
                    <a:pt x="3932" y="2640"/>
                    <a:pt x="3876" y="2191"/>
                  </a:cubicBezTo>
                  <a:cubicBezTo>
                    <a:pt x="3876" y="955"/>
                    <a:pt x="2921" y="0"/>
                    <a:pt x="1741" y="0"/>
                  </a:cubicBezTo>
                  <a:cubicBezTo>
                    <a:pt x="1236" y="0"/>
                    <a:pt x="787" y="169"/>
                    <a:pt x="394" y="449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85" name="Google Shape;13285;p31"/>
            <p:cNvSpPr/>
            <p:nvPr/>
          </p:nvSpPr>
          <p:spPr>
            <a:xfrm>
              <a:off x="441981" y="1234430"/>
              <a:ext cx="372025" cy="360794"/>
            </a:xfrm>
            <a:custGeom>
              <a:avLst/>
              <a:gdLst/>
              <a:ahLst/>
              <a:cxnLst/>
              <a:rect l="l" t="t" r="r" b="b"/>
              <a:pathLst>
                <a:path w="3707" h="3595" extrusionOk="0">
                  <a:moveTo>
                    <a:pt x="3426" y="3258"/>
                  </a:moveTo>
                  <a:cubicBezTo>
                    <a:pt x="3595" y="2921"/>
                    <a:pt x="3707" y="2527"/>
                    <a:pt x="3651" y="2191"/>
                  </a:cubicBezTo>
                  <a:cubicBezTo>
                    <a:pt x="3651" y="955"/>
                    <a:pt x="2696" y="0"/>
                    <a:pt x="1516" y="0"/>
                  </a:cubicBezTo>
                  <a:cubicBezTo>
                    <a:pt x="1067" y="0"/>
                    <a:pt x="674" y="112"/>
                    <a:pt x="281" y="337"/>
                  </a:cubicBezTo>
                  <a:cubicBezTo>
                    <a:pt x="112" y="674"/>
                    <a:pt x="0" y="1067"/>
                    <a:pt x="0" y="1404"/>
                  </a:cubicBezTo>
                  <a:cubicBezTo>
                    <a:pt x="0" y="2640"/>
                    <a:pt x="1011" y="3595"/>
                    <a:pt x="2190" y="3595"/>
                  </a:cubicBezTo>
                  <a:cubicBezTo>
                    <a:pt x="2640" y="3595"/>
                    <a:pt x="3033" y="3482"/>
                    <a:pt x="3370" y="3258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86" name="Google Shape;13286;p31"/>
            <p:cNvSpPr/>
            <p:nvPr/>
          </p:nvSpPr>
          <p:spPr>
            <a:xfrm>
              <a:off x="272875" y="123945"/>
              <a:ext cx="721570" cy="186168"/>
            </a:xfrm>
            <a:custGeom>
              <a:avLst/>
              <a:gdLst/>
              <a:ahLst/>
              <a:cxnLst/>
              <a:rect l="l" t="t" r="r" b="b"/>
              <a:pathLst>
                <a:path w="7190" h="1855" extrusionOk="0">
                  <a:moveTo>
                    <a:pt x="2640" y="1854"/>
                  </a:moveTo>
                  <a:cubicBezTo>
                    <a:pt x="4886" y="1854"/>
                    <a:pt x="6852" y="1068"/>
                    <a:pt x="7189" y="1"/>
                  </a:cubicBezTo>
                  <a:lnTo>
                    <a:pt x="0" y="1"/>
                  </a:lnTo>
                  <a:lnTo>
                    <a:pt x="0" y="1461"/>
                  </a:lnTo>
                  <a:cubicBezTo>
                    <a:pt x="843" y="1686"/>
                    <a:pt x="1741" y="1854"/>
                    <a:pt x="2640" y="1854"/>
                  </a:cubicBez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87" name="Google Shape;13287;p31"/>
            <p:cNvSpPr/>
            <p:nvPr/>
          </p:nvSpPr>
          <p:spPr>
            <a:xfrm>
              <a:off x="126250" y="67643"/>
              <a:ext cx="1020335" cy="152246"/>
            </a:xfrm>
            <a:custGeom>
              <a:avLst/>
              <a:gdLst/>
              <a:ahLst/>
              <a:cxnLst/>
              <a:rect l="l" t="t" r="r" b="b"/>
              <a:pathLst>
                <a:path w="10167" h="1517" extrusionOk="0">
                  <a:moveTo>
                    <a:pt x="5112" y="1516"/>
                  </a:moveTo>
                  <a:cubicBezTo>
                    <a:pt x="7639" y="1516"/>
                    <a:pt x="9717" y="842"/>
                    <a:pt x="10167" y="0"/>
                  </a:cubicBezTo>
                  <a:lnTo>
                    <a:pt x="1" y="0"/>
                  </a:lnTo>
                  <a:cubicBezTo>
                    <a:pt x="450" y="842"/>
                    <a:pt x="2528" y="1516"/>
                    <a:pt x="5112" y="1516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88" name="Google Shape;13288;p31"/>
            <p:cNvSpPr/>
            <p:nvPr/>
          </p:nvSpPr>
          <p:spPr>
            <a:xfrm>
              <a:off x="244674" y="67643"/>
              <a:ext cx="901913" cy="112805"/>
            </a:xfrm>
            <a:custGeom>
              <a:avLst/>
              <a:gdLst/>
              <a:ahLst/>
              <a:cxnLst/>
              <a:rect l="l" t="t" r="r" b="b"/>
              <a:pathLst>
                <a:path w="8987" h="1124" extrusionOk="0">
                  <a:moveTo>
                    <a:pt x="8481" y="506"/>
                  </a:moveTo>
                  <a:cubicBezTo>
                    <a:pt x="8706" y="393"/>
                    <a:pt x="8874" y="225"/>
                    <a:pt x="8987" y="0"/>
                  </a:cubicBezTo>
                  <a:lnTo>
                    <a:pt x="0" y="0"/>
                  </a:lnTo>
                  <a:cubicBezTo>
                    <a:pt x="843" y="674"/>
                    <a:pt x="2640" y="1123"/>
                    <a:pt x="4774" y="1123"/>
                  </a:cubicBezTo>
                  <a:cubicBezTo>
                    <a:pt x="6010" y="1123"/>
                    <a:pt x="7302" y="955"/>
                    <a:pt x="8537" y="506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89" name="Google Shape;13289;p31"/>
            <p:cNvSpPr/>
            <p:nvPr/>
          </p:nvSpPr>
          <p:spPr>
            <a:xfrm>
              <a:off x="126250" y="0"/>
              <a:ext cx="1025955" cy="67743"/>
            </a:xfrm>
            <a:custGeom>
              <a:avLst/>
              <a:gdLst/>
              <a:ahLst/>
              <a:cxnLst/>
              <a:rect l="l" t="t" r="r" b="b"/>
              <a:pathLst>
                <a:path w="10223" h="675" extrusionOk="0">
                  <a:moveTo>
                    <a:pt x="1" y="0"/>
                  </a:moveTo>
                  <a:lnTo>
                    <a:pt x="10223" y="0"/>
                  </a:lnTo>
                  <a:lnTo>
                    <a:pt x="10223" y="674"/>
                  </a:lnTo>
                  <a:lnTo>
                    <a:pt x="1" y="67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90" name="Google Shape;13290;p31"/>
            <p:cNvSpPr/>
            <p:nvPr/>
          </p:nvSpPr>
          <p:spPr>
            <a:xfrm rot="1029073">
              <a:off x="1334601" y="965584"/>
              <a:ext cx="298866" cy="310113"/>
            </a:xfrm>
            <a:custGeom>
              <a:avLst/>
              <a:gdLst/>
              <a:ahLst/>
              <a:cxnLst/>
              <a:rect l="l" t="t" r="r" b="b"/>
              <a:pathLst>
                <a:path w="2978" h="3090" extrusionOk="0">
                  <a:moveTo>
                    <a:pt x="169" y="562"/>
                  </a:moveTo>
                  <a:cubicBezTo>
                    <a:pt x="57" y="786"/>
                    <a:pt x="1" y="1011"/>
                    <a:pt x="1" y="1292"/>
                  </a:cubicBezTo>
                  <a:cubicBezTo>
                    <a:pt x="1" y="2303"/>
                    <a:pt x="843" y="3089"/>
                    <a:pt x="1854" y="3089"/>
                  </a:cubicBezTo>
                  <a:cubicBezTo>
                    <a:pt x="2079" y="3089"/>
                    <a:pt x="2304" y="3033"/>
                    <a:pt x="2528" y="2921"/>
                  </a:cubicBezTo>
                  <a:lnTo>
                    <a:pt x="2978" y="2584"/>
                  </a:lnTo>
                  <a:lnTo>
                    <a:pt x="843" y="0"/>
                  </a:lnTo>
                  <a:lnTo>
                    <a:pt x="113" y="618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91" name="Google Shape;13291;p31"/>
            <p:cNvSpPr/>
            <p:nvPr/>
          </p:nvSpPr>
          <p:spPr>
            <a:xfrm rot="1029073">
              <a:off x="1446861" y="989828"/>
              <a:ext cx="208644" cy="208649"/>
            </a:xfrm>
            <a:custGeom>
              <a:avLst/>
              <a:gdLst/>
              <a:ahLst/>
              <a:cxnLst/>
              <a:rect l="l" t="t" r="r" b="b"/>
              <a:pathLst>
                <a:path w="2079" h="2079" extrusionOk="0">
                  <a:moveTo>
                    <a:pt x="1012" y="0"/>
                  </a:moveTo>
                  <a:cubicBezTo>
                    <a:pt x="450" y="0"/>
                    <a:pt x="1" y="450"/>
                    <a:pt x="1" y="1011"/>
                  </a:cubicBezTo>
                  <a:cubicBezTo>
                    <a:pt x="1" y="1629"/>
                    <a:pt x="450" y="2078"/>
                    <a:pt x="1012" y="2078"/>
                  </a:cubicBezTo>
                  <a:cubicBezTo>
                    <a:pt x="1630" y="2078"/>
                    <a:pt x="2079" y="1629"/>
                    <a:pt x="2079" y="1011"/>
                  </a:cubicBezTo>
                  <a:cubicBezTo>
                    <a:pt x="2079" y="450"/>
                    <a:pt x="1630" y="0"/>
                    <a:pt x="1012" y="0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92" name="Google Shape;13292;p31"/>
            <p:cNvSpPr/>
            <p:nvPr/>
          </p:nvSpPr>
          <p:spPr>
            <a:xfrm rot="1029073">
              <a:off x="1389173" y="899738"/>
              <a:ext cx="366407" cy="366516"/>
            </a:xfrm>
            <a:custGeom>
              <a:avLst/>
              <a:gdLst/>
              <a:ahLst/>
              <a:cxnLst/>
              <a:rect l="l" t="t" r="r" b="b"/>
              <a:pathLst>
                <a:path w="3651" h="3652" extrusionOk="0">
                  <a:moveTo>
                    <a:pt x="1853" y="1"/>
                  </a:moveTo>
                  <a:cubicBezTo>
                    <a:pt x="843" y="1"/>
                    <a:pt x="56" y="787"/>
                    <a:pt x="56" y="1798"/>
                  </a:cubicBezTo>
                  <a:cubicBezTo>
                    <a:pt x="0" y="2809"/>
                    <a:pt x="843" y="3651"/>
                    <a:pt x="1853" y="3651"/>
                  </a:cubicBezTo>
                  <a:cubicBezTo>
                    <a:pt x="2864" y="3651"/>
                    <a:pt x="3651" y="2809"/>
                    <a:pt x="3651" y="1798"/>
                  </a:cubicBezTo>
                  <a:cubicBezTo>
                    <a:pt x="3651" y="787"/>
                    <a:pt x="2864" y="1"/>
                    <a:pt x="1853" y="1"/>
                  </a:cubicBezTo>
                  <a:close/>
                </a:path>
              </a:pathLst>
            </a:custGeom>
            <a:solidFill>
              <a:srgbClr val="FCB2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93" name="Google Shape;13293;p31"/>
            <p:cNvSpPr/>
            <p:nvPr/>
          </p:nvSpPr>
          <p:spPr>
            <a:xfrm rot="1029073">
              <a:off x="1386218" y="919331"/>
              <a:ext cx="349547" cy="343935"/>
            </a:xfrm>
            <a:custGeom>
              <a:avLst/>
              <a:gdLst/>
              <a:ahLst/>
              <a:cxnLst/>
              <a:rect l="l" t="t" r="r" b="b"/>
              <a:pathLst>
                <a:path w="3483" h="3427" extrusionOk="0">
                  <a:moveTo>
                    <a:pt x="281" y="730"/>
                  </a:moveTo>
                  <a:cubicBezTo>
                    <a:pt x="112" y="955"/>
                    <a:pt x="56" y="1292"/>
                    <a:pt x="56" y="1573"/>
                  </a:cubicBezTo>
                  <a:cubicBezTo>
                    <a:pt x="0" y="2584"/>
                    <a:pt x="843" y="3426"/>
                    <a:pt x="1853" y="3426"/>
                  </a:cubicBezTo>
                  <a:cubicBezTo>
                    <a:pt x="2415" y="3370"/>
                    <a:pt x="2921" y="3145"/>
                    <a:pt x="3258" y="2696"/>
                  </a:cubicBezTo>
                  <a:cubicBezTo>
                    <a:pt x="3370" y="2415"/>
                    <a:pt x="3482" y="2134"/>
                    <a:pt x="3482" y="1797"/>
                  </a:cubicBezTo>
                  <a:cubicBezTo>
                    <a:pt x="3482" y="786"/>
                    <a:pt x="2640" y="0"/>
                    <a:pt x="1685" y="0"/>
                  </a:cubicBezTo>
                  <a:cubicBezTo>
                    <a:pt x="1123" y="0"/>
                    <a:pt x="618" y="281"/>
                    <a:pt x="281" y="730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94" name="Google Shape;13294;p31"/>
            <p:cNvSpPr/>
            <p:nvPr/>
          </p:nvSpPr>
          <p:spPr>
            <a:xfrm rot="1029073">
              <a:off x="1467944" y="979452"/>
              <a:ext cx="214264" cy="208649"/>
            </a:xfrm>
            <a:custGeom>
              <a:avLst/>
              <a:gdLst/>
              <a:ahLst/>
              <a:cxnLst/>
              <a:rect l="l" t="t" r="r" b="b"/>
              <a:pathLst>
                <a:path w="2135" h="2079" extrusionOk="0">
                  <a:moveTo>
                    <a:pt x="1067" y="1"/>
                  </a:moveTo>
                  <a:cubicBezTo>
                    <a:pt x="450" y="1"/>
                    <a:pt x="0" y="450"/>
                    <a:pt x="0" y="1012"/>
                  </a:cubicBezTo>
                  <a:cubicBezTo>
                    <a:pt x="0" y="1630"/>
                    <a:pt x="450" y="2079"/>
                    <a:pt x="1067" y="2079"/>
                  </a:cubicBezTo>
                  <a:cubicBezTo>
                    <a:pt x="1629" y="2079"/>
                    <a:pt x="2135" y="1630"/>
                    <a:pt x="2135" y="1012"/>
                  </a:cubicBezTo>
                  <a:cubicBezTo>
                    <a:pt x="2078" y="450"/>
                    <a:pt x="1629" y="1"/>
                    <a:pt x="106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95" name="Google Shape;13295;p31"/>
            <p:cNvSpPr/>
            <p:nvPr/>
          </p:nvSpPr>
          <p:spPr>
            <a:xfrm rot="1029073">
              <a:off x="1465946" y="992706"/>
              <a:ext cx="191684" cy="191688"/>
            </a:xfrm>
            <a:custGeom>
              <a:avLst/>
              <a:gdLst/>
              <a:ahLst/>
              <a:cxnLst/>
              <a:rect l="l" t="t" r="r" b="b"/>
              <a:pathLst>
                <a:path w="1910" h="1910" extrusionOk="0">
                  <a:moveTo>
                    <a:pt x="225" y="225"/>
                  </a:moveTo>
                  <a:cubicBezTo>
                    <a:pt x="57" y="393"/>
                    <a:pt x="0" y="618"/>
                    <a:pt x="0" y="843"/>
                  </a:cubicBezTo>
                  <a:cubicBezTo>
                    <a:pt x="0" y="1461"/>
                    <a:pt x="450" y="1910"/>
                    <a:pt x="1067" y="1910"/>
                  </a:cubicBezTo>
                  <a:cubicBezTo>
                    <a:pt x="1292" y="1910"/>
                    <a:pt x="1517" y="1854"/>
                    <a:pt x="1685" y="1685"/>
                  </a:cubicBezTo>
                  <a:cubicBezTo>
                    <a:pt x="1798" y="1517"/>
                    <a:pt x="1910" y="1292"/>
                    <a:pt x="1910" y="1067"/>
                  </a:cubicBezTo>
                  <a:cubicBezTo>
                    <a:pt x="1910" y="506"/>
                    <a:pt x="1404" y="0"/>
                    <a:pt x="843" y="56"/>
                  </a:cubicBezTo>
                  <a:cubicBezTo>
                    <a:pt x="618" y="0"/>
                    <a:pt x="394" y="113"/>
                    <a:pt x="225" y="225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96" name="Google Shape;13296;p31"/>
            <p:cNvSpPr/>
            <p:nvPr/>
          </p:nvSpPr>
          <p:spPr>
            <a:xfrm rot="1029073">
              <a:off x="1478593" y="994614"/>
              <a:ext cx="180444" cy="180448"/>
            </a:xfrm>
            <a:custGeom>
              <a:avLst/>
              <a:gdLst/>
              <a:ahLst/>
              <a:cxnLst/>
              <a:rect l="l" t="t" r="r" b="b"/>
              <a:pathLst>
                <a:path w="1798" h="1798" extrusionOk="0">
                  <a:moveTo>
                    <a:pt x="1629" y="1573"/>
                  </a:moveTo>
                  <a:cubicBezTo>
                    <a:pt x="1742" y="1404"/>
                    <a:pt x="1798" y="1236"/>
                    <a:pt x="1798" y="1067"/>
                  </a:cubicBezTo>
                  <a:cubicBezTo>
                    <a:pt x="1798" y="506"/>
                    <a:pt x="1292" y="0"/>
                    <a:pt x="731" y="56"/>
                  </a:cubicBezTo>
                  <a:cubicBezTo>
                    <a:pt x="506" y="0"/>
                    <a:pt x="338" y="113"/>
                    <a:pt x="169" y="225"/>
                  </a:cubicBezTo>
                  <a:cubicBezTo>
                    <a:pt x="57" y="337"/>
                    <a:pt x="1" y="562"/>
                    <a:pt x="1" y="730"/>
                  </a:cubicBezTo>
                  <a:cubicBezTo>
                    <a:pt x="1" y="1292"/>
                    <a:pt x="506" y="1798"/>
                    <a:pt x="1068" y="1798"/>
                  </a:cubicBezTo>
                  <a:cubicBezTo>
                    <a:pt x="1292" y="1798"/>
                    <a:pt x="1461" y="1685"/>
                    <a:pt x="1629" y="1573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97" name="Google Shape;13297;p31"/>
            <p:cNvSpPr/>
            <p:nvPr/>
          </p:nvSpPr>
          <p:spPr>
            <a:xfrm>
              <a:off x="464462" y="287432"/>
              <a:ext cx="332685" cy="749790"/>
            </a:xfrm>
            <a:custGeom>
              <a:avLst/>
              <a:gdLst/>
              <a:ahLst/>
              <a:cxnLst/>
              <a:rect l="l" t="t" r="r" b="b"/>
              <a:pathLst>
                <a:path w="3315" h="7471" extrusionOk="0">
                  <a:moveTo>
                    <a:pt x="3314" y="1629"/>
                  </a:moveTo>
                  <a:lnTo>
                    <a:pt x="1" y="0"/>
                  </a:lnTo>
                  <a:lnTo>
                    <a:pt x="1" y="955"/>
                  </a:lnTo>
                  <a:lnTo>
                    <a:pt x="3314" y="2584"/>
                  </a:lnTo>
                  <a:close/>
                  <a:moveTo>
                    <a:pt x="3314" y="6459"/>
                  </a:moveTo>
                  <a:lnTo>
                    <a:pt x="1" y="4831"/>
                  </a:lnTo>
                  <a:lnTo>
                    <a:pt x="1" y="5842"/>
                  </a:lnTo>
                  <a:lnTo>
                    <a:pt x="3314" y="7470"/>
                  </a:lnTo>
                  <a:lnTo>
                    <a:pt x="3314" y="6459"/>
                  </a:lnTo>
                  <a:close/>
                  <a:moveTo>
                    <a:pt x="3314" y="4831"/>
                  </a:moveTo>
                  <a:lnTo>
                    <a:pt x="1" y="3258"/>
                  </a:lnTo>
                  <a:lnTo>
                    <a:pt x="1" y="4213"/>
                  </a:lnTo>
                  <a:lnTo>
                    <a:pt x="3314" y="5785"/>
                  </a:lnTo>
                  <a:lnTo>
                    <a:pt x="3314" y="4887"/>
                  </a:lnTo>
                  <a:close/>
                  <a:moveTo>
                    <a:pt x="3314" y="3258"/>
                  </a:moveTo>
                  <a:lnTo>
                    <a:pt x="1" y="1629"/>
                  </a:lnTo>
                  <a:lnTo>
                    <a:pt x="1" y="2584"/>
                  </a:lnTo>
                  <a:lnTo>
                    <a:pt x="3314" y="4213"/>
                  </a:lnTo>
                  <a:lnTo>
                    <a:pt x="3314" y="3258"/>
                  </a:ln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98" name="Google Shape;13298;p31"/>
            <p:cNvSpPr/>
            <p:nvPr/>
          </p:nvSpPr>
          <p:spPr>
            <a:xfrm>
              <a:off x="272875" y="67643"/>
              <a:ext cx="721570" cy="1381054"/>
            </a:xfrm>
            <a:custGeom>
              <a:avLst/>
              <a:gdLst/>
              <a:ahLst/>
              <a:cxnLst/>
              <a:rect l="l" t="t" r="r" b="b"/>
              <a:pathLst>
                <a:path w="7190" h="13761" extrusionOk="0">
                  <a:moveTo>
                    <a:pt x="0" y="13760"/>
                  </a:moveTo>
                  <a:lnTo>
                    <a:pt x="7189" y="13760"/>
                  </a:lnTo>
                  <a:lnTo>
                    <a:pt x="71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99" name="Google Shape;13299;p31"/>
            <p:cNvSpPr/>
            <p:nvPr/>
          </p:nvSpPr>
          <p:spPr>
            <a:xfrm>
              <a:off x="357378" y="67643"/>
              <a:ext cx="637069" cy="1313411"/>
            </a:xfrm>
            <a:custGeom>
              <a:avLst/>
              <a:gdLst/>
              <a:ahLst/>
              <a:cxnLst/>
              <a:rect l="l" t="t" r="r" b="b"/>
              <a:pathLst>
                <a:path w="6348" h="13087" extrusionOk="0">
                  <a:moveTo>
                    <a:pt x="6347" y="13086"/>
                  </a:moveTo>
                  <a:lnTo>
                    <a:pt x="6347" y="0"/>
                  </a:lnTo>
                  <a:lnTo>
                    <a:pt x="1" y="0"/>
                  </a:lnTo>
                  <a:lnTo>
                    <a:pt x="1" y="130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00" name="Google Shape;13300;p31"/>
            <p:cNvSpPr/>
            <p:nvPr/>
          </p:nvSpPr>
          <p:spPr>
            <a:xfrm>
              <a:off x="357378" y="67643"/>
              <a:ext cx="563808" cy="1313411"/>
            </a:xfrm>
            <a:custGeom>
              <a:avLst/>
              <a:gdLst/>
              <a:ahLst/>
              <a:cxnLst/>
              <a:rect l="l" t="t" r="r" b="b"/>
              <a:pathLst>
                <a:path w="5618" h="13087" extrusionOk="0">
                  <a:moveTo>
                    <a:pt x="5617" y="0"/>
                  </a:moveTo>
                  <a:lnTo>
                    <a:pt x="1" y="0"/>
                  </a:lnTo>
                  <a:lnTo>
                    <a:pt x="1" y="13086"/>
                  </a:lnTo>
                  <a:lnTo>
                    <a:pt x="5617" y="130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01" name="Google Shape;13301;p31"/>
            <p:cNvSpPr/>
            <p:nvPr/>
          </p:nvSpPr>
          <p:spPr>
            <a:xfrm rot="1029073">
              <a:off x="787340" y="877336"/>
              <a:ext cx="794835" cy="744172"/>
            </a:xfrm>
            <a:custGeom>
              <a:avLst/>
              <a:gdLst/>
              <a:ahLst/>
              <a:cxnLst/>
              <a:rect l="l" t="t" r="r" b="b"/>
              <a:pathLst>
                <a:path w="7920" h="7415" extrusionOk="0">
                  <a:moveTo>
                    <a:pt x="7920" y="2585"/>
                  </a:moveTo>
                  <a:lnTo>
                    <a:pt x="5842" y="1"/>
                  </a:lnTo>
                  <a:lnTo>
                    <a:pt x="0" y="4831"/>
                  </a:lnTo>
                  <a:lnTo>
                    <a:pt x="2079" y="74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02" name="Google Shape;13302;p31"/>
            <p:cNvSpPr/>
            <p:nvPr/>
          </p:nvSpPr>
          <p:spPr>
            <a:xfrm rot="1029073">
              <a:off x="808380" y="924823"/>
              <a:ext cx="761014" cy="699010"/>
            </a:xfrm>
            <a:custGeom>
              <a:avLst/>
              <a:gdLst/>
              <a:ahLst/>
              <a:cxnLst/>
              <a:rect l="l" t="t" r="r" b="b"/>
              <a:pathLst>
                <a:path w="7583" h="6965" extrusionOk="0">
                  <a:moveTo>
                    <a:pt x="0" y="4774"/>
                  </a:moveTo>
                  <a:lnTo>
                    <a:pt x="1798" y="6965"/>
                  </a:lnTo>
                  <a:lnTo>
                    <a:pt x="7582" y="2191"/>
                  </a:lnTo>
                  <a:lnTo>
                    <a:pt x="5785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03" name="Google Shape;13303;p31"/>
            <p:cNvSpPr/>
            <p:nvPr/>
          </p:nvSpPr>
          <p:spPr>
            <a:xfrm rot="1029073">
              <a:off x="815844" y="920990"/>
              <a:ext cx="727194" cy="659568"/>
            </a:xfrm>
            <a:custGeom>
              <a:avLst/>
              <a:gdLst/>
              <a:ahLst/>
              <a:cxnLst/>
              <a:rect l="l" t="t" r="r" b="b"/>
              <a:pathLst>
                <a:path w="7246" h="6572" extrusionOk="0">
                  <a:moveTo>
                    <a:pt x="7246" y="1854"/>
                  </a:moveTo>
                  <a:lnTo>
                    <a:pt x="5729" y="0"/>
                  </a:lnTo>
                  <a:lnTo>
                    <a:pt x="0" y="4774"/>
                  </a:lnTo>
                  <a:lnTo>
                    <a:pt x="1461" y="65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04" name="Google Shape;13304;p31"/>
            <p:cNvSpPr/>
            <p:nvPr/>
          </p:nvSpPr>
          <p:spPr>
            <a:xfrm>
              <a:off x="255914" y="1031502"/>
              <a:ext cx="755391" cy="761030"/>
            </a:xfrm>
            <a:custGeom>
              <a:avLst/>
              <a:gdLst/>
              <a:ahLst/>
              <a:cxnLst/>
              <a:rect l="l" t="t" r="r" b="b"/>
              <a:pathLst>
                <a:path w="7527" h="7583" extrusionOk="0">
                  <a:moveTo>
                    <a:pt x="3820" y="0"/>
                  </a:moveTo>
                  <a:cubicBezTo>
                    <a:pt x="1742" y="0"/>
                    <a:pt x="57" y="1685"/>
                    <a:pt x="57" y="3763"/>
                  </a:cubicBezTo>
                  <a:cubicBezTo>
                    <a:pt x="1" y="5841"/>
                    <a:pt x="1686" y="7526"/>
                    <a:pt x="3820" y="7582"/>
                  </a:cubicBezTo>
                  <a:cubicBezTo>
                    <a:pt x="5842" y="7582"/>
                    <a:pt x="7527" y="5897"/>
                    <a:pt x="7527" y="3819"/>
                  </a:cubicBezTo>
                  <a:cubicBezTo>
                    <a:pt x="7527" y="1741"/>
                    <a:pt x="5842" y="56"/>
                    <a:pt x="3820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05" name="Google Shape;13305;p31"/>
            <p:cNvSpPr/>
            <p:nvPr/>
          </p:nvSpPr>
          <p:spPr>
            <a:xfrm>
              <a:off x="255914" y="1082184"/>
              <a:ext cx="727190" cy="710348"/>
            </a:xfrm>
            <a:custGeom>
              <a:avLst/>
              <a:gdLst/>
              <a:ahLst/>
              <a:cxnLst/>
              <a:rect l="l" t="t" r="r" b="b"/>
              <a:pathLst>
                <a:path w="7246" h="7078" extrusionOk="0">
                  <a:moveTo>
                    <a:pt x="506" y="1461"/>
                  </a:moveTo>
                  <a:cubicBezTo>
                    <a:pt x="225" y="1966"/>
                    <a:pt x="57" y="2640"/>
                    <a:pt x="57" y="3258"/>
                  </a:cubicBezTo>
                  <a:cubicBezTo>
                    <a:pt x="1" y="5336"/>
                    <a:pt x="1686" y="7021"/>
                    <a:pt x="3820" y="7077"/>
                  </a:cubicBezTo>
                  <a:cubicBezTo>
                    <a:pt x="4943" y="7077"/>
                    <a:pt x="6066" y="6516"/>
                    <a:pt x="6740" y="5617"/>
                  </a:cubicBezTo>
                  <a:cubicBezTo>
                    <a:pt x="7077" y="5055"/>
                    <a:pt x="7246" y="4438"/>
                    <a:pt x="7246" y="3764"/>
                  </a:cubicBezTo>
                  <a:cubicBezTo>
                    <a:pt x="7246" y="1686"/>
                    <a:pt x="5561" y="1"/>
                    <a:pt x="3483" y="1"/>
                  </a:cubicBezTo>
                  <a:cubicBezTo>
                    <a:pt x="2303" y="1"/>
                    <a:pt x="1236" y="506"/>
                    <a:pt x="506" y="146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06" name="Google Shape;13306;p31"/>
            <p:cNvSpPr/>
            <p:nvPr/>
          </p:nvSpPr>
          <p:spPr>
            <a:xfrm>
              <a:off x="379959" y="1228710"/>
              <a:ext cx="439767" cy="434157"/>
            </a:xfrm>
            <a:custGeom>
              <a:avLst/>
              <a:gdLst/>
              <a:ahLst/>
              <a:cxnLst/>
              <a:rect l="l" t="t" r="r" b="b"/>
              <a:pathLst>
                <a:path w="4382" h="4326" extrusionOk="0">
                  <a:moveTo>
                    <a:pt x="2191" y="1"/>
                  </a:moveTo>
                  <a:cubicBezTo>
                    <a:pt x="955" y="1"/>
                    <a:pt x="0" y="956"/>
                    <a:pt x="0" y="2135"/>
                  </a:cubicBezTo>
                  <a:cubicBezTo>
                    <a:pt x="0" y="3371"/>
                    <a:pt x="1011" y="4326"/>
                    <a:pt x="2191" y="4326"/>
                  </a:cubicBezTo>
                  <a:cubicBezTo>
                    <a:pt x="3370" y="4326"/>
                    <a:pt x="4381" y="3315"/>
                    <a:pt x="4381" y="2135"/>
                  </a:cubicBezTo>
                  <a:cubicBezTo>
                    <a:pt x="4381" y="956"/>
                    <a:pt x="3370" y="1"/>
                    <a:pt x="21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07" name="Google Shape;13307;p31"/>
            <p:cNvSpPr/>
            <p:nvPr/>
          </p:nvSpPr>
          <p:spPr>
            <a:xfrm>
              <a:off x="419400" y="1189268"/>
              <a:ext cx="434147" cy="439778"/>
            </a:xfrm>
            <a:custGeom>
              <a:avLst/>
              <a:gdLst/>
              <a:ahLst/>
              <a:cxnLst/>
              <a:rect l="l" t="t" r="r" b="b"/>
              <a:pathLst>
                <a:path w="4326" h="4382" extrusionOk="0">
                  <a:moveTo>
                    <a:pt x="2191" y="1"/>
                  </a:moveTo>
                  <a:cubicBezTo>
                    <a:pt x="955" y="1"/>
                    <a:pt x="0" y="1012"/>
                    <a:pt x="0" y="2191"/>
                  </a:cubicBezTo>
                  <a:cubicBezTo>
                    <a:pt x="0" y="3371"/>
                    <a:pt x="955" y="4382"/>
                    <a:pt x="2191" y="4382"/>
                  </a:cubicBezTo>
                  <a:cubicBezTo>
                    <a:pt x="3370" y="4382"/>
                    <a:pt x="4325" y="3371"/>
                    <a:pt x="4325" y="2191"/>
                  </a:cubicBezTo>
                  <a:cubicBezTo>
                    <a:pt x="4325" y="1012"/>
                    <a:pt x="3370" y="1"/>
                    <a:pt x="21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08" name="Google Shape;13308;p31"/>
            <p:cNvSpPr/>
            <p:nvPr/>
          </p:nvSpPr>
          <p:spPr>
            <a:xfrm>
              <a:off x="419400" y="1234430"/>
              <a:ext cx="394606" cy="394616"/>
            </a:xfrm>
            <a:custGeom>
              <a:avLst/>
              <a:gdLst/>
              <a:ahLst/>
              <a:cxnLst/>
              <a:rect l="l" t="t" r="r" b="b"/>
              <a:pathLst>
                <a:path w="3932" h="3932" extrusionOk="0">
                  <a:moveTo>
                    <a:pt x="450" y="449"/>
                  </a:moveTo>
                  <a:cubicBezTo>
                    <a:pt x="169" y="786"/>
                    <a:pt x="0" y="1292"/>
                    <a:pt x="0" y="1741"/>
                  </a:cubicBezTo>
                  <a:cubicBezTo>
                    <a:pt x="0" y="2921"/>
                    <a:pt x="955" y="3932"/>
                    <a:pt x="2191" y="3932"/>
                  </a:cubicBezTo>
                  <a:cubicBezTo>
                    <a:pt x="2640" y="3932"/>
                    <a:pt x="3089" y="3763"/>
                    <a:pt x="3483" y="3482"/>
                  </a:cubicBezTo>
                  <a:cubicBezTo>
                    <a:pt x="3763" y="3089"/>
                    <a:pt x="3932" y="2640"/>
                    <a:pt x="3876" y="2191"/>
                  </a:cubicBezTo>
                  <a:cubicBezTo>
                    <a:pt x="3876" y="955"/>
                    <a:pt x="2921" y="0"/>
                    <a:pt x="1741" y="0"/>
                  </a:cubicBezTo>
                  <a:cubicBezTo>
                    <a:pt x="1236" y="0"/>
                    <a:pt x="787" y="169"/>
                    <a:pt x="394" y="44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09" name="Google Shape;13309;p31"/>
            <p:cNvSpPr/>
            <p:nvPr/>
          </p:nvSpPr>
          <p:spPr>
            <a:xfrm>
              <a:off x="441981" y="1234430"/>
              <a:ext cx="372025" cy="360794"/>
            </a:xfrm>
            <a:custGeom>
              <a:avLst/>
              <a:gdLst/>
              <a:ahLst/>
              <a:cxnLst/>
              <a:rect l="l" t="t" r="r" b="b"/>
              <a:pathLst>
                <a:path w="3707" h="3595" extrusionOk="0">
                  <a:moveTo>
                    <a:pt x="3426" y="3258"/>
                  </a:moveTo>
                  <a:cubicBezTo>
                    <a:pt x="3595" y="2921"/>
                    <a:pt x="3707" y="2527"/>
                    <a:pt x="3651" y="2191"/>
                  </a:cubicBezTo>
                  <a:cubicBezTo>
                    <a:pt x="3651" y="955"/>
                    <a:pt x="2696" y="0"/>
                    <a:pt x="1516" y="0"/>
                  </a:cubicBezTo>
                  <a:cubicBezTo>
                    <a:pt x="1067" y="0"/>
                    <a:pt x="674" y="112"/>
                    <a:pt x="281" y="337"/>
                  </a:cubicBezTo>
                  <a:cubicBezTo>
                    <a:pt x="112" y="674"/>
                    <a:pt x="0" y="1067"/>
                    <a:pt x="0" y="1404"/>
                  </a:cubicBezTo>
                  <a:cubicBezTo>
                    <a:pt x="0" y="2640"/>
                    <a:pt x="1011" y="3595"/>
                    <a:pt x="2190" y="3595"/>
                  </a:cubicBezTo>
                  <a:cubicBezTo>
                    <a:pt x="2640" y="3595"/>
                    <a:pt x="3033" y="3482"/>
                    <a:pt x="3370" y="3258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10" name="Google Shape;13310;p31"/>
            <p:cNvSpPr/>
            <p:nvPr/>
          </p:nvSpPr>
          <p:spPr>
            <a:xfrm>
              <a:off x="272875" y="123945"/>
              <a:ext cx="721570" cy="186168"/>
            </a:xfrm>
            <a:custGeom>
              <a:avLst/>
              <a:gdLst/>
              <a:ahLst/>
              <a:cxnLst/>
              <a:rect l="l" t="t" r="r" b="b"/>
              <a:pathLst>
                <a:path w="7190" h="1855" extrusionOk="0">
                  <a:moveTo>
                    <a:pt x="2640" y="1854"/>
                  </a:moveTo>
                  <a:cubicBezTo>
                    <a:pt x="4886" y="1854"/>
                    <a:pt x="6852" y="1068"/>
                    <a:pt x="7189" y="1"/>
                  </a:cubicBezTo>
                  <a:lnTo>
                    <a:pt x="0" y="1"/>
                  </a:lnTo>
                  <a:lnTo>
                    <a:pt x="0" y="1461"/>
                  </a:lnTo>
                  <a:cubicBezTo>
                    <a:pt x="843" y="1686"/>
                    <a:pt x="1741" y="1854"/>
                    <a:pt x="2640" y="185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11" name="Google Shape;13311;p31"/>
            <p:cNvSpPr/>
            <p:nvPr/>
          </p:nvSpPr>
          <p:spPr>
            <a:xfrm>
              <a:off x="126250" y="67643"/>
              <a:ext cx="1020335" cy="152246"/>
            </a:xfrm>
            <a:custGeom>
              <a:avLst/>
              <a:gdLst/>
              <a:ahLst/>
              <a:cxnLst/>
              <a:rect l="l" t="t" r="r" b="b"/>
              <a:pathLst>
                <a:path w="10167" h="1517" extrusionOk="0">
                  <a:moveTo>
                    <a:pt x="5112" y="1516"/>
                  </a:moveTo>
                  <a:cubicBezTo>
                    <a:pt x="7639" y="1516"/>
                    <a:pt x="9717" y="842"/>
                    <a:pt x="10167" y="0"/>
                  </a:cubicBezTo>
                  <a:lnTo>
                    <a:pt x="1" y="0"/>
                  </a:lnTo>
                  <a:cubicBezTo>
                    <a:pt x="450" y="842"/>
                    <a:pt x="2528" y="1516"/>
                    <a:pt x="5112" y="151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12" name="Google Shape;13312;p31"/>
            <p:cNvSpPr/>
            <p:nvPr/>
          </p:nvSpPr>
          <p:spPr>
            <a:xfrm>
              <a:off x="244674" y="67643"/>
              <a:ext cx="901913" cy="112805"/>
            </a:xfrm>
            <a:custGeom>
              <a:avLst/>
              <a:gdLst/>
              <a:ahLst/>
              <a:cxnLst/>
              <a:rect l="l" t="t" r="r" b="b"/>
              <a:pathLst>
                <a:path w="8987" h="1124" extrusionOk="0">
                  <a:moveTo>
                    <a:pt x="8481" y="506"/>
                  </a:moveTo>
                  <a:cubicBezTo>
                    <a:pt x="8706" y="393"/>
                    <a:pt x="8874" y="225"/>
                    <a:pt x="8987" y="0"/>
                  </a:cubicBezTo>
                  <a:lnTo>
                    <a:pt x="0" y="0"/>
                  </a:lnTo>
                  <a:cubicBezTo>
                    <a:pt x="843" y="674"/>
                    <a:pt x="2640" y="1123"/>
                    <a:pt x="4774" y="1123"/>
                  </a:cubicBezTo>
                  <a:cubicBezTo>
                    <a:pt x="6010" y="1123"/>
                    <a:pt x="7302" y="955"/>
                    <a:pt x="8537" y="506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13" name="Google Shape;13313;p31"/>
            <p:cNvSpPr/>
            <p:nvPr/>
          </p:nvSpPr>
          <p:spPr>
            <a:xfrm>
              <a:off x="126250" y="0"/>
              <a:ext cx="1025955" cy="67743"/>
            </a:xfrm>
            <a:custGeom>
              <a:avLst/>
              <a:gdLst/>
              <a:ahLst/>
              <a:cxnLst/>
              <a:rect l="l" t="t" r="r" b="b"/>
              <a:pathLst>
                <a:path w="10223" h="675" extrusionOk="0">
                  <a:moveTo>
                    <a:pt x="1" y="0"/>
                  </a:moveTo>
                  <a:lnTo>
                    <a:pt x="10223" y="0"/>
                  </a:lnTo>
                  <a:lnTo>
                    <a:pt x="10223" y="674"/>
                  </a:lnTo>
                  <a:lnTo>
                    <a:pt x="1" y="67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14" name="Google Shape;13314;p31"/>
            <p:cNvSpPr/>
            <p:nvPr/>
          </p:nvSpPr>
          <p:spPr>
            <a:xfrm rot="1029073">
              <a:off x="1334601" y="965584"/>
              <a:ext cx="298866" cy="310113"/>
            </a:xfrm>
            <a:custGeom>
              <a:avLst/>
              <a:gdLst/>
              <a:ahLst/>
              <a:cxnLst/>
              <a:rect l="l" t="t" r="r" b="b"/>
              <a:pathLst>
                <a:path w="2978" h="3090" extrusionOk="0">
                  <a:moveTo>
                    <a:pt x="169" y="562"/>
                  </a:moveTo>
                  <a:cubicBezTo>
                    <a:pt x="57" y="786"/>
                    <a:pt x="1" y="1011"/>
                    <a:pt x="1" y="1292"/>
                  </a:cubicBezTo>
                  <a:cubicBezTo>
                    <a:pt x="1" y="2303"/>
                    <a:pt x="843" y="3089"/>
                    <a:pt x="1854" y="3089"/>
                  </a:cubicBezTo>
                  <a:cubicBezTo>
                    <a:pt x="2079" y="3089"/>
                    <a:pt x="2304" y="3033"/>
                    <a:pt x="2528" y="2921"/>
                  </a:cubicBezTo>
                  <a:lnTo>
                    <a:pt x="2978" y="2584"/>
                  </a:lnTo>
                  <a:lnTo>
                    <a:pt x="843" y="0"/>
                  </a:lnTo>
                  <a:lnTo>
                    <a:pt x="113" y="618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15" name="Google Shape;13315;p31"/>
            <p:cNvSpPr/>
            <p:nvPr/>
          </p:nvSpPr>
          <p:spPr>
            <a:xfrm rot="1029073">
              <a:off x="1446861" y="989828"/>
              <a:ext cx="208644" cy="208649"/>
            </a:xfrm>
            <a:custGeom>
              <a:avLst/>
              <a:gdLst/>
              <a:ahLst/>
              <a:cxnLst/>
              <a:rect l="l" t="t" r="r" b="b"/>
              <a:pathLst>
                <a:path w="2079" h="2079" extrusionOk="0">
                  <a:moveTo>
                    <a:pt x="1012" y="0"/>
                  </a:moveTo>
                  <a:cubicBezTo>
                    <a:pt x="450" y="0"/>
                    <a:pt x="1" y="450"/>
                    <a:pt x="1" y="1011"/>
                  </a:cubicBezTo>
                  <a:cubicBezTo>
                    <a:pt x="1" y="1629"/>
                    <a:pt x="450" y="2078"/>
                    <a:pt x="1012" y="2078"/>
                  </a:cubicBezTo>
                  <a:cubicBezTo>
                    <a:pt x="1630" y="2078"/>
                    <a:pt x="2079" y="1629"/>
                    <a:pt x="2079" y="1011"/>
                  </a:cubicBezTo>
                  <a:cubicBezTo>
                    <a:pt x="2079" y="450"/>
                    <a:pt x="1630" y="0"/>
                    <a:pt x="1012" y="0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16" name="Google Shape;13316;p31"/>
            <p:cNvSpPr/>
            <p:nvPr/>
          </p:nvSpPr>
          <p:spPr>
            <a:xfrm rot="1029073">
              <a:off x="1389173" y="899738"/>
              <a:ext cx="366407" cy="366516"/>
            </a:xfrm>
            <a:custGeom>
              <a:avLst/>
              <a:gdLst/>
              <a:ahLst/>
              <a:cxnLst/>
              <a:rect l="l" t="t" r="r" b="b"/>
              <a:pathLst>
                <a:path w="3651" h="3652" extrusionOk="0">
                  <a:moveTo>
                    <a:pt x="1853" y="1"/>
                  </a:moveTo>
                  <a:cubicBezTo>
                    <a:pt x="843" y="1"/>
                    <a:pt x="56" y="787"/>
                    <a:pt x="56" y="1798"/>
                  </a:cubicBezTo>
                  <a:cubicBezTo>
                    <a:pt x="0" y="2809"/>
                    <a:pt x="843" y="3651"/>
                    <a:pt x="1853" y="3651"/>
                  </a:cubicBezTo>
                  <a:cubicBezTo>
                    <a:pt x="2864" y="3651"/>
                    <a:pt x="3651" y="2809"/>
                    <a:pt x="3651" y="1798"/>
                  </a:cubicBezTo>
                  <a:cubicBezTo>
                    <a:pt x="3651" y="787"/>
                    <a:pt x="2864" y="1"/>
                    <a:pt x="18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17" name="Google Shape;13317;p31"/>
            <p:cNvSpPr/>
            <p:nvPr/>
          </p:nvSpPr>
          <p:spPr>
            <a:xfrm rot="1029073">
              <a:off x="1386218" y="919331"/>
              <a:ext cx="349547" cy="343935"/>
            </a:xfrm>
            <a:custGeom>
              <a:avLst/>
              <a:gdLst/>
              <a:ahLst/>
              <a:cxnLst/>
              <a:rect l="l" t="t" r="r" b="b"/>
              <a:pathLst>
                <a:path w="3483" h="3427" extrusionOk="0">
                  <a:moveTo>
                    <a:pt x="281" y="730"/>
                  </a:moveTo>
                  <a:cubicBezTo>
                    <a:pt x="112" y="955"/>
                    <a:pt x="56" y="1292"/>
                    <a:pt x="56" y="1573"/>
                  </a:cubicBezTo>
                  <a:cubicBezTo>
                    <a:pt x="0" y="2584"/>
                    <a:pt x="843" y="3426"/>
                    <a:pt x="1853" y="3426"/>
                  </a:cubicBezTo>
                  <a:cubicBezTo>
                    <a:pt x="2415" y="3370"/>
                    <a:pt x="2921" y="3145"/>
                    <a:pt x="3258" y="2696"/>
                  </a:cubicBezTo>
                  <a:cubicBezTo>
                    <a:pt x="3370" y="2415"/>
                    <a:pt x="3482" y="2134"/>
                    <a:pt x="3482" y="1797"/>
                  </a:cubicBezTo>
                  <a:cubicBezTo>
                    <a:pt x="3482" y="786"/>
                    <a:pt x="2640" y="0"/>
                    <a:pt x="1685" y="0"/>
                  </a:cubicBezTo>
                  <a:cubicBezTo>
                    <a:pt x="1123" y="0"/>
                    <a:pt x="618" y="281"/>
                    <a:pt x="281" y="7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18" name="Google Shape;13318;p31"/>
            <p:cNvSpPr/>
            <p:nvPr/>
          </p:nvSpPr>
          <p:spPr>
            <a:xfrm rot="1029073">
              <a:off x="1467944" y="979452"/>
              <a:ext cx="214264" cy="208649"/>
            </a:xfrm>
            <a:custGeom>
              <a:avLst/>
              <a:gdLst/>
              <a:ahLst/>
              <a:cxnLst/>
              <a:rect l="l" t="t" r="r" b="b"/>
              <a:pathLst>
                <a:path w="2135" h="2079" extrusionOk="0">
                  <a:moveTo>
                    <a:pt x="1067" y="1"/>
                  </a:moveTo>
                  <a:cubicBezTo>
                    <a:pt x="450" y="1"/>
                    <a:pt x="0" y="450"/>
                    <a:pt x="0" y="1012"/>
                  </a:cubicBezTo>
                  <a:cubicBezTo>
                    <a:pt x="0" y="1630"/>
                    <a:pt x="450" y="2079"/>
                    <a:pt x="1067" y="2079"/>
                  </a:cubicBezTo>
                  <a:cubicBezTo>
                    <a:pt x="1629" y="2079"/>
                    <a:pt x="2135" y="1630"/>
                    <a:pt x="2135" y="1012"/>
                  </a:cubicBezTo>
                  <a:cubicBezTo>
                    <a:pt x="2078" y="450"/>
                    <a:pt x="1629" y="1"/>
                    <a:pt x="10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19" name="Google Shape;13319;p31"/>
            <p:cNvSpPr/>
            <p:nvPr/>
          </p:nvSpPr>
          <p:spPr>
            <a:xfrm rot="1029073">
              <a:off x="1465946" y="992706"/>
              <a:ext cx="191684" cy="191688"/>
            </a:xfrm>
            <a:custGeom>
              <a:avLst/>
              <a:gdLst/>
              <a:ahLst/>
              <a:cxnLst/>
              <a:rect l="l" t="t" r="r" b="b"/>
              <a:pathLst>
                <a:path w="1910" h="1910" extrusionOk="0">
                  <a:moveTo>
                    <a:pt x="225" y="225"/>
                  </a:moveTo>
                  <a:cubicBezTo>
                    <a:pt x="57" y="393"/>
                    <a:pt x="0" y="618"/>
                    <a:pt x="0" y="843"/>
                  </a:cubicBezTo>
                  <a:cubicBezTo>
                    <a:pt x="0" y="1461"/>
                    <a:pt x="450" y="1910"/>
                    <a:pt x="1067" y="1910"/>
                  </a:cubicBezTo>
                  <a:cubicBezTo>
                    <a:pt x="1292" y="1910"/>
                    <a:pt x="1517" y="1854"/>
                    <a:pt x="1685" y="1685"/>
                  </a:cubicBezTo>
                  <a:cubicBezTo>
                    <a:pt x="1798" y="1517"/>
                    <a:pt x="1910" y="1292"/>
                    <a:pt x="1910" y="1067"/>
                  </a:cubicBezTo>
                  <a:cubicBezTo>
                    <a:pt x="1910" y="506"/>
                    <a:pt x="1404" y="0"/>
                    <a:pt x="843" y="56"/>
                  </a:cubicBezTo>
                  <a:cubicBezTo>
                    <a:pt x="618" y="0"/>
                    <a:pt x="394" y="113"/>
                    <a:pt x="225" y="22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20" name="Google Shape;13320;p31"/>
            <p:cNvSpPr/>
            <p:nvPr/>
          </p:nvSpPr>
          <p:spPr>
            <a:xfrm rot="1029073">
              <a:off x="1478593" y="994614"/>
              <a:ext cx="180444" cy="180448"/>
            </a:xfrm>
            <a:custGeom>
              <a:avLst/>
              <a:gdLst/>
              <a:ahLst/>
              <a:cxnLst/>
              <a:rect l="l" t="t" r="r" b="b"/>
              <a:pathLst>
                <a:path w="1798" h="1798" extrusionOk="0">
                  <a:moveTo>
                    <a:pt x="1629" y="1573"/>
                  </a:moveTo>
                  <a:cubicBezTo>
                    <a:pt x="1742" y="1404"/>
                    <a:pt x="1798" y="1236"/>
                    <a:pt x="1798" y="1067"/>
                  </a:cubicBezTo>
                  <a:cubicBezTo>
                    <a:pt x="1798" y="506"/>
                    <a:pt x="1292" y="0"/>
                    <a:pt x="731" y="56"/>
                  </a:cubicBezTo>
                  <a:cubicBezTo>
                    <a:pt x="506" y="0"/>
                    <a:pt x="338" y="113"/>
                    <a:pt x="169" y="225"/>
                  </a:cubicBezTo>
                  <a:cubicBezTo>
                    <a:pt x="57" y="337"/>
                    <a:pt x="1" y="562"/>
                    <a:pt x="1" y="730"/>
                  </a:cubicBezTo>
                  <a:cubicBezTo>
                    <a:pt x="1" y="1292"/>
                    <a:pt x="506" y="1798"/>
                    <a:pt x="1068" y="1798"/>
                  </a:cubicBezTo>
                  <a:cubicBezTo>
                    <a:pt x="1292" y="1798"/>
                    <a:pt x="1461" y="1685"/>
                    <a:pt x="1629" y="1573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21" name="Google Shape;13321;p31"/>
            <p:cNvSpPr/>
            <p:nvPr/>
          </p:nvSpPr>
          <p:spPr>
            <a:xfrm>
              <a:off x="464462" y="287432"/>
              <a:ext cx="332685" cy="749790"/>
            </a:xfrm>
            <a:custGeom>
              <a:avLst/>
              <a:gdLst/>
              <a:ahLst/>
              <a:cxnLst/>
              <a:rect l="l" t="t" r="r" b="b"/>
              <a:pathLst>
                <a:path w="3315" h="7471" extrusionOk="0">
                  <a:moveTo>
                    <a:pt x="3314" y="1629"/>
                  </a:moveTo>
                  <a:lnTo>
                    <a:pt x="1" y="0"/>
                  </a:lnTo>
                  <a:lnTo>
                    <a:pt x="1" y="955"/>
                  </a:lnTo>
                  <a:lnTo>
                    <a:pt x="3314" y="2584"/>
                  </a:lnTo>
                  <a:close/>
                  <a:moveTo>
                    <a:pt x="3314" y="6459"/>
                  </a:moveTo>
                  <a:lnTo>
                    <a:pt x="1" y="4831"/>
                  </a:lnTo>
                  <a:lnTo>
                    <a:pt x="1" y="5842"/>
                  </a:lnTo>
                  <a:lnTo>
                    <a:pt x="3314" y="7470"/>
                  </a:lnTo>
                  <a:lnTo>
                    <a:pt x="3314" y="6459"/>
                  </a:lnTo>
                  <a:close/>
                  <a:moveTo>
                    <a:pt x="3314" y="4831"/>
                  </a:moveTo>
                  <a:lnTo>
                    <a:pt x="1" y="3258"/>
                  </a:lnTo>
                  <a:lnTo>
                    <a:pt x="1" y="4213"/>
                  </a:lnTo>
                  <a:lnTo>
                    <a:pt x="3314" y="5785"/>
                  </a:lnTo>
                  <a:lnTo>
                    <a:pt x="3314" y="4887"/>
                  </a:lnTo>
                  <a:close/>
                  <a:moveTo>
                    <a:pt x="3314" y="3258"/>
                  </a:moveTo>
                  <a:lnTo>
                    <a:pt x="1" y="1629"/>
                  </a:lnTo>
                  <a:lnTo>
                    <a:pt x="1" y="2584"/>
                  </a:lnTo>
                  <a:lnTo>
                    <a:pt x="3314" y="4213"/>
                  </a:lnTo>
                  <a:lnTo>
                    <a:pt x="3314" y="3258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22" name="Google Shape;13322;p31"/>
            <p:cNvSpPr/>
            <p:nvPr/>
          </p:nvSpPr>
          <p:spPr>
            <a:xfrm>
              <a:off x="244674" y="67643"/>
              <a:ext cx="901913" cy="112805"/>
            </a:xfrm>
            <a:custGeom>
              <a:avLst/>
              <a:gdLst/>
              <a:ahLst/>
              <a:cxnLst/>
              <a:rect l="l" t="t" r="r" b="b"/>
              <a:pathLst>
                <a:path w="8987" h="1124" extrusionOk="0">
                  <a:moveTo>
                    <a:pt x="8481" y="506"/>
                  </a:moveTo>
                  <a:cubicBezTo>
                    <a:pt x="8706" y="393"/>
                    <a:pt x="8874" y="225"/>
                    <a:pt x="8987" y="0"/>
                  </a:cubicBezTo>
                  <a:lnTo>
                    <a:pt x="0" y="0"/>
                  </a:lnTo>
                  <a:cubicBezTo>
                    <a:pt x="843" y="674"/>
                    <a:pt x="2640" y="1123"/>
                    <a:pt x="4774" y="1123"/>
                  </a:cubicBezTo>
                  <a:cubicBezTo>
                    <a:pt x="6010" y="1123"/>
                    <a:pt x="7302" y="955"/>
                    <a:pt x="8537" y="50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23" name="Google Shape;13323;p31"/>
            <p:cNvSpPr/>
            <p:nvPr/>
          </p:nvSpPr>
          <p:spPr>
            <a:xfrm rot="-1579503">
              <a:off x="1961877" y="1144599"/>
              <a:ext cx="282006" cy="282012"/>
            </a:xfrm>
            <a:custGeom>
              <a:avLst/>
              <a:gdLst/>
              <a:ahLst/>
              <a:cxnLst/>
              <a:rect l="l" t="t" r="r" b="b"/>
              <a:pathLst>
                <a:path w="2810" h="2810" extrusionOk="0">
                  <a:moveTo>
                    <a:pt x="1405" y="1"/>
                  </a:moveTo>
                  <a:cubicBezTo>
                    <a:pt x="619" y="1"/>
                    <a:pt x="1" y="619"/>
                    <a:pt x="1" y="1405"/>
                  </a:cubicBezTo>
                  <a:cubicBezTo>
                    <a:pt x="1" y="2135"/>
                    <a:pt x="619" y="2753"/>
                    <a:pt x="1405" y="2809"/>
                  </a:cubicBezTo>
                  <a:cubicBezTo>
                    <a:pt x="2135" y="2809"/>
                    <a:pt x="2809" y="2135"/>
                    <a:pt x="2809" y="1405"/>
                  </a:cubicBezTo>
                  <a:cubicBezTo>
                    <a:pt x="2809" y="619"/>
                    <a:pt x="2135" y="1"/>
                    <a:pt x="1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24" name="Google Shape;13324;p31"/>
            <p:cNvSpPr/>
            <p:nvPr/>
          </p:nvSpPr>
          <p:spPr>
            <a:xfrm rot="-1579503">
              <a:off x="1971650" y="1161927"/>
              <a:ext cx="264945" cy="265051"/>
            </a:xfrm>
            <a:custGeom>
              <a:avLst/>
              <a:gdLst/>
              <a:ahLst/>
              <a:cxnLst/>
              <a:rect l="l" t="t" r="r" b="b"/>
              <a:pathLst>
                <a:path w="2640" h="2641" extrusionOk="0">
                  <a:moveTo>
                    <a:pt x="169" y="506"/>
                  </a:moveTo>
                  <a:cubicBezTo>
                    <a:pt x="56" y="730"/>
                    <a:pt x="0" y="955"/>
                    <a:pt x="0" y="1236"/>
                  </a:cubicBezTo>
                  <a:cubicBezTo>
                    <a:pt x="0" y="1966"/>
                    <a:pt x="618" y="2584"/>
                    <a:pt x="1348" y="2640"/>
                  </a:cubicBezTo>
                  <a:cubicBezTo>
                    <a:pt x="1797" y="2640"/>
                    <a:pt x="2190" y="2415"/>
                    <a:pt x="2415" y="2078"/>
                  </a:cubicBezTo>
                  <a:cubicBezTo>
                    <a:pt x="2584" y="1854"/>
                    <a:pt x="2640" y="1629"/>
                    <a:pt x="2584" y="1404"/>
                  </a:cubicBezTo>
                  <a:cubicBezTo>
                    <a:pt x="2584" y="618"/>
                    <a:pt x="1966" y="0"/>
                    <a:pt x="1180" y="0"/>
                  </a:cubicBezTo>
                  <a:cubicBezTo>
                    <a:pt x="786" y="0"/>
                    <a:pt x="393" y="169"/>
                    <a:pt x="169" y="50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25" name="Google Shape;13325;p31"/>
            <p:cNvSpPr/>
            <p:nvPr/>
          </p:nvSpPr>
          <p:spPr>
            <a:xfrm rot="-1579503">
              <a:off x="2011285" y="1219158"/>
              <a:ext cx="157863" cy="157967"/>
            </a:xfrm>
            <a:custGeom>
              <a:avLst/>
              <a:gdLst/>
              <a:ahLst/>
              <a:cxnLst/>
              <a:rect l="l" t="t" r="r" b="b"/>
              <a:pathLst>
                <a:path w="1573" h="1574" extrusionOk="0">
                  <a:moveTo>
                    <a:pt x="787" y="1"/>
                  </a:moveTo>
                  <a:cubicBezTo>
                    <a:pt x="337" y="1"/>
                    <a:pt x="0" y="338"/>
                    <a:pt x="0" y="787"/>
                  </a:cubicBezTo>
                  <a:cubicBezTo>
                    <a:pt x="0" y="1236"/>
                    <a:pt x="337" y="1573"/>
                    <a:pt x="787" y="1573"/>
                  </a:cubicBezTo>
                  <a:cubicBezTo>
                    <a:pt x="1236" y="1573"/>
                    <a:pt x="1573" y="1236"/>
                    <a:pt x="1573" y="787"/>
                  </a:cubicBezTo>
                  <a:cubicBezTo>
                    <a:pt x="1573" y="338"/>
                    <a:pt x="1236" y="1"/>
                    <a:pt x="7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26" name="Google Shape;13326;p31"/>
            <p:cNvSpPr/>
            <p:nvPr/>
          </p:nvSpPr>
          <p:spPr>
            <a:xfrm rot="-1579503">
              <a:off x="2014832" y="1197501"/>
              <a:ext cx="163583" cy="16358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843" y="0"/>
                  </a:moveTo>
                  <a:cubicBezTo>
                    <a:pt x="394" y="0"/>
                    <a:pt x="1" y="393"/>
                    <a:pt x="1" y="843"/>
                  </a:cubicBezTo>
                  <a:cubicBezTo>
                    <a:pt x="1" y="1236"/>
                    <a:pt x="394" y="1629"/>
                    <a:pt x="843" y="1629"/>
                  </a:cubicBezTo>
                  <a:cubicBezTo>
                    <a:pt x="1236" y="1629"/>
                    <a:pt x="1629" y="1236"/>
                    <a:pt x="1629" y="843"/>
                  </a:cubicBezTo>
                  <a:cubicBezTo>
                    <a:pt x="1629" y="393"/>
                    <a:pt x="1236" y="0"/>
                    <a:pt x="8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27" name="Google Shape;13327;p31"/>
            <p:cNvSpPr/>
            <p:nvPr/>
          </p:nvSpPr>
          <p:spPr>
            <a:xfrm rot="-1579503">
              <a:off x="2019450" y="1217248"/>
              <a:ext cx="146623" cy="146726"/>
            </a:xfrm>
            <a:custGeom>
              <a:avLst/>
              <a:gdLst/>
              <a:ahLst/>
              <a:cxnLst/>
              <a:rect l="l" t="t" r="r" b="b"/>
              <a:pathLst>
                <a:path w="1461" h="1462" extrusionOk="0">
                  <a:moveTo>
                    <a:pt x="169" y="169"/>
                  </a:moveTo>
                  <a:cubicBezTo>
                    <a:pt x="57" y="282"/>
                    <a:pt x="1" y="450"/>
                    <a:pt x="1" y="675"/>
                  </a:cubicBezTo>
                  <a:cubicBezTo>
                    <a:pt x="1" y="1068"/>
                    <a:pt x="394" y="1461"/>
                    <a:pt x="843" y="1461"/>
                  </a:cubicBezTo>
                  <a:cubicBezTo>
                    <a:pt x="1011" y="1461"/>
                    <a:pt x="1180" y="1405"/>
                    <a:pt x="1292" y="1293"/>
                  </a:cubicBezTo>
                  <a:cubicBezTo>
                    <a:pt x="1405" y="1124"/>
                    <a:pt x="1461" y="956"/>
                    <a:pt x="1461" y="787"/>
                  </a:cubicBezTo>
                  <a:cubicBezTo>
                    <a:pt x="1461" y="338"/>
                    <a:pt x="1124" y="1"/>
                    <a:pt x="675" y="1"/>
                  </a:cubicBezTo>
                  <a:cubicBezTo>
                    <a:pt x="506" y="1"/>
                    <a:pt x="338" y="57"/>
                    <a:pt x="169" y="16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28" name="Google Shape;13328;p31"/>
            <p:cNvSpPr/>
            <p:nvPr/>
          </p:nvSpPr>
          <p:spPr>
            <a:xfrm rot="-1579503">
              <a:off x="2027593" y="1215344"/>
              <a:ext cx="135383" cy="135386"/>
            </a:xfrm>
            <a:custGeom>
              <a:avLst/>
              <a:gdLst/>
              <a:ahLst/>
              <a:cxnLst/>
              <a:rect l="l" t="t" r="r" b="b"/>
              <a:pathLst>
                <a:path w="1349" h="1349" extrusionOk="0">
                  <a:moveTo>
                    <a:pt x="1236" y="1180"/>
                  </a:moveTo>
                  <a:cubicBezTo>
                    <a:pt x="1293" y="1068"/>
                    <a:pt x="1349" y="956"/>
                    <a:pt x="1349" y="787"/>
                  </a:cubicBezTo>
                  <a:cubicBezTo>
                    <a:pt x="1349" y="338"/>
                    <a:pt x="1012" y="1"/>
                    <a:pt x="563" y="1"/>
                  </a:cubicBezTo>
                  <a:cubicBezTo>
                    <a:pt x="394" y="1"/>
                    <a:pt x="226" y="57"/>
                    <a:pt x="113" y="113"/>
                  </a:cubicBezTo>
                  <a:cubicBezTo>
                    <a:pt x="57" y="225"/>
                    <a:pt x="1" y="394"/>
                    <a:pt x="1" y="506"/>
                  </a:cubicBezTo>
                  <a:cubicBezTo>
                    <a:pt x="1" y="956"/>
                    <a:pt x="338" y="1293"/>
                    <a:pt x="787" y="1349"/>
                  </a:cubicBezTo>
                  <a:cubicBezTo>
                    <a:pt x="956" y="1293"/>
                    <a:pt x="1124" y="1293"/>
                    <a:pt x="1236" y="1180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2" name="Google Shape;13632;p36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3200" dirty="0" smtClean="0"/>
              <a:t>Tools and Devices Used</a:t>
            </a:r>
            <a:endParaRPr sz="3200" dirty="0"/>
          </a:p>
        </p:txBody>
      </p:sp>
      <p:sp>
        <p:nvSpPr>
          <p:cNvPr id="13633" name="Google Shape;13633;p36"/>
          <p:cNvSpPr txBox="1">
            <a:spLocks noGrp="1"/>
          </p:cNvSpPr>
          <p:nvPr>
            <p:ph type="subTitle" idx="1"/>
          </p:nvPr>
        </p:nvSpPr>
        <p:spPr>
          <a:xfrm>
            <a:off x="395536" y="1097246"/>
            <a:ext cx="5832648" cy="83631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sz="2400" dirty="0" smtClean="0"/>
              <a:t>Color Sensor</a:t>
            </a:r>
            <a:endParaRPr lang="en-US" sz="2400" dirty="0" smtClean="0"/>
          </a:p>
          <a:p>
            <a:pPr marL="0" lvl="0" indent="0">
              <a:buClr>
                <a:schemeClr val="dk1"/>
              </a:buClr>
              <a:buSzPts val="1100"/>
            </a:pPr>
            <a:r>
              <a:rPr lang="en-US" sz="2400" dirty="0" smtClean="0"/>
              <a:t>TCS3200</a:t>
            </a:r>
            <a:endParaRPr sz="2400" dirty="0"/>
          </a:p>
        </p:txBody>
      </p:sp>
      <p:sp>
        <p:nvSpPr>
          <p:cNvPr id="13634" name="Google Shape;13634;p36"/>
          <p:cNvSpPr txBox="1">
            <a:spLocks noGrp="1"/>
          </p:cNvSpPr>
          <p:nvPr>
            <p:ph type="subTitle" idx="2"/>
          </p:nvPr>
        </p:nvSpPr>
        <p:spPr>
          <a:xfrm>
            <a:off x="539552" y="2067694"/>
            <a:ext cx="3126928" cy="8640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sz="1600" dirty="0" smtClean="0"/>
              <a:t>S2,S3 (Output) : Used </a:t>
            </a:r>
            <a:r>
              <a:rPr lang="en-GB" sz="1600" dirty="0"/>
              <a:t>to select the </a:t>
            </a:r>
            <a:r>
              <a:rPr lang="en-GB" sz="1600" dirty="0" err="1"/>
              <a:t>color</a:t>
            </a:r>
            <a:r>
              <a:rPr lang="en-GB" sz="1600" dirty="0"/>
              <a:t> select the array of </a:t>
            </a:r>
            <a:r>
              <a:rPr lang="en-GB" sz="1600" dirty="0" smtClean="0"/>
              <a:t>photodiodes of the sensor.</a:t>
            </a:r>
            <a:endParaRPr lang="en-US" sz="1600" dirty="0" smtClean="0"/>
          </a:p>
        </p:txBody>
      </p:sp>
      <p:grpSp>
        <p:nvGrpSpPr>
          <p:cNvPr id="13678" name="Google Shape;13678;p36"/>
          <p:cNvGrpSpPr/>
          <p:nvPr/>
        </p:nvGrpSpPr>
        <p:grpSpPr>
          <a:xfrm>
            <a:off x="7947914" y="-9418"/>
            <a:ext cx="885146" cy="1407334"/>
            <a:chOff x="7058584" y="0"/>
            <a:chExt cx="1589808" cy="1978320"/>
          </a:xfrm>
        </p:grpSpPr>
        <p:sp>
          <p:nvSpPr>
            <p:cNvPr id="13679" name="Google Shape;13679;p36"/>
            <p:cNvSpPr/>
            <p:nvPr/>
          </p:nvSpPr>
          <p:spPr>
            <a:xfrm>
              <a:off x="7560428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0" name="Google Shape;13680;p36"/>
            <p:cNvSpPr/>
            <p:nvPr/>
          </p:nvSpPr>
          <p:spPr>
            <a:xfrm>
              <a:off x="7560428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69" y="1"/>
                  </a:lnTo>
                  <a:lnTo>
                    <a:pt x="1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1" name="Google Shape;13681;p36"/>
            <p:cNvSpPr/>
            <p:nvPr/>
          </p:nvSpPr>
          <p:spPr>
            <a:xfrm>
              <a:off x="7560428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2" name="Google Shape;13682;p36"/>
            <p:cNvSpPr/>
            <p:nvPr/>
          </p:nvSpPr>
          <p:spPr>
            <a:xfrm>
              <a:off x="7560428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3" name="Google Shape;13683;p36"/>
            <p:cNvSpPr/>
            <p:nvPr/>
          </p:nvSpPr>
          <p:spPr>
            <a:xfrm>
              <a:off x="7560428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4" name="Google Shape;13684;p36"/>
            <p:cNvSpPr/>
            <p:nvPr/>
          </p:nvSpPr>
          <p:spPr>
            <a:xfrm>
              <a:off x="7560428" y="316092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5" name="Google Shape;13685;p36"/>
            <p:cNvSpPr/>
            <p:nvPr/>
          </p:nvSpPr>
          <p:spPr>
            <a:xfrm>
              <a:off x="7913401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9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6" name="Google Shape;13686;p36"/>
            <p:cNvSpPr/>
            <p:nvPr/>
          </p:nvSpPr>
          <p:spPr>
            <a:xfrm>
              <a:off x="7913401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90" y="1"/>
                  </a:lnTo>
                  <a:lnTo>
                    <a:pt x="1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7" name="Google Shape;13687;p36"/>
            <p:cNvSpPr/>
            <p:nvPr/>
          </p:nvSpPr>
          <p:spPr>
            <a:xfrm>
              <a:off x="7913401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8" name="Google Shape;13688;p36"/>
            <p:cNvSpPr/>
            <p:nvPr/>
          </p:nvSpPr>
          <p:spPr>
            <a:xfrm>
              <a:off x="7913401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9" name="Google Shape;13689;p36"/>
            <p:cNvSpPr/>
            <p:nvPr/>
          </p:nvSpPr>
          <p:spPr>
            <a:xfrm>
              <a:off x="7913401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0" name="Google Shape;13690;p36"/>
            <p:cNvSpPr/>
            <p:nvPr/>
          </p:nvSpPr>
          <p:spPr>
            <a:xfrm>
              <a:off x="7914686" y="316092"/>
              <a:ext cx="241103" cy="38227"/>
            </a:xfrm>
            <a:custGeom>
              <a:avLst/>
              <a:gdLst/>
              <a:ahLst/>
              <a:cxnLst/>
              <a:rect l="l" t="t" r="r" b="b"/>
              <a:pathLst>
                <a:path w="3942" h="625" extrusionOk="0">
                  <a:moveTo>
                    <a:pt x="1" y="625"/>
                  </a:moveTo>
                  <a:lnTo>
                    <a:pt x="3941" y="625"/>
                  </a:lnTo>
                  <a:lnTo>
                    <a:pt x="3791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1" name="Google Shape;13691;p36"/>
            <p:cNvSpPr/>
            <p:nvPr/>
          </p:nvSpPr>
          <p:spPr>
            <a:xfrm>
              <a:off x="7310148" y="68442"/>
              <a:ext cx="1102454" cy="163426"/>
            </a:xfrm>
            <a:custGeom>
              <a:avLst/>
              <a:gdLst/>
              <a:ahLst/>
              <a:cxnLst/>
              <a:rect l="l" t="t" r="r" b="b"/>
              <a:pathLst>
                <a:path w="18025" h="2672" extrusionOk="0">
                  <a:moveTo>
                    <a:pt x="9023" y="2671"/>
                  </a:moveTo>
                  <a:cubicBezTo>
                    <a:pt x="4523" y="2671"/>
                    <a:pt x="776" y="1530"/>
                    <a:pt x="1" y="1"/>
                  </a:cubicBezTo>
                  <a:lnTo>
                    <a:pt x="18025" y="1"/>
                  </a:lnTo>
                  <a:cubicBezTo>
                    <a:pt x="17249" y="1530"/>
                    <a:pt x="13502" y="2671"/>
                    <a:pt x="9023" y="26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2" name="Google Shape;13692;p36"/>
            <p:cNvSpPr/>
            <p:nvPr/>
          </p:nvSpPr>
          <p:spPr>
            <a:xfrm>
              <a:off x="7310148" y="68442"/>
              <a:ext cx="974686" cy="118594"/>
            </a:xfrm>
            <a:custGeom>
              <a:avLst/>
              <a:gdLst/>
              <a:ahLst/>
              <a:cxnLst/>
              <a:rect l="l" t="t" r="r" b="b"/>
              <a:pathLst>
                <a:path w="15936" h="1939" extrusionOk="0">
                  <a:moveTo>
                    <a:pt x="905" y="927"/>
                  </a:moveTo>
                  <a:cubicBezTo>
                    <a:pt x="517" y="690"/>
                    <a:pt x="216" y="388"/>
                    <a:pt x="1" y="1"/>
                  </a:cubicBezTo>
                  <a:lnTo>
                    <a:pt x="15936" y="1"/>
                  </a:lnTo>
                  <a:cubicBezTo>
                    <a:pt x="14493" y="1142"/>
                    <a:pt x="11284" y="1939"/>
                    <a:pt x="7537" y="1939"/>
                  </a:cubicBezTo>
                  <a:cubicBezTo>
                    <a:pt x="4932" y="1939"/>
                    <a:pt x="2563" y="1551"/>
                    <a:pt x="905" y="9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3" name="Google Shape;13693;p36"/>
            <p:cNvSpPr/>
            <p:nvPr/>
          </p:nvSpPr>
          <p:spPr>
            <a:xfrm>
              <a:off x="7308803" y="0"/>
              <a:ext cx="1103800" cy="68502"/>
            </a:xfrm>
            <a:custGeom>
              <a:avLst/>
              <a:gdLst/>
              <a:ahLst/>
              <a:cxnLst/>
              <a:rect l="l" t="t" r="r" b="b"/>
              <a:pathLst>
                <a:path w="18047" h="1120" extrusionOk="0">
                  <a:moveTo>
                    <a:pt x="1" y="0"/>
                  </a:moveTo>
                  <a:lnTo>
                    <a:pt x="1" y="1120"/>
                  </a:lnTo>
                  <a:lnTo>
                    <a:pt x="18047" y="1120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4" name="Google Shape;13694;p36"/>
            <p:cNvSpPr/>
            <p:nvPr/>
          </p:nvSpPr>
          <p:spPr>
            <a:xfrm>
              <a:off x="7462934" y="429366"/>
              <a:ext cx="795602" cy="359636"/>
            </a:xfrm>
            <a:custGeom>
              <a:avLst/>
              <a:gdLst/>
              <a:ahLst/>
              <a:cxnLst/>
              <a:rect l="l" t="t" r="r" b="b"/>
              <a:pathLst>
                <a:path w="13008" h="5880" extrusionOk="0">
                  <a:moveTo>
                    <a:pt x="1357" y="0"/>
                  </a:moveTo>
                  <a:lnTo>
                    <a:pt x="11672" y="0"/>
                  </a:lnTo>
                  <a:cubicBezTo>
                    <a:pt x="12404" y="0"/>
                    <a:pt x="13007" y="1314"/>
                    <a:pt x="13007" y="2950"/>
                  </a:cubicBezTo>
                  <a:lnTo>
                    <a:pt x="13007" y="2950"/>
                  </a:lnTo>
                  <a:cubicBezTo>
                    <a:pt x="13007" y="4565"/>
                    <a:pt x="12404" y="5879"/>
                    <a:pt x="11672" y="5879"/>
                  </a:cubicBezTo>
                  <a:lnTo>
                    <a:pt x="1357" y="5879"/>
                  </a:lnTo>
                  <a:cubicBezTo>
                    <a:pt x="625" y="5879"/>
                    <a:pt x="0" y="4565"/>
                    <a:pt x="0" y="2950"/>
                  </a:cubicBezTo>
                  <a:lnTo>
                    <a:pt x="0" y="2950"/>
                  </a:lnTo>
                  <a:cubicBezTo>
                    <a:pt x="0" y="1335"/>
                    <a:pt x="603" y="0"/>
                    <a:pt x="13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5" name="Google Shape;13695;p36"/>
            <p:cNvSpPr/>
            <p:nvPr/>
          </p:nvSpPr>
          <p:spPr>
            <a:xfrm>
              <a:off x="7506421" y="476767"/>
              <a:ext cx="752115" cy="312235"/>
            </a:xfrm>
            <a:custGeom>
              <a:avLst/>
              <a:gdLst/>
              <a:ahLst/>
              <a:cxnLst/>
              <a:rect l="l" t="t" r="r" b="b"/>
              <a:pathLst>
                <a:path w="12297" h="5105" extrusionOk="0">
                  <a:moveTo>
                    <a:pt x="11865" y="22"/>
                  </a:moveTo>
                  <a:cubicBezTo>
                    <a:pt x="12167" y="711"/>
                    <a:pt x="12296" y="1422"/>
                    <a:pt x="12296" y="2154"/>
                  </a:cubicBezTo>
                  <a:lnTo>
                    <a:pt x="12296" y="2154"/>
                  </a:lnTo>
                  <a:cubicBezTo>
                    <a:pt x="12296" y="3769"/>
                    <a:pt x="11693" y="5104"/>
                    <a:pt x="10939" y="5104"/>
                  </a:cubicBezTo>
                  <a:lnTo>
                    <a:pt x="646" y="5104"/>
                  </a:lnTo>
                  <a:cubicBezTo>
                    <a:pt x="560" y="5104"/>
                    <a:pt x="495" y="5104"/>
                    <a:pt x="431" y="5061"/>
                  </a:cubicBezTo>
                  <a:cubicBezTo>
                    <a:pt x="129" y="4393"/>
                    <a:pt x="0" y="3661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72" y="0"/>
                  </a:lnTo>
                  <a:cubicBezTo>
                    <a:pt x="11736" y="0"/>
                    <a:pt x="11822" y="0"/>
                    <a:pt x="11887" y="2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6" name="Google Shape;13696;p36"/>
            <p:cNvSpPr/>
            <p:nvPr/>
          </p:nvSpPr>
          <p:spPr>
            <a:xfrm>
              <a:off x="7506421" y="476767"/>
              <a:ext cx="729730" cy="280614"/>
            </a:xfrm>
            <a:custGeom>
              <a:avLst/>
              <a:gdLst/>
              <a:ahLst/>
              <a:cxnLst/>
              <a:rect l="l" t="t" r="r" b="b"/>
              <a:pathLst>
                <a:path w="11931" h="4588" extrusionOk="0">
                  <a:moveTo>
                    <a:pt x="237" y="4587"/>
                  </a:moveTo>
                  <a:cubicBezTo>
                    <a:pt x="86" y="4049"/>
                    <a:pt x="0" y="3489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93" y="0"/>
                  </a:lnTo>
                  <a:cubicBezTo>
                    <a:pt x="11844" y="539"/>
                    <a:pt x="11930" y="1077"/>
                    <a:pt x="11930" y="1637"/>
                  </a:cubicBezTo>
                  <a:lnTo>
                    <a:pt x="11930" y="1637"/>
                  </a:lnTo>
                  <a:cubicBezTo>
                    <a:pt x="11930" y="3252"/>
                    <a:pt x="11327" y="4587"/>
                    <a:pt x="10573" y="4587"/>
                  </a:cubicBezTo>
                  <a:lnTo>
                    <a:pt x="237" y="458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7" name="Google Shape;13697;p36"/>
            <p:cNvSpPr/>
            <p:nvPr/>
          </p:nvSpPr>
          <p:spPr>
            <a:xfrm>
              <a:off x="705858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0423" y="1"/>
                  </a:moveTo>
                  <a:lnTo>
                    <a:pt x="0" y="3834"/>
                  </a:lnTo>
                  <a:lnTo>
                    <a:pt x="0" y="6181"/>
                  </a:lnTo>
                  <a:lnTo>
                    <a:pt x="1056" y="6913"/>
                  </a:lnTo>
                  <a:cubicBezTo>
                    <a:pt x="1099" y="6956"/>
                    <a:pt x="1185" y="6956"/>
                    <a:pt x="1228" y="6913"/>
                  </a:cubicBezTo>
                  <a:cubicBezTo>
                    <a:pt x="1293" y="6870"/>
                    <a:pt x="1293" y="6806"/>
                    <a:pt x="1271" y="6741"/>
                  </a:cubicBezTo>
                  <a:lnTo>
                    <a:pt x="819" y="6009"/>
                  </a:lnTo>
                  <a:lnTo>
                    <a:pt x="819" y="4932"/>
                  </a:lnTo>
                  <a:lnTo>
                    <a:pt x="10402" y="2090"/>
                  </a:lnTo>
                  <a:lnTo>
                    <a:pt x="10402" y="2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8" name="Google Shape;13698;p36"/>
            <p:cNvSpPr/>
            <p:nvPr/>
          </p:nvSpPr>
          <p:spPr>
            <a:xfrm>
              <a:off x="7078340" y="1577889"/>
              <a:ext cx="617802" cy="400431"/>
            </a:xfrm>
            <a:custGeom>
              <a:avLst/>
              <a:gdLst/>
              <a:ahLst/>
              <a:cxnLst/>
              <a:rect l="l" t="t" r="r" b="b"/>
              <a:pathLst>
                <a:path w="10101" h="6547" extrusionOk="0">
                  <a:moveTo>
                    <a:pt x="1" y="5987"/>
                  </a:moveTo>
                  <a:lnTo>
                    <a:pt x="733" y="6503"/>
                  </a:lnTo>
                  <a:cubicBezTo>
                    <a:pt x="797" y="6546"/>
                    <a:pt x="862" y="6546"/>
                    <a:pt x="926" y="6503"/>
                  </a:cubicBezTo>
                  <a:cubicBezTo>
                    <a:pt x="970" y="6460"/>
                    <a:pt x="991" y="6396"/>
                    <a:pt x="948" y="6331"/>
                  </a:cubicBezTo>
                  <a:lnTo>
                    <a:pt x="517" y="5599"/>
                  </a:lnTo>
                  <a:lnTo>
                    <a:pt x="517" y="4522"/>
                  </a:lnTo>
                  <a:lnTo>
                    <a:pt x="10100" y="1680"/>
                  </a:lnTo>
                  <a:lnTo>
                    <a:pt x="10100" y="0"/>
                  </a:lnTo>
                  <a:lnTo>
                    <a:pt x="1" y="370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9" name="Google Shape;13699;p36"/>
            <p:cNvSpPr/>
            <p:nvPr/>
          </p:nvSpPr>
          <p:spPr>
            <a:xfrm>
              <a:off x="801083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" y="1"/>
                  </a:moveTo>
                  <a:lnTo>
                    <a:pt x="10423" y="3834"/>
                  </a:lnTo>
                  <a:lnTo>
                    <a:pt x="10423" y="6181"/>
                  </a:lnTo>
                  <a:lnTo>
                    <a:pt x="9368" y="6913"/>
                  </a:lnTo>
                  <a:cubicBezTo>
                    <a:pt x="9303" y="6956"/>
                    <a:pt x="9239" y="6956"/>
                    <a:pt x="9174" y="6913"/>
                  </a:cubicBezTo>
                  <a:cubicBezTo>
                    <a:pt x="9131" y="6870"/>
                    <a:pt x="9110" y="6806"/>
                    <a:pt x="9153" y="6741"/>
                  </a:cubicBezTo>
                  <a:lnTo>
                    <a:pt x="9583" y="6009"/>
                  </a:lnTo>
                  <a:lnTo>
                    <a:pt x="9583" y="4932"/>
                  </a:lnTo>
                  <a:lnTo>
                    <a:pt x="1" y="20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0" name="Google Shape;13700;p36"/>
            <p:cNvSpPr/>
            <p:nvPr/>
          </p:nvSpPr>
          <p:spPr>
            <a:xfrm>
              <a:off x="8010834" y="1579174"/>
              <a:ext cx="637558" cy="396516"/>
            </a:xfrm>
            <a:custGeom>
              <a:avLst/>
              <a:gdLst/>
              <a:ahLst/>
              <a:cxnLst/>
              <a:rect l="l" t="t" r="r" b="b"/>
              <a:pathLst>
                <a:path w="10424" h="6483" extrusionOk="0">
                  <a:moveTo>
                    <a:pt x="10423" y="3726"/>
                  </a:moveTo>
                  <a:lnTo>
                    <a:pt x="10423" y="5750"/>
                  </a:lnTo>
                  <a:lnTo>
                    <a:pt x="9368" y="6482"/>
                  </a:lnTo>
                  <a:lnTo>
                    <a:pt x="9777" y="5793"/>
                  </a:lnTo>
                  <a:lnTo>
                    <a:pt x="9777" y="4889"/>
                  </a:lnTo>
                  <a:lnTo>
                    <a:pt x="9583" y="4738"/>
                  </a:lnTo>
                  <a:lnTo>
                    <a:pt x="9583" y="4480"/>
                  </a:lnTo>
                  <a:lnTo>
                    <a:pt x="1" y="1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1" name="Google Shape;13701;p36"/>
            <p:cNvSpPr/>
            <p:nvPr/>
          </p:nvSpPr>
          <p:spPr>
            <a:xfrm>
              <a:off x="7694743" y="1521252"/>
              <a:ext cx="317495" cy="172601"/>
            </a:xfrm>
            <a:custGeom>
              <a:avLst/>
              <a:gdLst/>
              <a:ahLst/>
              <a:cxnLst/>
              <a:rect l="l" t="t" r="r" b="b"/>
              <a:pathLst>
                <a:path w="5191" h="2822" extrusionOk="0">
                  <a:moveTo>
                    <a:pt x="1" y="0"/>
                  </a:moveTo>
                  <a:lnTo>
                    <a:pt x="5190" y="0"/>
                  </a:lnTo>
                  <a:lnTo>
                    <a:pt x="5190" y="2821"/>
                  </a:lnTo>
                  <a:lnTo>
                    <a:pt x="1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2" name="Google Shape;13702;p36"/>
            <p:cNvSpPr/>
            <p:nvPr/>
          </p:nvSpPr>
          <p:spPr>
            <a:xfrm>
              <a:off x="7709238" y="1533057"/>
              <a:ext cx="302999" cy="160796"/>
            </a:xfrm>
            <a:custGeom>
              <a:avLst/>
              <a:gdLst/>
              <a:ahLst/>
              <a:cxnLst/>
              <a:rect l="l" t="t" r="r" b="b"/>
              <a:pathLst>
                <a:path w="4954" h="2629" extrusionOk="0">
                  <a:moveTo>
                    <a:pt x="4953" y="1"/>
                  </a:moveTo>
                  <a:lnTo>
                    <a:pt x="4953" y="2628"/>
                  </a:lnTo>
                  <a:lnTo>
                    <a:pt x="0" y="26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3" name="Google Shape;13703;p36"/>
            <p:cNvSpPr/>
            <p:nvPr/>
          </p:nvSpPr>
          <p:spPr>
            <a:xfrm>
              <a:off x="7748750" y="1293358"/>
              <a:ext cx="210766" cy="227953"/>
            </a:xfrm>
            <a:custGeom>
              <a:avLst/>
              <a:gdLst/>
              <a:ahLst/>
              <a:cxnLst/>
              <a:rect l="l" t="t" r="r" b="b"/>
              <a:pathLst>
                <a:path w="3446" h="3727" extrusionOk="0">
                  <a:moveTo>
                    <a:pt x="0" y="1"/>
                  </a:moveTo>
                  <a:lnTo>
                    <a:pt x="3446" y="1"/>
                  </a:lnTo>
                  <a:lnTo>
                    <a:pt x="3446" y="3726"/>
                  </a:lnTo>
                  <a:lnTo>
                    <a:pt x="0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4" name="Google Shape;13704;p36"/>
            <p:cNvSpPr/>
            <p:nvPr/>
          </p:nvSpPr>
          <p:spPr>
            <a:xfrm>
              <a:off x="7804041" y="770473"/>
              <a:ext cx="100184" cy="522939"/>
            </a:xfrm>
            <a:custGeom>
              <a:avLst/>
              <a:gdLst/>
              <a:ahLst/>
              <a:cxnLst/>
              <a:rect l="l" t="t" r="r" b="b"/>
              <a:pathLst>
                <a:path w="1638" h="8550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8550"/>
                  </a:lnTo>
                  <a:lnTo>
                    <a:pt x="1" y="8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5" name="Google Shape;13705;p36"/>
            <p:cNvSpPr/>
            <p:nvPr/>
          </p:nvSpPr>
          <p:spPr>
            <a:xfrm>
              <a:off x="7804041" y="770473"/>
              <a:ext cx="100184" cy="425508"/>
            </a:xfrm>
            <a:custGeom>
              <a:avLst/>
              <a:gdLst/>
              <a:ahLst/>
              <a:cxnLst/>
              <a:rect l="l" t="t" r="r" b="b"/>
              <a:pathLst>
                <a:path w="1638" h="6957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6956"/>
                  </a:lnTo>
                  <a:cubicBezTo>
                    <a:pt x="1551" y="6956"/>
                    <a:pt x="1465" y="6956"/>
                    <a:pt x="1379" y="6956"/>
                  </a:cubicBezTo>
                  <a:lnTo>
                    <a:pt x="1379" y="6956"/>
                  </a:lnTo>
                  <a:cubicBezTo>
                    <a:pt x="884" y="6956"/>
                    <a:pt x="388" y="6762"/>
                    <a:pt x="1" y="64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6" name="Google Shape;13706;p36"/>
            <p:cNvSpPr/>
            <p:nvPr/>
          </p:nvSpPr>
          <p:spPr>
            <a:xfrm>
              <a:off x="7680247" y="412240"/>
              <a:ext cx="384651" cy="734990"/>
            </a:xfrm>
            <a:custGeom>
              <a:avLst/>
              <a:gdLst/>
              <a:ahLst/>
              <a:cxnLst/>
              <a:rect l="l" t="t" r="r" b="b"/>
              <a:pathLst>
                <a:path w="6289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77" y="10961"/>
                    <a:pt x="4351" y="12016"/>
                    <a:pt x="3080" y="12016"/>
                  </a:cubicBezTo>
                  <a:lnTo>
                    <a:pt x="3080" y="12016"/>
                  </a:lnTo>
                  <a:cubicBezTo>
                    <a:pt x="1788" y="12016"/>
                    <a:pt x="905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43" y="0"/>
                    <a:pt x="3166" y="0"/>
                  </a:cubicBezTo>
                  <a:lnTo>
                    <a:pt x="3166" y="0"/>
                  </a:lnTo>
                  <a:cubicBezTo>
                    <a:pt x="4889" y="22"/>
                    <a:pt x="6289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7" name="Google Shape;13707;p36"/>
            <p:cNvSpPr/>
            <p:nvPr/>
          </p:nvSpPr>
          <p:spPr>
            <a:xfrm>
              <a:off x="7663121" y="417500"/>
              <a:ext cx="383367" cy="734990"/>
            </a:xfrm>
            <a:custGeom>
              <a:avLst/>
              <a:gdLst/>
              <a:ahLst/>
              <a:cxnLst/>
              <a:rect l="l" t="t" r="r" b="b"/>
              <a:pathLst>
                <a:path w="6268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55" y="10961"/>
                    <a:pt x="4351" y="12016"/>
                    <a:pt x="3059" y="12016"/>
                  </a:cubicBezTo>
                  <a:lnTo>
                    <a:pt x="3059" y="12016"/>
                  </a:lnTo>
                  <a:cubicBezTo>
                    <a:pt x="1788" y="12016"/>
                    <a:pt x="884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22" y="0"/>
                    <a:pt x="3145" y="0"/>
                  </a:cubicBezTo>
                  <a:lnTo>
                    <a:pt x="3145" y="0"/>
                  </a:lnTo>
                  <a:cubicBezTo>
                    <a:pt x="4889" y="22"/>
                    <a:pt x="6267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8" name="Google Shape;13708;p36"/>
            <p:cNvSpPr/>
            <p:nvPr/>
          </p:nvSpPr>
          <p:spPr>
            <a:xfrm>
              <a:off x="7680247" y="428020"/>
              <a:ext cx="366241" cy="724470"/>
            </a:xfrm>
            <a:custGeom>
              <a:avLst/>
              <a:gdLst/>
              <a:ahLst/>
              <a:cxnLst/>
              <a:rect l="l" t="t" r="r" b="b"/>
              <a:pathLst>
                <a:path w="5988" h="11845" extrusionOk="0">
                  <a:moveTo>
                    <a:pt x="5987" y="2994"/>
                  </a:moveTo>
                  <a:lnTo>
                    <a:pt x="5147" y="9519"/>
                  </a:lnTo>
                  <a:cubicBezTo>
                    <a:pt x="4975" y="10789"/>
                    <a:pt x="4071" y="11844"/>
                    <a:pt x="2779" y="11844"/>
                  </a:cubicBezTo>
                  <a:lnTo>
                    <a:pt x="2779" y="11844"/>
                  </a:lnTo>
                  <a:cubicBezTo>
                    <a:pt x="2434" y="11844"/>
                    <a:pt x="2111" y="11758"/>
                    <a:pt x="1810" y="11608"/>
                  </a:cubicBezTo>
                  <a:cubicBezTo>
                    <a:pt x="1207" y="11134"/>
                    <a:pt x="819" y="10423"/>
                    <a:pt x="754" y="9670"/>
                  </a:cubicBezTo>
                  <a:lnTo>
                    <a:pt x="1" y="3123"/>
                  </a:lnTo>
                  <a:cubicBezTo>
                    <a:pt x="22" y="1400"/>
                    <a:pt x="1443" y="1"/>
                    <a:pt x="3166" y="22"/>
                  </a:cubicBezTo>
                  <a:lnTo>
                    <a:pt x="3166" y="22"/>
                  </a:lnTo>
                  <a:cubicBezTo>
                    <a:pt x="3683" y="22"/>
                    <a:pt x="4200" y="151"/>
                    <a:pt x="4652" y="410"/>
                  </a:cubicBezTo>
                  <a:cubicBezTo>
                    <a:pt x="5492" y="991"/>
                    <a:pt x="5987" y="1960"/>
                    <a:pt x="5987" y="299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9" name="Google Shape;13709;p36"/>
            <p:cNvSpPr/>
            <p:nvPr/>
          </p:nvSpPr>
          <p:spPr>
            <a:xfrm>
              <a:off x="7731624" y="479397"/>
              <a:ext cx="293763" cy="293763"/>
            </a:xfrm>
            <a:custGeom>
              <a:avLst/>
              <a:gdLst/>
              <a:ahLst/>
              <a:cxnLst/>
              <a:rect l="l" t="t" r="r" b="b"/>
              <a:pathLst>
                <a:path w="4803" h="4803" extrusionOk="0">
                  <a:moveTo>
                    <a:pt x="539" y="3360"/>
                  </a:moveTo>
                  <a:cubicBezTo>
                    <a:pt x="1056" y="4393"/>
                    <a:pt x="2326" y="4803"/>
                    <a:pt x="3360" y="4286"/>
                  </a:cubicBezTo>
                  <a:cubicBezTo>
                    <a:pt x="4393" y="3747"/>
                    <a:pt x="4803" y="2477"/>
                    <a:pt x="4264" y="1443"/>
                  </a:cubicBezTo>
                  <a:cubicBezTo>
                    <a:pt x="3747" y="410"/>
                    <a:pt x="2477" y="0"/>
                    <a:pt x="1443" y="539"/>
                  </a:cubicBezTo>
                  <a:cubicBezTo>
                    <a:pt x="410" y="1056"/>
                    <a:pt x="0" y="2326"/>
                    <a:pt x="539" y="336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0" name="Google Shape;13710;p36"/>
            <p:cNvSpPr/>
            <p:nvPr/>
          </p:nvSpPr>
          <p:spPr>
            <a:xfrm>
              <a:off x="7727649" y="474137"/>
              <a:ext cx="262204" cy="262142"/>
            </a:xfrm>
            <a:custGeom>
              <a:avLst/>
              <a:gdLst/>
              <a:ahLst/>
              <a:cxnLst/>
              <a:rect l="l" t="t" r="r" b="b"/>
              <a:pathLst>
                <a:path w="4287" h="4286" extrusionOk="0">
                  <a:moveTo>
                    <a:pt x="44" y="2068"/>
                  </a:moveTo>
                  <a:cubicBezTo>
                    <a:pt x="1" y="3230"/>
                    <a:pt x="905" y="4200"/>
                    <a:pt x="2068" y="4243"/>
                  </a:cubicBezTo>
                  <a:cubicBezTo>
                    <a:pt x="3231" y="4286"/>
                    <a:pt x="4200" y="3360"/>
                    <a:pt x="4243" y="2218"/>
                  </a:cubicBezTo>
                  <a:cubicBezTo>
                    <a:pt x="4286" y="1056"/>
                    <a:pt x="3360" y="86"/>
                    <a:pt x="2219" y="43"/>
                  </a:cubicBezTo>
                  <a:cubicBezTo>
                    <a:pt x="1056" y="0"/>
                    <a:pt x="87" y="905"/>
                    <a:pt x="44" y="20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1" name="Google Shape;13711;p36"/>
            <p:cNvSpPr/>
            <p:nvPr/>
          </p:nvSpPr>
          <p:spPr>
            <a:xfrm>
              <a:off x="7744774" y="486003"/>
              <a:ext cx="243733" cy="250277"/>
            </a:xfrm>
            <a:custGeom>
              <a:avLst/>
              <a:gdLst/>
              <a:ahLst/>
              <a:cxnLst/>
              <a:rect l="l" t="t" r="r" b="b"/>
              <a:pathLst>
                <a:path w="3985" h="4092" extrusionOk="0">
                  <a:moveTo>
                    <a:pt x="776" y="3747"/>
                  </a:moveTo>
                  <a:cubicBezTo>
                    <a:pt x="1078" y="3919"/>
                    <a:pt x="1422" y="4027"/>
                    <a:pt x="1788" y="4049"/>
                  </a:cubicBezTo>
                  <a:cubicBezTo>
                    <a:pt x="2951" y="4092"/>
                    <a:pt x="3920" y="3166"/>
                    <a:pt x="3963" y="2024"/>
                  </a:cubicBezTo>
                  <a:cubicBezTo>
                    <a:pt x="3985" y="1378"/>
                    <a:pt x="3705" y="754"/>
                    <a:pt x="3209" y="323"/>
                  </a:cubicBezTo>
                  <a:cubicBezTo>
                    <a:pt x="2908" y="151"/>
                    <a:pt x="2542" y="43"/>
                    <a:pt x="2197" y="22"/>
                  </a:cubicBezTo>
                  <a:cubicBezTo>
                    <a:pt x="1034" y="0"/>
                    <a:pt x="65" y="905"/>
                    <a:pt x="22" y="2067"/>
                  </a:cubicBezTo>
                  <a:cubicBezTo>
                    <a:pt x="1" y="2713"/>
                    <a:pt x="281" y="3316"/>
                    <a:pt x="776" y="37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2" name="Google Shape;13712;p36"/>
            <p:cNvSpPr/>
            <p:nvPr/>
          </p:nvSpPr>
          <p:spPr>
            <a:xfrm>
              <a:off x="7783001" y="529429"/>
              <a:ext cx="151500" cy="151561"/>
            </a:xfrm>
            <a:custGeom>
              <a:avLst/>
              <a:gdLst/>
              <a:ahLst/>
              <a:cxnLst/>
              <a:rect l="l" t="t" r="r" b="b"/>
              <a:pathLst>
                <a:path w="2477" h="2478" extrusionOk="0">
                  <a:moveTo>
                    <a:pt x="22" y="1185"/>
                  </a:moveTo>
                  <a:cubicBezTo>
                    <a:pt x="0" y="1853"/>
                    <a:pt x="517" y="2413"/>
                    <a:pt x="1185" y="2456"/>
                  </a:cubicBezTo>
                  <a:cubicBezTo>
                    <a:pt x="1852" y="2477"/>
                    <a:pt x="2434" y="1939"/>
                    <a:pt x="2455" y="1271"/>
                  </a:cubicBezTo>
                  <a:cubicBezTo>
                    <a:pt x="2477" y="604"/>
                    <a:pt x="1938" y="44"/>
                    <a:pt x="1271" y="22"/>
                  </a:cubicBezTo>
                  <a:cubicBezTo>
                    <a:pt x="603" y="1"/>
                    <a:pt x="43" y="518"/>
                    <a:pt x="22" y="118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3" name="Google Shape;13713;p36"/>
            <p:cNvSpPr/>
            <p:nvPr/>
          </p:nvSpPr>
          <p:spPr>
            <a:xfrm>
              <a:off x="7797497" y="544520"/>
              <a:ext cx="135720" cy="135720"/>
            </a:xfrm>
            <a:custGeom>
              <a:avLst/>
              <a:gdLst/>
              <a:ahLst/>
              <a:cxnLst/>
              <a:rect l="l" t="t" r="r" b="b"/>
              <a:pathLst>
                <a:path w="2219" h="2219" extrusionOk="0">
                  <a:moveTo>
                    <a:pt x="237" y="1939"/>
                  </a:moveTo>
                  <a:cubicBezTo>
                    <a:pt x="431" y="2111"/>
                    <a:pt x="689" y="2197"/>
                    <a:pt x="948" y="2197"/>
                  </a:cubicBezTo>
                  <a:cubicBezTo>
                    <a:pt x="1615" y="2219"/>
                    <a:pt x="2197" y="1702"/>
                    <a:pt x="2218" y="1034"/>
                  </a:cubicBezTo>
                  <a:cubicBezTo>
                    <a:pt x="2218" y="776"/>
                    <a:pt x="2154" y="517"/>
                    <a:pt x="2003" y="302"/>
                  </a:cubicBezTo>
                  <a:cubicBezTo>
                    <a:pt x="1788" y="130"/>
                    <a:pt x="1529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65"/>
                    <a:pt x="86" y="1723"/>
                    <a:pt x="237" y="193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4" name="Google Shape;13714;p36"/>
            <p:cNvSpPr/>
            <p:nvPr/>
          </p:nvSpPr>
          <p:spPr>
            <a:xfrm>
              <a:off x="7797497" y="543925"/>
              <a:ext cx="125138" cy="127830"/>
            </a:xfrm>
            <a:custGeom>
              <a:avLst/>
              <a:gdLst/>
              <a:ahLst/>
              <a:cxnLst/>
              <a:rect l="l" t="t" r="r" b="b"/>
              <a:pathLst>
                <a:path w="2046" h="2090" extrusionOk="0">
                  <a:moveTo>
                    <a:pt x="1852" y="216"/>
                  </a:moveTo>
                  <a:cubicBezTo>
                    <a:pt x="1680" y="87"/>
                    <a:pt x="1486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43"/>
                    <a:pt x="65" y="1680"/>
                    <a:pt x="194" y="1874"/>
                  </a:cubicBezTo>
                  <a:cubicBezTo>
                    <a:pt x="366" y="1982"/>
                    <a:pt x="582" y="2046"/>
                    <a:pt x="775" y="2068"/>
                  </a:cubicBezTo>
                  <a:cubicBezTo>
                    <a:pt x="1465" y="2089"/>
                    <a:pt x="2024" y="1551"/>
                    <a:pt x="2046" y="884"/>
                  </a:cubicBezTo>
                  <a:cubicBezTo>
                    <a:pt x="2046" y="647"/>
                    <a:pt x="1981" y="410"/>
                    <a:pt x="1852" y="216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5" name="Google Shape;13715;p36"/>
            <p:cNvSpPr/>
            <p:nvPr/>
          </p:nvSpPr>
          <p:spPr>
            <a:xfrm>
              <a:off x="7780371" y="941730"/>
              <a:ext cx="185751" cy="185751"/>
            </a:xfrm>
            <a:custGeom>
              <a:avLst/>
              <a:gdLst/>
              <a:ahLst/>
              <a:cxnLst/>
              <a:rect l="l" t="t" r="r" b="b"/>
              <a:pathLst>
                <a:path w="3037" h="3037" extrusionOk="0">
                  <a:moveTo>
                    <a:pt x="323" y="2132"/>
                  </a:moveTo>
                  <a:cubicBezTo>
                    <a:pt x="668" y="2778"/>
                    <a:pt x="1465" y="3036"/>
                    <a:pt x="2132" y="2713"/>
                  </a:cubicBezTo>
                  <a:cubicBezTo>
                    <a:pt x="2778" y="2369"/>
                    <a:pt x="3037" y="1572"/>
                    <a:pt x="2692" y="904"/>
                  </a:cubicBezTo>
                  <a:cubicBezTo>
                    <a:pt x="2369" y="258"/>
                    <a:pt x="1572" y="0"/>
                    <a:pt x="905" y="345"/>
                  </a:cubicBezTo>
                  <a:cubicBezTo>
                    <a:pt x="259" y="668"/>
                    <a:pt x="0" y="1464"/>
                    <a:pt x="323" y="213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6" name="Google Shape;13716;p36"/>
            <p:cNvSpPr/>
            <p:nvPr/>
          </p:nvSpPr>
          <p:spPr>
            <a:xfrm>
              <a:off x="7763246" y="924605"/>
              <a:ext cx="189726" cy="188381"/>
            </a:xfrm>
            <a:custGeom>
              <a:avLst/>
              <a:gdLst/>
              <a:ahLst/>
              <a:cxnLst/>
              <a:rect l="l" t="t" r="r" b="b"/>
              <a:pathLst>
                <a:path w="3102" h="3080" extrusionOk="0">
                  <a:moveTo>
                    <a:pt x="237" y="1960"/>
                  </a:moveTo>
                  <a:cubicBezTo>
                    <a:pt x="474" y="2692"/>
                    <a:pt x="1249" y="3079"/>
                    <a:pt x="1981" y="2843"/>
                  </a:cubicBezTo>
                  <a:cubicBezTo>
                    <a:pt x="2692" y="2606"/>
                    <a:pt x="3101" y="1830"/>
                    <a:pt x="2864" y="1120"/>
                  </a:cubicBezTo>
                  <a:cubicBezTo>
                    <a:pt x="2627" y="388"/>
                    <a:pt x="1831" y="0"/>
                    <a:pt x="1120" y="237"/>
                  </a:cubicBezTo>
                  <a:cubicBezTo>
                    <a:pt x="388" y="474"/>
                    <a:pt x="0" y="1249"/>
                    <a:pt x="237" y="19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7" name="Google Shape;13717;p36"/>
            <p:cNvSpPr/>
            <p:nvPr/>
          </p:nvSpPr>
          <p:spPr>
            <a:xfrm>
              <a:off x="7775111" y="936409"/>
              <a:ext cx="177861" cy="168686"/>
            </a:xfrm>
            <a:custGeom>
              <a:avLst/>
              <a:gdLst/>
              <a:ahLst/>
              <a:cxnLst/>
              <a:rect l="l" t="t" r="r" b="b"/>
              <a:pathLst>
                <a:path w="2908" h="2758" extrusionOk="0">
                  <a:moveTo>
                    <a:pt x="1077" y="2693"/>
                  </a:moveTo>
                  <a:cubicBezTo>
                    <a:pt x="1314" y="2757"/>
                    <a:pt x="1551" y="2736"/>
                    <a:pt x="1787" y="2650"/>
                  </a:cubicBezTo>
                  <a:cubicBezTo>
                    <a:pt x="2498" y="2413"/>
                    <a:pt x="2907" y="1637"/>
                    <a:pt x="2670" y="927"/>
                  </a:cubicBezTo>
                  <a:cubicBezTo>
                    <a:pt x="2541" y="518"/>
                    <a:pt x="2218" y="195"/>
                    <a:pt x="1831" y="44"/>
                  </a:cubicBezTo>
                  <a:cubicBezTo>
                    <a:pt x="1594" y="1"/>
                    <a:pt x="1357" y="22"/>
                    <a:pt x="1120" y="87"/>
                  </a:cubicBezTo>
                  <a:cubicBezTo>
                    <a:pt x="409" y="324"/>
                    <a:pt x="0" y="1099"/>
                    <a:pt x="237" y="1831"/>
                  </a:cubicBezTo>
                  <a:cubicBezTo>
                    <a:pt x="366" y="2240"/>
                    <a:pt x="689" y="2563"/>
                    <a:pt x="1077" y="269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8" name="Google Shape;13718;p36"/>
            <p:cNvSpPr/>
            <p:nvPr/>
          </p:nvSpPr>
          <p:spPr>
            <a:xfrm>
              <a:off x="7802757" y="964116"/>
              <a:ext cx="109359" cy="109359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51" y="1141"/>
                  </a:moveTo>
                  <a:cubicBezTo>
                    <a:pt x="280" y="1551"/>
                    <a:pt x="732" y="1787"/>
                    <a:pt x="1142" y="1658"/>
                  </a:cubicBezTo>
                  <a:cubicBezTo>
                    <a:pt x="1572" y="1507"/>
                    <a:pt x="1788" y="1055"/>
                    <a:pt x="1658" y="646"/>
                  </a:cubicBezTo>
                  <a:cubicBezTo>
                    <a:pt x="1508" y="237"/>
                    <a:pt x="1077" y="0"/>
                    <a:pt x="646" y="129"/>
                  </a:cubicBezTo>
                  <a:cubicBezTo>
                    <a:pt x="237" y="280"/>
                    <a:pt x="0" y="732"/>
                    <a:pt x="151" y="11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9" name="Google Shape;13719;p36"/>
            <p:cNvSpPr/>
            <p:nvPr/>
          </p:nvSpPr>
          <p:spPr>
            <a:xfrm>
              <a:off x="7815907" y="975921"/>
              <a:ext cx="96209" cy="92294"/>
            </a:xfrm>
            <a:custGeom>
              <a:avLst/>
              <a:gdLst/>
              <a:ahLst/>
              <a:cxnLst/>
              <a:rect l="l" t="t" r="r" b="b"/>
              <a:pathLst>
                <a:path w="1573" h="1509" extrusionOk="0">
                  <a:moveTo>
                    <a:pt x="431" y="1465"/>
                  </a:moveTo>
                  <a:cubicBezTo>
                    <a:pt x="582" y="1508"/>
                    <a:pt x="776" y="1508"/>
                    <a:pt x="927" y="1465"/>
                  </a:cubicBezTo>
                  <a:cubicBezTo>
                    <a:pt x="1357" y="1314"/>
                    <a:pt x="1573" y="862"/>
                    <a:pt x="1443" y="453"/>
                  </a:cubicBezTo>
                  <a:cubicBezTo>
                    <a:pt x="1400" y="281"/>
                    <a:pt x="1293" y="152"/>
                    <a:pt x="1142" y="44"/>
                  </a:cubicBezTo>
                  <a:cubicBezTo>
                    <a:pt x="970" y="1"/>
                    <a:pt x="797" y="1"/>
                    <a:pt x="625" y="44"/>
                  </a:cubicBezTo>
                  <a:cubicBezTo>
                    <a:pt x="216" y="195"/>
                    <a:pt x="1" y="647"/>
                    <a:pt x="130" y="1056"/>
                  </a:cubicBezTo>
                  <a:cubicBezTo>
                    <a:pt x="173" y="1228"/>
                    <a:pt x="281" y="1358"/>
                    <a:pt x="431" y="146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0" name="Google Shape;13720;p36"/>
            <p:cNvSpPr/>
            <p:nvPr/>
          </p:nvSpPr>
          <p:spPr>
            <a:xfrm>
              <a:off x="7815907" y="975921"/>
              <a:ext cx="88319" cy="89664"/>
            </a:xfrm>
            <a:custGeom>
              <a:avLst/>
              <a:gdLst/>
              <a:ahLst/>
              <a:cxnLst/>
              <a:rect l="l" t="t" r="r" b="b"/>
              <a:pathLst>
                <a:path w="1444" h="1466" extrusionOk="0">
                  <a:moveTo>
                    <a:pt x="1034" y="22"/>
                  </a:moveTo>
                  <a:cubicBezTo>
                    <a:pt x="905" y="1"/>
                    <a:pt x="754" y="1"/>
                    <a:pt x="625" y="44"/>
                  </a:cubicBezTo>
                  <a:cubicBezTo>
                    <a:pt x="216" y="195"/>
                    <a:pt x="1" y="625"/>
                    <a:pt x="130" y="1056"/>
                  </a:cubicBezTo>
                  <a:cubicBezTo>
                    <a:pt x="173" y="1207"/>
                    <a:pt x="259" y="1336"/>
                    <a:pt x="388" y="1422"/>
                  </a:cubicBezTo>
                  <a:cubicBezTo>
                    <a:pt x="517" y="1465"/>
                    <a:pt x="668" y="1444"/>
                    <a:pt x="797" y="1401"/>
                  </a:cubicBezTo>
                  <a:cubicBezTo>
                    <a:pt x="1207" y="1271"/>
                    <a:pt x="1443" y="819"/>
                    <a:pt x="1314" y="389"/>
                  </a:cubicBezTo>
                  <a:cubicBezTo>
                    <a:pt x="1250" y="238"/>
                    <a:pt x="1164" y="109"/>
                    <a:pt x="1034" y="22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1" name="Google Shape;13721;p36"/>
            <p:cNvSpPr/>
            <p:nvPr/>
          </p:nvSpPr>
          <p:spPr>
            <a:xfrm>
              <a:off x="7769790" y="1293358"/>
              <a:ext cx="40918" cy="227953"/>
            </a:xfrm>
            <a:custGeom>
              <a:avLst/>
              <a:gdLst/>
              <a:ahLst/>
              <a:cxnLst/>
              <a:rect l="l" t="t" r="r" b="b"/>
              <a:pathLst>
                <a:path w="669" h="3727" extrusionOk="0">
                  <a:moveTo>
                    <a:pt x="1" y="1"/>
                  </a:moveTo>
                  <a:lnTo>
                    <a:pt x="669" y="1"/>
                  </a:lnTo>
                  <a:lnTo>
                    <a:pt x="669" y="3726"/>
                  </a:lnTo>
                  <a:lnTo>
                    <a:pt x="1" y="372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3568" y="3003798"/>
          <a:ext cx="3779214" cy="152400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259738"/>
                <a:gridCol w="1259738"/>
                <a:gridCol w="1259738"/>
              </a:tblGrid>
              <a:tr h="240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90000"/>
                              <a:lumOff val="10000"/>
                            </a:schemeClr>
                          </a:solidFill>
                        </a:rPr>
                        <a:t>S2</a:t>
                      </a:r>
                      <a:endParaRPr lang="en-GB" dirty="0">
                        <a:solidFill>
                          <a:schemeClr val="accent6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90000"/>
                              <a:lumOff val="10000"/>
                            </a:schemeClr>
                          </a:solidFill>
                        </a:rPr>
                        <a:t>S3</a:t>
                      </a:r>
                      <a:endParaRPr lang="en-GB" dirty="0">
                        <a:solidFill>
                          <a:schemeClr val="accent6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90000"/>
                              <a:lumOff val="10000"/>
                            </a:schemeClr>
                          </a:solidFill>
                        </a:rPr>
                        <a:t>Color Filter</a:t>
                      </a:r>
                      <a:endParaRPr lang="en-GB" dirty="0">
                        <a:solidFill>
                          <a:schemeClr val="accent6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40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Red</a:t>
                      </a:r>
                      <a:endParaRPr lang="en-GB" dirty="0"/>
                    </a:p>
                  </a:txBody>
                  <a:tcPr/>
                </a:tc>
              </a:tr>
              <a:tr h="240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Green</a:t>
                      </a:r>
                      <a:endParaRPr lang="en-GB" dirty="0"/>
                    </a:p>
                  </a:txBody>
                  <a:tcPr/>
                </a:tc>
              </a:tr>
              <a:tr h="240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High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Low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Blue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40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filter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C:\Users\meera saymeh\Desktop\TCS3200-Color-Sensor-Working.gif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72000" y="1417137"/>
            <a:ext cx="4129782" cy="262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2" name="Google Shape;13632;p36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3200" dirty="0" smtClean="0"/>
              <a:t>Tools and Devices Used</a:t>
            </a:r>
            <a:endParaRPr sz="3200" dirty="0"/>
          </a:p>
        </p:txBody>
      </p:sp>
      <p:sp>
        <p:nvSpPr>
          <p:cNvPr id="13633" name="Google Shape;13633;p36"/>
          <p:cNvSpPr txBox="1">
            <a:spLocks noGrp="1"/>
          </p:cNvSpPr>
          <p:nvPr>
            <p:ph type="subTitle" idx="1"/>
          </p:nvPr>
        </p:nvSpPr>
        <p:spPr>
          <a:xfrm>
            <a:off x="395536" y="1097246"/>
            <a:ext cx="5832648" cy="83631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sz="2400" dirty="0" smtClean="0"/>
              <a:t>Color Sensor</a:t>
            </a:r>
            <a:endParaRPr lang="en-US" sz="2400" dirty="0" smtClean="0"/>
          </a:p>
          <a:p>
            <a:pPr marL="0" lvl="0" indent="0">
              <a:buClr>
                <a:schemeClr val="dk1"/>
              </a:buClr>
              <a:buSzPts val="1100"/>
            </a:pPr>
            <a:r>
              <a:rPr lang="en-US" sz="2400" dirty="0" smtClean="0"/>
              <a:t>TCS3200</a:t>
            </a:r>
            <a:endParaRPr sz="2400" dirty="0"/>
          </a:p>
        </p:txBody>
      </p:sp>
      <p:sp>
        <p:nvSpPr>
          <p:cNvPr id="13634" name="Google Shape;13634;p36"/>
          <p:cNvSpPr txBox="1">
            <a:spLocks noGrp="1"/>
          </p:cNvSpPr>
          <p:nvPr>
            <p:ph type="subTitle" idx="2"/>
          </p:nvPr>
        </p:nvSpPr>
        <p:spPr>
          <a:xfrm>
            <a:off x="539552" y="2067694"/>
            <a:ext cx="3126928" cy="8640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1600" dirty="0" smtClean="0"/>
              <a:t>S0,S1 (Output) : Used for frequency scaling. 20% is the recommended.</a:t>
            </a:r>
            <a:endParaRPr lang="en-US" sz="1600" dirty="0" smtClean="0"/>
          </a:p>
        </p:txBody>
      </p:sp>
      <p:grpSp>
        <p:nvGrpSpPr>
          <p:cNvPr id="13678" name="Google Shape;13678;p36"/>
          <p:cNvGrpSpPr/>
          <p:nvPr/>
        </p:nvGrpSpPr>
        <p:grpSpPr>
          <a:xfrm>
            <a:off x="7947914" y="-9418"/>
            <a:ext cx="885146" cy="1407334"/>
            <a:chOff x="7058584" y="0"/>
            <a:chExt cx="1589808" cy="1978320"/>
          </a:xfrm>
        </p:grpSpPr>
        <p:sp>
          <p:nvSpPr>
            <p:cNvPr id="13679" name="Google Shape;13679;p36"/>
            <p:cNvSpPr/>
            <p:nvPr/>
          </p:nvSpPr>
          <p:spPr>
            <a:xfrm>
              <a:off x="7560428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0" name="Google Shape;13680;p36"/>
            <p:cNvSpPr/>
            <p:nvPr/>
          </p:nvSpPr>
          <p:spPr>
            <a:xfrm>
              <a:off x="7560428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69" y="1"/>
                  </a:lnTo>
                  <a:lnTo>
                    <a:pt x="1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1" name="Google Shape;13681;p36"/>
            <p:cNvSpPr/>
            <p:nvPr/>
          </p:nvSpPr>
          <p:spPr>
            <a:xfrm>
              <a:off x="7560428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2" name="Google Shape;13682;p36"/>
            <p:cNvSpPr/>
            <p:nvPr/>
          </p:nvSpPr>
          <p:spPr>
            <a:xfrm>
              <a:off x="7560428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3" name="Google Shape;13683;p36"/>
            <p:cNvSpPr/>
            <p:nvPr/>
          </p:nvSpPr>
          <p:spPr>
            <a:xfrm>
              <a:off x="7560428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4" name="Google Shape;13684;p36"/>
            <p:cNvSpPr/>
            <p:nvPr/>
          </p:nvSpPr>
          <p:spPr>
            <a:xfrm>
              <a:off x="7560428" y="316092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5" name="Google Shape;13685;p36"/>
            <p:cNvSpPr/>
            <p:nvPr/>
          </p:nvSpPr>
          <p:spPr>
            <a:xfrm>
              <a:off x="7913401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9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6" name="Google Shape;13686;p36"/>
            <p:cNvSpPr/>
            <p:nvPr/>
          </p:nvSpPr>
          <p:spPr>
            <a:xfrm>
              <a:off x="7913401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90" y="1"/>
                  </a:lnTo>
                  <a:lnTo>
                    <a:pt x="1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7" name="Google Shape;13687;p36"/>
            <p:cNvSpPr/>
            <p:nvPr/>
          </p:nvSpPr>
          <p:spPr>
            <a:xfrm>
              <a:off x="7913401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8" name="Google Shape;13688;p36"/>
            <p:cNvSpPr/>
            <p:nvPr/>
          </p:nvSpPr>
          <p:spPr>
            <a:xfrm>
              <a:off x="7913401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9" name="Google Shape;13689;p36"/>
            <p:cNvSpPr/>
            <p:nvPr/>
          </p:nvSpPr>
          <p:spPr>
            <a:xfrm>
              <a:off x="7913401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0" name="Google Shape;13690;p36"/>
            <p:cNvSpPr/>
            <p:nvPr/>
          </p:nvSpPr>
          <p:spPr>
            <a:xfrm>
              <a:off x="7914686" y="316092"/>
              <a:ext cx="241103" cy="38227"/>
            </a:xfrm>
            <a:custGeom>
              <a:avLst/>
              <a:gdLst/>
              <a:ahLst/>
              <a:cxnLst/>
              <a:rect l="l" t="t" r="r" b="b"/>
              <a:pathLst>
                <a:path w="3942" h="625" extrusionOk="0">
                  <a:moveTo>
                    <a:pt x="1" y="625"/>
                  </a:moveTo>
                  <a:lnTo>
                    <a:pt x="3941" y="625"/>
                  </a:lnTo>
                  <a:lnTo>
                    <a:pt x="3791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1" name="Google Shape;13691;p36"/>
            <p:cNvSpPr/>
            <p:nvPr/>
          </p:nvSpPr>
          <p:spPr>
            <a:xfrm>
              <a:off x="7310148" y="68442"/>
              <a:ext cx="1102454" cy="163426"/>
            </a:xfrm>
            <a:custGeom>
              <a:avLst/>
              <a:gdLst/>
              <a:ahLst/>
              <a:cxnLst/>
              <a:rect l="l" t="t" r="r" b="b"/>
              <a:pathLst>
                <a:path w="18025" h="2672" extrusionOk="0">
                  <a:moveTo>
                    <a:pt x="9023" y="2671"/>
                  </a:moveTo>
                  <a:cubicBezTo>
                    <a:pt x="4523" y="2671"/>
                    <a:pt x="776" y="1530"/>
                    <a:pt x="1" y="1"/>
                  </a:cubicBezTo>
                  <a:lnTo>
                    <a:pt x="18025" y="1"/>
                  </a:lnTo>
                  <a:cubicBezTo>
                    <a:pt x="17249" y="1530"/>
                    <a:pt x="13502" y="2671"/>
                    <a:pt x="9023" y="26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2" name="Google Shape;13692;p36"/>
            <p:cNvSpPr/>
            <p:nvPr/>
          </p:nvSpPr>
          <p:spPr>
            <a:xfrm>
              <a:off x="7310148" y="68442"/>
              <a:ext cx="974686" cy="118594"/>
            </a:xfrm>
            <a:custGeom>
              <a:avLst/>
              <a:gdLst/>
              <a:ahLst/>
              <a:cxnLst/>
              <a:rect l="l" t="t" r="r" b="b"/>
              <a:pathLst>
                <a:path w="15936" h="1939" extrusionOk="0">
                  <a:moveTo>
                    <a:pt x="905" y="927"/>
                  </a:moveTo>
                  <a:cubicBezTo>
                    <a:pt x="517" y="690"/>
                    <a:pt x="216" y="388"/>
                    <a:pt x="1" y="1"/>
                  </a:cubicBezTo>
                  <a:lnTo>
                    <a:pt x="15936" y="1"/>
                  </a:lnTo>
                  <a:cubicBezTo>
                    <a:pt x="14493" y="1142"/>
                    <a:pt x="11284" y="1939"/>
                    <a:pt x="7537" y="1939"/>
                  </a:cubicBezTo>
                  <a:cubicBezTo>
                    <a:pt x="4932" y="1939"/>
                    <a:pt x="2563" y="1551"/>
                    <a:pt x="905" y="9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3" name="Google Shape;13693;p36"/>
            <p:cNvSpPr/>
            <p:nvPr/>
          </p:nvSpPr>
          <p:spPr>
            <a:xfrm>
              <a:off x="7308803" y="0"/>
              <a:ext cx="1103800" cy="68502"/>
            </a:xfrm>
            <a:custGeom>
              <a:avLst/>
              <a:gdLst/>
              <a:ahLst/>
              <a:cxnLst/>
              <a:rect l="l" t="t" r="r" b="b"/>
              <a:pathLst>
                <a:path w="18047" h="1120" extrusionOk="0">
                  <a:moveTo>
                    <a:pt x="1" y="0"/>
                  </a:moveTo>
                  <a:lnTo>
                    <a:pt x="1" y="1120"/>
                  </a:lnTo>
                  <a:lnTo>
                    <a:pt x="18047" y="1120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4" name="Google Shape;13694;p36"/>
            <p:cNvSpPr/>
            <p:nvPr/>
          </p:nvSpPr>
          <p:spPr>
            <a:xfrm>
              <a:off x="7462934" y="429366"/>
              <a:ext cx="795602" cy="359636"/>
            </a:xfrm>
            <a:custGeom>
              <a:avLst/>
              <a:gdLst/>
              <a:ahLst/>
              <a:cxnLst/>
              <a:rect l="l" t="t" r="r" b="b"/>
              <a:pathLst>
                <a:path w="13008" h="5880" extrusionOk="0">
                  <a:moveTo>
                    <a:pt x="1357" y="0"/>
                  </a:moveTo>
                  <a:lnTo>
                    <a:pt x="11672" y="0"/>
                  </a:lnTo>
                  <a:cubicBezTo>
                    <a:pt x="12404" y="0"/>
                    <a:pt x="13007" y="1314"/>
                    <a:pt x="13007" y="2950"/>
                  </a:cubicBezTo>
                  <a:lnTo>
                    <a:pt x="13007" y="2950"/>
                  </a:lnTo>
                  <a:cubicBezTo>
                    <a:pt x="13007" y="4565"/>
                    <a:pt x="12404" y="5879"/>
                    <a:pt x="11672" y="5879"/>
                  </a:cubicBezTo>
                  <a:lnTo>
                    <a:pt x="1357" y="5879"/>
                  </a:lnTo>
                  <a:cubicBezTo>
                    <a:pt x="625" y="5879"/>
                    <a:pt x="0" y="4565"/>
                    <a:pt x="0" y="2950"/>
                  </a:cubicBezTo>
                  <a:lnTo>
                    <a:pt x="0" y="2950"/>
                  </a:lnTo>
                  <a:cubicBezTo>
                    <a:pt x="0" y="1335"/>
                    <a:pt x="603" y="0"/>
                    <a:pt x="13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5" name="Google Shape;13695;p36"/>
            <p:cNvSpPr/>
            <p:nvPr/>
          </p:nvSpPr>
          <p:spPr>
            <a:xfrm>
              <a:off x="7506421" y="476767"/>
              <a:ext cx="752115" cy="312235"/>
            </a:xfrm>
            <a:custGeom>
              <a:avLst/>
              <a:gdLst/>
              <a:ahLst/>
              <a:cxnLst/>
              <a:rect l="l" t="t" r="r" b="b"/>
              <a:pathLst>
                <a:path w="12297" h="5105" extrusionOk="0">
                  <a:moveTo>
                    <a:pt x="11865" y="22"/>
                  </a:moveTo>
                  <a:cubicBezTo>
                    <a:pt x="12167" y="711"/>
                    <a:pt x="12296" y="1422"/>
                    <a:pt x="12296" y="2154"/>
                  </a:cubicBezTo>
                  <a:lnTo>
                    <a:pt x="12296" y="2154"/>
                  </a:lnTo>
                  <a:cubicBezTo>
                    <a:pt x="12296" y="3769"/>
                    <a:pt x="11693" y="5104"/>
                    <a:pt x="10939" y="5104"/>
                  </a:cubicBezTo>
                  <a:lnTo>
                    <a:pt x="646" y="5104"/>
                  </a:lnTo>
                  <a:cubicBezTo>
                    <a:pt x="560" y="5104"/>
                    <a:pt x="495" y="5104"/>
                    <a:pt x="431" y="5061"/>
                  </a:cubicBezTo>
                  <a:cubicBezTo>
                    <a:pt x="129" y="4393"/>
                    <a:pt x="0" y="3661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72" y="0"/>
                  </a:lnTo>
                  <a:cubicBezTo>
                    <a:pt x="11736" y="0"/>
                    <a:pt x="11822" y="0"/>
                    <a:pt x="11887" y="2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6" name="Google Shape;13696;p36"/>
            <p:cNvSpPr/>
            <p:nvPr/>
          </p:nvSpPr>
          <p:spPr>
            <a:xfrm>
              <a:off x="7506421" y="476767"/>
              <a:ext cx="729730" cy="280614"/>
            </a:xfrm>
            <a:custGeom>
              <a:avLst/>
              <a:gdLst/>
              <a:ahLst/>
              <a:cxnLst/>
              <a:rect l="l" t="t" r="r" b="b"/>
              <a:pathLst>
                <a:path w="11931" h="4588" extrusionOk="0">
                  <a:moveTo>
                    <a:pt x="237" y="4587"/>
                  </a:moveTo>
                  <a:cubicBezTo>
                    <a:pt x="86" y="4049"/>
                    <a:pt x="0" y="3489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93" y="0"/>
                  </a:lnTo>
                  <a:cubicBezTo>
                    <a:pt x="11844" y="539"/>
                    <a:pt x="11930" y="1077"/>
                    <a:pt x="11930" y="1637"/>
                  </a:cubicBezTo>
                  <a:lnTo>
                    <a:pt x="11930" y="1637"/>
                  </a:lnTo>
                  <a:cubicBezTo>
                    <a:pt x="11930" y="3252"/>
                    <a:pt x="11327" y="4587"/>
                    <a:pt x="10573" y="4587"/>
                  </a:cubicBezTo>
                  <a:lnTo>
                    <a:pt x="237" y="458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7" name="Google Shape;13697;p36"/>
            <p:cNvSpPr/>
            <p:nvPr/>
          </p:nvSpPr>
          <p:spPr>
            <a:xfrm>
              <a:off x="705858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0423" y="1"/>
                  </a:moveTo>
                  <a:lnTo>
                    <a:pt x="0" y="3834"/>
                  </a:lnTo>
                  <a:lnTo>
                    <a:pt x="0" y="6181"/>
                  </a:lnTo>
                  <a:lnTo>
                    <a:pt x="1056" y="6913"/>
                  </a:lnTo>
                  <a:cubicBezTo>
                    <a:pt x="1099" y="6956"/>
                    <a:pt x="1185" y="6956"/>
                    <a:pt x="1228" y="6913"/>
                  </a:cubicBezTo>
                  <a:cubicBezTo>
                    <a:pt x="1293" y="6870"/>
                    <a:pt x="1293" y="6806"/>
                    <a:pt x="1271" y="6741"/>
                  </a:cubicBezTo>
                  <a:lnTo>
                    <a:pt x="819" y="6009"/>
                  </a:lnTo>
                  <a:lnTo>
                    <a:pt x="819" y="4932"/>
                  </a:lnTo>
                  <a:lnTo>
                    <a:pt x="10402" y="2090"/>
                  </a:lnTo>
                  <a:lnTo>
                    <a:pt x="10402" y="2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8" name="Google Shape;13698;p36"/>
            <p:cNvSpPr/>
            <p:nvPr/>
          </p:nvSpPr>
          <p:spPr>
            <a:xfrm>
              <a:off x="7078340" y="1577889"/>
              <a:ext cx="617802" cy="400431"/>
            </a:xfrm>
            <a:custGeom>
              <a:avLst/>
              <a:gdLst/>
              <a:ahLst/>
              <a:cxnLst/>
              <a:rect l="l" t="t" r="r" b="b"/>
              <a:pathLst>
                <a:path w="10101" h="6547" extrusionOk="0">
                  <a:moveTo>
                    <a:pt x="1" y="5987"/>
                  </a:moveTo>
                  <a:lnTo>
                    <a:pt x="733" y="6503"/>
                  </a:lnTo>
                  <a:cubicBezTo>
                    <a:pt x="797" y="6546"/>
                    <a:pt x="862" y="6546"/>
                    <a:pt x="926" y="6503"/>
                  </a:cubicBezTo>
                  <a:cubicBezTo>
                    <a:pt x="970" y="6460"/>
                    <a:pt x="991" y="6396"/>
                    <a:pt x="948" y="6331"/>
                  </a:cubicBezTo>
                  <a:lnTo>
                    <a:pt x="517" y="5599"/>
                  </a:lnTo>
                  <a:lnTo>
                    <a:pt x="517" y="4522"/>
                  </a:lnTo>
                  <a:lnTo>
                    <a:pt x="10100" y="1680"/>
                  </a:lnTo>
                  <a:lnTo>
                    <a:pt x="10100" y="0"/>
                  </a:lnTo>
                  <a:lnTo>
                    <a:pt x="1" y="370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9" name="Google Shape;13699;p36"/>
            <p:cNvSpPr/>
            <p:nvPr/>
          </p:nvSpPr>
          <p:spPr>
            <a:xfrm>
              <a:off x="801083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" y="1"/>
                  </a:moveTo>
                  <a:lnTo>
                    <a:pt x="10423" y="3834"/>
                  </a:lnTo>
                  <a:lnTo>
                    <a:pt x="10423" y="6181"/>
                  </a:lnTo>
                  <a:lnTo>
                    <a:pt x="9368" y="6913"/>
                  </a:lnTo>
                  <a:cubicBezTo>
                    <a:pt x="9303" y="6956"/>
                    <a:pt x="9239" y="6956"/>
                    <a:pt x="9174" y="6913"/>
                  </a:cubicBezTo>
                  <a:cubicBezTo>
                    <a:pt x="9131" y="6870"/>
                    <a:pt x="9110" y="6806"/>
                    <a:pt x="9153" y="6741"/>
                  </a:cubicBezTo>
                  <a:lnTo>
                    <a:pt x="9583" y="6009"/>
                  </a:lnTo>
                  <a:lnTo>
                    <a:pt x="9583" y="4932"/>
                  </a:lnTo>
                  <a:lnTo>
                    <a:pt x="1" y="20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0" name="Google Shape;13700;p36"/>
            <p:cNvSpPr/>
            <p:nvPr/>
          </p:nvSpPr>
          <p:spPr>
            <a:xfrm>
              <a:off x="8010834" y="1579174"/>
              <a:ext cx="637558" cy="396516"/>
            </a:xfrm>
            <a:custGeom>
              <a:avLst/>
              <a:gdLst/>
              <a:ahLst/>
              <a:cxnLst/>
              <a:rect l="l" t="t" r="r" b="b"/>
              <a:pathLst>
                <a:path w="10424" h="6483" extrusionOk="0">
                  <a:moveTo>
                    <a:pt x="10423" y="3726"/>
                  </a:moveTo>
                  <a:lnTo>
                    <a:pt x="10423" y="5750"/>
                  </a:lnTo>
                  <a:lnTo>
                    <a:pt x="9368" y="6482"/>
                  </a:lnTo>
                  <a:lnTo>
                    <a:pt x="9777" y="5793"/>
                  </a:lnTo>
                  <a:lnTo>
                    <a:pt x="9777" y="4889"/>
                  </a:lnTo>
                  <a:lnTo>
                    <a:pt x="9583" y="4738"/>
                  </a:lnTo>
                  <a:lnTo>
                    <a:pt x="9583" y="4480"/>
                  </a:lnTo>
                  <a:lnTo>
                    <a:pt x="1" y="1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1" name="Google Shape;13701;p36"/>
            <p:cNvSpPr/>
            <p:nvPr/>
          </p:nvSpPr>
          <p:spPr>
            <a:xfrm>
              <a:off x="7694743" y="1521252"/>
              <a:ext cx="317495" cy="172601"/>
            </a:xfrm>
            <a:custGeom>
              <a:avLst/>
              <a:gdLst/>
              <a:ahLst/>
              <a:cxnLst/>
              <a:rect l="l" t="t" r="r" b="b"/>
              <a:pathLst>
                <a:path w="5191" h="2822" extrusionOk="0">
                  <a:moveTo>
                    <a:pt x="1" y="0"/>
                  </a:moveTo>
                  <a:lnTo>
                    <a:pt x="5190" y="0"/>
                  </a:lnTo>
                  <a:lnTo>
                    <a:pt x="5190" y="2821"/>
                  </a:lnTo>
                  <a:lnTo>
                    <a:pt x="1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2" name="Google Shape;13702;p36"/>
            <p:cNvSpPr/>
            <p:nvPr/>
          </p:nvSpPr>
          <p:spPr>
            <a:xfrm>
              <a:off x="7709238" y="1533057"/>
              <a:ext cx="302999" cy="160796"/>
            </a:xfrm>
            <a:custGeom>
              <a:avLst/>
              <a:gdLst/>
              <a:ahLst/>
              <a:cxnLst/>
              <a:rect l="l" t="t" r="r" b="b"/>
              <a:pathLst>
                <a:path w="4954" h="2629" extrusionOk="0">
                  <a:moveTo>
                    <a:pt x="4953" y="1"/>
                  </a:moveTo>
                  <a:lnTo>
                    <a:pt x="4953" y="2628"/>
                  </a:lnTo>
                  <a:lnTo>
                    <a:pt x="0" y="26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3" name="Google Shape;13703;p36"/>
            <p:cNvSpPr/>
            <p:nvPr/>
          </p:nvSpPr>
          <p:spPr>
            <a:xfrm>
              <a:off x="7748750" y="1293358"/>
              <a:ext cx="210766" cy="227953"/>
            </a:xfrm>
            <a:custGeom>
              <a:avLst/>
              <a:gdLst/>
              <a:ahLst/>
              <a:cxnLst/>
              <a:rect l="l" t="t" r="r" b="b"/>
              <a:pathLst>
                <a:path w="3446" h="3727" extrusionOk="0">
                  <a:moveTo>
                    <a:pt x="0" y="1"/>
                  </a:moveTo>
                  <a:lnTo>
                    <a:pt x="3446" y="1"/>
                  </a:lnTo>
                  <a:lnTo>
                    <a:pt x="3446" y="3726"/>
                  </a:lnTo>
                  <a:lnTo>
                    <a:pt x="0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4" name="Google Shape;13704;p36"/>
            <p:cNvSpPr/>
            <p:nvPr/>
          </p:nvSpPr>
          <p:spPr>
            <a:xfrm>
              <a:off x="7804041" y="770473"/>
              <a:ext cx="100184" cy="522939"/>
            </a:xfrm>
            <a:custGeom>
              <a:avLst/>
              <a:gdLst/>
              <a:ahLst/>
              <a:cxnLst/>
              <a:rect l="l" t="t" r="r" b="b"/>
              <a:pathLst>
                <a:path w="1638" h="8550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8550"/>
                  </a:lnTo>
                  <a:lnTo>
                    <a:pt x="1" y="8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5" name="Google Shape;13705;p36"/>
            <p:cNvSpPr/>
            <p:nvPr/>
          </p:nvSpPr>
          <p:spPr>
            <a:xfrm>
              <a:off x="7804041" y="770473"/>
              <a:ext cx="100184" cy="425508"/>
            </a:xfrm>
            <a:custGeom>
              <a:avLst/>
              <a:gdLst/>
              <a:ahLst/>
              <a:cxnLst/>
              <a:rect l="l" t="t" r="r" b="b"/>
              <a:pathLst>
                <a:path w="1638" h="6957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6956"/>
                  </a:lnTo>
                  <a:cubicBezTo>
                    <a:pt x="1551" y="6956"/>
                    <a:pt x="1465" y="6956"/>
                    <a:pt x="1379" y="6956"/>
                  </a:cubicBezTo>
                  <a:lnTo>
                    <a:pt x="1379" y="6956"/>
                  </a:lnTo>
                  <a:cubicBezTo>
                    <a:pt x="884" y="6956"/>
                    <a:pt x="388" y="6762"/>
                    <a:pt x="1" y="64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6" name="Google Shape;13706;p36"/>
            <p:cNvSpPr/>
            <p:nvPr/>
          </p:nvSpPr>
          <p:spPr>
            <a:xfrm>
              <a:off x="7680247" y="412240"/>
              <a:ext cx="384651" cy="734990"/>
            </a:xfrm>
            <a:custGeom>
              <a:avLst/>
              <a:gdLst/>
              <a:ahLst/>
              <a:cxnLst/>
              <a:rect l="l" t="t" r="r" b="b"/>
              <a:pathLst>
                <a:path w="6289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77" y="10961"/>
                    <a:pt x="4351" y="12016"/>
                    <a:pt x="3080" y="12016"/>
                  </a:cubicBezTo>
                  <a:lnTo>
                    <a:pt x="3080" y="12016"/>
                  </a:lnTo>
                  <a:cubicBezTo>
                    <a:pt x="1788" y="12016"/>
                    <a:pt x="905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43" y="0"/>
                    <a:pt x="3166" y="0"/>
                  </a:cubicBezTo>
                  <a:lnTo>
                    <a:pt x="3166" y="0"/>
                  </a:lnTo>
                  <a:cubicBezTo>
                    <a:pt x="4889" y="22"/>
                    <a:pt x="6289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7" name="Google Shape;13707;p36"/>
            <p:cNvSpPr/>
            <p:nvPr/>
          </p:nvSpPr>
          <p:spPr>
            <a:xfrm>
              <a:off x="7663121" y="417500"/>
              <a:ext cx="383367" cy="734990"/>
            </a:xfrm>
            <a:custGeom>
              <a:avLst/>
              <a:gdLst/>
              <a:ahLst/>
              <a:cxnLst/>
              <a:rect l="l" t="t" r="r" b="b"/>
              <a:pathLst>
                <a:path w="6268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55" y="10961"/>
                    <a:pt x="4351" y="12016"/>
                    <a:pt x="3059" y="12016"/>
                  </a:cubicBezTo>
                  <a:lnTo>
                    <a:pt x="3059" y="12016"/>
                  </a:lnTo>
                  <a:cubicBezTo>
                    <a:pt x="1788" y="12016"/>
                    <a:pt x="884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22" y="0"/>
                    <a:pt x="3145" y="0"/>
                  </a:cubicBezTo>
                  <a:lnTo>
                    <a:pt x="3145" y="0"/>
                  </a:lnTo>
                  <a:cubicBezTo>
                    <a:pt x="4889" y="22"/>
                    <a:pt x="6267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8" name="Google Shape;13708;p36"/>
            <p:cNvSpPr/>
            <p:nvPr/>
          </p:nvSpPr>
          <p:spPr>
            <a:xfrm>
              <a:off x="7680247" y="428020"/>
              <a:ext cx="366241" cy="724470"/>
            </a:xfrm>
            <a:custGeom>
              <a:avLst/>
              <a:gdLst/>
              <a:ahLst/>
              <a:cxnLst/>
              <a:rect l="l" t="t" r="r" b="b"/>
              <a:pathLst>
                <a:path w="5988" h="11845" extrusionOk="0">
                  <a:moveTo>
                    <a:pt x="5987" y="2994"/>
                  </a:moveTo>
                  <a:lnTo>
                    <a:pt x="5147" y="9519"/>
                  </a:lnTo>
                  <a:cubicBezTo>
                    <a:pt x="4975" y="10789"/>
                    <a:pt x="4071" y="11844"/>
                    <a:pt x="2779" y="11844"/>
                  </a:cubicBezTo>
                  <a:lnTo>
                    <a:pt x="2779" y="11844"/>
                  </a:lnTo>
                  <a:cubicBezTo>
                    <a:pt x="2434" y="11844"/>
                    <a:pt x="2111" y="11758"/>
                    <a:pt x="1810" y="11608"/>
                  </a:cubicBezTo>
                  <a:cubicBezTo>
                    <a:pt x="1207" y="11134"/>
                    <a:pt x="819" y="10423"/>
                    <a:pt x="754" y="9670"/>
                  </a:cubicBezTo>
                  <a:lnTo>
                    <a:pt x="1" y="3123"/>
                  </a:lnTo>
                  <a:cubicBezTo>
                    <a:pt x="22" y="1400"/>
                    <a:pt x="1443" y="1"/>
                    <a:pt x="3166" y="22"/>
                  </a:cubicBezTo>
                  <a:lnTo>
                    <a:pt x="3166" y="22"/>
                  </a:lnTo>
                  <a:cubicBezTo>
                    <a:pt x="3683" y="22"/>
                    <a:pt x="4200" y="151"/>
                    <a:pt x="4652" y="410"/>
                  </a:cubicBezTo>
                  <a:cubicBezTo>
                    <a:pt x="5492" y="991"/>
                    <a:pt x="5987" y="1960"/>
                    <a:pt x="5987" y="299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9" name="Google Shape;13709;p36"/>
            <p:cNvSpPr/>
            <p:nvPr/>
          </p:nvSpPr>
          <p:spPr>
            <a:xfrm>
              <a:off x="7731624" y="479397"/>
              <a:ext cx="293763" cy="293763"/>
            </a:xfrm>
            <a:custGeom>
              <a:avLst/>
              <a:gdLst/>
              <a:ahLst/>
              <a:cxnLst/>
              <a:rect l="l" t="t" r="r" b="b"/>
              <a:pathLst>
                <a:path w="4803" h="4803" extrusionOk="0">
                  <a:moveTo>
                    <a:pt x="539" y="3360"/>
                  </a:moveTo>
                  <a:cubicBezTo>
                    <a:pt x="1056" y="4393"/>
                    <a:pt x="2326" y="4803"/>
                    <a:pt x="3360" y="4286"/>
                  </a:cubicBezTo>
                  <a:cubicBezTo>
                    <a:pt x="4393" y="3747"/>
                    <a:pt x="4803" y="2477"/>
                    <a:pt x="4264" y="1443"/>
                  </a:cubicBezTo>
                  <a:cubicBezTo>
                    <a:pt x="3747" y="410"/>
                    <a:pt x="2477" y="0"/>
                    <a:pt x="1443" y="539"/>
                  </a:cubicBezTo>
                  <a:cubicBezTo>
                    <a:pt x="410" y="1056"/>
                    <a:pt x="0" y="2326"/>
                    <a:pt x="539" y="336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0" name="Google Shape;13710;p36"/>
            <p:cNvSpPr/>
            <p:nvPr/>
          </p:nvSpPr>
          <p:spPr>
            <a:xfrm>
              <a:off x="7727649" y="474137"/>
              <a:ext cx="262204" cy="262142"/>
            </a:xfrm>
            <a:custGeom>
              <a:avLst/>
              <a:gdLst/>
              <a:ahLst/>
              <a:cxnLst/>
              <a:rect l="l" t="t" r="r" b="b"/>
              <a:pathLst>
                <a:path w="4287" h="4286" extrusionOk="0">
                  <a:moveTo>
                    <a:pt x="44" y="2068"/>
                  </a:moveTo>
                  <a:cubicBezTo>
                    <a:pt x="1" y="3230"/>
                    <a:pt x="905" y="4200"/>
                    <a:pt x="2068" y="4243"/>
                  </a:cubicBezTo>
                  <a:cubicBezTo>
                    <a:pt x="3231" y="4286"/>
                    <a:pt x="4200" y="3360"/>
                    <a:pt x="4243" y="2218"/>
                  </a:cubicBezTo>
                  <a:cubicBezTo>
                    <a:pt x="4286" y="1056"/>
                    <a:pt x="3360" y="86"/>
                    <a:pt x="2219" y="43"/>
                  </a:cubicBezTo>
                  <a:cubicBezTo>
                    <a:pt x="1056" y="0"/>
                    <a:pt x="87" y="905"/>
                    <a:pt x="44" y="20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1" name="Google Shape;13711;p36"/>
            <p:cNvSpPr/>
            <p:nvPr/>
          </p:nvSpPr>
          <p:spPr>
            <a:xfrm>
              <a:off x="7744774" y="486003"/>
              <a:ext cx="243733" cy="250277"/>
            </a:xfrm>
            <a:custGeom>
              <a:avLst/>
              <a:gdLst/>
              <a:ahLst/>
              <a:cxnLst/>
              <a:rect l="l" t="t" r="r" b="b"/>
              <a:pathLst>
                <a:path w="3985" h="4092" extrusionOk="0">
                  <a:moveTo>
                    <a:pt x="776" y="3747"/>
                  </a:moveTo>
                  <a:cubicBezTo>
                    <a:pt x="1078" y="3919"/>
                    <a:pt x="1422" y="4027"/>
                    <a:pt x="1788" y="4049"/>
                  </a:cubicBezTo>
                  <a:cubicBezTo>
                    <a:pt x="2951" y="4092"/>
                    <a:pt x="3920" y="3166"/>
                    <a:pt x="3963" y="2024"/>
                  </a:cubicBezTo>
                  <a:cubicBezTo>
                    <a:pt x="3985" y="1378"/>
                    <a:pt x="3705" y="754"/>
                    <a:pt x="3209" y="323"/>
                  </a:cubicBezTo>
                  <a:cubicBezTo>
                    <a:pt x="2908" y="151"/>
                    <a:pt x="2542" y="43"/>
                    <a:pt x="2197" y="22"/>
                  </a:cubicBezTo>
                  <a:cubicBezTo>
                    <a:pt x="1034" y="0"/>
                    <a:pt x="65" y="905"/>
                    <a:pt x="22" y="2067"/>
                  </a:cubicBezTo>
                  <a:cubicBezTo>
                    <a:pt x="1" y="2713"/>
                    <a:pt x="281" y="3316"/>
                    <a:pt x="776" y="37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2" name="Google Shape;13712;p36"/>
            <p:cNvSpPr/>
            <p:nvPr/>
          </p:nvSpPr>
          <p:spPr>
            <a:xfrm>
              <a:off x="7783001" y="529429"/>
              <a:ext cx="151500" cy="151561"/>
            </a:xfrm>
            <a:custGeom>
              <a:avLst/>
              <a:gdLst/>
              <a:ahLst/>
              <a:cxnLst/>
              <a:rect l="l" t="t" r="r" b="b"/>
              <a:pathLst>
                <a:path w="2477" h="2478" extrusionOk="0">
                  <a:moveTo>
                    <a:pt x="22" y="1185"/>
                  </a:moveTo>
                  <a:cubicBezTo>
                    <a:pt x="0" y="1853"/>
                    <a:pt x="517" y="2413"/>
                    <a:pt x="1185" y="2456"/>
                  </a:cubicBezTo>
                  <a:cubicBezTo>
                    <a:pt x="1852" y="2477"/>
                    <a:pt x="2434" y="1939"/>
                    <a:pt x="2455" y="1271"/>
                  </a:cubicBezTo>
                  <a:cubicBezTo>
                    <a:pt x="2477" y="604"/>
                    <a:pt x="1938" y="44"/>
                    <a:pt x="1271" y="22"/>
                  </a:cubicBezTo>
                  <a:cubicBezTo>
                    <a:pt x="603" y="1"/>
                    <a:pt x="43" y="518"/>
                    <a:pt x="22" y="118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3" name="Google Shape;13713;p36"/>
            <p:cNvSpPr/>
            <p:nvPr/>
          </p:nvSpPr>
          <p:spPr>
            <a:xfrm>
              <a:off x="7797497" y="544520"/>
              <a:ext cx="135720" cy="135720"/>
            </a:xfrm>
            <a:custGeom>
              <a:avLst/>
              <a:gdLst/>
              <a:ahLst/>
              <a:cxnLst/>
              <a:rect l="l" t="t" r="r" b="b"/>
              <a:pathLst>
                <a:path w="2219" h="2219" extrusionOk="0">
                  <a:moveTo>
                    <a:pt x="237" y="1939"/>
                  </a:moveTo>
                  <a:cubicBezTo>
                    <a:pt x="431" y="2111"/>
                    <a:pt x="689" y="2197"/>
                    <a:pt x="948" y="2197"/>
                  </a:cubicBezTo>
                  <a:cubicBezTo>
                    <a:pt x="1615" y="2219"/>
                    <a:pt x="2197" y="1702"/>
                    <a:pt x="2218" y="1034"/>
                  </a:cubicBezTo>
                  <a:cubicBezTo>
                    <a:pt x="2218" y="776"/>
                    <a:pt x="2154" y="517"/>
                    <a:pt x="2003" y="302"/>
                  </a:cubicBezTo>
                  <a:cubicBezTo>
                    <a:pt x="1788" y="130"/>
                    <a:pt x="1529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65"/>
                    <a:pt x="86" y="1723"/>
                    <a:pt x="237" y="193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4" name="Google Shape;13714;p36"/>
            <p:cNvSpPr/>
            <p:nvPr/>
          </p:nvSpPr>
          <p:spPr>
            <a:xfrm>
              <a:off x="7797497" y="543925"/>
              <a:ext cx="125138" cy="127830"/>
            </a:xfrm>
            <a:custGeom>
              <a:avLst/>
              <a:gdLst/>
              <a:ahLst/>
              <a:cxnLst/>
              <a:rect l="l" t="t" r="r" b="b"/>
              <a:pathLst>
                <a:path w="2046" h="2090" extrusionOk="0">
                  <a:moveTo>
                    <a:pt x="1852" y="216"/>
                  </a:moveTo>
                  <a:cubicBezTo>
                    <a:pt x="1680" y="87"/>
                    <a:pt x="1486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43"/>
                    <a:pt x="65" y="1680"/>
                    <a:pt x="194" y="1874"/>
                  </a:cubicBezTo>
                  <a:cubicBezTo>
                    <a:pt x="366" y="1982"/>
                    <a:pt x="582" y="2046"/>
                    <a:pt x="775" y="2068"/>
                  </a:cubicBezTo>
                  <a:cubicBezTo>
                    <a:pt x="1465" y="2089"/>
                    <a:pt x="2024" y="1551"/>
                    <a:pt x="2046" y="884"/>
                  </a:cubicBezTo>
                  <a:cubicBezTo>
                    <a:pt x="2046" y="647"/>
                    <a:pt x="1981" y="410"/>
                    <a:pt x="1852" y="216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5" name="Google Shape;13715;p36"/>
            <p:cNvSpPr/>
            <p:nvPr/>
          </p:nvSpPr>
          <p:spPr>
            <a:xfrm>
              <a:off x="7780371" y="941730"/>
              <a:ext cx="185751" cy="185751"/>
            </a:xfrm>
            <a:custGeom>
              <a:avLst/>
              <a:gdLst/>
              <a:ahLst/>
              <a:cxnLst/>
              <a:rect l="l" t="t" r="r" b="b"/>
              <a:pathLst>
                <a:path w="3037" h="3037" extrusionOk="0">
                  <a:moveTo>
                    <a:pt x="323" y="2132"/>
                  </a:moveTo>
                  <a:cubicBezTo>
                    <a:pt x="668" y="2778"/>
                    <a:pt x="1465" y="3036"/>
                    <a:pt x="2132" y="2713"/>
                  </a:cubicBezTo>
                  <a:cubicBezTo>
                    <a:pt x="2778" y="2369"/>
                    <a:pt x="3037" y="1572"/>
                    <a:pt x="2692" y="904"/>
                  </a:cubicBezTo>
                  <a:cubicBezTo>
                    <a:pt x="2369" y="258"/>
                    <a:pt x="1572" y="0"/>
                    <a:pt x="905" y="345"/>
                  </a:cubicBezTo>
                  <a:cubicBezTo>
                    <a:pt x="259" y="668"/>
                    <a:pt x="0" y="1464"/>
                    <a:pt x="323" y="213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6" name="Google Shape;13716;p36"/>
            <p:cNvSpPr/>
            <p:nvPr/>
          </p:nvSpPr>
          <p:spPr>
            <a:xfrm>
              <a:off x="7763246" y="924605"/>
              <a:ext cx="189726" cy="188381"/>
            </a:xfrm>
            <a:custGeom>
              <a:avLst/>
              <a:gdLst/>
              <a:ahLst/>
              <a:cxnLst/>
              <a:rect l="l" t="t" r="r" b="b"/>
              <a:pathLst>
                <a:path w="3102" h="3080" extrusionOk="0">
                  <a:moveTo>
                    <a:pt x="237" y="1960"/>
                  </a:moveTo>
                  <a:cubicBezTo>
                    <a:pt x="474" y="2692"/>
                    <a:pt x="1249" y="3079"/>
                    <a:pt x="1981" y="2843"/>
                  </a:cubicBezTo>
                  <a:cubicBezTo>
                    <a:pt x="2692" y="2606"/>
                    <a:pt x="3101" y="1830"/>
                    <a:pt x="2864" y="1120"/>
                  </a:cubicBezTo>
                  <a:cubicBezTo>
                    <a:pt x="2627" y="388"/>
                    <a:pt x="1831" y="0"/>
                    <a:pt x="1120" y="237"/>
                  </a:cubicBezTo>
                  <a:cubicBezTo>
                    <a:pt x="388" y="474"/>
                    <a:pt x="0" y="1249"/>
                    <a:pt x="237" y="19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7" name="Google Shape;13717;p36"/>
            <p:cNvSpPr/>
            <p:nvPr/>
          </p:nvSpPr>
          <p:spPr>
            <a:xfrm>
              <a:off x="7775111" y="936409"/>
              <a:ext cx="177861" cy="168686"/>
            </a:xfrm>
            <a:custGeom>
              <a:avLst/>
              <a:gdLst/>
              <a:ahLst/>
              <a:cxnLst/>
              <a:rect l="l" t="t" r="r" b="b"/>
              <a:pathLst>
                <a:path w="2908" h="2758" extrusionOk="0">
                  <a:moveTo>
                    <a:pt x="1077" y="2693"/>
                  </a:moveTo>
                  <a:cubicBezTo>
                    <a:pt x="1314" y="2757"/>
                    <a:pt x="1551" y="2736"/>
                    <a:pt x="1787" y="2650"/>
                  </a:cubicBezTo>
                  <a:cubicBezTo>
                    <a:pt x="2498" y="2413"/>
                    <a:pt x="2907" y="1637"/>
                    <a:pt x="2670" y="927"/>
                  </a:cubicBezTo>
                  <a:cubicBezTo>
                    <a:pt x="2541" y="518"/>
                    <a:pt x="2218" y="195"/>
                    <a:pt x="1831" y="44"/>
                  </a:cubicBezTo>
                  <a:cubicBezTo>
                    <a:pt x="1594" y="1"/>
                    <a:pt x="1357" y="22"/>
                    <a:pt x="1120" y="87"/>
                  </a:cubicBezTo>
                  <a:cubicBezTo>
                    <a:pt x="409" y="324"/>
                    <a:pt x="0" y="1099"/>
                    <a:pt x="237" y="1831"/>
                  </a:cubicBezTo>
                  <a:cubicBezTo>
                    <a:pt x="366" y="2240"/>
                    <a:pt x="689" y="2563"/>
                    <a:pt x="1077" y="269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8" name="Google Shape;13718;p36"/>
            <p:cNvSpPr/>
            <p:nvPr/>
          </p:nvSpPr>
          <p:spPr>
            <a:xfrm>
              <a:off x="7802757" y="964116"/>
              <a:ext cx="109359" cy="109359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51" y="1141"/>
                  </a:moveTo>
                  <a:cubicBezTo>
                    <a:pt x="280" y="1551"/>
                    <a:pt x="732" y="1787"/>
                    <a:pt x="1142" y="1658"/>
                  </a:cubicBezTo>
                  <a:cubicBezTo>
                    <a:pt x="1572" y="1507"/>
                    <a:pt x="1788" y="1055"/>
                    <a:pt x="1658" y="646"/>
                  </a:cubicBezTo>
                  <a:cubicBezTo>
                    <a:pt x="1508" y="237"/>
                    <a:pt x="1077" y="0"/>
                    <a:pt x="646" y="129"/>
                  </a:cubicBezTo>
                  <a:cubicBezTo>
                    <a:pt x="237" y="280"/>
                    <a:pt x="0" y="732"/>
                    <a:pt x="151" y="11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9" name="Google Shape;13719;p36"/>
            <p:cNvSpPr/>
            <p:nvPr/>
          </p:nvSpPr>
          <p:spPr>
            <a:xfrm>
              <a:off x="7815907" y="975921"/>
              <a:ext cx="96209" cy="92294"/>
            </a:xfrm>
            <a:custGeom>
              <a:avLst/>
              <a:gdLst/>
              <a:ahLst/>
              <a:cxnLst/>
              <a:rect l="l" t="t" r="r" b="b"/>
              <a:pathLst>
                <a:path w="1573" h="1509" extrusionOk="0">
                  <a:moveTo>
                    <a:pt x="431" y="1465"/>
                  </a:moveTo>
                  <a:cubicBezTo>
                    <a:pt x="582" y="1508"/>
                    <a:pt x="776" y="1508"/>
                    <a:pt x="927" y="1465"/>
                  </a:cubicBezTo>
                  <a:cubicBezTo>
                    <a:pt x="1357" y="1314"/>
                    <a:pt x="1573" y="862"/>
                    <a:pt x="1443" y="453"/>
                  </a:cubicBezTo>
                  <a:cubicBezTo>
                    <a:pt x="1400" y="281"/>
                    <a:pt x="1293" y="152"/>
                    <a:pt x="1142" y="44"/>
                  </a:cubicBezTo>
                  <a:cubicBezTo>
                    <a:pt x="970" y="1"/>
                    <a:pt x="797" y="1"/>
                    <a:pt x="625" y="44"/>
                  </a:cubicBezTo>
                  <a:cubicBezTo>
                    <a:pt x="216" y="195"/>
                    <a:pt x="1" y="647"/>
                    <a:pt x="130" y="1056"/>
                  </a:cubicBezTo>
                  <a:cubicBezTo>
                    <a:pt x="173" y="1228"/>
                    <a:pt x="281" y="1358"/>
                    <a:pt x="431" y="146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0" name="Google Shape;13720;p36"/>
            <p:cNvSpPr/>
            <p:nvPr/>
          </p:nvSpPr>
          <p:spPr>
            <a:xfrm>
              <a:off x="7815907" y="975921"/>
              <a:ext cx="88319" cy="89664"/>
            </a:xfrm>
            <a:custGeom>
              <a:avLst/>
              <a:gdLst/>
              <a:ahLst/>
              <a:cxnLst/>
              <a:rect l="l" t="t" r="r" b="b"/>
              <a:pathLst>
                <a:path w="1444" h="1466" extrusionOk="0">
                  <a:moveTo>
                    <a:pt x="1034" y="22"/>
                  </a:moveTo>
                  <a:cubicBezTo>
                    <a:pt x="905" y="1"/>
                    <a:pt x="754" y="1"/>
                    <a:pt x="625" y="44"/>
                  </a:cubicBezTo>
                  <a:cubicBezTo>
                    <a:pt x="216" y="195"/>
                    <a:pt x="1" y="625"/>
                    <a:pt x="130" y="1056"/>
                  </a:cubicBezTo>
                  <a:cubicBezTo>
                    <a:pt x="173" y="1207"/>
                    <a:pt x="259" y="1336"/>
                    <a:pt x="388" y="1422"/>
                  </a:cubicBezTo>
                  <a:cubicBezTo>
                    <a:pt x="517" y="1465"/>
                    <a:pt x="668" y="1444"/>
                    <a:pt x="797" y="1401"/>
                  </a:cubicBezTo>
                  <a:cubicBezTo>
                    <a:pt x="1207" y="1271"/>
                    <a:pt x="1443" y="819"/>
                    <a:pt x="1314" y="389"/>
                  </a:cubicBezTo>
                  <a:cubicBezTo>
                    <a:pt x="1250" y="238"/>
                    <a:pt x="1164" y="109"/>
                    <a:pt x="1034" y="22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1" name="Google Shape;13721;p36"/>
            <p:cNvSpPr/>
            <p:nvPr/>
          </p:nvSpPr>
          <p:spPr>
            <a:xfrm>
              <a:off x="7769790" y="1293358"/>
              <a:ext cx="40918" cy="227953"/>
            </a:xfrm>
            <a:custGeom>
              <a:avLst/>
              <a:gdLst/>
              <a:ahLst/>
              <a:cxnLst/>
              <a:rect l="l" t="t" r="r" b="b"/>
              <a:pathLst>
                <a:path w="669" h="3727" extrusionOk="0">
                  <a:moveTo>
                    <a:pt x="1" y="1"/>
                  </a:moveTo>
                  <a:lnTo>
                    <a:pt x="669" y="1"/>
                  </a:lnTo>
                  <a:lnTo>
                    <a:pt x="669" y="3726"/>
                  </a:lnTo>
                  <a:lnTo>
                    <a:pt x="1" y="372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4098" name="Picture 2" descr="C:\Users\meera saymeh\Desktop\color-sensorr-removebg-preview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382" y="1149309"/>
            <a:ext cx="3581400" cy="326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3568" y="3003798"/>
          <a:ext cx="3779214" cy="152400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259738"/>
                <a:gridCol w="1259738"/>
                <a:gridCol w="1259738"/>
              </a:tblGrid>
              <a:tr h="240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90000"/>
                              <a:lumOff val="10000"/>
                            </a:schemeClr>
                          </a:solidFill>
                        </a:rPr>
                        <a:t>S0</a:t>
                      </a:r>
                      <a:endParaRPr lang="en-GB" dirty="0">
                        <a:solidFill>
                          <a:schemeClr val="accent6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90000"/>
                              <a:lumOff val="10000"/>
                            </a:schemeClr>
                          </a:solidFill>
                        </a:rPr>
                        <a:t>S1</a:t>
                      </a:r>
                      <a:endParaRPr lang="en-GB" dirty="0">
                        <a:solidFill>
                          <a:schemeClr val="accent6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90000"/>
                              <a:lumOff val="10000"/>
                            </a:schemeClr>
                          </a:solidFill>
                        </a:rPr>
                        <a:t>Frequency</a:t>
                      </a:r>
                      <a:endParaRPr lang="en-GB" dirty="0">
                        <a:solidFill>
                          <a:schemeClr val="accent6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40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Power-Down</a:t>
                      </a:r>
                      <a:endParaRPr lang="en-GB" dirty="0"/>
                    </a:p>
                  </a:txBody>
                  <a:tcPr/>
                </a:tc>
              </a:tr>
              <a:tr h="240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2%</a:t>
                      </a:r>
                      <a:endParaRPr lang="en-GB" dirty="0"/>
                    </a:p>
                  </a:txBody>
                  <a:tcPr/>
                </a:tc>
              </a:tr>
              <a:tr h="240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High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Low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20%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40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2" name="Google Shape;13632;p36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3200" dirty="0" smtClean="0"/>
              <a:t>Tools and Devices Used</a:t>
            </a:r>
            <a:endParaRPr sz="3200" dirty="0"/>
          </a:p>
        </p:txBody>
      </p:sp>
      <p:sp>
        <p:nvSpPr>
          <p:cNvPr id="13633" name="Google Shape;13633;p36"/>
          <p:cNvSpPr txBox="1">
            <a:spLocks noGrp="1"/>
          </p:cNvSpPr>
          <p:nvPr>
            <p:ph type="subTitle" idx="1"/>
          </p:nvPr>
        </p:nvSpPr>
        <p:spPr>
          <a:xfrm>
            <a:off x="395536" y="1134160"/>
            <a:ext cx="5832648" cy="53564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sz="2400" dirty="0"/>
              <a:t>P</a:t>
            </a:r>
            <a:r>
              <a:rPr lang="en-US" sz="2400" dirty="0" smtClean="0"/>
              <a:t>ush Buttons</a:t>
            </a:r>
            <a:endParaRPr lang="en-US" sz="2400" dirty="0" smtClean="0"/>
          </a:p>
        </p:txBody>
      </p:sp>
      <p:sp>
        <p:nvSpPr>
          <p:cNvPr id="13634" name="Google Shape;13634;p36"/>
          <p:cNvSpPr txBox="1">
            <a:spLocks noGrp="1"/>
          </p:cNvSpPr>
          <p:nvPr>
            <p:ph type="subTitle" idx="2"/>
          </p:nvPr>
        </p:nvSpPr>
        <p:spPr>
          <a:xfrm>
            <a:off x="539552" y="1967060"/>
            <a:ext cx="4320480" cy="10081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1600" dirty="0" smtClean="0"/>
              <a:t>Used to retrieve the object according to it’s position near the starting point, first row 1 them row 2.</a:t>
            </a:r>
            <a:endParaRPr lang="en-US" sz="1600" dirty="0" smtClean="0"/>
          </a:p>
        </p:txBody>
      </p:sp>
      <p:grpSp>
        <p:nvGrpSpPr>
          <p:cNvPr id="13678" name="Google Shape;13678;p36"/>
          <p:cNvGrpSpPr/>
          <p:nvPr/>
        </p:nvGrpSpPr>
        <p:grpSpPr>
          <a:xfrm>
            <a:off x="7947914" y="-9418"/>
            <a:ext cx="885146" cy="1407334"/>
            <a:chOff x="7058584" y="0"/>
            <a:chExt cx="1589808" cy="1978320"/>
          </a:xfrm>
        </p:grpSpPr>
        <p:sp>
          <p:nvSpPr>
            <p:cNvPr id="13679" name="Google Shape;13679;p36"/>
            <p:cNvSpPr/>
            <p:nvPr/>
          </p:nvSpPr>
          <p:spPr>
            <a:xfrm>
              <a:off x="7560428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0" name="Google Shape;13680;p36"/>
            <p:cNvSpPr/>
            <p:nvPr/>
          </p:nvSpPr>
          <p:spPr>
            <a:xfrm>
              <a:off x="7560428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69" y="1"/>
                  </a:lnTo>
                  <a:lnTo>
                    <a:pt x="1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1" name="Google Shape;13681;p36"/>
            <p:cNvSpPr/>
            <p:nvPr/>
          </p:nvSpPr>
          <p:spPr>
            <a:xfrm>
              <a:off x="7560428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2" name="Google Shape;13682;p36"/>
            <p:cNvSpPr/>
            <p:nvPr/>
          </p:nvSpPr>
          <p:spPr>
            <a:xfrm>
              <a:off x="7560428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3" name="Google Shape;13683;p36"/>
            <p:cNvSpPr/>
            <p:nvPr/>
          </p:nvSpPr>
          <p:spPr>
            <a:xfrm>
              <a:off x="7560428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4" name="Google Shape;13684;p36"/>
            <p:cNvSpPr/>
            <p:nvPr/>
          </p:nvSpPr>
          <p:spPr>
            <a:xfrm>
              <a:off x="7560428" y="316092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5" name="Google Shape;13685;p36"/>
            <p:cNvSpPr/>
            <p:nvPr/>
          </p:nvSpPr>
          <p:spPr>
            <a:xfrm>
              <a:off x="7913401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9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6" name="Google Shape;13686;p36"/>
            <p:cNvSpPr/>
            <p:nvPr/>
          </p:nvSpPr>
          <p:spPr>
            <a:xfrm>
              <a:off x="7913401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90" y="1"/>
                  </a:lnTo>
                  <a:lnTo>
                    <a:pt x="1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7" name="Google Shape;13687;p36"/>
            <p:cNvSpPr/>
            <p:nvPr/>
          </p:nvSpPr>
          <p:spPr>
            <a:xfrm>
              <a:off x="7913401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8" name="Google Shape;13688;p36"/>
            <p:cNvSpPr/>
            <p:nvPr/>
          </p:nvSpPr>
          <p:spPr>
            <a:xfrm>
              <a:off x="7913401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9" name="Google Shape;13689;p36"/>
            <p:cNvSpPr/>
            <p:nvPr/>
          </p:nvSpPr>
          <p:spPr>
            <a:xfrm>
              <a:off x="7913401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0" name="Google Shape;13690;p36"/>
            <p:cNvSpPr/>
            <p:nvPr/>
          </p:nvSpPr>
          <p:spPr>
            <a:xfrm>
              <a:off x="7914686" y="316092"/>
              <a:ext cx="241103" cy="38227"/>
            </a:xfrm>
            <a:custGeom>
              <a:avLst/>
              <a:gdLst/>
              <a:ahLst/>
              <a:cxnLst/>
              <a:rect l="l" t="t" r="r" b="b"/>
              <a:pathLst>
                <a:path w="3942" h="625" extrusionOk="0">
                  <a:moveTo>
                    <a:pt x="1" y="625"/>
                  </a:moveTo>
                  <a:lnTo>
                    <a:pt x="3941" y="625"/>
                  </a:lnTo>
                  <a:lnTo>
                    <a:pt x="3791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1" name="Google Shape;13691;p36"/>
            <p:cNvSpPr/>
            <p:nvPr/>
          </p:nvSpPr>
          <p:spPr>
            <a:xfrm>
              <a:off x="7310148" y="68442"/>
              <a:ext cx="1102454" cy="163426"/>
            </a:xfrm>
            <a:custGeom>
              <a:avLst/>
              <a:gdLst/>
              <a:ahLst/>
              <a:cxnLst/>
              <a:rect l="l" t="t" r="r" b="b"/>
              <a:pathLst>
                <a:path w="18025" h="2672" extrusionOk="0">
                  <a:moveTo>
                    <a:pt x="9023" y="2671"/>
                  </a:moveTo>
                  <a:cubicBezTo>
                    <a:pt x="4523" y="2671"/>
                    <a:pt x="776" y="1530"/>
                    <a:pt x="1" y="1"/>
                  </a:cubicBezTo>
                  <a:lnTo>
                    <a:pt x="18025" y="1"/>
                  </a:lnTo>
                  <a:cubicBezTo>
                    <a:pt x="17249" y="1530"/>
                    <a:pt x="13502" y="2671"/>
                    <a:pt x="9023" y="26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2" name="Google Shape;13692;p36"/>
            <p:cNvSpPr/>
            <p:nvPr/>
          </p:nvSpPr>
          <p:spPr>
            <a:xfrm>
              <a:off x="7310148" y="68442"/>
              <a:ext cx="974686" cy="118594"/>
            </a:xfrm>
            <a:custGeom>
              <a:avLst/>
              <a:gdLst/>
              <a:ahLst/>
              <a:cxnLst/>
              <a:rect l="l" t="t" r="r" b="b"/>
              <a:pathLst>
                <a:path w="15936" h="1939" extrusionOk="0">
                  <a:moveTo>
                    <a:pt x="905" y="927"/>
                  </a:moveTo>
                  <a:cubicBezTo>
                    <a:pt x="517" y="690"/>
                    <a:pt x="216" y="388"/>
                    <a:pt x="1" y="1"/>
                  </a:cubicBezTo>
                  <a:lnTo>
                    <a:pt x="15936" y="1"/>
                  </a:lnTo>
                  <a:cubicBezTo>
                    <a:pt x="14493" y="1142"/>
                    <a:pt x="11284" y="1939"/>
                    <a:pt x="7537" y="1939"/>
                  </a:cubicBezTo>
                  <a:cubicBezTo>
                    <a:pt x="4932" y="1939"/>
                    <a:pt x="2563" y="1551"/>
                    <a:pt x="905" y="9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3" name="Google Shape;13693;p36"/>
            <p:cNvSpPr/>
            <p:nvPr/>
          </p:nvSpPr>
          <p:spPr>
            <a:xfrm>
              <a:off x="7308803" y="0"/>
              <a:ext cx="1103800" cy="68502"/>
            </a:xfrm>
            <a:custGeom>
              <a:avLst/>
              <a:gdLst/>
              <a:ahLst/>
              <a:cxnLst/>
              <a:rect l="l" t="t" r="r" b="b"/>
              <a:pathLst>
                <a:path w="18047" h="1120" extrusionOk="0">
                  <a:moveTo>
                    <a:pt x="1" y="0"/>
                  </a:moveTo>
                  <a:lnTo>
                    <a:pt x="1" y="1120"/>
                  </a:lnTo>
                  <a:lnTo>
                    <a:pt x="18047" y="1120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4" name="Google Shape;13694;p36"/>
            <p:cNvSpPr/>
            <p:nvPr/>
          </p:nvSpPr>
          <p:spPr>
            <a:xfrm>
              <a:off x="7462934" y="429366"/>
              <a:ext cx="795602" cy="359636"/>
            </a:xfrm>
            <a:custGeom>
              <a:avLst/>
              <a:gdLst/>
              <a:ahLst/>
              <a:cxnLst/>
              <a:rect l="l" t="t" r="r" b="b"/>
              <a:pathLst>
                <a:path w="13008" h="5880" extrusionOk="0">
                  <a:moveTo>
                    <a:pt x="1357" y="0"/>
                  </a:moveTo>
                  <a:lnTo>
                    <a:pt x="11672" y="0"/>
                  </a:lnTo>
                  <a:cubicBezTo>
                    <a:pt x="12404" y="0"/>
                    <a:pt x="13007" y="1314"/>
                    <a:pt x="13007" y="2950"/>
                  </a:cubicBezTo>
                  <a:lnTo>
                    <a:pt x="13007" y="2950"/>
                  </a:lnTo>
                  <a:cubicBezTo>
                    <a:pt x="13007" y="4565"/>
                    <a:pt x="12404" y="5879"/>
                    <a:pt x="11672" y="5879"/>
                  </a:cubicBezTo>
                  <a:lnTo>
                    <a:pt x="1357" y="5879"/>
                  </a:lnTo>
                  <a:cubicBezTo>
                    <a:pt x="625" y="5879"/>
                    <a:pt x="0" y="4565"/>
                    <a:pt x="0" y="2950"/>
                  </a:cubicBezTo>
                  <a:lnTo>
                    <a:pt x="0" y="2950"/>
                  </a:lnTo>
                  <a:cubicBezTo>
                    <a:pt x="0" y="1335"/>
                    <a:pt x="603" y="0"/>
                    <a:pt x="13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5" name="Google Shape;13695;p36"/>
            <p:cNvSpPr/>
            <p:nvPr/>
          </p:nvSpPr>
          <p:spPr>
            <a:xfrm>
              <a:off x="7506421" y="476767"/>
              <a:ext cx="752115" cy="312235"/>
            </a:xfrm>
            <a:custGeom>
              <a:avLst/>
              <a:gdLst/>
              <a:ahLst/>
              <a:cxnLst/>
              <a:rect l="l" t="t" r="r" b="b"/>
              <a:pathLst>
                <a:path w="12297" h="5105" extrusionOk="0">
                  <a:moveTo>
                    <a:pt x="11865" y="22"/>
                  </a:moveTo>
                  <a:cubicBezTo>
                    <a:pt x="12167" y="711"/>
                    <a:pt x="12296" y="1422"/>
                    <a:pt x="12296" y="2154"/>
                  </a:cubicBezTo>
                  <a:lnTo>
                    <a:pt x="12296" y="2154"/>
                  </a:lnTo>
                  <a:cubicBezTo>
                    <a:pt x="12296" y="3769"/>
                    <a:pt x="11693" y="5104"/>
                    <a:pt x="10939" y="5104"/>
                  </a:cubicBezTo>
                  <a:lnTo>
                    <a:pt x="646" y="5104"/>
                  </a:lnTo>
                  <a:cubicBezTo>
                    <a:pt x="560" y="5104"/>
                    <a:pt x="495" y="5104"/>
                    <a:pt x="431" y="5061"/>
                  </a:cubicBezTo>
                  <a:cubicBezTo>
                    <a:pt x="129" y="4393"/>
                    <a:pt x="0" y="3661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72" y="0"/>
                  </a:lnTo>
                  <a:cubicBezTo>
                    <a:pt x="11736" y="0"/>
                    <a:pt x="11822" y="0"/>
                    <a:pt x="11887" y="2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6" name="Google Shape;13696;p36"/>
            <p:cNvSpPr/>
            <p:nvPr/>
          </p:nvSpPr>
          <p:spPr>
            <a:xfrm>
              <a:off x="7506421" y="476767"/>
              <a:ext cx="729730" cy="280614"/>
            </a:xfrm>
            <a:custGeom>
              <a:avLst/>
              <a:gdLst/>
              <a:ahLst/>
              <a:cxnLst/>
              <a:rect l="l" t="t" r="r" b="b"/>
              <a:pathLst>
                <a:path w="11931" h="4588" extrusionOk="0">
                  <a:moveTo>
                    <a:pt x="237" y="4587"/>
                  </a:moveTo>
                  <a:cubicBezTo>
                    <a:pt x="86" y="4049"/>
                    <a:pt x="0" y="3489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93" y="0"/>
                  </a:lnTo>
                  <a:cubicBezTo>
                    <a:pt x="11844" y="539"/>
                    <a:pt x="11930" y="1077"/>
                    <a:pt x="11930" y="1637"/>
                  </a:cubicBezTo>
                  <a:lnTo>
                    <a:pt x="11930" y="1637"/>
                  </a:lnTo>
                  <a:cubicBezTo>
                    <a:pt x="11930" y="3252"/>
                    <a:pt x="11327" y="4587"/>
                    <a:pt x="10573" y="4587"/>
                  </a:cubicBezTo>
                  <a:lnTo>
                    <a:pt x="237" y="458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7" name="Google Shape;13697;p36"/>
            <p:cNvSpPr/>
            <p:nvPr/>
          </p:nvSpPr>
          <p:spPr>
            <a:xfrm>
              <a:off x="705858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0423" y="1"/>
                  </a:moveTo>
                  <a:lnTo>
                    <a:pt x="0" y="3834"/>
                  </a:lnTo>
                  <a:lnTo>
                    <a:pt x="0" y="6181"/>
                  </a:lnTo>
                  <a:lnTo>
                    <a:pt x="1056" y="6913"/>
                  </a:lnTo>
                  <a:cubicBezTo>
                    <a:pt x="1099" y="6956"/>
                    <a:pt x="1185" y="6956"/>
                    <a:pt x="1228" y="6913"/>
                  </a:cubicBezTo>
                  <a:cubicBezTo>
                    <a:pt x="1293" y="6870"/>
                    <a:pt x="1293" y="6806"/>
                    <a:pt x="1271" y="6741"/>
                  </a:cubicBezTo>
                  <a:lnTo>
                    <a:pt x="819" y="6009"/>
                  </a:lnTo>
                  <a:lnTo>
                    <a:pt x="819" y="4932"/>
                  </a:lnTo>
                  <a:lnTo>
                    <a:pt x="10402" y="2090"/>
                  </a:lnTo>
                  <a:lnTo>
                    <a:pt x="10402" y="2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8" name="Google Shape;13698;p36"/>
            <p:cNvSpPr/>
            <p:nvPr/>
          </p:nvSpPr>
          <p:spPr>
            <a:xfrm>
              <a:off x="7078340" y="1577889"/>
              <a:ext cx="617802" cy="400431"/>
            </a:xfrm>
            <a:custGeom>
              <a:avLst/>
              <a:gdLst/>
              <a:ahLst/>
              <a:cxnLst/>
              <a:rect l="l" t="t" r="r" b="b"/>
              <a:pathLst>
                <a:path w="10101" h="6547" extrusionOk="0">
                  <a:moveTo>
                    <a:pt x="1" y="5987"/>
                  </a:moveTo>
                  <a:lnTo>
                    <a:pt x="733" y="6503"/>
                  </a:lnTo>
                  <a:cubicBezTo>
                    <a:pt x="797" y="6546"/>
                    <a:pt x="862" y="6546"/>
                    <a:pt x="926" y="6503"/>
                  </a:cubicBezTo>
                  <a:cubicBezTo>
                    <a:pt x="970" y="6460"/>
                    <a:pt x="991" y="6396"/>
                    <a:pt x="948" y="6331"/>
                  </a:cubicBezTo>
                  <a:lnTo>
                    <a:pt x="517" y="5599"/>
                  </a:lnTo>
                  <a:lnTo>
                    <a:pt x="517" y="4522"/>
                  </a:lnTo>
                  <a:lnTo>
                    <a:pt x="10100" y="1680"/>
                  </a:lnTo>
                  <a:lnTo>
                    <a:pt x="10100" y="0"/>
                  </a:lnTo>
                  <a:lnTo>
                    <a:pt x="1" y="370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9" name="Google Shape;13699;p36"/>
            <p:cNvSpPr/>
            <p:nvPr/>
          </p:nvSpPr>
          <p:spPr>
            <a:xfrm>
              <a:off x="801083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" y="1"/>
                  </a:moveTo>
                  <a:lnTo>
                    <a:pt x="10423" y="3834"/>
                  </a:lnTo>
                  <a:lnTo>
                    <a:pt x="10423" y="6181"/>
                  </a:lnTo>
                  <a:lnTo>
                    <a:pt x="9368" y="6913"/>
                  </a:lnTo>
                  <a:cubicBezTo>
                    <a:pt x="9303" y="6956"/>
                    <a:pt x="9239" y="6956"/>
                    <a:pt x="9174" y="6913"/>
                  </a:cubicBezTo>
                  <a:cubicBezTo>
                    <a:pt x="9131" y="6870"/>
                    <a:pt x="9110" y="6806"/>
                    <a:pt x="9153" y="6741"/>
                  </a:cubicBezTo>
                  <a:lnTo>
                    <a:pt x="9583" y="6009"/>
                  </a:lnTo>
                  <a:lnTo>
                    <a:pt x="9583" y="4932"/>
                  </a:lnTo>
                  <a:lnTo>
                    <a:pt x="1" y="20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0" name="Google Shape;13700;p36"/>
            <p:cNvSpPr/>
            <p:nvPr/>
          </p:nvSpPr>
          <p:spPr>
            <a:xfrm>
              <a:off x="8010834" y="1579174"/>
              <a:ext cx="637558" cy="396516"/>
            </a:xfrm>
            <a:custGeom>
              <a:avLst/>
              <a:gdLst/>
              <a:ahLst/>
              <a:cxnLst/>
              <a:rect l="l" t="t" r="r" b="b"/>
              <a:pathLst>
                <a:path w="10424" h="6483" extrusionOk="0">
                  <a:moveTo>
                    <a:pt x="10423" y="3726"/>
                  </a:moveTo>
                  <a:lnTo>
                    <a:pt x="10423" y="5750"/>
                  </a:lnTo>
                  <a:lnTo>
                    <a:pt x="9368" y="6482"/>
                  </a:lnTo>
                  <a:lnTo>
                    <a:pt x="9777" y="5793"/>
                  </a:lnTo>
                  <a:lnTo>
                    <a:pt x="9777" y="4889"/>
                  </a:lnTo>
                  <a:lnTo>
                    <a:pt x="9583" y="4738"/>
                  </a:lnTo>
                  <a:lnTo>
                    <a:pt x="9583" y="4480"/>
                  </a:lnTo>
                  <a:lnTo>
                    <a:pt x="1" y="1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1" name="Google Shape;13701;p36"/>
            <p:cNvSpPr/>
            <p:nvPr/>
          </p:nvSpPr>
          <p:spPr>
            <a:xfrm>
              <a:off x="7694743" y="1521252"/>
              <a:ext cx="317495" cy="172601"/>
            </a:xfrm>
            <a:custGeom>
              <a:avLst/>
              <a:gdLst/>
              <a:ahLst/>
              <a:cxnLst/>
              <a:rect l="l" t="t" r="r" b="b"/>
              <a:pathLst>
                <a:path w="5191" h="2822" extrusionOk="0">
                  <a:moveTo>
                    <a:pt x="1" y="0"/>
                  </a:moveTo>
                  <a:lnTo>
                    <a:pt x="5190" y="0"/>
                  </a:lnTo>
                  <a:lnTo>
                    <a:pt x="5190" y="2821"/>
                  </a:lnTo>
                  <a:lnTo>
                    <a:pt x="1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2" name="Google Shape;13702;p36"/>
            <p:cNvSpPr/>
            <p:nvPr/>
          </p:nvSpPr>
          <p:spPr>
            <a:xfrm>
              <a:off x="7709238" y="1533057"/>
              <a:ext cx="302999" cy="160796"/>
            </a:xfrm>
            <a:custGeom>
              <a:avLst/>
              <a:gdLst/>
              <a:ahLst/>
              <a:cxnLst/>
              <a:rect l="l" t="t" r="r" b="b"/>
              <a:pathLst>
                <a:path w="4954" h="2629" extrusionOk="0">
                  <a:moveTo>
                    <a:pt x="4953" y="1"/>
                  </a:moveTo>
                  <a:lnTo>
                    <a:pt x="4953" y="2628"/>
                  </a:lnTo>
                  <a:lnTo>
                    <a:pt x="0" y="26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3" name="Google Shape;13703;p36"/>
            <p:cNvSpPr/>
            <p:nvPr/>
          </p:nvSpPr>
          <p:spPr>
            <a:xfrm>
              <a:off x="7748750" y="1293358"/>
              <a:ext cx="210766" cy="227953"/>
            </a:xfrm>
            <a:custGeom>
              <a:avLst/>
              <a:gdLst/>
              <a:ahLst/>
              <a:cxnLst/>
              <a:rect l="l" t="t" r="r" b="b"/>
              <a:pathLst>
                <a:path w="3446" h="3727" extrusionOk="0">
                  <a:moveTo>
                    <a:pt x="0" y="1"/>
                  </a:moveTo>
                  <a:lnTo>
                    <a:pt x="3446" y="1"/>
                  </a:lnTo>
                  <a:lnTo>
                    <a:pt x="3446" y="3726"/>
                  </a:lnTo>
                  <a:lnTo>
                    <a:pt x="0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4" name="Google Shape;13704;p36"/>
            <p:cNvSpPr/>
            <p:nvPr/>
          </p:nvSpPr>
          <p:spPr>
            <a:xfrm>
              <a:off x="7804041" y="770473"/>
              <a:ext cx="100184" cy="522939"/>
            </a:xfrm>
            <a:custGeom>
              <a:avLst/>
              <a:gdLst/>
              <a:ahLst/>
              <a:cxnLst/>
              <a:rect l="l" t="t" r="r" b="b"/>
              <a:pathLst>
                <a:path w="1638" h="8550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8550"/>
                  </a:lnTo>
                  <a:lnTo>
                    <a:pt x="1" y="8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5" name="Google Shape;13705;p36"/>
            <p:cNvSpPr/>
            <p:nvPr/>
          </p:nvSpPr>
          <p:spPr>
            <a:xfrm>
              <a:off x="7804041" y="770473"/>
              <a:ext cx="100184" cy="425508"/>
            </a:xfrm>
            <a:custGeom>
              <a:avLst/>
              <a:gdLst/>
              <a:ahLst/>
              <a:cxnLst/>
              <a:rect l="l" t="t" r="r" b="b"/>
              <a:pathLst>
                <a:path w="1638" h="6957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6956"/>
                  </a:lnTo>
                  <a:cubicBezTo>
                    <a:pt x="1551" y="6956"/>
                    <a:pt x="1465" y="6956"/>
                    <a:pt x="1379" y="6956"/>
                  </a:cubicBezTo>
                  <a:lnTo>
                    <a:pt x="1379" y="6956"/>
                  </a:lnTo>
                  <a:cubicBezTo>
                    <a:pt x="884" y="6956"/>
                    <a:pt x="388" y="6762"/>
                    <a:pt x="1" y="64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6" name="Google Shape;13706;p36"/>
            <p:cNvSpPr/>
            <p:nvPr/>
          </p:nvSpPr>
          <p:spPr>
            <a:xfrm>
              <a:off x="7680247" y="412240"/>
              <a:ext cx="384651" cy="734990"/>
            </a:xfrm>
            <a:custGeom>
              <a:avLst/>
              <a:gdLst/>
              <a:ahLst/>
              <a:cxnLst/>
              <a:rect l="l" t="t" r="r" b="b"/>
              <a:pathLst>
                <a:path w="6289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77" y="10961"/>
                    <a:pt x="4351" y="12016"/>
                    <a:pt x="3080" y="12016"/>
                  </a:cubicBezTo>
                  <a:lnTo>
                    <a:pt x="3080" y="12016"/>
                  </a:lnTo>
                  <a:cubicBezTo>
                    <a:pt x="1788" y="12016"/>
                    <a:pt x="905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43" y="0"/>
                    <a:pt x="3166" y="0"/>
                  </a:cubicBezTo>
                  <a:lnTo>
                    <a:pt x="3166" y="0"/>
                  </a:lnTo>
                  <a:cubicBezTo>
                    <a:pt x="4889" y="22"/>
                    <a:pt x="6289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7" name="Google Shape;13707;p36"/>
            <p:cNvSpPr/>
            <p:nvPr/>
          </p:nvSpPr>
          <p:spPr>
            <a:xfrm>
              <a:off x="7663121" y="417500"/>
              <a:ext cx="383367" cy="734990"/>
            </a:xfrm>
            <a:custGeom>
              <a:avLst/>
              <a:gdLst/>
              <a:ahLst/>
              <a:cxnLst/>
              <a:rect l="l" t="t" r="r" b="b"/>
              <a:pathLst>
                <a:path w="6268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55" y="10961"/>
                    <a:pt x="4351" y="12016"/>
                    <a:pt x="3059" y="12016"/>
                  </a:cubicBezTo>
                  <a:lnTo>
                    <a:pt x="3059" y="12016"/>
                  </a:lnTo>
                  <a:cubicBezTo>
                    <a:pt x="1788" y="12016"/>
                    <a:pt x="884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22" y="0"/>
                    <a:pt x="3145" y="0"/>
                  </a:cubicBezTo>
                  <a:lnTo>
                    <a:pt x="3145" y="0"/>
                  </a:lnTo>
                  <a:cubicBezTo>
                    <a:pt x="4889" y="22"/>
                    <a:pt x="6267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8" name="Google Shape;13708;p36"/>
            <p:cNvSpPr/>
            <p:nvPr/>
          </p:nvSpPr>
          <p:spPr>
            <a:xfrm>
              <a:off x="7680247" y="428020"/>
              <a:ext cx="366241" cy="724470"/>
            </a:xfrm>
            <a:custGeom>
              <a:avLst/>
              <a:gdLst/>
              <a:ahLst/>
              <a:cxnLst/>
              <a:rect l="l" t="t" r="r" b="b"/>
              <a:pathLst>
                <a:path w="5988" h="11845" extrusionOk="0">
                  <a:moveTo>
                    <a:pt x="5987" y="2994"/>
                  </a:moveTo>
                  <a:lnTo>
                    <a:pt x="5147" y="9519"/>
                  </a:lnTo>
                  <a:cubicBezTo>
                    <a:pt x="4975" y="10789"/>
                    <a:pt x="4071" y="11844"/>
                    <a:pt x="2779" y="11844"/>
                  </a:cubicBezTo>
                  <a:lnTo>
                    <a:pt x="2779" y="11844"/>
                  </a:lnTo>
                  <a:cubicBezTo>
                    <a:pt x="2434" y="11844"/>
                    <a:pt x="2111" y="11758"/>
                    <a:pt x="1810" y="11608"/>
                  </a:cubicBezTo>
                  <a:cubicBezTo>
                    <a:pt x="1207" y="11134"/>
                    <a:pt x="819" y="10423"/>
                    <a:pt x="754" y="9670"/>
                  </a:cubicBezTo>
                  <a:lnTo>
                    <a:pt x="1" y="3123"/>
                  </a:lnTo>
                  <a:cubicBezTo>
                    <a:pt x="22" y="1400"/>
                    <a:pt x="1443" y="1"/>
                    <a:pt x="3166" y="22"/>
                  </a:cubicBezTo>
                  <a:lnTo>
                    <a:pt x="3166" y="22"/>
                  </a:lnTo>
                  <a:cubicBezTo>
                    <a:pt x="3683" y="22"/>
                    <a:pt x="4200" y="151"/>
                    <a:pt x="4652" y="410"/>
                  </a:cubicBezTo>
                  <a:cubicBezTo>
                    <a:pt x="5492" y="991"/>
                    <a:pt x="5987" y="1960"/>
                    <a:pt x="5987" y="299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9" name="Google Shape;13709;p36"/>
            <p:cNvSpPr/>
            <p:nvPr/>
          </p:nvSpPr>
          <p:spPr>
            <a:xfrm>
              <a:off x="7731624" y="479397"/>
              <a:ext cx="293763" cy="293763"/>
            </a:xfrm>
            <a:custGeom>
              <a:avLst/>
              <a:gdLst/>
              <a:ahLst/>
              <a:cxnLst/>
              <a:rect l="l" t="t" r="r" b="b"/>
              <a:pathLst>
                <a:path w="4803" h="4803" extrusionOk="0">
                  <a:moveTo>
                    <a:pt x="539" y="3360"/>
                  </a:moveTo>
                  <a:cubicBezTo>
                    <a:pt x="1056" y="4393"/>
                    <a:pt x="2326" y="4803"/>
                    <a:pt x="3360" y="4286"/>
                  </a:cubicBezTo>
                  <a:cubicBezTo>
                    <a:pt x="4393" y="3747"/>
                    <a:pt x="4803" y="2477"/>
                    <a:pt x="4264" y="1443"/>
                  </a:cubicBezTo>
                  <a:cubicBezTo>
                    <a:pt x="3747" y="410"/>
                    <a:pt x="2477" y="0"/>
                    <a:pt x="1443" y="539"/>
                  </a:cubicBezTo>
                  <a:cubicBezTo>
                    <a:pt x="410" y="1056"/>
                    <a:pt x="0" y="2326"/>
                    <a:pt x="539" y="336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0" name="Google Shape;13710;p36"/>
            <p:cNvSpPr/>
            <p:nvPr/>
          </p:nvSpPr>
          <p:spPr>
            <a:xfrm>
              <a:off x="7727649" y="474137"/>
              <a:ext cx="262204" cy="262142"/>
            </a:xfrm>
            <a:custGeom>
              <a:avLst/>
              <a:gdLst/>
              <a:ahLst/>
              <a:cxnLst/>
              <a:rect l="l" t="t" r="r" b="b"/>
              <a:pathLst>
                <a:path w="4287" h="4286" extrusionOk="0">
                  <a:moveTo>
                    <a:pt x="44" y="2068"/>
                  </a:moveTo>
                  <a:cubicBezTo>
                    <a:pt x="1" y="3230"/>
                    <a:pt x="905" y="4200"/>
                    <a:pt x="2068" y="4243"/>
                  </a:cubicBezTo>
                  <a:cubicBezTo>
                    <a:pt x="3231" y="4286"/>
                    <a:pt x="4200" y="3360"/>
                    <a:pt x="4243" y="2218"/>
                  </a:cubicBezTo>
                  <a:cubicBezTo>
                    <a:pt x="4286" y="1056"/>
                    <a:pt x="3360" y="86"/>
                    <a:pt x="2219" y="43"/>
                  </a:cubicBezTo>
                  <a:cubicBezTo>
                    <a:pt x="1056" y="0"/>
                    <a:pt x="87" y="905"/>
                    <a:pt x="44" y="20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1" name="Google Shape;13711;p36"/>
            <p:cNvSpPr/>
            <p:nvPr/>
          </p:nvSpPr>
          <p:spPr>
            <a:xfrm>
              <a:off x="7744774" y="486003"/>
              <a:ext cx="243733" cy="250277"/>
            </a:xfrm>
            <a:custGeom>
              <a:avLst/>
              <a:gdLst/>
              <a:ahLst/>
              <a:cxnLst/>
              <a:rect l="l" t="t" r="r" b="b"/>
              <a:pathLst>
                <a:path w="3985" h="4092" extrusionOk="0">
                  <a:moveTo>
                    <a:pt x="776" y="3747"/>
                  </a:moveTo>
                  <a:cubicBezTo>
                    <a:pt x="1078" y="3919"/>
                    <a:pt x="1422" y="4027"/>
                    <a:pt x="1788" y="4049"/>
                  </a:cubicBezTo>
                  <a:cubicBezTo>
                    <a:pt x="2951" y="4092"/>
                    <a:pt x="3920" y="3166"/>
                    <a:pt x="3963" y="2024"/>
                  </a:cubicBezTo>
                  <a:cubicBezTo>
                    <a:pt x="3985" y="1378"/>
                    <a:pt x="3705" y="754"/>
                    <a:pt x="3209" y="323"/>
                  </a:cubicBezTo>
                  <a:cubicBezTo>
                    <a:pt x="2908" y="151"/>
                    <a:pt x="2542" y="43"/>
                    <a:pt x="2197" y="22"/>
                  </a:cubicBezTo>
                  <a:cubicBezTo>
                    <a:pt x="1034" y="0"/>
                    <a:pt x="65" y="905"/>
                    <a:pt x="22" y="2067"/>
                  </a:cubicBezTo>
                  <a:cubicBezTo>
                    <a:pt x="1" y="2713"/>
                    <a:pt x="281" y="3316"/>
                    <a:pt x="776" y="37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2" name="Google Shape;13712;p36"/>
            <p:cNvSpPr/>
            <p:nvPr/>
          </p:nvSpPr>
          <p:spPr>
            <a:xfrm>
              <a:off x="7783001" y="529429"/>
              <a:ext cx="151500" cy="151561"/>
            </a:xfrm>
            <a:custGeom>
              <a:avLst/>
              <a:gdLst/>
              <a:ahLst/>
              <a:cxnLst/>
              <a:rect l="l" t="t" r="r" b="b"/>
              <a:pathLst>
                <a:path w="2477" h="2478" extrusionOk="0">
                  <a:moveTo>
                    <a:pt x="22" y="1185"/>
                  </a:moveTo>
                  <a:cubicBezTo>
                    <a:pt x="0" y="1853"/>
                    <a:pt x="517" y="2413"/>
                    <a:pt x="1185" y="2456"/>
                  </a:cubicBezTo>
                  <a:cubicBezTo>
                    <a:pt x="1852" y="2477"/>
                    <a:pt x="2434" y="1939"/>
                    <a:pt x="2455" y="1271"/>
                  </a:cubicBezTo>
                  <a:cubicBezTo>
                    <a:pt x="2477" y="604"/>
                    <a:pt x="1938" y="44"/>
                    <a:pt x="1271" y="22"/>
                  </a:cubicBezTo>
                  <a:cubicBezTo>
                    <a:pt x="603" y="1"/>
                    <a:pt x="43" y="518"/>
                    <a:pt x="22" y="118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3" name="Google Shape;13713;p36"/>
            <p:cNvSpPr/>
            <p:nvPr/>
          </p:nvSpPr>
          <p:spPr>
            <a:xfrm>
              <a:off x="7797497" y="544520"/>
              <a:ext cx="135720" cy="135720"/>
            </a:xfrm>
            <a:custGeom>
              <a:avLst/>
              <a:gdLst/>
              <a:ahLst/>
              <a:cxnLst/>
              <a:rect l="l" t="t" r="r" b="b"/>
              <a:pathLst>
                <a:path w="2219" h="2219" extrusionOk="0">
                  <a:moveTo>
                    <a:pt x="237" y="1939"/>
                  </a:moveTo>
                  <a:cubicBezTo>
                    <a:pt x="431" y="2111"/>
                    <a:pt x="689" y="2197"/>
                    <a:pt x="948" y="2197"/>
                  </a:cubicBezTo>
                  <a:cubicBezTo>
                    <a:pt x="1615" y="2219"/>
                    <a:pt x="2197" y="1702"/>
                    <a:pt x="2218" y="1034"/>
                  </a:cubicBezTo>
                  <a:cubicBezTo>
                    <a:pt x="2218" y="776"/>
                    <a:pt x="2154" y="517"/>
                    <a:pt x="2003" y="302"/>
                  </a:cubicBezTo>
                  <a:cubicBezTo>
                    <a:pt x="1788" y="130"/>
                    <a:pt x="1529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65"/>
                    <a:pt x="86" y="1723"/>
                    <a:pt x="237" y="193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4" name="Google Shape;13714;p36"/>
            <p:cNvSpPr/>
            <p:nvPr/>
          </p:nvSpPr>
          <p:spPr>
            <a:xfrm>
              <a:off x="7797497" y="543925"/>
              <a:ext cx="125138" cy="127830"/>
            </a:xfrm>
            <a:custGeom>
              <a:avLst/>
              <a:gdLst/>
              <a:ahLst/>
              <a:cxnLst/>
              <a:rect l="l" t="t" r="r" b="b"/>
              <a:pathLst>
                <a:path w="2046" h="2090" extrusionOk="0">
                  <a:moveTo>
                    <a:pt x="1852" y="216"/>
                  </a:moveTo>
                  <a:cubicBezTo>
                    <a:pt x="1680" y="87"/>
                    <a:pt x="1486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43"/>
                    <a:pt x="65" y="1680"/>
                    <a:pt x="194" y="1874"/>
                  </a:cubicBezTo>
                  <a:cubicBezTo>
                    <a:pt x="366" y="1982"/>
                    <a:pt x="582" y="2046"/>
                    <a:pt x="775" y="2068"/>
                  </a:cubicBezTo>
                  <a:cubicBezTo>
                    <a:pt x="1465" y="2089"/>
                    <a:pt x="2024" y="1551"/>
                    <a:pt x="2046" y="884"/>
                  </a:cubicBezTo>
                  <a:cubicBezTo>
                    <a:pt x="2046" y="647"/>
                    <a:pt x="1981" y="410"/>
                    <a:pt x="1852" y="216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5" name="Google Shape;13715;p36"/>
            <p:cNvSpPr/>
            <p:nvPr/>
          </p:nvSpPr>
          <p:spPr>
            <a:xfrm>
              <a:off x="7780371" y="941730"/>
              <a:ext cx="185751" cy="185751"/>
            </a:xfrm>
            <a:custGeom>
              <a:avLst/>
              <a:gdLst/>
              <a:ahLst/>
              <a:cxnLst/>
              <a:rect l="l" t="t" r="r" b="b"/>
              <a:pathLst>
                <a:path w="3037" h="3037" extrusionOk="0">
                  <a:moveTo>
                    <a:pt x="323" y="2132"/>
                  </a:moveTo>
                  <a:cubicBezTo>
                    <a:pt x="668" y="2778"/>
                    <a:pt x="1465" y="3036"/>
                    <a:pt x="2132" y="2713"/>
                  </a:cubicBezTo>
                  <a:cubicBezTo>
                    <a:pt x="2778" y="2369"/>
                    <a:pt x="3037" y="1572"/>
                    <a:pt x="2692" y="904"/>
                  </a:cubicBezTo>
                  <a:cubicBezTo>
                    <a:pt x="2369" y="258"/>
                    <a:pt x="1572" y="0"/>
                    <a:pt x="905" y="345"/>
                  </a:cubicBezTo>
                  <a:cubicBezTo>
                    <a:pt x="259" y="668"/>
                    <a:pt x="0" y="1464"/>
                    <a:pt x="323" y="213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6" name="Google Shape;13716;p36"/>
            <p:cNvSpPr/>
            <p:nvPr/>
          </p:nvSpPr>
          <p:spPr>
            <a:xfrm>
              <a:off x="7763246" y="924605"/>
              <a:ext cx="189726" cy="188381"/>
            </a:xfrm>
            <a:custGeom>
              <a:avLst/>
              <a:gdLst/>
              <a:ahLst/>
              <a:cxnLst/>
              <a:rect l="l" t="t" r="r" b="b"/>
              <a:pathLst>
                <a:path w="3102" h="3080" extrusionOk="0">
                  <a:moveTo>
                    <a:pt x="237" y="1960"/>
                  </a:moveTo>
                  <a:cubicBezTo>
                    <a:pt x="474" y="2692"/>
                    <a:pt x="1249" y="3079"/>
                    <a:pt x="1981" y="2843"/>
                  </a:cubicBezTo>
                  <a:cubicBezTo>
                    <a:pt x="2692" y="2606"/>
                    <a:pt x="3101" y="1830"/>
                    <a:pt x="2864" y="1120"/>
                  </a:cubicBezTo>
                  <a:cubicBezTo>
                    <a:pt x="2627" y="388"/>
                    <a:pt x="1831" y="0"/>
                    <a:pt x="1120" y="237"/>
                  </a:cubicBezTo>
                  <a:cubicBezTo>
                    <a:pt x="388" y="474"/>
                    <a:pt x="0" y="1249"/>
                    <a:pt x="237" y="19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7" name="Google Shape;13717;p36"/>
            <p:cNvSpPr/>
            <p:nvPr/>
          </p:nvSpPr>
          <p:spPr>
            <a:xfrm>
              <a:off x="7775111" y="936409"/>
              <a:ext cx="177861" cy="168686"/>
            </a:xfrm>
            <a:custGeom>
              <a:avLst/>
              <a:gdLst/>
              <a:ahLst/>
              <a:cxnLst/>
              <a:rect l="l" t="t" r="r" b="b"/>
              <a:pathLst>
                <a:path w="2908" h="2758" extrusionOk="0">
                  <a:moveTo>
                    <a:pt x="1077" y="2693"/>
                  </a:moveTo>
                  <a:cubicBezTo>
                    <a:pt x="1314" y="2757"/>
                    <a:pt x="1551" y="2736"/>
                    <a:pt x="1787" y="2650"/>
                  </a:cubicBezTo>
                  <a:cubicBezTo>
                    <a:pt x="2498" y="2413"/>
                    <a:pt x="2907" y="1637"/>
                    <a:pt x="2670" y="927"/>
                  </a:cubicBezTo>
                  <a:cubicBezTo>
                    <a:pt x="2541" y="518"/>
                    <a:pt x="2218" y="195"/>
                    <a:pt x="1831" y="44"/>
                  </a:cubicBezTo>
                  <a:cubicBezTo>
                    <a:pt x="1594" y="1"/>
                    <a:pt x="1357" y="22"/>
                    <a:pt x="1120" y="87"/>
                  </a:cubicBezTo>
                  <a:cubicBezTo>
                    <a:pt x="409" y="324"/>
                    <a:pt x="0" y="1099"/>
                    <a:pt x="237" y="1831"/>
                  </a:cubicBezTo>
                  <a:cubicBezTo>
                    <a:pt x="366" y="2240"/>
                    <a:pt x="689" y="2563"/>
                    <a:pt x="1077" y="269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8" name="Google Shape;13718;p36"/>
            <p:cNvSpPr/>
            <p:nvPr/>
          </p:nvSpPr>
          <p:spPr>
            <a:xfrm>
              <a:off x="7802757" y="964116"/>
              <a:ext cx="109359" cy="109359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51" y="1141"/>
                  </a:moveTo>
                  <a:cubicBezTo>
                    <a:pt x="280" y="1551"/>
                    <a:pt x="732" y="1787"/>
                    <a:pt x="1142" y="1658"/>
                  </a:cubicBezTo>
                  <a:cubicBezTo>
                    <a:pt x="1572" y="1507"/>
                    <a:pt x="1788" y="1055"/>
                    <a:pt x="1658" y="646"/>
                  </a:cubicBezTo>
                  <a:cubicBezTo>
                    <a:pt x="1508" y="237"/>
                    <a:pt x="1077" y="0"/>
                    <a:pt x="646" y="129"/>
                  </a:cubicBezTo>
                  <a:cubicBezTo>
                    <a:pt x="237" y="280"/>
                    <a:pt x="0" y="732"/>
                    <a:pt x="151" y="11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9" name="Google Shape;13719;p36"/>
            <p:cNvSpPr/>
            <p:nvPr/>
          </p:nvSpPr>
          <p:spPr>
            <a:xfrm>
              <a:off x="7815907" y="975921"/>
              <a:ext cx="96209" cy="92294"/>
            </a:xfrm>
            <a:custGeom>
              <a:avLst/>
              <a:gdLst/>
              <a:ahLst/>
              <a:cxnLst/>
              <a:rect l="l" t="t" r="r" b="b"/>
              <a:pathLst>
                <a:path w="1573" h="1509" extrusionOk="0">
                  <a:moveTo>
                    <a:pt x="431" y="1465"/>
                  </a:moveTo>
                  <a:cubicBezTo>
                    <a:pt x="582" y="1508"/>
                    <a:pt x="776" y="1508"/>
                    <a:pt x="927" y="1465"/>
                  </a:cubicBezTo>
                  <a:cubicBezTo>
                    <a:pt x="1357" y="1314"/>
                    <a:pt x="1573" y="862"/>
                    <a:pt x="1443" y="453"/>
                  </a:cubicBezTo>
                  <a:cubicBezTo>
                    <a:pt x="1400" y="281"/>
                    <a:pt x="1293" y="152"/>
                    <a:pt x="1142" y="44"/>
                  </a:cubicBezTo>
                  <a:cubicBezTo>
                    <a:pt x="970" y="1"/>
                    <a:pt x="797" y="1"/>
                    <a:pt x="625" y="44"/>
                  </a:cubicBezTo>
                  <a:cubicBezTo>
                    <a:pt x="216" y="195"/>
                    <a:pt x="1" y="647"/>
                    <a:pt x="130" y="1056"/>
                  </a:cubicBezTo>
                  <a:cubicBezTo>
                    <a:pt x="173" y="1228"/>
                    <a:pt x="281" y="1358"/>
                    <a:pt x="431" y="146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0" name="Google Shape;13720;p36"/>
            <p:cNvSpPr/>
            <p:nvPr/>
          </p:nvSpPr>
          <p:spPr>
            <a:xfrm>
              <a:off x="7815907" y="975921"/>
              <a:ext cx="88319" cy="89664"/>
            </a:xfrm>
            <a:custGeom>
              <a:avLst/>
              <a:gdLst/>
              <a:ahLst/>
              <a:cxnLst/>
              <a:rect l="l" t="t" r="r" b="b"/>
              <a:pathLst>
                <a:path w="1444" h="1466" extrusionOk="0">
                  <a:moveTo>
                    <a:pt x="1034" y="22"/>
                  </a:moveTo>
                  <a:cubicBezTo>
                    <a:pt x="905" y="1"/>
                    <a:pt x="754" y="1"/>
                    <a:pt x="625" y="44"/>
                  </a:cubicBezTo>
                  <a:cubicBezTo>
                    <a:pt x="216" y="195"/>
                    <a:pt x="1" y="625"/>
                    <a:pt x="130" y="1056"/>
                  </a:cubicBezTo>
                  <a:cubicBezTo>
                    <a:pt x="173" y="1207"/>
                    <a:pt x="259" y="1336"/>
                    <a:pt x="388" y="1422"/>
                  </a:cubicBezTo>
                  <a:cubicBezTo>
                    <a:pt x="517" y="1465"/>
                    <a:pt x="668" y="1444"/>
                    <a:pt x="797" y="1401"/>
                  </a:cubicBezTo>
                  <a:cubicBezTo>
                    <a:pt x="1207" y="1271"/>
                    <a:pt x="1443" y="819"/>
                    <a:pt x="1314" y="389"/>
                  </a:cubicBezTo>
                  <a:cubicBezTo>
                    <a:pt x="1250" y="238"/>
                    <a:pt x="1164" y="109"/>
                    <a:pt x="1034" y="22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1" name="Google Shape;13721;p36"/>
            <p:cNvSpPr/>
            <p:nvPr/>
          </p:nvSpPr>
          <p:spPr>
            <a:xfrm>
              <a:off x="7769790" y="1293358"/>
              <a:ext cx="40918" cy="227953"/>
            </a:xfrm>
            <a:custGeom>
              <a:avLst/>
              <a:gdLst/>
              <a:ahLst/>
              <a:cxnLst/>
              <a:rect l="l" t="t" r="r" b="b"/>
              <a:pathLst>
                <a:path w="669" h="3727" extrusionOk="0">
                  <a:moveTo>
                    <a:pt x="1" y="1"/>
                  </a:moveTo>
                  <a:lnTo>
                    <a:pt x="669" y="1"/>
                  </a:lnTo>
                  <a:lnTo>
                    <a:pt x="669" y="3726"/>
                  </a:lnTo>
                  <a:lnTo>
                    <a:pt x="1" y="372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6146" name="Picture 2" descr="C:\Users\meera saymeh\Desktop\Push buttons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310" y="1334722"/>
            <a:ext cx="2582863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2" name="Google Shape;13632;p36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3200" dirty="0" smtClean="0"/>
              <a:t>Tools and Devices Used</a:t>
            </a:r>
            <a:endParaRPr sz="3200" dirty="0"/>
          </a:p>
        </p:txBody>
      </p:sp>
      <p:sp>
        <p:nvSpPr>
          <p:cNvPr id="13633" name="Google Shape;13633;p36"/>
          <p:cNvSpPr txBox="1">
            <a:spLocks noGrp="1"/>
          </p:cNvSpPr>
          <p:nvPr>
            <p:ph type="subTitle" idx="1"/>
          </p:nvPr>
        </p:nvSpPr>
        <p:spPr>
          <a:xfrm>
            <a:off x="395536" y="1134160"/>
            <a:ext cx="5832648" cy="53564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sz="2400" dirty="0" smtClean="0"/>
              <a:t>Keypad</a:t>
            </a:r>
            <a:endParaRPr lang="en-US" sz="2400" dirty="0" smtClean="0"/>
          </a:p>
        </p:txBody>
      </p:sp>
      <p:sp>
        <p:nvSpPr>
          <p:cNvPr id="13634" name="Google Shape;13634;p36"/>
          <p:cNvSpPr txBox="1">
            <a:spLocks noGrp="1"/>
          </p:cNvSpPr>
          <p:nvPr>
            <p:ph type="subTitle" idx="2"/>
          </p:nvPr>
        </p:nvSpPr>
        <p:spPr>
          <a:xfrm>
            <a:off x="539552" y="1967060"/>
            <a:ext cx="4320480" cy="13247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1600" dirty="0" smtClean="0"/>
              <a:t>Each object is sorted in a specific cell, when the cell number is pressed from the keypad the object from this cell will be retrieved to a container for exporting.</a:t>
            </a:r>
            <a:endParaRPr lang="en-US" sz="1600" dirty="0" smtClean="0"/>
          </a:p>
        </p:txBody>
      </p:sp>
      <p:grpSp>
        <p:nvGrpSpPr>
          <p:cNvPr id="13678" name="Google Shape;13678;p36"/>
          <p:cNvGrpSpPr/>
          <p:nvPr/>
        </p:nvGrpSpPr>
        <p:grpSpPr>
          <a:xfrm>
            <a:off x="7947914" y="-9418"/>
            <a:ext cx="885146" cy="1407334"/>
            <a:chOff x="7058584" y="0"/>
            <a:chExt cx="1589808" cy="1978320"/>
          </a:xfrm>
        </p:grpSpPr>
        <p:sp>
          <p:nvSpPr>
            <p:cNvPr id="13679" name="Google Shape;13679;p36"/>
            <p:cNvSpPr/>
            <p:nvPr/>
          </p:nvSpPr>
          <p:spPr>
            <a:xfrm>
              <a:off x="7560428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0" name="Google Shape;13680;p36"/>
            <p:cNvSpPr/>
            <p:nvPr/>
          </p:nvSpPr>
          <p:spPr>
            <a:xfrm>
              <a:off x="7560428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69" y="1"/>
                  </a:lnTo>
                  <a:lnTo>
                    <a:pt x="1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1" name="Google Shape;13681;p36"/>
            <p:cNvSpPr/>
            <p:nvPr/>
          </p:nvSpPr>
          <p:spPr>
            <a:xfrm>
              <a:off x="7560428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2" name="Google Shape;13682;p36"/>
            <p:cNvSpPr/>
            <p:nvPr/>
          </p:nvSpPr>
          <p:spPr>
            <a:xfrm>
              <a:off x="7560428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3" name="Google Shape;13683;p36"/>
            <p:cNvSpPr/>
            <p:nvPr/>
          </p:nvSpPr>
          <p:spPr>
            <a:xfrm>
              <a:off x="7560428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4" name="Google Shape;13684;p36"/>
            <p:cNvSpPr/>
            <p:nvPr/>
          </p:nvSpPr>
          <p:spPr>
            <a:xfrm>
              <a:off x="7560428" y="316092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5" name="Google Shape;13685;p36"/>
            <p:cNvSpPr/>
            <p:nvPr/>
          </p:nvSpPr>
          <p:spPr>
            <a:xfrm>
              <a:off x="7913401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9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6" name="Google Shape;13686;p36"/>
            <p:cNvSpPr/>
            <p:nvPr/>
          </p:nvSpPr>
          <p:spPr>
            <a:xfrm>
              <a:off x="7913401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90" y="1"/>
                  </a:lnTo>
                  <a:lnTo>
                    <a:pt x="1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7" name="Google Shape;13687;p36"/>
            <p:cNvSpPr/>
            <p:nvPr/>
          </p:nvSpPr>
          <p:spPr>
            <a:xfrm>
              <a:off x="7913401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8" name="Google Shape;13688;p36"/>
            <p:cNvSpPr/>
            <p:nvPr/>
          </p:nvSpPr>
          <p:spPr>
            <a:xfrm>
              <a:off x="7913401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9" name="Google Shape;13689;p36"/>
            <p:cNvSpPr/>
            <p:nvPr/>
          </p:nvSpPr>
          <p:spPr>
            <a:xfrm>
              <a:off x="7913401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0" name="Google Shape;13690;p36"/>
            <p:cNvSpPr/>
            <p:nvPr/>
          </p:nvSpPr>
          <p:spPr>
            <a:xfrm>
              <a:off x="7914686" y="316092"/>
              <a:ext cx="241103" cy="38227"/>
            </a:xfrm>
            <a:custGeom>
              <a:avLst/>
              <a:gdLst/>
              <a:ahLst/>
              <a:cxnLst/>
              <a:rect l="l" t="t" r="r" b="b"/>
              <a:pathLst>
                <a:path w="3942" h="625" extrusionOk="0">
                  <a:moveTo>
                    <a:pt x="1" y="625"/>
                  </a:moveTo>
                  <a:lnTo>
                    <a:pt x="3941" y="625"/>
                  </a:lnTo>
                  <a:lnTo>
                    <a:pt x="3791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1" name="Google Shape;13691;p36"/>
            <p:cNvSpPr/>
            <p:nvPr/>
          </p:nvSpPr>
          <p:spPr>
            <a:xfrm>
              <a:off x="7310148" y="68442"/>
              <a:ext cx="1102454" cy="163426"/>
            </a:xfrm>
            <a:custGeom>
              <a:avLst/>
              <a:gdLst/>
              <a:ahLst/>
              <a:cxnLst/>
              <a:rect l="l" t="t" r="r" b="b"/>
              <a:pathLst>
                <a:path w="18025" h="2672" extrusionOk="0">
                  <a:moveTo>
                    <a:pt x="9023" y="2671"/>
                  </a:moveTo>
                  <a:cubicBezTo>
                    <a:pt x="4523" y="2671"/>
                    <a:pt x="776" y="1530"/>
                    <a:pt x="1" y="1"/>
                  </a:cubicBezTo>
                  <a:lnTo>
                    <a:pt x="18025" y="1"/>
                  </a:lnTo>
                  <a:cubicBezTo>
                    <a:pt x="17249" y="1530"/>
                    <a:pt x="13502" y="2671"/>
                    <a:pt x="9023" y="26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2" name="Google Shape;13692;p36"/>
            <p:cNvSpPr/>
            <p:nvPr/>
          </p:nvSpPr>
          <p:spPr>
            <a:xfrm>
              <a:off x="7310148" y="68442"/>
              <a:ext cx="974686" cy="118594"/>
            </a:xfrm>
            <a:custGeom>
              <a:avLst/>
              <a:gdLst/>
              <a:ahLst/>
              <a:cxnLst/>
              <a:rect l="l" t="t" r="r" b="b"/>
              <a:pathLst>
                <a:path w="15936" h="1939" extrusionOk="0">
                  <a:moveTo>
                    <a:pt x="905" y="927"/>
                  </a:moveTo>
                  <a:cubicBezTo>
                    <a:pt x="517" y="690"/>
                    <a:pt x="216" y="388"/>
                    <a:pt x="1" y="1"/>
                  </a:cubicBezTo>
                  <a:lnTo>
                    <a:pt x="15936" y="1"/>
                  </a:lnTo>
                  <a:cubicBezTo>
                    <a:pt x="14493" y="1142"/>
                    <a:pt x="11284" y="1939"/>
                    <a:pt x="7537" y="1939"/>
                  </a:cubicBezTo>
                  <a:cubicBezTo>
                    <a:pt x="4932" y="1939"/>
                    <a:pt x="2563" y="1551"/>
                    <a:pt x="905" y="9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3" name="Google Shape;13693;p36"/>
            <p:cNvSpPr/>
            <p:nvPr/>
          </p:nvSpPr>
          <p:spPr>
            <a:xfrm>
              <a:off x="7308803" y="0"/>
              <a:ext cx="1103800" cy="68502"/>
            </a:xfrm>
            <a:custGeom>
              <a:avLst/>
              <a:gdLst/>
              <a:ahLst/>
              <a:cxnLst/>
              <a:rect l="l" t="t" r="r" b="b"/>
              <a:pathLst>
                <a:path w="18047" h="1120" extrusionOk="0">
                  <a:moveTo>
                    <a:pt x="1" y="0"/>
                  </a:moveTo>
                  <a:lnTo>
                    <a:pt x="1" y="1120"/>
                  </a:lnTo>
                  <a:lnTo>
                    <a:pt x="18047" y="1120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4" name="Google Shape;13694;p36"/>
            <p:cNvSpPr/>
            <p:nvPr/>
          </p:nvSpPr>
          <p:spPr>
            <a:xfrm>
              <a:off x="7462934" y="429366"/>
              <a:ext cx="795602" cy="359636"/>
            </a:xfrm>
            <a:custGeom>
              <a:avLst/>
              <a:gdLst/>
              <a:ahLst/>
              <a:cxnLst/>
              <a:rect l="l" t="t" r="r" b="b"/>
              <a:pathLst>
                <a:path w="13008" h="5880" extrusionOk="0">
                  <a:moveTo>
                    <a:pt x="1357" y="0"/>
                  </a:moveTo>
                  <a:lnTo>
                    <a:pt x="11672" y="0"/>
                  </a:lnTo>
                  <a:cubicBezTo>
                    <a:pt x="12404" y="0"/>
                    <a:pt x="13007" y="1314"/>
                    <a:pt x="13007" y="2950"/>
                  </a:cubicBezTo>
                  <a:lnTo>
                    <a:pt x="13007" y="2950"/>
                  </a:lnTo>
                  <a:cubicBezTo>
                    <a:pt x="13007" y="4565"/>
                    <a:pt x="12404" y="5879"/>
                    <a:pt x="11672" y="5879"/>
                  </a:cubicBezTo>
                  <a:lnTo>
                    <a:pt x="1357" y="5879"/>
                  </a:lnTo>
                  <a:cubicBezTo>
                    <a:pt x="625" y="5879"/>
                    <a:pt x="0" y="4565"/>
                    <a:pt x="0" y="2950"/>
                  </a:cubicBezTo>
                  <a:lnTo>
                    <a:pt x="0" y="2950"/>
                  </a:lnTo>
                  <a:cubicBezTo>
                    <a:pt x="0" y="1335"/>
                    <a:pt x="603" y="0"/>
                    <a:pt x="13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5" name="Google Shape;13695;p36"/>
            <p:cNvSpPr/>
            <p:nvPr/>
          </p:nvSpPr>
          <p:spPr>
            <a:xfrm>
              <a:off x="7506421" y="476767"/>
              <a:ext cx="752115" cy="312235"/>
            </a:xfrm>
            <a:custGeom>
              <a:avLst/>
              <a:gdLst/>
              <a:ahLst/>
              <a:cxnLst/>
              <a:rect l="l" t="t" r="r" b="b"/>
              <a:pathLst>
                <a:path w="12297" h="5105" extrusionOk="0">
                  <a:moveTo>
                    <a:pt x="11865" y="22"/>
                  </a:moveTo>
                  <a:cubicBezTo>
                    <a:pt x="12167" y="711"/>
                    <a:pt x="12296" y="1422"/>
                    <a:pt x="12296" y="2154"/>
                  </a:cubicBezTo>
                  <a:lnTo>
                    <a:pt x="12296" y="2154"/>
                  </a:lnTo>
                  <a:cubicBezTo>
                    <a:pt x="12296" y="3769"/>
                    <a:pt x="11693" y="5104"/>
                    <a:pt x="10939" y="5104"/>
                  </a:cubicBezTo>
                  <a:lnTo>
                    <a:pt x="646" y="5104"/>
                  </a:lnTo>
                  <a:cubicBezTo>
                    <a:pt x="560" y="5104"/>
                    <a:pt x="495" y="5104"/>
                    <a:pt x="431" y="5061"/>
                  </a:cubicBezTo>
                  <a:cubicBezTo>
                    <a:pt x="129" y="4393"/>
                    <a:pt x="0" y="3661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72" y="0"/>
                  </a:lnTo>
                  <a:cubicBezTo>
                    <a:pt x="11736" y="0"/>
                    <a:pt x="11822" y="0"/>
                    <a:pt x="11887" y="2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6" name="Google Shape;13696;p36"/>
            <p:cNvSpPr/>
            <p:nvPr/>
          </p:nvSpPr>
          <p:spPr>
            <a:xfrm>
              <a:off x="7506421" y="476767"/>
              <a:ext cx="729730" cy="280614"/>
            </a:xfrm>
            <a:custGeom>
              <a:avLst/>
              <a:gdLst/>
              <a:ahLst/>
              <a:cxnLst/>
              <a:rect l="l" t="t" r="r" b="b"/>
              <a:pathLst>
                <a:path w="11931" h="4588" extrusionOk="0">
                  <a:moveTo>
                    <a:pt x="237" y="4587"/>
                  </a:moveTo>
                  <a:cubicBezTo>
                    <a:pt x="86" y="4049"/>
                    <a:pt x="0" y="3489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93" y="0"/>
                  </a:lnTo>
                  <a:cubicBezTo>
                    <a:pt x="11844" y="539"/>
                    <a:pt x="11930" y="1077"/>
                    <a:pt x="11930" y="1637"/>
                  </a:cubicBezTo>
                  <a:lnTo>
                    <a:pt x="11930" y="1637"/>
                  </a:lnTo>
                  <a:cubicBezTo>
                    <a:pt x="11930" y="3252"/>
                    <a:pt x="11327" y="4587"/>
                    <a:pt x="10573" y="4587"/>
                  </a:cubicBezTo>
                  <a:lnTo>
                    <a:pt x="237" y="458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7" name="Google Shape;13697;p36"/>
            <p:cNvSpPr/>
            <p:nvPr/>
          </p:nvSpPr>
          <p:spPr>
            <a:xfrm>
              <a:off x="705858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0423" y="1"/>
                  </a:moveTo>
                  <a:lnTo>
                    <a:pt x="0" y="3834"/>
                  </a:lnTo>
                  <a:lnTo>
                    <a:pt x="0" y="6181"/>
                  </a:lnTo>
                  <a:lnTo>
                    <a:pt x="1056" y="6913"/>
                  </a:lnTo>
                  <a:cubicBezTo>
                    <a:pt x="1099" y="6956"/>
                    <a:pt x="1185" y="6956"/>
                    <a:pt x="1228" y="6913"/>
                  </a:cubicBezTo>
                  <a:cubicBezTo>
                    <a:pt x="1293" y="6870"/>
                    <a:pt x="1293" y="6806"/>
                    <a:pt x="1271" y="6741"/>
                  </a:cubicBezTo>
                  <a:lnTo>
                    <a:pt x="819" y="6009"/>
                  </a:lnTo>
                  <a:lnTo>
                    <a:pt x="819" y="4932"/>
                  </a:lnTo>
                  <a:lnTo>
                    <a:pt x="10402" y="2090"/>
                  </a:lnTo>
                  <a:lnTo>
                    <a:pt x="10402" y="2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8" name="Google Shape;13698;p36"/>
            <p:cNvSpPr/>
            <p:nvPr/>
          </p:nvSpPr>
          <p:spPr>
            <a:xfrm>
              <a:off x="7078340" y="1577889"/>
              <a:ext cx="617802" cy="400431"/>
            </a:xfrm>
            <a:custGeom>
              <a:avLst/>
              <a:gdLst/>
              <a:ahLst/>
              <a:cxnLst/>
              <a:rect l="l" t="t" r="r" b="b"/>
              <a:pathLst>
                <a:path w="10101" h="6547" extrusionOk="0">
                  <a:moveTo>
                    <a:pt x="1" y="5987"/>
                  </a:moveTo>
                  <a:lnTo>
                    <a:pt x="733" y="6503"/>
                  </a:lnTo>
                  <a:cubicBezTo>
                    <a:pt x="797" y="6546"/>
                    <a:pt x="862" y="6546"/>
                    <a:pt x="926" y="6503"/>
                  </a:cubicBezTo>
                  <a:cubicBezTo>
                    <a:pt x="970" y="6460"/>
                    <a:pt x="991" y="6396"/>
                    <a:pt x="948" y="6331"/>
                  </a:cubicBezTo>
                  <a:lnTo>
                    <a:pt x="517" y="5599"/>
                  </a:lnTo>
                  <a:lnTo>
                    <a:pt x="517" y="4522"/>
                  </a:lnTo>
                  <a:lnTo>
                    <a:pt x="10100" y="1680"/>
                  </a:lnTo>
                  <a:lnTo>
                    <a:pt x="10100" y="0"/>
                  </a:lnTo>
                  <a:lnTo>
                    <a:pt x="1" y="370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9" name="Google Shape;13699;p36"/>
            <p:cNvSpPr/>
            <p:nvPr/>
          </p:nvSpPr>
          <p:spPr>
            <a:xfrm>
              <a:off x="801083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" y="1"/>
                  </a:moveTo>
                  <a:lnTo>
                    <a:pt x="10423" y="3834"/>
                  </a:lnTo>
                  <a:lnTo>
                    <a:pt x="10423" y="6181"/>
                  </a:lnTo>
                  <a:lnTo>
                    <a:pt x="9368" y="6913"/>
                  </a:lnTo>
                  <a:cubicBezTo>
                    <a:pt x="9303" y="6956"/>
                    <a:pt x="9239" y="6956"/>
                    <a:pt x="9174" y="6913"/>
                  </a:cubicBezTo>
                  <a:cubicBezTo>
                    <a:pt x="9131" y="6870"/>
                    <a:pt x="9110" y="6806"/>
                    <a:pt x="9153" y="6741"/>
                  </a:cubicBezTo>
                  <a:lnTo>
                    <a:pt x="9583" y="6009"/>
                  </a:lnTo>
                  <a:lnTo>
                    <a:pt x="9583" y="4932"/>
                  </a:lnTo>
                  <a:lnTo>
                    <a:pt x="1" y="20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0" name="Google Shape;13700;p36"/>
            <p:cNvSpPr/>
            <p:nvPr/>
          </p:nvSpPr>
          <p:spPr>
            <a:xfrm>
              <a:off x="8010834" y="1579174"/>
              <a:ext cx="637558" cy="396516"/>
            </a:xfrm>
            <a:custGeom>
              <a:avLst/>
              <a:gdLst/>
              <a:ahLst/>
              <a:cxnLst/>
              <a:rect l="l" t="t" r="r" b="b"/>
              <a:pathLst>
                <a:path w="10424" h="6483" extrusionOk="0">
                  <a:moveTo>
                    <a:pt x="10423" y="3726"/>
                  </a:moveTo>
                  <a:lnTo>
                    <a:pt x="10423" y="5750"/>
                  </a:lnTo>
                  <a:lnTo>
                    <a:pt x="9368" y="6482"/>
                  </a:lnTo>
                  <a:lnTo>
                    <a:pt x="9777" y="5793"/>
                  </a:lnTo>
                  <a:lnTo>
                    <a:pt x="9777" y="4889"/>
                  </a:lnTo>
                  <a:lnTo>
                    <a:pt x="9583" y="4738"/>
                  </a:lnTo>
                  <a:lnTo>
                    <a:pt x="9583" y="4480"/>
                  </a:lnTo>
                  <a:lnTo>
                    <a:pt x="1" y="1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1" name="Google Shape;13701;p36"/>
            <p:cNvSpPr/>
            <p:nvPr/>
          </p:nvSpPr>
          <p:spPr>
            <a:xfrm>
              <a:off x="7694743" y="1521252"/>
              <a:ext cx="317495" cy="172601"/>
            </a:xfrm>
            <a:custGeom>
              <a:avLst/>
              <a:gdLst/>
              <a:ahLst/>
              <a:cxnLst/>
              <a:rect l="l" t="t" r="r" b="b"/>
              <a:pathLst>
                <a:path w="5191" h="2822" extrusionOk="0">
                  <a:moveTo>
                    <a:pt x="1" y="0"/>
                  </a:moveTo>
                  <a:lnTo>
                    <a:pt x="5190" y="0"/>
                  </a:lnTo>
                  <a:lnTo>
                    <a:pt x="5190" y="2821"/>
                  </a:lnTo>
                  <a:lnTo>
                    <a:pt x="1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2" name="Google Shape;13702;p36"/>
            <p:cNvSpPr/>
            <p:nvPr/>
          </p:nvSpPr>
          <p:spPr>
            <a:xfrm>
              <a:off x="7709238" y="1533057"/>
              <a:ext cx="302999" cy="160796"/>
            </a:xfrm>
            <a:custGeom>
              <a:avLst/>
              <a:gdLst/>
              <a:ahLst/>
              <a:cxnLst/>
              <a:rect l="l" t="t" r="r" b="b"/>
              <a:pathLst>
                <a:path w="4954" h="2629" extrusionOk="0">
                  <a:moveTo>
                    <a:pt x="4953" y="1"/>
                  </a:moveTo>
                  <a:lnTo>
                    <a:pt x="4953" y="2628"/>
                  </a:lnTo>
                  <a:lnTo>
                    <a:pt x="0" y="26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3" name="Google Shape;13703;p36"/>
            <p:cNvSpPr/>
            <p:nvPr/>
          </p:nvSpPr>
          <p:spPr>
            <a:xfrm>
              <a:off x="7748750" y="1293358"/>
              <a:ext cx="210766" cy="227953"/>
            </a:xfrm>
            <a:custGeom>
              <a:avLst/>
              <a:gdLst/>
              <a:ahLst/>
              <a:cxnLst/>
              <a:rect l="l" t="t" r="r" b="b"/>
              <a:pathLst>
                <a:path w="3446" h="3727" extrusionOk="0">
                  <a:moveTo>
                    <a:pt x="0" y="1"/>
                  </a:moveTo>
                  <a:lnTo>
                    <a:pt x="3446" y="1"/>
                  </a:lnTo>
                  <a:lnTo>
                    <a:pt x="3446" y="3726"/>
                  </a:lnTo>
                  <a:lnTo>
                    <a:pt x="0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4" name="Google Shape;13704;p36"/>
            <p:cNvSpPr/>
            <p:nvPr/>
          </p:nvSpPr>
          <p:spPr>
            <a:xfrm>
              <a:off x="7804041" y="770473"/>
              <a:ext cx="100184" cy="522939"/>
            </a:xfrm>
            <a:custGeom>
              <a:avLst/>
              <a:gdLst/>
              <a:ahLst/>
              <a:cxnLst/>
              <a:rect l="l" t="t" r="r" b="b"/>
              <a:pathLst>
                <a:path w="1638" h="8550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8550"/>
                  </a:lnTo>
                  <a:lnTo>
                    <a:pt x="1" y="8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5" name="Google Shape;13705;p36"/>
            <p:cNvSpPr/>
            <p:nvPr/>
          </p:nvSpPr>
          <p:spPr>
            <a:xfrm>
              <a:off x="7804041" y="770473"/>
              <a:ext cx="100184" cy="425508"/>
            </a:xfrm>
            <a:custGeom>
              <a:avLst/>
              <a:gdLst/>
              <a:ahLst/>
              <a:cxnLst/>
              <a:rect l="l" t="t" r="r" b="b"/>
              <a:pathLst>
                <a:path w="1638" h="6957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6956"/>
                  </a:lnTo>
                  <a:cubicBezTo>
                    <a:pt x="1551" y="6956"/>
                    <a:pt x="1465" y="6956"/>
                    <a:pt x="1379" y="6956"/>
                  </a:cubicBezTo>
                  <a:lnTo>
                    <a:pt x="1379" y="6956"/>
                  </a:lnTo>
                  <a:cubicBezTo>
                    <a:pt x="884" y="6956"/>
                    <a:pt x="388" y="6762"/>
                    <a:pt x="1" y="64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6" name="Google Shape;13706;p36"/>
            <p:cNvSpPr/>
            <p:nvPr/>
          </p:nvSpPr>
          <p:spPr>
            <a:xfrm>
              <a:off x="7680247" y="412240"/>
              <a:ext cx="384651" cy="734990"/>
            </a:xfrm>
            <a:custGeom>
              <a:avLst/>
              <a:gdLst/>
              <a:ahLst/>
              <a:cxnLst/>
              <a:rect l="l" t="t" r="r" b="b"/>
              <a:pathLst>
                <a:path w="6289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77" y="10961"/>
                    <a:pt x="4351" y="12016"/>
                    <a:pt x="3080" y="12016"/>
                  </a:cubicBezTo>
                  <a:lnTo>
                    <a:pt x="3080" y="12016"/>
                  </a:lnTo>
                  <a:cubicBezTo>
                    <a:pt x="1788" y="12016"/>
                    <a:pt x="905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43" y="0"/>
                    <a:pt x="3166" y="0"/>
                  </a:cubicBezTo>
                  <a:lnTo>
                    <a:pt x="3166" y="0"/>
                  </a:lnTo>
                  <a:cubicBezTo>
                    <a:pt x="4889" y="22"/>
                    <a:pt x="6289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7" name="Google Shape;13707;p36"/>
            <p:cNvSpPr/>
            <p:nvPr/>
          </p:nvSpPr>
          <p:spPr>
            <a:xfrm>
              <a:off x="7663121" y="417500"/>
              <a:ext cx="383367" cy="734990"/>
            </a:xfrm>
            <a:custGeom>
              <a:avLst/>
              <a:gdLst/>
              <a:ahLst/>
              <a:cxnLst/>
              <a:rect l="l" t="t" r="r" b="b"/>
              <a:pathLst>
                <a:path w="6268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55" y="10961"/>
                    <a:pt x="4351" y="12016"/>
                    <a:pt x="3059" y="12016"/>
                  </a:cubicBezTo>
                  <a:lnTo>
                    <a:pt x="3059" y="12016"/>
                  </a:lnTo>
                  <a:cubicBezTo>
                    <a:pt x="1788" y="12016"/>
                    <a:pt x="884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22" y="0"/>
                    <a:pt x="3145" y="0"/>
                  </a:cubicBezTo>
                  <a:lnTo>
                    <a:pt x="3145" y="0"/>
                  </a:lnTo>
                  <a:cubicBezTo>
                    <a:pt x="4889" y="22"/>
                    <a:pt x="6267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8" name="Google Shape;13708;p36"/>
            <p:cNvSpPr/>
            <p:nvPr/>
          </p:nvSpPr>
          <p:spPr>
            <a:xfrm>
              <a:off x="7680247" y="428020"/>
              <a:ext cx="366241" cy="724470"/>
            </a:xfrm>
            <a:custGeom>
              <a:avLst/>
              <a:gdLst/>
              <a:ahLst/>
              <a:cxnLst/>
              <a:rect l="l" t="t" r="r" b="b"/>
              <a:pathLst>
                <a:path w="5988" h="11845" extrusionOk="0">
                  <a:moveTo>
                    <a:pt x="5987" y="2994"/>
                  </a:moveTo>
                  <a:lnTo>
                    <a:pt x="5147" y="9519"/>
                  </a:lnTo>
                  <a:cubicBezTo>
                    <a:pt x="4975" y="10789"/>
                    <a:pt x="4071" y="11844"/>
                    <a:pt x="2779" y="11844"/>
                  </a:cubicBezTo>
                  <a:lnTo>
                    <a:pt x="2779" y="11844"/>
                  </a:lnTo>
                  <a:cubicBezTo>
                    <a:pt x="2434" y="11844"/>
                    <a:pt x="2111" y="11758"/>
                    <a:pt x="1810" y="11608"/>
                  </a:cubicBezTo>
                  <a:cubicBezTo>
                    <a:pt x="1207" y="11134"/>
                    <a:pt x="819" y="10423"/>
                    <a:pt x="754" y="9670"/>
                  </a:cubicBezTo>
                  <a:lnTo>
                    <a:pt x="1" y="3123"/>
                  </a:lnTo>
                  <a:cubicBezTo>
                    <a:pt x="22" y="1400"/>
                    <a:pt x="1443" y="1"/>
                    <a:pt x="3166" y="22"/>
                  </a:cubicBezTo>
                  <a:lnTo>
                    <a:pt x="3166" y="22"/>
                  </a:lnTo>
                  <a:cubicBezTo>
                    <a:pt x="3683" y="22"/>
                    <a:pt x="4200" y="151"/>
                    <a:pt x="4652" y="410"/>
                  </a:cubicBezTo>
                  <a:cubicBezTo>
                    <a:pt x="5492" y="991"/>
                    <a:pt x="5987" y="1960"/>
                    <a:pt x="5987" y="299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9" name="Google Shape;13709;p36"/>
            <p:cNvSpPr/>
            <p:nvPr/>
          </p:nvSpPr>
          <p:spPr>
            <a:xfrm>
              <a:off x="7731624" y="479397"/>
              <a:ext cx="293763" cy="293763"/>
            </a:xfrm>
            <a:custGeom>
              <a:avLst/>
              <a:gdLst/>
              <a:ahLst/>
              <a:cxnLst/>
              <a:rect l="l" t="t" r="r" b="b"/>
              <a:pathLst>
                <a:path w="4803" h="4803" extrusionOk="0">
                  <a:moveTo>
                    <a:pt x="539" y="3360"/>
                  </a:moveTo>
                  <a:cubicBezTo>
                    <a:pt x="1056" y="4393"/>
                    <a:pt x="2326" y="4803"/>
                    <a:pt x="3360" y="4286"/>
                  </a:cubicBezTo>
                  <a:cubicBezTo>
                    <a:pt x="4393" y="3747"/>
                    <a:pt x="4803" y="2477"/>
                    <a:pt x="4264" y="1443"/>
                  </a:cubicBezTo>
                  <a:cubicBezTo>
                    <a:pt x="3747" y="410"/>
                    <a:pt x="2477" y="0"/>
                    <a:pt x="1443" y="539"/>
                  </a:cubicBezTo>
                  <a:cubicBezTo>
                    <a:pt x="410" y="1056"/>
                    <a:pt x="0" y="2326"/>
                    <a:pt x="539" y="336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0" name="Google Shape;13710;p36"/>
            <p:cNvSpPr/>
            <p:nvPr/>
          </p:nvSpPr>
          <p:spPr>
            <a:xfrm>
              <a:off x="7727649" y="474137"/>
              <a:ext cx="262204" cy="262142"/>
            </a:xfrm>
            <a:custGeom>
              <a:avLst/>
              <a:gdLst/>
              <a:ahLst/>
              <a:cxnLst/>
              <a:rect l="l" t="t" r="r" b="b"/>
              <a:pathLst>
                <a:path w="4287" h="4286" extrusionOk="0">
                  <a:moveTo>
                    <a:pt x="44" y="2068"/>
                  </a:moveTo>
                  <a:cubicBezTo>
                    <a:pt x="1" y="3230"/>
                    <a:pt x="905" y="4200"/>
                    <a:pt x="2068" y="4243"/>
                  </a:cubicBezTo>
                  <a:cubicBezTo>
                    <a:pt x="3231" y="4286"/>
                    <a:pt x="4200" y="3360"/>
                    <a:pt x="4243" y="2218"/>
                  </a:cubicBezTo>
                  <a:cubicBezTo>
                    <a:pt x="4286" y="1056"/>
                    <a:pt x="3360" y="86"/>
                    <a:pt x="2219" y="43"/>
                  </a:cubicBezTo>
                  <a:cubicBezTo>
                    <a:pt x="1056" y="0"/>
                    <a:pt x="87" y="905"/>
                    <a:pt x="44" y="20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1" name="Google Shape;13711;p36"/>
            <p:cNvSpPr/>
            <p:nvPr/>
          </p:nvSpPr>
          <p:spPr>
            <a:xfrm>
              <a:off x="7744774" y="486003"/>
              <a:ext cx="243733" cy="250277"/>
            </a:xfrm>
            <a:custGeom>
              <a:avLst/>
              <a:gdLst/>
              <a:ahLst/>
              <a:cxnLst/>
              <a:rect l="l" t="t" r="r" b="b"/>
              <a:pathLst>
                <a:path w="3985" h="4092" extrusionOk="0">
                  <a:moveTo>
                    <a:pt x="776" y="3747"/>
                  </a:moveTo>
                  <a:cubicBezTo>
                    <a:pt x="1078" y="3919"/>
                    <a:pt x="1422" y="4027"/>
                    <a:pt x="1788" y="4049"/>
                  </a:cubicBezTo>
                  <a:cubicBezTo>
                    <a:pt x="2951" y="4092"/>
                    <a:pt x="3920" y="3166"/>
                    <a:pt x="3963" y="2024"/>
                  </a:cubicBezTo>
                  <a:cubicBezTo>
                    <a:pt x="3985" y="1378"/>
                    <a:pt x="3705" y="754"/>
                    <a:pt x="3209" y="323"/>
                  </a:cubicBezTo>
                  <a:cubicBezTo>
                    <a:pt x="2908" y="151"/>
                    <a:pt x="2542" y="43"/>
                    <a:pt x="2197" y="22"/>
                  </a:cubicBezTo>
                  <a:cubicBezTo>
                    <a:pt x="1034" y="0"/>
                    <a:pt x="65" y="905"/>
                    <a:pt x="22" y="2067"/>
                  </a:cubicBezTo>
                  <a:cubicBezTo>
                    <a:pt x="1" y="2713"/>
                    <a:pt x="281" y="3316"/>
                    <a:pt x="776" y="37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2" name="Google Shape;13712;p36"/>
            <p:cNvSpPr/>
            <p:nvPr/>
          </p:nvSpPr>
          <p:spPr>
            <a:xfrm>
              <a:off x="7783001" y="529429"/>
              <a:ext cx="151500" cy="151561"/>
            </a:xfrm>
            <a:custGeom>
              <a:avLst/>
              <a:gdLst/>
              <a:ahLst/>
              <a:cxnLst/>
              <a:rect l="l" t="t" r="r" b="b"/>
              <a:pathLst>
                <a:path w="2477" h="2478" extrusionOk="0">
                  <a:moveTo>
                    <a:pt x="22" y="1185"/>
                  </a:moveTo>
                  <a:cubicBezTo>
                    <a:pt x="0" y="1853"/>
                    <a:pt x="517" y="2413"/>
                    <a:pt x="1185" y="2456"/>
                  </a:cubicBezTo>
                  <a:cubicBezTo>
                    <a:pt x="1852" y="2477"/>
                    <a:pt x="2434" y="1939"/>
                    <a:pt x="2455" y="1271"/>
                  </a:cubicBezTo>
                  <a:cubicBezTo>
                    <a:pt x="2477" y="604"/>
                    <a:pt x="1938" y="44"/>
                    <a:pt x="1271" y="22"/>
                  </a:cubicBezTo>
                  <a:cubicBezTo>
                    <a:pt x="603" y="1"/>
                    <a:pt x="43" y="518"/>
                    <a:pt x="22" y="118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3" name="Google Shape;13713;p36"/>
            <p:cNvSpPr/>
            <p:nvPr/>
          </p:nvSpPr>
          <p:spPr>
            <a:xfrm>
              <a:off x="7797497" y="544520"/>
              <a:ext cx="135720" cy="135720"/>
            </a:xfrm>
            <a:custGeom>
              <a:avLst/>
              <a:gdLst/>
              <a:ahLst/>
              <a:cxnLst/>
              <a:rect l="l" t="t" r="r" b="b"/>
              <a:pathLst>
                <a:path w="2219" h="2219" extrusionOk="0">
                  <a:moveTo>
                    <a:pt x="237" y="1939"/>
                  </a:moveTo>
                  <a:cubicBezTo>
                    <a:pt x="431" y="2111"/>
                    <a:pt x="689" y="2197"/>
                    <a:pt x="948" y="2197"/>
                  </a:cubicBezTo>
                  <a:cubicBezTo>
                    <a:pt x="1615" y="2219"/>
                    <a:pt x="2197" y="1702"/>
                    <a:pt x="2218" y="1034"/>
                  </a:cubicBezTo>
                  <a:cubicBezTo>
                    <a:pt x="2218" y="776"/>
                    <a:pt x="2154" y="517"/>
                    <a:pt x="2003" y="302"/>
                  </a:cubicBezTo>
                  <a:cubicBezTo>
                    <a:pt x="1788" y="130"/>
                    <a:pt x="1529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65"/>
                    <a:pt x="86" y="1723"/>
                    <a:pt x="237" y="193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4" name="Google Shape;13714;p36"/>
            <p:cNvSpPr/>
            <p:nvPr/>
          </p:nvSpPr>
          <p:spPr>
            <a:xfrm>
              <a:off x="7797497" y="543925"/>
              <a:ext cx="125138" cy="127830"/>
            </a:xfrm>
            <a:custGeom>
              <a:avLst/>
              <a:gdLst/>
              <a:ahLst/>
              <a:cxnLst/>
              <a:rect l="l" t="t" r="r" b="b"/>
              <a:pathLst>
                <a:path w="2046" h="2090" extrusionOk="0">
                  <a:moveTo>
                    <a:pt x="1852" y="216"/>
                  </a:moveTo>
                  <a:cubicBezTo>
                    <a:pt x="1680" y="87"/>
                    <a:pt x="1486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43"/>
                    <a:pt x="65" y="1680"/>
                    <a:pt x="194" y="1874"/>
                  </a:cubicBezTo>
                  <a:cubicBezTo>
                    <a:pt x="366" y="1982"/>
                    <a:pt x="582" y="2046"/>
                    <a:pt x="775" y="2068"/>
                  </a:cubicBezTo>
                  <a:cubicBezTo>
                    <a:pt x="1465" y="2089"/>
                    <a:pt x="2024" y="1551"/>
                    <a:pt x="2046" y="884"/>
                  </a:cubicBezTo>
                  <a:cubicBezTo>
                    <a:pt x="2046" y="647"/>
                    <a:pt x="1981" y="410"/>
                    <a:pt x="1852" y="216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5" name="Google Shape;13715;p36"/>
            <p:cNvSpPr/>
            <p:nvPr/>
          </p:nvSpPr>
          <p:spPr>
            <a:xfrm>
              <a:off x="7780371" y="941730"/>
              <a:ext cx="185751" cy="185751"/>
            </a:xfrm>
            <a:custGeom>
              <a:avLst/>
              <a:gdLst/>
              <a:ahLst/>
              <a:cxnLst/>
              <a:rect l="l" t="t" r="r" b="b"/>
              <a:pathLst>
                <a:path w="3037" h="3037" extrusionOk="0">
                  <a:moveTo>
                    <a:pt x="323" y="2132"/>
                  </a:moveTo>
                  <a:cubicBezTo>
                    <a:pt x="668" y="2778"/>
                    <a:pt x="1465" y="3036"/>
                    <a:pt x="2132" y="2713"/>
                  </a:cubicBezTo>
                  <a:cubicBezTo>
                    <a:pt x="2778" y="2369"/>
                    <a:pt x="3037" y="1572"/>
                    <a:pt x="2692" y="904"/>
                  </a:cubicBezTo>
                  <a:cubicBezTo>
                    <a:pt x="2369" y="258"/>
                    <a:pt x="1572" y="0"/>
                    <a:pt x="905" y="345"/>
                  </a:cubicBezTo>
                  <a:cubicBezTo>
                    <a:pt x="259" y="668"/>
                    <a:pt x="0" y="1464"/>
                    <a:pt x="323" y="213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6" name="Google Shape;13716;p36"/>
            <p:cNvSpPr/>
            <p:nvPr/>
          </p:nvSpPr>
          <p:spPr>
            <a:xfrm>
              <a:off x="7763246" y="924605"/>
              <a:ext cx="189726" cy="188381"/>
            </a:xfrm>
            <a:custGeom>
              <a:avLst/>
              <a:gdLst/>
              <a:ahLst/>
              <a:cxnLst/>
              <a:rect l="l" t="t" r="r" b="b"/>
              <a:pathLst>
                <a:path w="3102" h="3080" extrusionOk="0">
                  <a:moveTo>
                    <a:pt x="237" y="1960"/>
                  </a:moveTo>
                  <a:cubicBezTo>
                    <a:pt x="474" y="2692"/>
                    <a:pt x="1249" y="3079"/>
                    <a:pt x="1981" y="2843"/>
                  </a:cubicBezTo>
                  <a:cubicBezTo>
                    <a:pt x="2692" y="2606"/>
                    <a:pt x="3101" y="1830"/>
                    <a:pt x="2864" y="1120"/>
                  </a:cubicBezTo>
                  <a:cubicBezTo>
                    <a:pt x="2627" y="388"/>
                    <a:pt x="1831" y="0"/>
                    <a:pt x="1120" y="237"/>
                  </a:cubicBezTo>
                  <a:cubicBezTo>
                    <a:pt x="388" y="474"/>
                    <a:pt x="0" y="1249"/>
                    <a:pt x="237" y="19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7" name="Google Shape;13717;p36"/>
            <p:cNvSpPr/>
            <p:nvPr/>
          </p:nvSpPr>
          <p:spPr>
            <a:xfrm>
              <a:off x="7775111" y="936409"/>
              <a:ext cx="177861" cy="168686"/>
            </a:xfrm>
            <a:custGeom>
              <a:avLst/>
              <a:gdLst/>
              <a:ahLst/>
              <a:cxnLst/>
              <a:rect l="l" t="t" r="r" b="b"/>
              <a:pathLst>
                <a:path w="2908" h="2758" extrusionOk="0">
                  <a:moveTo>
                    <a:pt x="1077" y="2693"/>
                  </a:moveTo>
                  <a:cubicBezTo>
                    <a:pt x="1314" y="2757"/>
                    <a:pt x="1551" y="2736"/>
                    <a:pt x="1787" y="2650"/>
                  </a:cubicBezTo>
                  <a:cubicBezTo>
                    <a:pt x="2498" y="2413"/>
                    <a:pt x="2907" y="1637"/>
                    <a:pt x="2670" y="927"/>
                  </a:cubicBezTo>
                  <a:cubicBezTo>
                    <a:pt x="2541" y="518"/>
                    <a:pt x="2218" y="195"/>
                    <a:pt x="1831" y="44"/>
                  </a:cubicBezTo>
                  <a:cubicBezTo>
                    <a:pt x="1594" y="1"/>
                    <a:pt x="1357" y="22"/>
                    <a:pt x="1120" y="87"/>
                  </a:cubicBezTo>
                  <a:cubicBezTo>
                    <a:pt x="409" y="324"/>
                    <a:pt x="0" y="1099"/>
                    <a:pt x="237" y="1831"/>
                  </a:cubicBezTo>
                  <a:cubicBezTo>
                    <a:pt x="366" y="2240"/>
                    <a:pt x="689" y="2563"/>
                    <a:pt x="1077" y="269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8" name="Google Shape;13718;p36"/>
            <p:cNvSpPr/>
            <p:nvPr/>
          </p:nvSpPr>
          <p:spPr>
            <a:xfrm>
              <a:off x="7802757" y="964116"/>
              <a:ext cx="109359" cy="109359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51" y="1141"/>
                  </a:moveTo>
                  <a:cubicBezTo>
                    <a:pt x="280" y="1551"/>
                    <a:pt x="732" y="1787"/>
                    <a:pt x="1142" y="1658"/>
                  </a:cubicBezTo>
                  <a:cubicBezTo>
                    <a:pt x="1572" y="1507"/>
                    <a:pt x="1788" y="1055"/>
                    <a:pt x="1658" y="646"/>
                  </a:cubicBezTo>
                  <a:cubicBezTo>
                    <a:pt x="1508" y="237"/>
                    <a:pt x="1077" y="0"/>
                    <a:pt x="646" y="129"/>
                  </a:cubicBezTo>
                  <a:cubicBezTo>
                    <a:pt x="237" y="280"/>
                    <a:pt x="0" y="732"/>
                    <a:pt x="151" y="11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9" name="Google Shape;13719;p36"/>
            <p:cNvSpPr/>
            <p:nvPr/>
          </p:nvSpPr>
          <p:spPr>
            <a:xfrm>
              <a:off x="7815907" y="975921"/>
              <a:ext cx="96209" cy="92294"/>
            </a:xfrm>
            <a:custGeom>
              <a:avLst/>
              <a:gdLst/>
              <a:ahLst/>
              <a:cxnLst/>
              <a:rect l="l" t="t" r="r" b="b"/>
              <a:pathLst>
                <a:path w="1573" h="1509" extrusionOk="0">
                  <a:moveTo>
                    <a:pt x="431" y="1465"/>
                  </a:moveTo>
                  <a:cubicBezTo>
                    <a:pt x="582" y="1508"/>
                    <a:pt x="776" y="1508"/>
                    <a:pt x="927" y="1465"/>
                  </a:cubicBezTo>
                  <a:cubicBezTo>
                    <a:pt x="1357" y="1314"/>
                    <a:pt x="1573" y="862"/>
                    <a:pt x="1443" y="453"/>
                  </a:cubicBezTo>
                  <a:cubicBezTo>
                    <a:pt x="1400" y="281"/>
                    <a:pt x="1293" y="152"/>
                    <a:pt x="1142" y="44"/>
                  </a:cubicBezTo>
                  <a:cubicBezTo>
                    <a:pt x="970" y="1"/>
                    <a:pt x="797" y="1"/>
                    <a:pt x="625" y="44"/>
                  </a:cubicBezTo>
                  <a:cubicBezTo>
                    <a:pt x="216" y="195"/>
                    <a:pt x="1" y="647"/>
                    <a:pt x="130" y="1056"/>
                  </a:cubicBezTo>
                  <a:cubicBezTo>
                    <a:pt x="173" y="1228"/>
                    <a:pt x="281" y="1358"/>
                    <a:pt x="431" y="146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0" name="Google Shape;13720;p36"/>
            <p:cNvSpPr/>
            <p:nvPr/>
          </p:nvSpPr>
          <p:spPr>
            <a:xfrm>
              <a:off x="7815907" y="975921"/>
              <a:ext cx="88319" cy="89664"/>
            </a:xfrm>
            <a:custGeom>
              <a:avLst/>
              <a:gdLst/>
              <a:ahLst/>
              <a:cxnLst/>
              <a:rect l="l" t="t" r="r" b="b"/>
              <a:pathLst>
                <a:path w="1444" h="1466" extrusionOk="0">
                  <a:moveTo>
                    <a:pt x="1034" y="22"/>
                  </a:moveTo>
                  <a:cubicBezTo>
                    <a:pt x="905" y="1"/>
                    <a:pt x="754" y="1"/>
                    <a:pt x="625" y="44"/>
                  </a:cubicBezTo>
                  <a:cubicBezTo>
                    <a:pt x="216" y="195"/>
                    <a:pt x="1" y="625"/>
                    <a:pt x="130" y="1056"/>
                  </a:cubicBezTo>
                  <a:cubicBezTo>
                    <a:pt x="173" y="1207"/>
                    <a:pt x="259" y="1336"/>
                    <a:pt x="388" y="1422"/>
                  </a:cubicBezTo>
                  <a:cubicBezTo>
                    <a:pt x="517" y="1465"/>
                    <a:pt x="668" y="1444"/>
                    <a:pt x="797" y="1401"/>
                  </a:cubicBezTo>
                  <a:cubicBezTo>
                    <a:pt x="1207" y="1271"/>
                    <a:pt x="1443" y="819"/>
                    <a:pt x="1314" y="389"/>
                  </a:cubicBezTo>
                  <a:cubicBezTo>
                    <a:pt x="1250" y="238"/>
                    <a:pt x="1164" y="109"/>
                    <a:pt x="1034" y="22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1" name="Google Shape;13721;p36"/>
            <p:cNvSpPr/>
            <p:nvPr/>
          </p:nvSpPr>
          <p:spPr>
            <a:xfrm>
              <a:off x="7769790" y="1293358"/>
              <a:ext cx="40918" cy="227953"/>
            </a:xfrm>
            <a:custGeom>
              <a:avLst/>
              <a:gdLst/>
              <a:ahLst/>
              <a:cxnLst/>
              <a:rect l="l" t="t" r="r" b="b"/>
              <a:pathLst>
                <a:path w="669" h="3727" extrusionOk="0">
                  <a:moveTo>
                    <a:pt x="1" y="1"/>
                  </a:moveTo>
                  <a:lnTo>
                    <a:pt x="669" y="1"/>
                  </a:lnTo>
                  <a:lnTo>
                    <a:pt x="669" y="3726"/>
                  </a:lnTo>
                  <a:lnTo>
                    <a:pt x="1" y="372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7170" name="Picture 2" descr="C:\Users\meera saymeh\Desktop\key bad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364" y="1397916"/>
            <a:ext cx="3199578" cy="298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2" name="Google Shape;13632;p36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3200" dirty="0" smtClean="0"/>
              <a:t>Tools and Devices Used</a:t>
            </a:r>
            <a:endParaRPr sz="3200" dirty="0"/>
          </a:p>
        </p:txBody>
      </p:sp>
      <p:sp>
        <p:nvSpPr>
          <p:cNvPr id="13633" name="Google Shape;13633;p36"/>
          <p:cNvSpPr txBox="1">
            <a:spLocks noGrp="1"/>
          </p:cNvSpPr>
          <p:nvPr>
            <p:ph type="subTitle" idx="1"/>
          </p:nvPr>
        </p:nvSpPr>
        <p:spPr>
          <a:xfrm>
            <a:off x="395536" y="1134160"/>
            <a:ext cx="5832648" cy="53564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sz="2400" dirty="0" smtClean="0"/>
              <a:t>Power supply</a:t>
            </a:r>
            <a:endParaRPr lang="en-US" sz="2400" dirty="0" smtClean="0"/>
          </a:p>
        </p:txBody>
      </p:sp>
      <p:grpSp>
        <p:nvGrpSpPr>
          <p:cNvPr id="13678" name="Google Shape;13678;p36"/>
          <p:cNvGrpSpPr/>
          <p:nvPr/>
        </p:nvGrpSpPr>
        <p:grpSpPr>
          <a:xfrm>
            <a:off x="7947914" y="-9418"/>
            <a:ext cx="885146" cy="1407334"/>
            <a:chOff x="7058584" y="0"/>
            <a:chExt cx="1589808" cy="1978320"/>
          </a:xfrm>
        </p:grpSpPr>
        <p:sp>
          <p:nvSpPr>
            <p:cNvPr id="13679" name="Google Shape;13679;p36"/>
            <p:cNvSpPr/>
            <p:nvPr/>
          </p:nvSpPr>
          <p:spPr>
            <a:xfrm>
              <a:off x="7560428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0" name="Google Shape;13680;p36"/>
            <p:cNvSpPr/>
            <p:nvPr/>
          </p:nvSpPr>
          <p:spPr>
            <a:xfrm>
              <a:off x="7560428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69" y="1"/>
                  </a:lnTo>
                  <a:lnTo>
                    <a:pt x="1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1" name="Google Shape;13681;p36"/>
            <p:cNvSpPr/>
            <p:nvPr/>
          </p:nvSpPr>
          <p:spPr>
            <a:xfrm>
              <a:off x="7560428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2" name="Google Shape;13682;p36"/>
            <p:cNvSpPr/>
            <p:nvPr/>
          </p:nvSpPr>
          <p:spPr>
            <a:xfrm>
              <a:off x="7560428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3" name="Google Shape;13683;p36"/>
            <p:cNvSpPr/>
            <p:nvPr/>
          </p:nvSpPr>
          <p:spPr>
            <a:xfrm>
              <a:off x="7560428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4" name="Google Shape;13684;p36"/>
            <p:cNvSpPr/>
            <p:nvPr/>
          </p:nvSpPr>
          <p:spPr>
            <a:xfrm>
              <a:off x="7560428" y="316092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5" name="Google Shape;13685;p36"/>
            <p:cNvSpPr/>
            <p:nvPr/>
          </p:nvSpPr>
          <p:spPr>
            <a:xfrm>
              <a:off x="7913401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9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6" name="Google Shape;13686;p36"/>
            <p:cNvSpPr/>
            <p:nvPr/>
          </p:nvSpPr>
          <p:spPr>
            <a:xfrm>
              <a:off x="7913401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90" y="1"/>
                  </a:lnTo>
                  <a:lnTo>
                    <a:pt x="1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7" name="Google Shape;13687;p36"/>
            <p:cNvSpPr/>
            <p:nvPr/>
          </p:nvSpPr>
          <p:spPr>
            <a:xfrm>
              <a:off x="7913401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8" name="Google Shape;13688;p36"/>
            <p:cNvSpPr/>
            <p:nvPr/>
          </p:nvSpPr>
          <p:spPr>
            <a:xfrm>
              <a:off x="7913401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9" name="Google Shape;13689;p36"/>
            <p:cNvSpPr/>
            <p:nvPr/>
          </p:nvSpPr>
          <p:spPr>
            <a:xfrm>
              <a:off x="7913401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0" name="Google Shape;13690;p36"/>
            <p:cNvSpPr/>
            <p:nvPr/>
          </p:nvSpPr>
          <p:spPr>
            <a:xfrm>
              <a:off x="7914686" y="316092"/>
              <a:ext cx="241103" cy="38227"/>
            </a:xfrm>
            <a:custGeom>
              <a:avLst/>
              <a:gdLst/>
              <a:ahLst/>
              <a:cxnLst/>
              <a:rect l="l" t="t" r="r" b="b"/>
              <a:pathLst>
                <a:path w="3942" h="625" extrusionOk="0">
                  <a:moveTo>
                    <a:pt x="1" y="625"/>
                  </a:moveTo>
                  <a:lnTo>
                    <a:pt x="3941" y="625"/>
                  </a:lnTo>
                  <a:lnTo>
                    <a:pt x="3791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1" name="Google Shape;13691;p36"/>
            <p:cNvSpPr/>
            <p:nvPr/>
          </p:nvSpPr>
          <p:spPr>
            <a:xfrm>
              <a:off x="7310148" y="68442"/>
              <a:ext cx="1102454" cy="163426"/>
            </a:xfrm>
            <a:custGeom>
              <a:avLst/>
              <a:gdLst/>
              <a:ahLst/>
              <a:cxnLst/>
              <a:rect l="l" t="t" r="r" b="b"/>
              <a:pathLst>
                <a:path w="18025" h="2672" extrusionOk="0">
                  <a:moveTo>
                    <a:pt x="9023" y="2671"/>
                  </a:moveTo>
                  <a:cubicBezTo>
                    <a:pt x="4523" y="2671"/>
                    <a:pt x="776" y="1530"/>
                    <a:pt x="1" y="1"/>
                  </a:cubicBezTo>
                  <a:lnTo>
                    <a:pt x="18025" y="1"/>
                  </a:lnTo>
                  <a:cubicBezTo>
                    <a:pt x="17249" y="1530"/>
                    <a:pt x="13502" y="2671"/>
                    <a:pt x="9023" y="26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2" name="Google Shape;13692;p36"/>
            <p:cNvSpPr/>
            <p:nvPr/>
          </p:nvSpPr>
          <p:spPr>
            <a:xfrm>
              <a:off x="7310148" y="68442"/>
              <a:ext cx="974686" cy="118594"/>
            </a:xfrm>
            <a:custGeom>
              <a:avLst/>
              <a:gdLst/>
              <a:ahLst/>
              <a:cxnLst/>
              <a:rect l="l" t="t" r="r" b="b"/>
              <a:pathLst>
                <a:path w="15936" h="1939" extrusionOk="0">
                  <a:moveTo>
                    <a:pt x="905" y="927"/>
                  </a:moveTo>
                  <a:cubicBezTo>
                    <a:pt x="517" y="690"/>
                    <a:pt x="216" y="388"/>
                    <a:pt x="1" y="1"/>
                  </a:cubicBezTo>
                  <a:lnTo>
                    <a:pt x="15936" y="1"/>
                  </a:lnTo>
                  <a:cubicBezTo>
                    <a:pt x="14493" y="1142"/>
                    <a:pt x="11284" y="1939"/>
                    <a:pt x="7537" y="1939"/>
                  </a:cubicBezTo>
                  <a:cubicBezTo>
                    <a:pt x="4932" y="1939"/>
                    <a:pt x="2563" y="1551"/>
                    <a:pt x="905" y="9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3" name="Google Shape;13693;p36"/>
            <p:cNvSpPr/>
            <p:nvPr/>
          </p:nvSpPr>
          <p:spPr>
            <a:xfrm>
              <a:off x="7308803" y="0"/>
              <a:ext cx="1103800" cy="68502"/>
            </a:xfrm>
            <a:custGeom>
              <a:avLst/>
              <a:gdLst/>
              <a:ahLst/>
              <a:cxnLst/>
              <a:rect l="l" t="t" r="r" b="b"/>
              <a:pathLst>
                <a:path w="18047" h="1120" extrusionOk="0">
                  <a:moveTo>
                    <a:pt x="1" y="0"/>
                  </a:moveTo>
                  <a:lnTo>
                    <a:pt x="1" y="1120"/>
                  </a:lnTo>
                  <a:lnTo>
                    <a:pt x="18047" y="1120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4" name="Google Shape;13694;p36"/>
            <p:cNvSpPr/>
            <p:nvPr/>
          </p:nvSpPr>
          <p:spPr>
            <a:xfrm>
              <a:off x="7462934" y="429366"/>
              <a:ext cx="795602" cy="359636"/>
            </a:xfrm>
            <a:custGeom>
              <a:avLst/>
              <a:gdLst/>
              <a:ahLst/>
              <a:cxnLst/>
              <a:rect l="l" t="t" r="r" b="b"/>
              <a:pathLst>
                <a:path w="13008" h="5880" extrusionOk="0">
                  <a:moveTo>
                    <a:pt x="1357" y="0"/>
                  </a:moveTo>
                  <a:lnTo>
                    <a:pt x="11672" y="0"/>
                  </a:lnTo>
                  <a:cubicBezTo>
                    <a:pt x="12404" y="0"/>
                    <a:pt x="13007" y="1314"/>
                    <a:pt x="13007" y="2950"/>
                  </a:cubicBezTo>
                  <a:lnTo>
                    <a:pt x="13007" y="2950"/>
                  </a:lnTo>
                  <a:cubicBezTo>
                    <a:pt x="13007" y="4565"/>
                    <a:pt x="12404" y="5879"/>
                    <a:pt x="11672" y="5879"/>
                  </a:cubicBezTo>
                  <a:lnTo>
                    <a:pt x="1357" y="5879"/>
                  </a:lnTo>
                  <a:cubicBezTo>
                    <a:pt x="625" y="5879"/>
                    <a:pt x="0" y="4565"/>
                    <a:pt x="0" y="2950"/>
                  </a:cubicBezTo>
                  <a:lnTo>
                    <a:pt x="0" y="2950"/>
                  </a:lnTo>
                  <a:cubicBezTo>
                    <a:pt x="0" y="1335"/>
                    <a:pt x="603" y="0"/>
                    <a:pt x="13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5" name="Google Shape;13695;p36"/>
            <p:cNvSpPr/>
            <p:nvPr/>
          </p:nvSpPr>
          <p:spPr>
            <a:xfrm>
              <a:off x="7506421" y="476767"/>
              <a:ext cx="752115" cy="312235"/>
            </a:xfrm>
            <a:custGeom>
              <a:avLst/>
              <a:gdLst/>
              <a:ahLst/>
              <a:cxnLst/>
              <a:rect l="l" t="t" r="r" b="b"/>
              <a:pathLst>
                <a:path w="12297" h="5105" extrusionOk="0">
                  <a:moveTo>
                    <a:pt x="11865" y="22"/>
                  </a:moveTo>
                  <a:cubicBezTo>
                    <a:pt x="12167" y="711"/>
                    <a:pt x="12296" y="1422"/>
                    <a:pt x="12296" y="2154"/>
                  </a:cubicBezTo>
                  <a:lnTo>
                    <a:pt x="12296" y="2154"/>
                  </a:lnTo>
                  <a:cubicBezTo>
                    <a:pt x="12296" y="3769"/>
                    <a:pt x="11693" y="5104"/>
                    <a:pt x="10939" y="5104"/>
                  </a:cubicBezTo>
                  <a:lnTo>
                    <a:pt x="646" y="5104"/>
                  </a:lnTo>
                  <a:cubicBezTo>
                    <a:pt x="560" y="5104"/>
                    <a:pt x="495" y="5104"/>
                    <a:pt x="431" y="5061"/>
                  </a:cubicBezTo>
                  <a:cubicBezTo>
                    <a:pt x="129" y="4393"/>
                    <a:pt x="0" y="3661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72" y="0"/>
                  </a:lnTo>
                  <a:cubicBezTo>
                    <a:pt x="11736" y="0"/>
                    <a:pt x="11822" y="0"/>
                    <a:pt x="11887" y="2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6" name="Google Shape;13696;p36"/>
            <p:cNvSpPr/>
            <p:nvPr/>
          </p:nvSpPr>
          <p:spPr>
            <a:xfrm>
              <a:off x="7506421" y="476767"/>
              <a:ext cx="729730" cy="280614"/>
            </a:xfrm>
            <a:custGeom>
              <a:avLst/>
              <a:gdLst/>
              <a:ahLst/>
              <a:cxnLst/>
              <a:rect l="l" t="t" r="r" b="b"/>
              <a:pathLst>
                <a:path w="11931" h="4588" extrusionOk="0">
                  <a:moveTo>
                    <a:pt x="237" y="4587"/>
                  </a:moveTo>
                  <a:cubicBezTo>
                    <a:pt x="86" y="4049"/>
                    <a:pt x="0" y="3489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93" y="0"/>
                  </a:lnTo>
                  <a:cubicBezTo>
                    <a:pt x="11844" y="539"/>
                    <a:pt x="11930" y="1077"/>
                    <a:pt x="11930" y="1637"/>
                  </a:cubicBezTo>
                  <a:lnTo>
                    <a:pt x="11930" y="1637"/>
                  </a:lnTo>
                  <a:cubicBezTo>
                    <a:pt x="11930" y="3252"/>
                    <a:pt x="11327" y="4587"/>
                    <a:pt x="10573" y="4587"/>
                  </a:cubicBezTo>
                  <a:lnTo>
                    <a:pt x="237" y="458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7" name="Google Shape;13697;p36"/>
            <p:cNvSpPr/>
            <p:nvPr/>
          </p:nvSpPr>
          <p:spPr>
            <a:xfrm>
              <a:off x="705858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0423" y="1"/>
                  </a:moveTo>
                  <a:lnTo>
                    <a:pt x="0" y="3834"/>
                  </a:lnTo>
                  <a:lnTo>
                    <a:pt x="0" y="6181"/>
                  </a:lnTo>
                  <a:lnTo>
                    <a:pt x="1056" y="6913"/>
                  </a:lnTo>
                  <a:cubicBezTo>
                    <a:pt x="1099" y="6956"/>
                    <a:pt x="1185" y="6956"/>
                    <a:pt x="1228" y="6913"/>
                  </a:cubicBezTo>
                  <a:cubicBezTo>
                    <a:pt x="1293" y="6870"/>
                    <a:pt x="1293" y="6806"/>
                    <a:pt x="1271" y="6741"/>
                  </a:cubicBezTo>
                  <a:lnTo>
                    <a:pt x="819" y="6009"/>
                  </a:lnTo>
                  <a:lnTo>
                    <a:pt x="819" y="4932"/>
                  </a:lnTo>
                  <a:lnTo>
                    <a:pt x="10402" y="2090"/>
                  </a:lnTo>
                  <a:lnTo>
                    <a:pt x="10402" y="2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8" name="Google Shape;13698;p36"/>
            <p:cNvSpPr/>
            <p:nvPr/>
          </p:nvSpPr>
          <p:spPr>
            <a:xfrm>
              <a:off x="7078340" y="1577889"/>
              <a:ext cx="617802" cy="400431"/>
            </a:xfrm>
            <a:custGeom>
              <a:avLst/>
              <a:gdLst/>
              <a:ahLst/>
              <a:cxnLst/>
              <a:rect l="l" t="t" r="r" b="b"/>
              <a:pathLst>
                <a:path w="10101" h="6547" extrusionOk="0">
                  <a:moveTo>
                    <a:pt x="1" y="5987"/>
                  </a:moveTo>
                  <a:lnTo>
                    <a:pt x="733" y="6503"/>
                  </a:lnTo>
                  <a:cubicBezTo>
                    <a:pt x="797" y="6546"/>
                    <a:pt x="862" y="6546"/>
                    <a:pt x="926" y="6503"/>
                  </a:cubicBezTo>
                  <a:cubicBezTo>
                    <a:pt x="970" y="6460"/>
                    <a:pt x="991" y="6396"/>
                    <a:pt x="948" y="6331"/>
                  </a:cubicBezTo>
                  <a:lnTo>
                    <a:pt x="517" y="5599"/>
                  </a:lnTo>
                  <a:lnTo>
                    <a:pt x="517" y="4522"/>
                  </a:lnTo>
                  <a:lnTo>
                    <a:pt x="10100" y="1680"/>
                  </a:lnTo>
                  <a:lnTo>
                    <a:pt x="10100" y="0"/>
                  </a:lnTo>
                  <a:lnTo>
                    <a:pt x="1" y="370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9" name="Google Shape;13699;p36"/>
            <p:cNvSpPr/>
            <p:nvPr/>
          </p:nvSpPr>
          <p:spPr>
            <a:xfrm>
              <a:off x="801083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" y="1"/>
                  </a:moveTo>
                  <a:lnTo>
                    <a:pt x="10423" y="3834"/>
                  </a:lnTo>
                  <a:lnTo>
                    <a:pt x="10423" y="6181"/>
                  </a:lnTo>
                  <a:lnTo>
                    <a:pt x="9368" y="6913"/>
                  </a:lnTo>
                  <a:cubicBezTo>
                    <a:pt x="9303" y="6956"/>
                    <a:pt x="9239" y="6956"/>
                    <a:pt x="9174" y="6913"/>
                  </a:cubicBezTo>
                  <a:cubicBezTo>
                    <a:pt x="9131" y="6870"/>
                    <a:pt x="9110" y="6806"/>
                    <a:pt x="9153" y="6741"/>
                  </a:cubicBezTo>
                  <a:lnTo>
                    <a:pt x="9583" y="6009"/>
                  </a:lnTo>
                  <a:lnTo>
                    <a:pt x="9583" y="4932"/>
                  </a:lnTo>
                  <a:lnTo>
                    <a:pt x="1" y="20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0" name="Google Shape;13700;p36"/>
            <p:cNvSpPr/>
            <p:nvPr/>
          </p:nvSpPr>
          <p:spPr>
            <a:xfrm>
              <a:off x="8010834" y="1579174"/>
              <a:ext cx="637558" cy="396516"/>
            </a:xfrm>
            <a:custGeom>
              <a:avLst/>
              <a:gdLst/>
              <a:ahLst/>
              <a:cxnLst/>
              <a:rect l="l" t="t" r="r" b="b"/>
              <a:pathLst>
                <a:path w="10424" h="6483" extrusionOk="0">
                  <a:moveTo>
                    <a:pt x="10423" y="3726"/>
                  </a:moveTo>
                  <a:lnTo>
                    <a:pt x="10423" y="5750"/>
                  </a:lnTo>
                  <a:lnTo>
                    <a:pt x="9368" y="6482"/>
                  </a:lnTo>
                  <a:lnTo>
                    <a:pt x="9777" y="5793"/>
                  </a:lnTo>
                  <a:lnTo>
                    <a:pt x="9777" y="4889"/>
                  </a:lnTo>
                  <a:lnTo>
                    <a:pt x="9583" y="4738"/>
                  </a:lnTo>
                  <a:lnTo>
                    <a:pt x="9583" y="4480"/>
                  </a:lnTo>
                  <a:lnTo>
                    <a:pt x="1" y="1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1" name="Google Shape;13701;p36"/>
            <p:cNvSpPr/>
            <p:nvPr/>
          </p:nvSpPr>
          <p:spPr>
            <a:xfrm>
              <a:off x="7694743" y="1521252"/>
              <a:ext cx="317495" cy="172601"/>
            </a:xfrm>
            <a:custGeom>
              <a:avLst/>
              <a:gdLst/>
              <a:ahLst/>
              <a:cxnLst/>
              <a:rect l="l" t="t" r="r" b="b"/>
              <a:pathLst>
                <a:path w="5191" h="2822" extrusionOk="0">
                  <a:moveTo>
                    <a:pt x="1" y="0"/>
                  </a:moveTo>
                  <a:lnTo>
                    <a:pt x="5190" y="0"/>
                  </a:lnTo>
                  <a:lnTo>
                    <a:pt x="5190" y="2821"/>
                  </a:lnTo>
                  <a:lnTo>
                    <a:pt x="1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2" name="Google Shape;13702;p36"/>
            <p:cNvSpPr/>
            <p:nvPr/>
          </p:nvSpPr>
          <p:spPr>
            <a:xfrm>
              <a:off x="7709238" y="1533057"/>
              <a:ext cx="302999" cy="160796"/>
            </a:xfrm>
            <a:custGeom>
              <a:avLst/>
              <a:gdLst/>
              <a:ahLst/>
              <a:cxnLst/>
              <a:rect l="l" t="t" r="r" b="b"/>
              <a:pathLst>
                <a:path w="4954" h="2629" extrusionOk="0">
                  <a:moveTo>
                    <a:pt x="4953" y="1"/>
                  </a:moveTo>
                  <a:lnTo>
                    <a:pt x="4953" y="2628"/>
                  </a:lnTo>
                  <a:lnTo>
                    <a:pt x="0" y="26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3" name="Google Shape;13703;p36"/>
            <p:cNvSpPr/>
            <p:nvPr/>
          </p:nvSpPr>
          <p:spPr>
            <a:xfrm>
              <a:off x="7748750" y="1293358"/>
              <a:ext cx="210766" cy="227953"/>
            </a:xfrm>
            <a:custGeom>
              <a:avLst/>
              <a:gdLst/>
              <a:ahLst/>
              <a:cxnLst/>
              <a:rect l="l" t="t" r="r" b="b"/>
              <a:pathLst>
                <a:path w="3446" h="3727" extrusionOk="0">
                  <a:moveTo>
                    <a:pt x="0" y="1"/>
                  </a:moveTo>
                  <a:lnTo>
                    <a:pt x="3446" y="1"/>
                  </a:lnTo>
                  <a:lnTo>
                    <a:pt x="3446" y="3726"/>
                  </a:lnTo>
                  <a:lnTo>
                    <a:pt x="0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4" name="Google Shape;13704;p36"/>
            <p:cNvSpPr/>
            <p:nvPr/>
          </p:nvSpPr>
          <p:spPr>
            <a:xfrm>
              <a:off x="7804041" y="770473"/>
              <a:ext cx="100184" cy="522939"/>
            </a:xfrm>
            <a:custGeom>
              <a:avLst/>
              <a:gdLst/>
              <a:ahLst/>
              <a:cxnLst/>
              <a:rect l="l" t="t" r="r" b="b"/>
              <a:pathLst>
                <a:path w="1638" h="8550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8550"/>
                  </a:lnTo>
                  <a:lnTo>
                    <a:pt x="1" y="8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5" name="Google Shape;13705;p36"/>
            <p:cNvSpPr/>
            <p:nvPr/>
          </p:nvSpPr>
          <p:spPr>
            <a:xfrm>
              <a:off x="7804041" y="770473"/>
              <a:ext cx="100184" cy="425508"/>
            </a:xfrm>
            <a:custGeom>
              <a:avLst/>
              <a:gdLst/>
              <a:ahLst/>
              <a:cxnLst/>
              <a:rect l="l" t="t" r="r" b="b"/>
              <a:pathLst>
                <a:path w="1638" h="6957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6956"/>
                  </a:lnTo>
                  <a:cubicBezTo>
                    <a:pt x="1551" y="6956"/>
                    <a:pt x="1465" y="6956"/>
                    <a:pt x="1379" y="6956"/>
                  </a:cubicBezTo>
                  <a:lnTo>
                    <a:pt x="1379" y="6956"/>
                  </a:lnTo>
                  <a:cubicBezTo>
                    <a:pt x="884" y="6956"/>
                    <a:pt x="388" y="6762"/>
                    <a:pt x="1" y="64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6" name="Google Shape;13706;p36"/>
            <p:cNvSpPr/>
            <p:nvPr/>
          </p:nvSpPr>
          <p:spPr>
            <a:xfrm>
              <a:off x="7680247" y="412240"/>
              <a:ext cx="384651" cy="734990"/>
            </a:xfrm>
            <a:custGeom>
              <a:avLst/>
              <a:gdLst/>
              <a:ahLst/>
              <a:cxnLst/>
              <a:rect l="l" t="t" r="r" b="b"/>
              <a:pathLst>
                <a:path w="6289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77" y="10961"/>
                    <a:pt x="4351" y="12016"/>
                    <a:pt x="3080" y="12016"/>
                  </a:cubicBezTo>
                  <a:lnTo>
                    <a:pt x="3080" y="12016"/>
                  </a:lnTo>
                  <a:cubicBezTo>
                    <a:pt x="1788" y="12016"/>
                    <a:pt x="905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43" y="0"/>
                    <a:pt x="3166" y="0"/>
                  </a:cubicBezTo>
                  <a:lnTo>
                    <a:pt x="3166" y="0"/>
                  </a:lnTo>
                  <a:cubicBezTo>
                    <a:pt x="4889" y="22"/>
                    <a:pt x="6289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7" name="Google Shape;13707;p36"/>
            <p:cNvSpPr/>
            <p:nvPr/>
          </p:nvSpPr>
          <p:spPr>
            <a:xfrm>
              <a:off x="7663121" y="417500"/>
              <a:ext cx="383367" cy="734990"/>
            </a:xfrm>
            <a:custGeom>
              <a:avLst/>
              <a:gdLst/>
              <a:ahLst/>
              <a:cxnLst/>
              <a:rect l="l" t="t" r="r" b="b"/>
              <a:pathLst>
                <a:path w="6268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55" y="10961"/>
                    <a:pt x="4351" y="12016"/>
                    <a:pt x="3059" y="12016"/>
                  </a:cubicBezTo>
                  <a:lnTo>
                    <a:pt x="3059" y="12016"/>
                  </a:lnTo>
                  <a:cubicBezTo>
                    <a:pt x="1788" y="12016"/>
                    <a:pt x="884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22" y="0"/>
                    <a:pt x="3145" y="0"/>
                  </a:cubicBezTo>
                  <a:lnTo>
                    <a:pt x="3145" y="0"/>
                  </a:lnTo>
                  <a:cubicBezTo>
                    <a:pt x="4889" y="22"/>
                    <a:pt x="6267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8" name="Google Shape;13708;p36"/>
            <p:cNvSpPr/>
            <p:nvPr/>
          </p:nvSpPr>
          <p:spPr>
            <a:xfrm>
              <a:off x="7680247" y="428020"/>
              <a:ext cx="366241" cy="724470"/>
            </a:xfrm>
            <a:custGeom>
              <a:avLst/>
              <a:gdLst/>
              <a:ahLst/>
              <a:cxnLst/>
              <a:rect l="l" t="t" r="r" b="b"/>
              <a:pathLst>
                <a:path w="5988" h="11845" extrusionOk="0">
                  <a:moveTo>
                    <a:pt x="5987" y="2994"/>
                  </a:moveTo>
                  <a:lnTo>
                    <a:pt x="5147" y="9519"/>
                  </a:lnTo>
                  <a:cubicBezTo>
                    <a:pt x="4975" y="10789"/>
                    <a:pt x="4071" y="11844"/>
                    <a:pt x="2779" y="11844"/>
                  </a:cubicBezTo>
                  <a:lnTo>
                    <a:pt x="2779" y="11844"/>
                  </a:lnTo>
                  <a:cubicBezTo>
                    <a:pt x="2434" y="11844"/>
                    <a:pt x="2111" y="11758"/>
                    <a:pt x="1810" y="11608"/>
                  </a:cubicBezTo>
                  <a:cubicBezTo>
                    <a:pt x="1207" y="11134"/>
                    <a:pt x="819" y="10423"/>
                    <a:pt x="754" y="9670"/>
                  </a:cubicBezTo>
                  <a:lnTo>
                    <a:pt x="1" y="3123"/>
                  </a:lnTo>
                  <a:cubicBezTo>
                    <a:pt x="22" y="1400"/>
                    <a:pt x="1443" y="1"/>
                    <a:pt x="3166" y="22"/>
                  </a:cubicBezTo>
                  <a:lnTo>
                    <a:pt x="3166" y="22"/>
                  </a:lnTo>
                  <a:cubicBezTo>
                    <a:pt x="3683" y="22"/>
                    <a:pt x="4200" y="151"/>
                    <a:pt x="4652" y="410"/>
                  </a:cubicBezTo>
                  <a:cubicBezTo>
                    <a:pt x="5492" y="991"/>
                    <a:pt x="5987" y="1960"/>
                    <a:pt x="5987" y="299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9" name="Google Shape;13709;p36"/>
            <p:cNvSpPr/>
            <p:nvPr/>
          </p:nvSpPr>
          <p:spPr>
            <a:xfrm>
              <a:off x="7731624" y="479397"/>
              <a:ext cx="293763" cy="293763"/>
            </a:xfrm>
            <a:custGeom>
              <a:avLst/>
              <a:gdLst/>
              <a:ahLst/>
              <a:cxnLst/>
              <a:rect l="l" t="t" r="r" b="b"/>
              <a:pathLst>
                <a:path w="4803" h="4803" extrusionOk="0">
                  <a:moveTo>
                    <a:pt x="539" y="3360"/>
                  </a:moveTo>
                  <a:cubicBezTo>
                    <a:pt x="1056" y="4393"/>
                    <a:pt x="2326" y="4803"/>
                    <a:pt x="3360" y="4286"/>
                  </a:cubicBezTo>
                  <a:cubicBezTo>
                    <a:pt x="4393" y="3747"/>
                    <a:pt x="4803" y="2477"/>
                    <a:pt x="4264" y="1443"/>
                  </a:cubicBezTo>
                  <a:cubicBezTo>
                    <a:pt x="3747" y="410"/>
                    <a:pt x="2477" y="0"/>
                    <a:pt x="1443" y="539"/>
                  </a:cubicBezTo>
                  <a:cubicBezTo>
                    <a:pt x="410" y="1056"/>
                    <a:pt x="0" y="2326"/>
                    <a:pt x="539" y="336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0" name="Google Shape;13710;p36"/>
            <p:cNvSpPr/>
            <p:nvPr/>
          </p:nvSpPr>
          <p:spPr>
            <a:xfrm>
              <a:off x="7727649" y="474137"/>
              <a:ext cx="262204" cy="262142"/>
            </a:xfrm>
            <a:custGeom>
              <a:avLst/>
              <a:gdLst/>
              <a:ahLst/>
              <a:cxnLst/>
              <a:rect l="l" t="t" r="r" b="b"/>
              <a:pathLst>
                <a:path w="4287" h="4286" extrusionOk="0">
                  <a:moveTo>
                    <a:pt x="44" y="2068"/>
                  </a:moveTo>
                  <a:cubicBezTo>
                    <a:pt x="1" y="3230"/>
                    <a:pt x="905" y="4200"/>
                    <a:pt x="2068" y="4243"/>
                  </a:cubicBezTo>
                  <a:cubicBezTo>
                    <a:pt x="3231" y="4286"/>
                    <a:pt x="4200" y="3360"/>
                    <a:pt x="4243" y="2218"/>
                  </a:cubicBezTo>
                  <a:cubicBezTo>
                    <a:pt x="4286" y="1056"/>
                    <a:pt x="3360" y="86"/>
                    <a:pt x="2219" y="43"/>
                  </a:cubicBezTo>
                  <a:cubicBezTo>
                    <a:pt x="1056" y="0"/>
                    <a:pt x="87" y="905"/>
                    <a:pt x="44" y="20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1" name="Google Shape;13711;p36"/>
            <p:cNvSpPr/>
            <p:nvPr/>
          </p:nvSpPr>
          <p:spPr>
            <a:xfrm>
              <a:off x="7744774" y="486003"/>
              <a:ext cx="243733" cy="250277"/>
            </a:xfrm>
            <a:custGeom>
              <a:avLst/>
              <a:gdLst/>
              <a:ahLst/>
              <a:cxnLst/>
              <a:rect l="l" t="t" r="r" b="b"/>
              <a:pathLst>
                <a:path w="3985" h="4092" extrusionOk="0">
                  <a:moveTo>
                    <a:pt x="776" y="3747"/>
                  </a:moveTo>
                  <a:cubicBezTo>
                    <a:pt x="1078" y="3919"/>
                    <a:pt x="1422" y="4027"/>
                    <a:pt x="1788" y="4049"/>
                  </a:cubicBezTo>
                  <a:cubicBezTo>
                    <a:pt x="2951" y="4092"/>
                    <a:pt x="3920" y="3166"/>
                    <a:pt x="3963" y="2024"/>
                  </a:cubicBezTo>
                  <a:cubicBezTo>
                    <a:pt x="3985" y="1378"/>
                    <a:pt x="3705" y="754"/>
                    <a:pt x="3209" y="323"/>
                  </a:cubicBezTo>
                  <a:cubicBezTo>
                    <a:pt x="2908" y="151"/>
                    <a:pt x="2542" y="43"/>
                    <a:pt x="2197" y="22"/>
                  </a:cubicBezTo>
                  <a:cubicBezTo>
                    <a:pt x="1034" y="0"/>
                    <a:pt x="65" y="905"/>
                    <a:pt x="22" y="2067"/>
                  </a:cubicBezTo>
                  <a:cubicBezTo>
                    <a:pt x="1" y="2713"/>
                    <a:pt x="281" y="3316"/>
                    <a:pt x="776" y="37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2" name="Google Shape;13712;p36"/>
            <p:cNvSpPr/>
            <p:nvPr/>
          </p:nvSpPr>
          <p:spPr>
            <a:xfrm>
              <a:off x="7783001" y="529429"/>
              <a:ext cx="151500" cy="151561"/>
            </a:xfrm>
            <a:custGeom>
              <a:avLst/>
              <a:gdLst/>
              <a:ahLst/>
              <a:cxnLst/>
              <a:rect l="l" t="t" r="r" b="b"/>
              <a:pathLst>
                <a:path w="2477" h="2478" extrusionOk="0">
                  <a:moveTo>
                    <a:pt x="22" y="1185"/>
                  </a:moveTo>
                  <a:cubicBezTo>
                    <a:pt x="0" y="1853"/>
                    <a:pt x="517" y="2413"/>
                    <a:pt x="1185" y="2456"/>
                  </a:cubicBezTo>
                  <a:cubicBezTo>
                    <a:pt x="1852" y="2477"/>
                    <a:pt x="2434" y="1939"/>
                    <a:pt x="2455" y="1271"/>
                  </a:cubicBezTo>
                  <a:cubicBezTo>
                    <a:pt x="2477" y="604"/>
                    <a:pt x="1938" y="44"/>
                    <a:pt x="1271" y="22"/>
                  </a:cubicBezTo>
                  <a:cubicBezTo>
                    <a:pt x="603" y="1"/>
                    <a:pt x="43" y="518"/>
                    <a:pt x="22" y="118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3" name="Google Shape;13713;p36"/>
            <p:cNvSpPr/>
            <p:nvPr/>
          </p:nvSpPr>
          <p:spPr>
            <a:xfrm>
              <a:off x="7797497" y="544520"/>
              <a:ext cx="135720" cy="135720"/>
            </a:xfrm>
            <a:custGeom>
              <a:avLst/>
              <a:gdLst/>
              <a:ahLst/>
              <a:cxnLst/>
              <a:rect l="l" t="t" r="r" b="b"/>
              <a:pathLst>
                <a:path w="2219" h="2219" extrusionOk="0">
                  <a:moveTo>
                    <a:pt x="237" y="1939"/>
                  </a:moveTo>
                  <a:cubicBezTo>
                    <a:pt x="431" y="2111"/>
                    <a:pt x="689" y="2197"/>
                    <a:pt x="948" y="2197"/>
                  </a:cubicBezTo>
                  <a:cubicBezTo>
                    <a:pt x="1615" y="2219"/>
                    <a:pt x="2197" y="1702"/>
                    <a:pt x="2218" y="1034"/>
                  </a:cubicBezTo>
                  <a:cubicBezTo>
                    <a:pt x="2218" y="776"/>
                    <a:pt x="2154" y="517"/>
                    <a:pt x="2003" y="302"/>
                  </a:cubicBezTo>
                  <a:cubicBezTo>
                    <a:pt x="1788" y="130"/>
                    <a:pt x="1529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65"/>
                    <a:pt x="86" y="1723"/>
                    <a:pt x="237" y="193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4" name="Google Shape;13714;p36"/>
            <p:cNvSpPr/>
            <p:nvPr/>
          </p:nvSpPr>
          <p:spPr>
            <a:xfrm>
              <a:off x="7797497" y="543925"/>
              <a:ext cx="125138" cy="127830"/>
            </a:xfrm>
            <a:custGeom>
              <a:avLst/>
              <a:gdLst/>
              <a:ahLst/>
              <a:cxnLst/>
              <a:rect l="l" t="t" r="r" b="b"/>
              <a:pathLst>
                <a:path w="2046" h="2090" extrusionOk="0">
                  <a:moveTo>
                    <a:pt x="1852" y="216"/>
                  </a:moveTo>
                  <a:cubicBezTo>
                    <a:pt x="1680" y="87"/>
                    <a:pt x="1486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43"/>
                    <a:pt x="65" y="1680"/>
                    <a:pt x="194" y="1874"/>
                  </a:cubicBezTo>
                  <a:cubicBezTo>
                    <a:pt x="366" y="1982"/>
                    <a:pt x="582" y="2046"/>
                    <a:pt x="775" y="2068"/>
                  </a:cubicBezTo>
                  <a:cubicBezTo>
                    <a:pt x="1465" y="2089"/>
                    <a:pt x="2024" y="1551"/>
                    <a:pt x="2046" y="884"/>
                  </a:cubicBezTo>
                  <a:cubicBezTo>
                    <a:pt x="2046" y="647"/>
                    <a:pt x="1981" y="410"/>
                    <a:pt x="1852" y="216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5" name="Google Shape;13715;p36"/>
            <p:cNvSpPr/>
            <p:nvPr/>
          </p:nvSpPr>
          <p:spPr>
            <a:xfrm>
              <a:off x="7780371" y="941730"/>
              <a:ext cx="185751" cy="185751"/>
            </a:xfrm>
            <a:custGeom>
              <a:avLst/>
              <a:gdLst/>
              <a:ahLst/>
              <a:cxnLst/>
              <a:rect l="l" t="t" r="r" b="b"/>
              <a:pathLst>
                <a:path w="3037" h="3037" extrusionOk="0">
                  <a:moveTo>
                    <a:pt x="323" y="2132"/>
                  </a:moveTo>
                  <a:cubicBezTo>
                    <a:pt x="668" y="2778"/>
                    <a:pt x="1465" y="3036"/>
                    <a:pt x="2132" y="2713"/>
                  </a:cubicBezTo>
                  <a:cubicBezTo>
                    <a:pt x="2778" y="2369"/>
                    <a:pt x="3037" y="1572"/>
                    <a:pt x="2692" y="904"/>
                  </a:cubicBezTo>
                  <a:cubicBezTo>
                    <a:pt x="2369" y="258"/>
                    <a:pt x="1572" y="0"/>
                    <a:pt x="905" y="345"/>
                  </a:cubicBezTo>
                  <a:cubicBezTo>
                    <a:pt x="259" y="668"/>
                    <a:pt x="0" y="1464"/>
                    <a:pt x="323" y="213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6" name="Google Shape;13716;p36"/>
            <p:cNvSpPr/>
            <p:nvPr/>
          </p:nvSpPr>
          <p:spPr>
            <a:xfrm>
              <a:off x="7763246" y="924605"/>
              <a:ext cx="189726" cy="188381"/>
            </a:xfrm>
            <a:custGeom>
              <a:avLst/>
              <a:gdLst/>
              <a:ahLst/>
              <a:cxnLst/>
              <a:rect l="l" t="t" r="r" b="b"/>
              <a:pathLst>
                <a:path w="3102" h="3080" extrusionOk="0">
                  <a:moveTo>
                    <a:pt x="237" y="1960"/>
                  </a:moveTo>
                  <a:cubicBezTo>
                    <a:pt x="474" y="2692"/>
                    <a:pt x="1249" y="3079"/>
                    <a:pt x="1981" y="2843"/>
                  </a:cubicBezTo>
                  <a:cubicBezTo>
                    <a:pt x="2692" y="2606"/>
                    <a:pt x="3101" y="1830"/>
                    <a:pt x="2864" y="1120"/>
                  </a:cubicBezTo>
                  <a:cubicBezTo>
                    <a:pt x="2627" y="388"/>
                    <a:pt x="1831" y="0"/>
                    <a:pt x="1120" y="237"/>
                  </a:cubicBezTo>
                  <a:cubicBezTo>
                    <a:pt x="388" y="474"/>
                    <a:pt x="0" y="1249"/>
                    <a:pt x="237" y="19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7" name="Google Shape;13717;p36"/>
            <p:cNvSpPr/>
            <p:nvPr/>
          </p:nvSpPr>
          <p:spPr>
            <a:xfrm>
              <a:off x="7775111" y="936409"/>
              <a:ext cx="177861" cy="168686"/>
            </a:xfrm>
            <a:custGeom>
              <a:avLst/>
              <a:gdLst/>
              <a:ahLst/>
              <a:cxnLst/>
              <a:rect l="l" t="t" r="r" b="b"/>
              <a:pathLst>
                <a:path w="2908" h="2758" extrusionOk="0">
                  <a:moveTo>
                    <a:pt x="1077" y="2693"/>
                  </a:moveTo>
                  <a:cubicBezTo>
                    <a:pt x="1314" y="2757"/>
                    <a:pt x="1551" y="2736"/>
                    <a:pt x="1787" y="2650"/>
                  </a:cubicBezTo>
                  <a:cubicBezTo>
                    <a:pt x="2498" y="2413"/>
                    <a:pt x="2907" y="1637"/>
                    <a:pt x="2670" y="927"/>
                  </a:cubicBezTo>
                  <a:cubicBezTo>
                    <a:pt x="2541" y="518"/>
                    <a:pt x="2218" y="195"/>
                    <a:pt x="1831" y="44"/>
                  </a:cubicBezTo>
                  <a:cubicBezTo>
                    <a:pt x="1594" y="1"/>
                    <a:pt x="1357" y="22"/>
                    <a:pt x="1120" y="87"/>
                  </a:cubicBezTo>
                  <a:cubicBezTo>
                    <a:pt x="409" y="324"/>
                    <a:pt x="0" y="1099"/>
                    <a:pt x="237" y="1831"/>
                  </a:cubicBezTo>
                  <a:cubicBezTo>
                    <a:pt x="366" y="2240"/>
                    <a:pt x="689" y="2563"/>
                    <a:pt x="1077" y="269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8" name="Google Shape;13718;p36"/>
            <p:cNvSpPr/>
            <p:nvPr/>
          </p:nvSpPr>
          <p:spPr>
            <a:xfrm>
              <a:off x="7802757" y="964116"/>
              <a:ext cx="109359" cy="109359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51" y="1141"/>
                  </a:moveTo>
                  <a:cubicBezTo>
                    <a:pt x="280" y="1551"/>
                    <a:pt x="732" y="1787"/>
                    <a:pt x="1142" y="1658"/>
                  </a:cubicBezTo>
                  <a:cubicBezTo>
                    <a:pt x="1572" y="1507"/>
                    <a:pt x="1788" y="1055"/>
                    <a:pt x="1658" y="646"/>
                  </a:cubicBezTo>
                  <a:cubicBezTo>
                    <a:pt x="1508" y="237"/>
                    <a:pt x="1077" y="0"/>
                    <a:pt x="646" y="129"/>
                  </a:cubicBezTo>
                  <a:cubicBezTo>
                    <a:pt x="237" y="280"/>
                    <a:pt x="0" y="732"/>
                    <a:pt x="151" y="11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9" name="Google Shape;13719;p36"/>
            <p:cNvSpPr/>
            <p:nvPr/>
          </p:nvSpPr>
          <p:spPr>
            <a:xfrm>
              <a:off x="7815907" y="975921"/>
              <a:ext cx="96209" cy="92294"/>
            </a:xfrm>
            <a:custGeom>
              <a:avLst/>
              <a:gdLst/>
              <a:ahLst/>
              <a:cxnLst/>
              <a:rect l="l" t="t" r="r" b="b"/>
              <a:pathLst>
                <a:path w="1573" h="1509" extrusionOk="0">
                  <a:moveTo>
                    <a:pt x="431" y="1465"/>
                  </a:moveTo>
                  <a:cubicBezTo>
                    <a:pt x="582" y="1508"/>
                    <a:pt x="776" y="1508"/>
                    <a:pt x="927" y="1465"/>
                  </a:cubicBezTo>
                  <a:cubicBezTo>
                    <a:pt x="1357" y="1314"/>
                    <a:pt x="1573" y="862"/>
                    <a:pt x="1443" y="453"/>
                  </a:cubicBezTo>
                  <a:cubicBezTo>
                    <a:pt x="1400" y="281"/>
                    <a:pt x="1293" y="152"/>
                    <a:pt x="1142" y="44"/>
                  </a:cubicBezTo>
                  <a:cubicBezTo>
                    <a:pt x="970" y="1"/>
                    <a:pt x="797" y="1"/>
                    <a:pt x="625" y="44"/>
                  </a:cubicBezTo>
                  <a:cubicBezTo>
                    <a:pt x="216" y="195"/>
                    <a:pt x="1" y="647"/>
                    <a:pt x="130" y="1056"/>
                  </a:cubicBezTo>
                  <a:cubicBezTo>
                    <a:pt x="173" y="1228"/>
                    <a:pt x="281" y="1358"/>
                    <a:pt x="431" y="146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0" name="Google Shape;13720;p36"/>
            <p:cNvSpPr/>
            <p:nvPr/>
          </p:nvSpPr>
          <p:spPr>
            <a:xfrm>
              <a:off x="7815907" y="975921"/>
              <a:ext cx="88319" cy="89664"/>
            </a:xfrm>
            <a:custGeom>
              <a:avLst/>
              <a:gdLst/>
              <a:ahLst/>
              <a:cxnLst/>
              <a:rect l="l" t="t" r="r" b="b"/>
              <a:pathLst>
                <a:path w="1444" h="1466" extrusionOk="0">
                  <a:moveTo>
                    <a:pt x="1034" y="22"/>
                  </a:moveTo>
                  <a:cubicBezTo>
                    <a:pt x="905" y="1"/>
                    <a:pt x="754" y="1"/>
                    <a:pt x="625" y="44"/>
                  </a:cubicBezTo>
                  <a:cubicBezTo>
                    <a:pt x="216" y="195"/>
                    <a:pt x="1" y="625"/>
                    <a:pt x="130" y="1056"/>
                  </a:cubicBezTo>
                  <a:cubicBezTo>
                    <a:pt x="173" y="1207"/>
                    <a:pt x="259" y="1336"/>
                    <a:pt x="388" y="1422"/>
                  </a:cubicBezTo>
                  <a:cubicBezTo>
                    <a:pt x="517" y="1465"/>
                    <a:pt x="668" y="1444"/>
                    <a:pt x="797" y="1401"/>
                  </a:cubicBezTo>
                  <a:cubicBezTo>
                    <a:pt x="1207" y="1271"/>
                    <a:pt x="1443" y="819"/>
                    <a:pt x="1314" y="389"/>
                  </a:cubicBezTo>
                  <a:cubicBezTo>
                    <a:pt x="1250" y="238"/>
                    <a:pt x="1164" y="109"/>
                    <a:pt x="1034" y="22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1" name="Google Shape;13721;p36"/>
            <p:cNvSpPr/>
            <p:nvPr/>
          </p:nvSpPr>
          <p:spPr>
            <a:xfrm>
              <a:off x="7769790" y="1293358"/>
              <a:ext cx="40918" cy="227953"/>
            </a:xfrm>
            <a:custGeom>
              <a:avLst/>
              <a:gdLst/>
              <a:ahLst/>
              <a:cxnLst/>
              <a:rect l="l" t="t" r="r" b="b"/>
              <a:pathLst>
                <a:path w="669" h="3727" extrusionOk="0">
                  <a:moveTo>
                    <a:pt x="1" y="1"/>
                  </a:moveTo>
                  <a:lnTo>
                    <a:pt x="669" y="1"/>
                  </a:lnTo>
                  <a:lnTo>
                    <a:pt x="669" y="3726"/>
                  </a:lnTo>
                  <a:lnTo>
                    <a:pt x="1" y="372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8194" name="Picture 2" descr="C:\Users\meera saymeh\Desktop\file_d9fd57a3-365a-4082-b7f5-2e3c771efbca_700x-removebg-preview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067695"/>
            <a:ext cx="3528392" cy="227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1" name="Google Shape;13461;p35"/>
          <p:cNvSpPr txBox="1">
            <a:spLocks noGrp="1"/>
          </p:cNvSpPr>
          <p:nvPr>
            <p:ph type="title"/>
          </p:nvPr>
        </p:nvSpPr>
        <p:spPr>
          <a:xfrm>
            <a:off x="524971" y="877526"/>
            <a:ext cx="4047029" cy="87081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dirty="0" smtClean="0"/>
              <a:t>Future Work</a:t>
            </a:r>
            <a:endParaRPr dirty="0"/>
          </a:p>
        </p:txBody>
      </p:sp>
      <p:sp>
        <p:nvSpPr>
          <p:cNvPr id="13463" name="Google Shape;13463;p35"/>
          <p:cNvSpPr txBox="1">
            <a:spLocks noGrp="1"/>
          </p:cNvSpPr>
          <p:nvPr>
            <p:ph type="subTitle" idx="1"/>
          </p:nvPr>
        </p:nvSpPr>
        <p:spPr>
          <a:xfrm>
            <a:off x="555358" y="2051605"/>
            <a:ext cx="3656602" cy="5579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 smtClean="0"/>
              <a:t>Adding sensor for each position.</a:t>
            </a:r>
            <a:endParaRPr dirty="0"/>
          </a:p>
        </p:txBody>
      </p:sp>
      <p:grpSp>
        <p:nvGrpSpPr>
          <p:cNvPr id="13464" name="Google Shape;13464;p35"/>
          <p:cNvGrpSpPr/>
          <p:nvPr/>
        </p:nvGrpSpPr>
        <p:grpSpPr>
          <a:xfrm>
            <a:off x="5232122" y="-9900"/>
            <a:ext cx="3133064" cy="3297197"/>
            <a:chOff x="5218575" y="-9900"/>
            <a:chExt cx="3451271" cy="3632074"/>
          </a:xfrm>
        </p:grpSpPr>
        <p:sp>
          <p:nvSpPr>
            <p:cNvPr id="13465" name="Google Shape;13465;p35"/>
            <p:cNvSpPr/>
            <p:nvPr/>
          </p:nvSpPr>
          <p:spPr>
            <a:xfrm>
              <a:off x="5218575" y="3333897"/>
              <a:ext cx="250705" cy="288278"/>
            </a:xfrm>
            <a:custGeom>
              <a:avLst/>
              <a:gdLst/>
              <a:ahLst/>
              <a:cxnLst/>
              <a:rect l="l" t="t" r="r" b="b"/>
              <a:pathLst>
                <a:path w="3016" h="3468" extrusionOk="0">
                  <a:moveTo>
                    <a:pt x="3015" y="841"/>
                  </a:moveTo>
                  <a:lnTo>
                    <a:pt x="1314" y="3468"/>
                  </a:lnTo>
                  <a:lnTo>
                    <a:pt x="1" y="2628"/>
                  </a:lnTo>
                  <a:lnTo>
                    <a:pt x="17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66" name="Google Shape;13466;p35"/>
            <p:cNvSpPr/>
            <p:nvPr/>
          </p:nvSpPr>
          <p:spPr>
            <a:xfrm>
              <a:off x="5290146" y="3378701"/>
              <a:ext cx="179134" cy="243473"/>
            </a:xfrm>
            <a:custGeom>
              <a:avLst/>
              <a:gdLst/>
              <a:ahLst/>
              <a:cxnLst/>
              <a:rect l="l" t="t" r="r" b="b"/>
              <a:pathLst>
                <a:path w="2155" h="2929" extrusionOk="0">
                  <a:moveTo>
                    <a:pt x="2154" y="302"/>
                  </a:moveTo>
                  <a:lnTo>
                    <a:pt x="453" y="2929"/>
                  </a:lnTo>
                  <a:lnTo>
                    <a:pt x="1" y="2649"/>
                  </a:lnTo>
                  <a:lnTo>
                    <a:pt x="1702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67" name="Google Shape;13467;p35"/>
            <p:cNvSpPr/>
            <p:nvPr/>
          </p:nvSpPr>
          <p:spPr>
            <a:xfrm>
              <a:off x="5241850" y="3348277"/>
              <a:ext cx="163008" cy="230921"/>
            </a:xfrm>
            <a:custGeom>
              <a:avLst/>
              <a:gdLst/>
              <a:ahLst/>
              <a:cxnLst/>
              <a:rect l="l" t="t" r="r" b="b"/>
              <a:pathLst>
                <a:path w="1961" h="2778" extrusionOk="0">
                  <a:moveTo>
                    <a:pt x="1960" y="151"/>
                  </a:moveTo>
                  <a:lnTo>
                    <a:pt x="237" y="2778"/>
                  </a:lnTo>
                  <a:lnTo>
                    <a:pt x="1" y="2627"/>
                  </a:lnTo>
                  <a:lnTo>
                    <a:pt x="1702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68" name="Google Shape;13468;p35"/>
            <p:cNvSpPr/>
            <p:nvPr/>
          </p:nvSpPr>
          <p:spPr>
            <a:xfrm>
              <a:off x="5372523" y="2875627"/>
              <a:ext cx="553197" cy="519199"/>
            </a:xfrm>
            <a:custGeom>
              <a:avLst/>
              <a:gdLst/>
              <a:ahLst/>
              <a:cxnLst/>
              <a:rect l="l" t="t" r="r" b="b"/>
              <a:pathLst>
                <a:path w="6655" h="6246" extrusionOk="0">
                  <a:moveTo>
                    <a:pt x="6655" y="1"/>
                  </a:moveTo>
                  <a:lnTo>
                    <a:pt x="3101" y="4265"/>
                  </a:lnTo>
                  <a:lnTo>
                    <a:pt x="173" y="6246"/>
                  </a:lnTo>
                  <a:lnTo>
                    <a:pt x="1" y="5901"/>
                  </a:lnTo>
                  <a:lnTo>
                    <a:pt x="2499" y="3856"/>
                  </a:lnTo>
                  <a:lnTo>
                    <a:pt x="2692" y="3576"/>
                  </a:lnTo>
                  <a:lnTo>
                    <a:pt x="2714" y="3554"/>
                  </a:lnTo>
                  <a:lnTo>
                    <a:pt x="4846" y="539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69" name="Google Shape;13469;p35"/>
            <p:cNvSpPr/>
            <p:nvPr/>
          </p:nvSpPr>
          <p:spPr>
            <a:xfrm>
              <a:off x="5383246" y="2904305"/>
              <a:ext cx="519199" cy="490521"/>
            </a:xfrm>
            <a:custGeom>
              <a:avLst/>
              <a:gdLst/>
              <a:ahLst/>
              <a:cxnLst/>
              <a:rect l="l" t="t" r="r" b="b"/>
              <a:pathLst>
                <a:path w="6246" h="5901" extrusionOk="0">
                  <a:moveTo>
                    <a:pt x="6246" y="1"/>
                  </a:moveTo>
                  <a:lnTo>
                    <a:pt x="2972" y="3920"/>
                  </a:lnTo>
                  <a:lnTo>
                    <a:pt x="44" y="5901"/>
                  </a:lnTo>
                  <a:lnTo>
                    <a:pt x="1" y="5836"/>
                  </a:lnTo>
                  <a:lnTo>
                    <a:pt x="2477" y="3791"/>
                  </a:lnTo>
                  <a:lnTo>
                    <a:pt x="2693" y="3511"/>
                  </a:lnTo>
                  <a:lnTo>
                    <a:pt x="2693" y="3489"/>
                  </a:lnTo>
                  <a:lnTo>
                    <a:pt x="4889" y="388"/>
                  </a:lnTo>
                  <a:close/>
                </a:path>
              </a:pathLst>
            </a:custGeom>
            <a:solidFill>
              <a:srgbClr val="9CB7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0" name="Google Shape;13470;p35"/>
            <p:cNvSpPr/>
            <p:nvPr/>
          </p:nvSpPr>
          <p:spPr>
            <a:xfrm>
              <a:off x="7287894" y="95752"/>
              <a:ext cx="1143883" cy="2183943"/>
            </a:xfrm>
            <a:custGeom>
              <a:avLst/>
              <a:gdLst/>
              <a:ahLst/>
              <a:cxnLst/>
              <a:rect l="l" t="t" r="r" b="b"/>
              <a:pathLst>
                <a:path w="13761" h="26273" extrusionOk="0">
                  <a:moveTo>
                    <a:pt x="13760" y="26272"/>
                  </a:moveTo>
                  <a:lnTo>
                    <a:pt x="0" y="26272"/>
                  </a:lnTo>
                  <a:lnTo>
                    <a:pt x="0" y="0"/>
                  </a:lnTo>
                  <a:lnTo>
                    <a:pt x="137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1" name="Google Shape;13471;p35"/>
            <p:cNvSpPr/>
            <p:nvPr/>
          </p:nvSpPr>
          <p:spPr>
            <a:xfrm>
              <a:off x="7287894" y="95752"/>
              <a:ext cx="1014956" cy="2080120"/>
            </a:xfrm>
            <a:custGeom>
              <a:avLst/>
              <a:gdLst/>
              <a:ahLst/>
              <a:cxnLst/>
              <a:rect l="l" t="t" r="r" b="b"/>
              <a:pathLst>
                <a:path w="12210" h="25024" extrusionOk="0">
                  <a:moveTo>
                    <a:pt x="0" y="25023"/>
                  </a:moveTo>
                  <a:lnTo>
                    <a:pt x="0" y="0"/>
                  </a:lnTo>
                  <a:lnTo>
                    <a:pt x="12210" y="0"/>
                  </a:lnTo>
                  <a:lnTo>
                    <a:pt x="12210" y="25023"/>
                  </a:lnTo>
                  <a:close/>
                </a:path>
              </a:pathLst>
            </a:custGeom>
            <a:solidFill>
              <a:srgbClr val="5EC1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2" name="Google Shape;13472;p35"/>
            <p:cNvSpPr/>
            <p:nvPr/>
          </p:nvSpPr>
          <p:spPr>
            <a:xfrm>
              <a:off x="7409589" y="95752"/>
              <a:ext cx="893261" cy="2080120"/>
            </a:xfrm>
            <a:custGeom>
              <a:avLst/>
              <a:gdLst/>
              <a:ahLst/>
              <a:cxnLst/>
              <a:rect l="l" t="t" r="r" b="b"/>
              <a:pathLst>
                <a:path w="10746" h="25024" extrusionOk="0">
                  <a:moveTo>
                    <a:pt x="0" y="0"/>
                  </a:moveTo>
                  <a:lnTo>
                    <a:pt x="10746" y="0"/>
                  </a:lnTo>
                  <a:lnTo>
                    <a:pt x="10746" y="25023"/>
                  </a:lnTo>
                  <a:lnTo>
                    <a:pt x="0" y="25023"/>
                  </a:lnTo>
                  <a:close/>
                </a:path>
              </a:pathLst>
            </a:custGeom>
            <a:solidFill>
              <a:srgbClr val="0086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3" name="Google Shape;13473;p35"/>
            <p:cNvSpPr/>
            <p:nvPr/>
          </p:nvSpPr>
          <p:spPr>
            <a:xfrm>
              <a:off x="6553981" y="1459755"/>
              <a:ext cx="1297831" cy="1099162"/>
            </a:xfrm>
            <a:custGeom>
              <a:avLst/>
              <a:gdLst/>
              <a:ahLst/>
              <a:cxnLst/>
              <a:rect l="l" t="t" r="r" b="b"/>
              <a:pathLst>
                <a:path w="15613" h="13223" extrusionOk="0">
                  <a:moveTo>
                    <a:pt x="0" y="5384"/>
                  </a:moveTo>
                  <a:lnTo>
                    <a:pt x="3403" y="0"/>
                  </a:lnTo>
                  <a:lnTo>
                    <a:pt x="15612" y="7839"/>
                  </a:lnTo>
                  <a:lnTo>
                    <a:pt x="12188" y="13222"/>
                  </a:lnTo>
                  <a:close/>
                </a:path>
              </a:pathLst>
            </a:custGeom>
            <a:solidFill>
              <a:srgbClr val="5EC1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4" name="Google Shape;13474;p35"/>
            <p:cNvSpPr/>
            <p:nvPr/>
          </p:nvSpPr>
          <p:spPr>
            <a:xfrm>
              <a:off x="6564704" y="1533154"/>
              <a:ext cx="1244132" cy="1025763"/>
            </a:xfrm>
            <a:custGeom>
              <a:avLst/>
              <a:gdLst/>
              <a:ahLst/>
              <a:cxnLst/>
              <a:rect l="l" t="t" r="r" b="b"/>
              <a:pathLst>
                <a:path w="14967" h="12340" extrusionOk="0">
                  <a:moveTo>
                    <a:pt x="14967" y="7731"/>
                  </a:moveTo>
                  <a:lnTo>
                    <a:pt x="12059" y="12339"/>
                  </a:lnTo>
                  <a:lnTo>
                    <a:pt x="0" y="4587"/>
                  </a:lnTo>
                  <a:lnTo>
                    <a:pt x="2907" y="0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5" name="Google Shape;13475;p35"/>
            <p:cNvSpPr/>
            <p:nvPr/>
          </p:nvSpPr>
          <p:spPr>
            <a:xfrm>
              <a:off x="6604106" y="1533154"/>
              <a:ext cx="1202985" cy="961341"/>
            </a:xfrm>
            <a:custGeom>
              <a:avLst/>
              <a:gdLst/>
              <a:ahLst/>
              <a:cxnLst/>
              <a:rect l="l" t="t" r="r" b="b"/>
              <a:pathLst>
                <a:path w="14472" h="11565" extrusionOk="0">
                  <a:moveTo>
                    <a:pt x="0" y="3833"/>
                  </a:moveTo>
                  <a:lnTo>
                    <a:pt x="2433" y="0"/>
                  </a:lnTo>
                  <a:lnTo>
                    <a:pt x="14471" y="7710"/>
                  </a:lnTo>
                  <a:lnTo>
                    <a:pt x="12038" y="11564"/>
                  </a:lnTo>
                  <a:close/>
                </a:path>
              </a:pathLst>
            </a:custGeom>
            <a:solidFill>
              <a:srgbClr val="0086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6" name="Google Shape;13476;p35"/>
            <p:cNvSpPr/>
            <p:nvPr/>
          </p:nvSpPr>
          <p:spPr>
            <a:xfrm>
              <a:off x="5939935" y="1624426"/>
              <a:ext cx="853943" cy="955938"/>
            </a:xfrm>
            <a:custGeom>
              <a:avLst/>
              <a:gdLst/>
              <a:ahLst/>
              <a:cxnLst/>
              <a:rect l="l" t="t" r="r" b="b"/>
              <a:pathLst>
                <a:path w="10273" h="11500" extrusionOk="0">
                  <a:moveTo>
                    <a:pt x="3942" y="11500"/>
                  </a:moveTo>
                  <a:lnTo>
                    <a:pt x="1" y="8679"/>
                  </a:lnTo>
                  <a:lnTo>
                    <a:pt x="6332" y="1"/>
                  </a:lnTo>
                  <a:lnTo>
                    <a:pt x="10273" y="2800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7" name="Google Shape;13477;p35"/>
            <p:cNvSpPr/>
            <p:nvPr/>
          </p:nvSpPr>
          <p:spPr>
            <a:xfrm>
              <a:off x="5939935" y="1624426"/>
              <a:ext cx="802073" cy="918365"/>
            </a:xfrm>
            <a:custGeom>
              <a:avLst/>
              <a:gdLst/>
              <a:ahLst/>
              <a:cxnLst/>
              <a:rect l="l" t="t" r="r" b="b"/>
              <a:pathLst>
                <a:path w="9649" h="11048" extrusionOk="0">
                  <a:moveTo>
                    <a:pt x="1" y="8679"/>
                  </a:moveTo>
                  <a:lnTo>
                    <a:pt x="6332" y="1"/>
                  </a:lnTo>
                  <a:lnTo>
                    <a:pt x="9648" y="2348"/>
                  </a:lnTo>
                  <a:lnTo>
                    <a:pt x="3317" y="11048"/>
                  </a:lnTo>
                  <a:close/>
                </a:path>
              </a:pathLst>
            </a:custGeom>
            <a:solidFill>
              <a:srgbClr val="5EC1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8" name="Google Shape;13478;p35"/>
            <p:cNvSpPr/>
            <p:nvPr/>
          </p:nvSpPr>
          <p:spPr>
            <a:xfrm>
              <a:off x="5984740" y="1692422"/>
              <a:ext cx="732165" cy="850369"/>
            </a:xfrm>
            <a:custGeom>
              <a:avLst/>
              <a:gdLst/>
              <a:ahLst/>
              <a:cxnLst/>
              <a:rect l="l" t="t" r="r" b="b"/>
              <a:pathLst>
                <a:path w="8808" h="10230" extrusionOk="0">
                  <a:moveTo>
                    <a:pt x="8808" y="1960"/>
                  </a:moveTo>
                  <a:lnTo>
                    <a:pt x="2778" y="10230"/>
                  </a:lnTo>
                  <a:lnTo>
                    <a:pt x="0" y="8248"/>
                  </a:lnTo>
                  <a:lnTo>
                    <a:pt x="6030" y="1"/>
                  </a:lnTo>
                  <a:close/>
                </a:path>
              </a:pathLst>
            </a:custGeom>
            <a:solidFill>
              <a:srgbClr val="0086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9" name="Google Shape;13479;p35"/>
            <p:cNvSpPr/>
            <p:nvPr/>
          </p:nvSpPr>
          <p:spPr>
            <a:xfrm>
              <a:off x="5313421" y="2687681"/>
              <a:ext cx="569323" cy="699996"/>
            </a:xfrm>
            <a:custGeom>
              <a:avLst/>
              <a:gdLst/>
              <a:ahLst/>
              <a:cxnLst/>
              <a:rect l="l" t="t" r="r" b="b"/>
              <a:pathLst>
                <a:path w="6849" h="8421" extrusionOk="0">
                  <a:moveTo>
                    <a:pt x="2886" y="1"/>
                  </a:moveTo>
                  <a:lnTo>
                    <a:pt x="195" y="4437"/>
                  </a:lnTo>
                  <a:lnTo>
                    <a:pt x="1" y="8356"/>
                  </a:lnTo>
                  <a:lnTo>
                    <a:pt x="367" y="8421"/>
                  </a:lnTo>
                  <a:lnTo>
                    <a:pt x="776" y="4868"/>
                  </a:lnTo>
                  <a:lnTo>
                    <a:pt x="3123" y="1551"/>
                  </a:lnTo>
                  <a:lnTo>
                    <a:pt x="5600" y="3317"/>
                  </a:lnTo>
                  <a:lnTo>
                    <a:pt x="6849" y="1056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80" name="Google Shape;13480;p35"/>
            <p:cNvSpPr/>
            <p:nvPr/>
          </p:nvSpPr>
          <p:spPr>
            <a:xfrm>
              <a:off x="5436945" y="2789759"/>
              <a:ext cx="633745" cy="701741"/>
            </a:xfrm>
            <a:custGeom>
              <a:avLst/>
              <a:gdLst/>
              <a:ahLst/>
              <a:cxnLst/>
              <a:rect l="l" t="t" r="r" b="b"/>
              <a:pathLst>
                <a:path w="7624" h="8442" extrusionOk="0">
                  <a:moveTo>
                    <a:pt x="7624" y="3166"/>
                  </a:moveTo>
                  <a:lnTo>
                    <a:pt x="4265" y="7171"/>
                  </a:lnTo>
                  <a:lnTo>
                    <a:pt x="173" y="8442"/>
                  </a:lnTo>
                  <a:lnTo>
                    <a:pt x="1" y="8097"/>
                  </a:lnTo>
                  <a:lnTo>
                    <a:pt x="3662" y="6762"/>
                  </a:lnTo>
                  <a:lnTo>
                    <a:pt x="3855" y="6482"/>
                  </a:lnTo>
                  <a:lnTo>
                    <a:pt x="3877" y="6461"/>
                  </a:lnTo>
                  <a:lnTo>
                    <a:pt x="6009" y="3446"/>
                  </a:lnTo>
                  <a:lnTo>
                    <a:pt x="3511" y="1702"/>
                  </a:lnTo>
                  <a:lnTo>
                    <a:pt x="5427" y="0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81" name="Google Shape;13481;p35"/>
            <p:cNvSpPr/>
            <p:nvPr/>
          </p:nvSpPr>
          <p:spPr>
            <a:xfrm>
              <a:off x="5782413" y="2478288"/>
              <a:ext cx="345551" cy="383123"/>
            </a:xfrm>
            <a:custGeom>
              <a:avLst/>
              <a:gdLst/>
              <a:ahLst/>
              <a:cxnLst/>
              <a:rect l="l" t="t" r="r" b="b"/>
              <a:pathLst>
                <a:path w="4157" h="4609" extrusionOk="0">
                  <a:moveTo>
                    <a:pt x="1702" y="4609"/>
                  </a:moveTo>
                  <a:lnTo>
                    <a:pt x="1" y="3381"/>
                  </a:lnTo>
                  <a:lnTo>
                    <a:pt x="2434" y="0"/>
                  </a:lnTo>
                  <a:lnTo>
                    <a:pt x="4157" y="1206"/>
                  </a:ln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82" name="Google Shape;13482;p35"/>
            <p:cNvSpPr/>
            <p:nvPr/>
          </p:nvSpPr>
          <p:spPr>
            <a:xfrm>
              <a:off x="7262790" y="1620851"/>
              <a:ext cx="1192262" cy="1194008"/>
            </a:xfrm>
            <a:custGeom>
              <a:avLst/>
              <a:gdLst/>
              <a:ahLst/>
              <a:cxnLst/>
              <a:rect l="l" t="t" r="r" b="b"/>
              <a:pathLst>
                <a:path w="14343" h="14364" extrusionOk="0">
                  <a:moveTo>
                    <a:pt x="7172" y="0"/>
                  </a:moveTo>
                  <a:cubicBezTo>
                    <a:pt x="11134" y="22"/>
                    <a:pt x="14342" y="3231"/>
                    <a:pt x="14342" y="7193"/>
                  </a:cubicBezTo>
                  <a:cubicBezTo>
                    <a:pt x="14342" y="11155"/>
                    <a:pt x="11134" y="14364"/>
                    <a:pt x="7172" y="14364"/>
                  </a:cubicBezTo>
                  <a:cubicBezTo>
                    <a:pt x="3209" y="14364"/>
                    <a:pt x="1" y="11155"/>
                    <a:pt x="1" y="7193"/>
                  </a:cubicBezTo>
                  <a:cubicBezTo>
                    <a:pt x="1" y="3231"/>
                    <a:pt x="3209" y="0"/>
                    <a:pt x="7172" y="0"/>
                  </a:cubicBezTo>
                  <a:close/>
                </a:path>
              </a:pathLst>
            </a:custGeom>
            <a:solidFill>
              <a:srgbClr val="FCB2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83" name="Google Shape;13483;p35"/>
            <p:cNvSpPr/>
            <p:nvPr/>
          </p:nvSpPr>
          <p:spPr>
            <a:xfrm>
              <a:off x="7312914" y="1697825"/>
              <a:ext cx="1142138" cy="1115288"/>
            </a:xfrm>
            <a:custGeom>
              <a:avLst/>
              <a:gdLst/>
              <a:ahLst/>
              <a:cxnLst/>
              <a:rect l="l" t="t" r="r" b="b"/>
              <a:pathLst>
                <a:path w="13740" h="13417" extrusionOk="0">
                  <a:moveTo>
                    <a:pt x="12835" y="2757"/>
                  </a:moveTo>
                  <a:cubicBezTo>
                    <a:pt x="13416" y="3812"/>
                    <a:pt x="13739" y="5018"/>
                    <a:pt x="13739" y="6245"/>
                  </a:cubicBezTo>
                  <a:cubicBezTo>
                    <a:pt x="13739" y="10208"/>
                    <a:pt x="10531" y="13416"/>
                    <a:pt x="6569" y="13416"/>
                  </a:cubicBezTo>
                  <a:cubicBezTo>
                    <a:pt x="4351" y="13416"/>
                    <a:pt x="2283" y="12404"/>
                    <a:pt x="905" y="10681"/>
                  </a:cubicBezTo>
                  <a:cubicBezTo>
                    <a:pt x="302" y="9605"/>
                    <a:pt x="1" y="8399"/>
                    <a:pt x="1" y="7171"/>
                  </a:cubicBezTo>
                  <a:cubicBezTo>
                    <a:pt x="1" y="3209"/>
                    <a:pt x="3209" y="0"/>
                    <a:pt x="7171" y="0"/>
                  </a:cubicBezTo>
                  <a:cubicBezTo>
                    <a:pt x="9368" y="0"/>
                    <a:pt x="11457" y="1013"/>
                    <a:pt x="12835" y="2757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84" name="Google Shape;13484;p35"/>
            <p:cNvSpPr/>
            <p:nvPr/>
          </p:nvSpPr>
          <p:spPr>
            <a:xfrm>
              <a:off x="5723394" y="2700233"/>
              <a:ext cx="254279" cy="254279"/>
            </a:xfrm>
            <a:custGeom>
              <a:avLst/>
              <a:gdLst/>
              <a:ahLst/>
              <a:cxnLst/>
              <a:rect l="l" t="t" r="r" b="b"/>
              <a:pathLst>
                <a:path w="3059" h="3059" extrusionOk="0">
                  <a:moveTo>
                    <a:pt x="2972" y="1357"/>
                  </a:moveTo>
                  <a:cubicBezTo>
                    <a:pt x="2864" y="561"/>
                    <a:pt x="2154" y="1"/>
                    <a:pt x="1357" y="108"/>
                  </a:cubicBezTo>
                  <a:cubicBezTo>
                    <a:pt x="560" y="216"/>
                    <a:pt x="0" y="927"/>
                    <a:pt x="108" y="1723"/>
                  </a:cubicBezTo>
                  <a:cubicBezTo>
                    <a:pt x="216" y="2499"/>
                    <a:pt x="926" y="3059"/>
                    <a:pt x="1723" y="2972"/>
                  </a:cubicBezTo>
                  <a:cubicBezTo>
                    <a:pt x="2520" y="2865"/>
                    <a:pt x="3058" y="2133"/>
                    <a:pt x="2972" y="13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85" name="Google Shape;13485;p35"/>
            <p:cNvSpPr/>
            <p:nvPr/>
          </p:nvSpPr>
          <p:spPr>
            <a:xfrm>
              <a:off x="7576089" y="1926919"/>
              <a:ext cx="691018" cy="691101"/>
            </a:xfrm>
            <a:custGeom>
              <a:avLst/>
              <a:gdLst/>
              <a:ahLst/>
              <a:cxnLst/>
              <a:rect l="l" t="t" r="r" b="b"/>
              <a:pathLst>
                <a:path w="8313" h="8314" extrusionOk="0">
                  <a:moveTo>
                    <a:pt x="4156" y="1"/>
                  </a:moveTo>
                  <a:cubicBezTo>
                    <a:pt x="6460" y="1"/>
                    <a:pt x="8312" y="1853"/>
                    <a:pt x="8312" y="4157"/>
                  </a:cubicBezTo>
                  <a:cubicBezTo>
                    <a:pt x="8312" y="6440"/>
                    <a:pt x="6460" y="8313"/>
                    <a:pt x="4156" y="8313"/>
                  </a:cubicBezTo>
                  <a:cubicBezTo>
                    <a:pt x="1874" y="8313"/>
                    <a:pt x="22" y="6440"/>
                    <a:pt x="22" y="4157"/>
                  </a:cubicBezTo>
                  <a:cubicBezTo>
                    <a:pt x="0" y="1853"/>
                    <a:pt x="1874" y="1"/>
                    <a:pt x="4156" y="1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86" name="Google Shape;13486;p35"/>
            <p:cNvSpPr/>
            <p:nvPr/>
          </p:nvSpPr>
          <p:spPr>
            <a:xfrm>
              <a:off x="7513412" y="1873220"/>
              <a:ext cx="691018" cy="691101"/>
            </a:xfrm>
            <a:custGeom>
              <a:avLst/>
              <a:gdLst/>
              <a:ahLst/>
              <a:cxnLst/>
              <a:rect l="l" t="t" r="r" b="b"/>
              <a:pathLst>
                <a:path w="8313" h="8314" extrusionOk="0">
                  <a:moveTo>
                    <a:pt x="4157" y="1"/>
                  </a:moveTo>
                  <a:cubicBezTo>
                    <a:pt x="6439" y="1"/>
                    <a:pt x="8313" y="1853"/>
                    <a:pt x="8313" y="4157"/>
                  </a:cubicBezTo>
                  <a:cubicBezTo>
                    <a:pt x="8313" y="6440"/>
                    <a:pt x="6439" y="8291"/>
                    <a:pt x="4157" y="8291"/>
                  </a:cubicBezTo>
                  <a:cubicBezTo>
                    <a:pt x="1852" y="8313"/>
                    <a:pt x="0" y="6440"/>
                    <a:pt x="0" y="4157"/>
                  </a:cubicBezTo>
                  <a:cubicBezTo>
                    <a:pt x="0" y="1853"/>
                    <a:pt x="1852" y="1"/>
                    <a:pt x="41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87" name="Google Shape;13487;p35"/>
            <p:cNvSpPr/>
            <p:nvPr/>
          </p:nvSpPr>
          <p:spPr>
            <a:xfrm>
              <a:off x="7581409" y="1939470"/>
              <a:ext cx="623022" cy="624851"/>
            </a:xfrm>
            <a:custGeom>
              <a:avLst/>
              <a:gdLst/>
              <a:ahLst/>
              <a:cxnLst/>
              <a:rect l="l" t="t" r="r" b="b"/>
              <a:pathLst>
                <a:path w="7495" h="7517" extrusionOk="0">
                  <a:moveTo>
                    <a:pt x="6633" y="840"/>
                  </a:moveTo>
                  <a:cubicBezTo>
                    <a:pt x="7193" y="1573"/>
                    <a:pt x="7495" y="2455"/>
                    <a:pt x="7495" y="3360"/>
                  </a:cubicBezTo>
                  <a:cubicBezTo>
                    <a:pt x="7495" y="5643"/>
                    <a:pt x="5621" y="7494"/>
                    <a:pt x="3339" y="7494"/>
                  </a:cubicBezTo>
                  <a:cubicBezTo>
                    <a:pt x="2434" y="7516"/>
                    <a:pt x="1573" y="7215"/>
                    <a:pt x="841" y="6676"/>
                  </a:cubicBezTo>
                  <a:cubicBezTo>
                    <a:pt x="302" y="5944"/>
                    <a:pt x="1" y="5061"/>
                    <a:pt x="1" y="4157"/>
                  </a:cubicBezTo>
                  <a:cubicBezTo>
                    <a:pt x="1" y="1874"/>
                    <a:pt x="1853" y="1"/>
                    <a:pt x="4157" y="1"/>
                  </a:cubicBezTo>
                  <a:cubicBezTo>
                    <a:pt x="5040" y="1"/>
                    <a:pt x="5923" y="302"/>
                    <a:pt x="6633" y="840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88" name="Google Shape;13488;p35"/>
            <p:cNvSpPr/>
            <p:nvPr/>
          </p:nvSpPr>
          <p:spPr>
            <a:xfrm>
              <a:off x="7581409" y="1939470"/>
              <a:ext cx="580046" cy="574726"/>
            </a:xfrm>
            <a:custGeom>
              <a:avLst/>
              <a:gdLst/>
              <a:ahLst/>
              <a:cxnLst/>
              <a:rect l="l" t="t" r="r" b="b"/>
              <a:pathLst>
                <a:path w="6978" h="6914" extrusionOk="0">
                  <a:moveTo>
                    <a:pt x="539" y="6224"/>
                  </a:moveTo>
                  <a:cubicBezTo>
                    <a:pt x="195" y="5578"/>
                    <a:pt x="1" y="4889"/>
                    <a:pt x="1" y="4157"/>
                  </a:cubicBezTo>
                  <a:cubicBezTo>
                    <a:pt x="1" y="1874"/>
                    <a:pt x="1853" y="1"/>
                    <a:pt x="4157" y="1"/>
                  </a:cubicBezTo>
                  <a:cubicBezTo>
                    <a:pt x="4975" y="22"/>
                    <a:pt x="5750" y="259"/>
                    <a:pt x="6439" y="711"/>
                  </a:cubicBezTo>
                  <a:cubicBezTo>
                    <a:pt x="6784" y="1336"/>
                    <a:pt x="6978" y="2046"/>
                    <a:pt x="6978" y="2757"/>
                  </a:cubicBezTo>
                  <a:cubicBezTo>
                    <a:pt x="6956" y="5040"/>
                    <a:pt x="5126" y="6892"/>
                    <a:pt x="2843" y="6913"/>
                  </a:cubicBezTo>
                  <a:cubicBezTo>
                    <a:pt x="2025" y="6913"/>
                    <a:pt x="1228" y="6676"/>
                    <a:pt x="539" y="6224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89" name="Google Shape;13489;p35"/>
            <p:cNvSpPr/>
            <p:nvPr/>
          </p:nvSpPr>
          <p:spPr>
            <a:xfrm>
              <a:off x="7287894" y="181621"/>
              <a:ext cx="1143883" cy="293681"/>
            </a:xfrm>
            <a:custGeom>
              <a:avLst/>
              <a:gdLst/>
              <a:ahLst/>
              <a:cxnLst/>
              <a:rect l="l" t="t" r="r" b="b"/>
              <a:pathLst>
                <a:path w="13761" h="3533" extrusionOk="0">
                  <a:moveTo>
                    <a:pt x="8765" y="3511"/>
                  </a:moveTo>
                  <a:cubicBezTo>
                    <a:pt x="4393" y="3511"/>
                    <a:pt x="754" y="2004"/>
                    <a:pt x="0" y="1"/>
                  </a:cubicBezTo>
                  <a:lnTo>
                    <a:pt x="13760" y="1"/>
                  </a:lnTo>
                  <a:lnTo>
                    <a:pt x="13760" y="2779"/>
                  </a:lnTo>
                  <a:cubicBezTo>
                    <a:pt x="12145" y="3274"/>
                    <a:pt x="10466" y="3533"/>
                    <a:pt x="8765" y="3511"/>
                  </a:cubicBez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90" name="Google Shape;13490;p35"/>
            <p:cNvSpPr/>
            <p:nvPr/>
          </p:nvSpPr>
          <p:spPr>
            <a:xfrm>
              <a:off x="7049823" y="95752"/>
              <a:ext cx="1620023" cy="238153"/>
            </a:xfrm>
            <a:custGeom>
              <a:avLst/>
              <a:gdLst/>
              <a:ahLst/>
              <a:cxnLst/>
              <a:rect l="l" t="t" r="r" b="b"/>
              <a:pathLst>
                <a:path w="19489" h="2865" extrusionOk="0">
                  <a:moveTo>
                    <a:pt x="9734" y="2864"/>
                  </a:moveTo>
                  <a:cubicBezTo>
                    <a:pt x="4888" y="2864"/>
                    <a:pt x="840" y="1637"/>
                    <a:pt x="0" y="0"/>
                  </a:cubicBezTo>
                  <a:lnTo>
                    <a:pt x="19489" y="0"/>
                  </a:lnTo>
                  <a:cubicBezTo>
                    <a:pt x="18649" y="1637"/>
                    <a:pt x="14600" y="2864"/>
                    <a:pt x="9734" y="2864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91" name="Google Shape;13491;p35"/>
            <p:cNvSpPr/>
            <p:nvPr/>
          </p:nvSpPr>
          <p:spPr>
            <a:xfrm>
              <a:off x="7049823" y="95752"/>
              <a:ext cx="1432078" cy="173731"/>
            </a:xfrm>
            <a:custGeom>
              <a:avLst/>
              <a:gdLst/>
              <a:ahLst/>
              <a:cxnLst/>
              <a:rect l="l" t="t" r="r" b="b"/>
              <a:pathLst>
                <a:path w="17228" h="2090" extrusionOk="0">
                  <a:moveTo>
                    <a:pt x="969" y="991"/>
                  </a:moveTo>
                  <a:cubicBezTo>
                    <a:pt x="560" y="754"/>
                    <a:pt x="237" y="409"/>
                    <a:pt x="0" y="0"/>
                  </a:cubicBezTo>
                  <a:lnTo>
                    <a:pt x="17227" y="0"/>
                  </a:lnTo>
                  <a:cubicBezTo>
                    <a:pt x="15677" y="1228"/>
                    <a:pt x="12210" y="2089"/>
                    <a:pt x="8162" y="2089"/>
                  </a:cubicBezTo>
                  <a:cubicBezTo>
                    <a:pt x="5319" y="2089"/>
                    <a:pt x="2778" y="1658"/>
                    <a:pt x="969" y="991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92" name="Google Shape;13492;p35"/>
            <p:cNvSpPr/>
            <p:nvPr/>
          </p:nvSpPr>
          <p:spPr>
            <a:xfrm>
              <a:off x="7046249" y="-9900"/>
              <a:ext cx="1623598" cy="105735"/>
            </a:xfrm>
            <a:custGeom>
              <a:avLst/>
              <a:gdLst/>
              <a:ahLst/>
              <a:cxnLst/>
              <a:rect l="l" t="t" r="r" b="b"/>
              <a:pathLst>
                <a:path w="19532" h="1272" extrusionOk="0">
                  <a:moveTo>
                    <a:pt x="19532" y="1"/>
                  </a:moveTo>
                  <a:lnTo>
                    <a:pt x="0" y="1"/>
                  </a:lnTo>
                  <a:lnTo>
                    <a:pt x="0" y="1271"/>
                  </a:lnTo>
                  <a:lnTo>
                    <a:pt x="19532" y="12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93" name="Google Shape;13493;p35"/>
            <p:cNvSpPr/>
            <p:nvPr/>
          </p:nvSpPr>
          <p:spPr>
            <a:xfrm>
              <a:off x="6553981" y="1459755"/>
              <a:ext cx="463671" cy="510221"/>
            </a:xfrm>
            <a:custGeom>
              <a:avLst/>
              <a:gdLst/>
              <a:ahLst/>
              <a:cxnLst/>
              <a:rect l="l" t="t" r="r" b="b"/>
              <a:pathLst>
                <a:path w="5578" h="6138" extrusionOk="0">
                  <a:moveTo>
                    <a:pt x="4975" y="1012"/>
                  </a:moveTo>
                  <a:cubicBezTo>
                    <a:pt x="5190" y="1400"/>
                    <a:pt x="5319" y="1809"/>
                    <a:pt x="5362" y="2240"/>
                  </a:cubicBezTo>
                  <a:cubicBezTo>
                    <a:pt x="5577" y="4135"/>
                    <a:pt x="4221" y="5858"/>
                    <a:pt x="2326" y="6095"/>
                  </a:cubicBezTo>
                  <a:cubicBezTo>
                    <a:pt x="1852" y="6138"/>
                    <a:pt x="1357" y="6095"/>
                    <a:pt x="905" y="5944"/>
                  </a:cubicBezTo>
                  <a:lnTo>
                    <a:pt x="0" y="5384"/>
                  </a:lnTo>
                  <a:lnTo>
                    <a:pt x="3403" y="0"/>
                  </a:lnTo>
                  <a:lnTo>
                    <a:pt x="4975" y="991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94" name="Google Shape;13494;p35"/>
            <p:cNvSpPr/>
            <p:nvPr/>
          </p:nvSpPr>
          <p:spPr>
            <a:xfrm>
              <a:off x="5789645" y="2766484"/>
              <a:ext cx="148628" cy="148628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723" y="797"/>
                  </a:moveTo>
                  <a:cubicBezTo>
                    <a:pt x="1658" y="345"/>
                    <a:pt x="1227" y="0"/>
                    <a:pt x="775" y="65"/>
                  </a:cubicBezTo>
                  <a:cubicBezTo>
                    <a:pt x="323" y="130"/>
                    <a:pt x="0" y="560"/>
                    <a:pt x="65" y="1013"/>
                  </a:cubicBezTo>
                  <a:cubicBezTo>
                    <a:pt x="108" y="1465"/>
                    <a:pt x="538" y="1788"/>
                    <a:pt x="991" y="1745"/>
                  </a:cubicBezTo>
                  <a:cubicBezTo>
                    <a:pt x="1443" y="1680"/>
                    <a:pt x="1787" y="1249"/>
                    <a:pt x="1723" y="797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95" name="Google Shape;13495;p35"/>
            <p:cNvSpPr/>
            <p:nvPr/>
          </p:nvSpPr>
          <p:spPr>
            <a:xfrm>
              <a:off x="5508599" y="2675212"/>
              <a:ext cx="146799" cy="146799"/>
            </a:xfrm>
            <a:custGeom>
              <a:avLst/>
              <a:gdLst/>
              <a:ahLst/>
              <a:cxnLst/>
              <a:rect l="l" t="t" r="r" b="b"/>
              <a:pathLst>
                <a:path w="1766" h="1766" extrusionOk="0">
                  <a:moveTo>
                    <a:pt x="1701" y="775"/>
                  </a:moveTo>
                  <a:cubicBezTo>
                    <a:pt x="1637" y="323"/>
                    <a:pt x="1228" y="0"/>
                    <a:pt x="775" y="65"/>
                  </a:cubicBezTo>
                  <a:cubicBezTo>
                    <a:pt x="323" y="129"/>
                    <a:pt x="0" y="539"/>
                    <a:pt x="65" y="991"/>
                  </a:cubicBezTo>
                  <a:cubicBezTo>
                    <a:pt x="129" y="1443"/>
                    <a:pt x="538" y="1766"/>
                    <a:pt x="991" y="1701"/>
                  </a:cubicBezTo>
                  <a:cubicBezTo>
                    <a:pt x="1443" y="1637"/>
                    <a:pt x="1766" y="1228"/>
                    <a:pt x="1701" y="7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96" name="Google Shape;13496;p35"/>
            <p:cNvSpPr/>
            <p:nvPr/>
          </p:nvSpPr>
          <p:spPr>
            <a:xfrm>
              <a:off x="5497793" y="2662660"/>
              <a:ext cx="145136" cy="146882"/>
            </a:xfrm>
            <a:custGeom>
              <a:avLst/>
              <a:gdLst/>
              <a:ahLst/>
              <a:cxnLst/>
              <a:rect l="l" t="t" r="r" b="b"/>
              <a:pathLst>
                <a:path w="1746" h="1767" extrusionOk="0">
                  <a:moveTo>
                    <a:pt x="1681" y="776"/>
                  </a:moveTo>
                  <a:cubicBezTo>
                    <a:pt x="1638" y="323"/>
                    <a:pt x="1207" y="0"/>
                    <a:pt x="755" y="65"/>
                  </a:cubicBezTo>
                  <a:cubicBezTo>
                    <a:pt x="302" y="130"/>
                    <a:pt x="1" y="539"/>
                    <a:pt x="44" y="991"/>
                  </a:cubicBezTo>
                  <a:cubicBezTo>
                    <a:pt x="109" y="1443"/>
                    <a:pt x="518" y="1766"/>
                    <a:pt x="970" y="1702"/>
                  </a:cubicBezTo>
                  <a:cubicBezTo>
                    <a:pt x="1422" y="1637"/>
                    <a:pt x="1745" y="1228"/>
                    <a:pt x="1681" y="7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97" name="Google Shape;13497;p35"/>
            <p:cNvSpPr/>
            <p:nvPr/>
          </p:nvSpPr>
          <p:spPr>
            <a:xfrm>
              <a:off x="5943510" y="2974130"/>
              <a:ext cx="145136" cy="145053"/>
            </a:xfrm>
            <a:custGeom>
              <a:avLst/>
              <a:gdLst/>
              <a:ahLst/>
              <a:cxnLst/>
              <a:rect l="l" t="t" r="r" b="b"/>
              <a:pathLst>
                <a:path w="1746" h="1745" extrusionOk="0">
                  <a:moveTo>
                    <a:pt x="1702" y="754"/>
                  </a:moveTo>
                  <a:cubicBezTo>
                    <a:pt x="1638" y="302"/>
                    <a:pt x="1228" y="0"/>
                    <a:pt x="776" y="43"/>
                  </a:cubicBezTo>
                  <a:cubicBezTo>
                    <a:pt x="324" y="108"/>
                    <a:pt x="1" y="517"/>
                    <a:pt x="66" y="969"/>
                  </a:cubicBezTo>
                  <a:cubicBezTo>
                    <a:pt x="130" y="1422"/>
                    <a:pt x="539" y="1745"/>
                    <a:pt x="992" y="1680"/>
                  </a:cubicBezTo>
                  <a:cubicBezTo>
                    <a:pt x="1444" y="1615"/>
                    <a:pt x="1745" y="1206"/>
                    <a:pt x="1702" y="754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98" name="Google Shape;13498;p35"/>
            <p:cNvSpPr/>
            <p:nvPr/>
          </p:nvSpPr>
          <p:spPr>
            <a:xfrm>
              <a:off x="5931041" y="2959833"/>
              <a:ext cx="146882" cy="146799"/>
            </a:xfrm>
            <a:custGeom>
              <a:avLst/>
              <a:gdLst/>
              <a:ahLst/>
              <a:cxnLst/>
              <a:rect l="l" t="t" r="r" b="b"/>
              <a:pathLst>
                <a:path w="1767" h="1766" extrusionOk="0">
                  <a:moveTo>
                    <a:pt x="1701" y="775"/>
                  </a:moveTo>
                  <a:cubicBezTo>
                    <a:pt x="1637" y="323"/>
                    <a:pt x="1228" y="0"/>
                    <a:pt x="775" y="65"/>
                  </a:cubicBezTo>
                  <a:cubicBezTo>
                    <a:pt x="323" y="129"/>
                    <a:pt x="0" y="538"/>
                    <a:pt x="65" y="991"/>
                  </a:cubicBezTo>
                  <a:cubicBezTo>
                    <a:pt x="129" y="1443"/>
                    <a:pt x="539" y="1766"/>
                    <a:pt x="991" y="1701"/>
                  </a:cubicBezTo>
                  <a:cubicBezTo>
                    <a:pt x="1443" y="1637"/>
                    <a:pt x="1766" y="1228"/>
                    <a:pt x="1701" y="775"/>
                  </a:cubicBezTo>
                  <a:close/>
                </a:path>
              </a:pathLst>
            </a:custGeom>
            <a:solidFill>
              <a:srgbClr val="D6DD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99" name="Google Shape;13499;p35"/>
            <p:cNvSpPr/>
            <p:nvPr/>
          </p:nvSpPr>
          <p:spPr>
            <a:xfrm>
              <a:off x="6131539" y="1828498"/>
              <a:ext cx="411718" cy="520944"/>
            </a:xfrm>
            <a:custGeom>
              <a:avLst/>
              <a:gdLst/>
              <a:ahLst/>
              <a:cxnLst/>
              <a:rect l="l" t="t" r="r" b="b"/>
              <a:pathLst>
                <a:path w="4953" h="6267" extrusionOk="0">
                  <a:moveTo>
                    <a:pt x="0" y="5664"/>
                  </a:moveTo>
                  <a:lnTo>
                    <a:pt x="4135" y="0"/>
                  </a:lnTo>
                  <a:lnTo>
                    <a:pt x="4953" y="603"/>
                  </a:lnTo>
                  <a:lnTo>
                    <a:pt x="840" y="6267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0" name="Google Shape;13500;p35"/>
            <p:cNvSpPr/>
            <p:nvPr/>
          </p:nvSpPr>
          <p:spPr>
            <a:xfrm>
              <a:off x="6160134" y="1842796"/>
              <a:ext cx="411801" cy="519199"/>
            </a:xfrm>
            <a:custGeom>
              <a:avLst/>
              <a:gdLst/>
              <a:ahLst/>
              <a:cxnLst/>
              <a:rect l="l" t="t" r="r" b="b"/>
              <a:pathLst>
                <a:path w="4954" h="6246" extrusionOk="0">
                  <a:moveTo>
                    <a:pt x="1" y="5664"/>
                  </a:moveTo>
                  <a:lnTo>
                    <a:pt x="4135" y="1"/>
                  </a:lnTo>
                  <a:lnTo>
                    <a:pt x="4953" y="582"/>
                  </a:lnTo>
                  <a:lnTo>
                    <a:pt x="840" y="6246"/>
                  </a:lnTo>
                  <a:close/>
                </a:path>
              </a:pathLst>
            </a:custGeom>
            <a:solidFill>
              <a:srgbClr val="FDD1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1" name="Google Shape;13501;p35"/>
            <p:cNvSpPr/>
            <p:nvPr/>
          </p:nvSpPr>
          <p:spPr>
            <a:xfrm>
              <a:off x="6502028" y="1481201"/>
              <a:ext cx="352699" cy="352782"/>
            </a:xfrm>
            <a:custGeom>
              <a:avLst/>
              <a:gdLst/>
              <a:ahLst/>
              <a:cxnLst/>
              <a:rect l="l" t="t" r="r" b="b"/>
              <a:pathLst>
                <a:path w="4243" h="4244" extrusionOk="0">
                  <a:moveTo>
                    <a:pt x="1896" y="130"/>
                  </a:moveTo>
                  <a:cubicBezTo>
                    <a:pt x="2994" y="1"/>
                    <a:pt x="3984" y="798"/>
                    <a:pt x="4114" y="1896"/>
                  </a:cubicBezTo>
                  <a:cubicBezTo>
                    <a:pt x="4243" y="2994"/>
                    <a:pt x="3446" y="3985"/>
                    <a:pt x="2348" y="4114"/>
                  </a:cubicBezTo>
                  <a:cubicBezTo>
                    <a:pt x="1250" y="4243"/>
                    <a:pt x="259" y="3468"/>
                    <a:pt x="130" y="2370"/>
                  </a:cubicBezTo>
                  <a:cubicBezTo>
                    <a:pt x="1" y="1271"/>
                    <a:pt x="776" y="259"/>
                    <a:pt x="1896" y="130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2" name="Google Shape;13502;p35"/>
            <p:cNvSpPr/>
            <p:nvPr/>
          </p:nvSpPr>
          <p:spPr>
            <a:xfrm>
              <a:off x="6340931" y="1330827"/>
              <a:ext cx="608724" cy="608724"/>
            </a:xfrm>
            <a:custGeom>
              <a:avLst/>
              <a:gdLst/>
              <a:ahLst/>
              <a:cxnLst/>
              <a:rect l="l" t="t" r="r" b="b"/>
              <a:pathLst>
                <a:path w="7323" h="7323" extrusionOk="0">
                  <a:moveTo>
                    <a:pt x="3252" y="238"/>
                  </a:moveTo>
                  <a:cubicBezTo>
                    <a:pt x="5147" y="1"/>
                    <a:pt x="6870" y="1358"/>
                    <a:pt x="7085" y="3274"/>
                  </a:cubicBezTo>
                  <a:cubicBezTo>
                    <a:pt x="7322" y="5169"/>
                    <a:pt x="5944" y="6892"/>
                    <a:pt x="4049" y="7107"/>
                  </a:cubicBezTo>
                  <a:cubicBezTo>
                    <a:pt x="2154" y="7323"/>
                    <a:pt x="431" y="5966"/>
                    <a:pt x="216" y="4071"/>
                  </a:cubicBezTo>
                  <a:cubicBezTo>
                    <a:pt x="1" y="2176"/>
                    <a:pt x="1357" y="453"/>
                    <a:pt x="3252" y="238"/>
                  </a:cubicBezTo>
                  <a:close/>
                </a:path>
              </a:pathLst>
            </a:custGeom>
            <a:solidFill>
              <a:srgbClr val="FCB2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3" name="Google Shape;13503;p35"/>
            <p:cNvSpPr/>
            <p:nvPr/>
          </p:nvSpPr>
          <p:spPr>
            <a:xfrm>
              <a:off x="6367781" y="1373803"/>
              <a:ext cx="581875" cy="558600"/>
            </a:xfrm>
            <a:custGeom>
              <a:avLst/>
              <a:gdLst/>
              <a:ahLst/>
              <a:cxnLst/>
              <a:rect l="l" t="t" r="r" b="b"/>
              <a:pathLst>
                <a:path w="7000" h="6720" extrusionOk="0">
                  <a:moveTo>
                    <a:pt x="6138" y="1121"/>
                  </a:moveTo>
                  <a:cubicBezTo>
                    <a:pt x="6482" y="1594"/>
                    <a:pt x="6698" y="2154"/>
                    <a:pt x="6762" y="2757"/>
                  </a:cubicBezTo>
                  <a:cubicBezTo>
                    <a:pt x="6999" y="4652"/>
                    <a:pt x="5621" y="6375"/>
                    <a:pt x="3726" y="6590"/>
                  </a:cubicBezTo>
                  <a:cubicBezTo>
                    <a:pt x="2671" y="6719"/>
                    <a:pt x="1616" y="6353"/>
                    <a:pt x="862" y="5578"/>
                  </a:cubicBezTo>
                  <a:cubicBezTo>
                    <a:pt x="517" y="5104"/>
                    <a:pt x="302" y="4544"/>
                    <a:pt x="237" y="3963"/>
                  </a:cubicBezTo>
                  <a:cubicBezTo>
                    <a:pt x="1" y="2068"/>
                    <a:pt x="1357" y="345"/>
                    <a:pt x="3274" y="108"/>
                  </a:cubicBezTo>
                  <a:cubicBezTo>
                    <a:pt x="4329" y="1"/>
                    <a:pt x="5384" y="367"/>
                    <a:pt x="6138" y="1121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4" name="Google Shape;13504;p35"/>
            <p:cNvSpPr/>
            <p:nvPr/>
          </p:nvSpPr>
          <p:spPr>
            <a:xfrm>
              <a:off x="6468030" y="1459755"/>
              <a:ext cx="352699" cy="352699"/>
            </a:xfrm>
            <a:custGeom>
              <a:avLst/>
              <a:gdLst/>
              <a:ahLst/>
              <a:cxnLst/>
              <a:rect l="l" t="t" r="r" b="b"/>
              <a:pathLst>
                <a:path w="4243" h="4243" extrusionOk="0">
                  <a:moveTo>
                    <a:pt x="1895" y="130"/>
                  </a:moveTo>
                  <a:cubicBezTo>
                    <a:pt x="2994" y="0"/>
                    <a:pt x="3984" y="776"/>
                    <a:pt x="4113" y="1874"/>
                  </a:cubicBezTo>
                  <a:cubicBezTo>
                    <a:pt x="4243" y="2972"/>
                    <a:pt x="3467" y="3984"/>
                    <a:pt x="2369" y="4113"/>
                  </a:cubicBezTo>
                  <a:cubicBezTo>
                    <a:pt x="1249" y="4243"/>
                    <a:pt x="259" y="3446"/>
                    <a:pt x="130" y="2348"/>
                  </a:cubicBezTo>
                  <a:cubicBezTo>
                    <a:pt x="0" y="1249"/>
                    <a:pt x="797" y="259"/>
                    <a:pt x="1895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5" name="Google Shape;13505;p35"/>
            <p:cNvSpPr/>
            <p:nvPr/>
          </p:nvSpPr>
          <p:spPr>
            <a:xfrm>
              <a:off x="6505602" y="1495582"/>
              <a:ext cx="315127" cy="309724"/>
            </a:xfrm>
            <a:custGeom>
              <a:avLst/>
              <a:gdLst/>
              <a:ahLst/>
              <a:cxnLst/>
              <a:rect l="l" t="t" r="r" b="b"/>
              <a:pathLst>
                <a:path w="3791" h="3726" extrusionOk="0">
                  <a:moveTo>
                    <a:pt x="3123" y="302"/>
                  </a:moveTo>
                  <a:cubicBezTo>
                    <a:pt x="3425" y="603"/>
                    <a:pt x="3597" y="1012"/>
                    <a:pt x="3661" y="1443"/>
                  </a:cubicBezTo>
                  <a:cubicBezTo>
                    <a:pt x="3791" y="2541"/>
                    <a:pt x="2994" y="3553"/>
                    <a:pt x="1896" y="3682"/>
                  </a:cubicBezTo>
                  <a:cubicBezTo>
                    <a:pt x="1465" y="3726"/>
                    <a:pt x="1034" y="3618"/>
                    <a:pt x="668" y="3402"/>
                  </a:cubicBezTo>
                  <a:cubicBezTo>
                    <a:pt x="367" y="3079"/>
                    <a:pt x="173" y="2692"/>
                    <a:pt x="130" y="2240"/>
                  </a:cubicBezTo>
                  <a:cubicBezTo>
                    <a:pt x="1" y="1163"/>
                    <a:pt x="776" y="172"/>
                    <a:pt x="1874" y="43"/>
                  </a:cubicBezTo>
                  <a:cubicBezTo>
                    <a:pt x="2305" y="0"/>
                    <a:pt x="2757" y="86"/>
                    <a:pt x="3123" y="302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6" name="Google Shape;13506;p35"/>
            <p:cNvSpPr/>
            <p:nvPr/>
          </p:nvSpPr>
          <p:spPr>
            <a:xfrm>
              <a:off x="6503857" y="1495582"/>
              <a:ext cx="295426" cy="288277"/>
            </a:xfrm>
            <a:custGeom>
              <a:avLst/>
              <a:gdLst/>
              <a:ahLst/>
              <a:cxnLst/>
              <a:rect l="l" t="t" r="r" b="b"/>
              <a:pathLst>
                <a:path w="3554" h="3468" extrusionOk="0">
                  <a:moveTo>
                    <a:pt x="517" y="3209"/>
                  </a:moveTo>
                  <a:cubicBezTo>
                    <a:pt x="302" y="2929"/>
                    <a:pt x="172" y="2606"/>
                    <a:pt x="151" y="2261"/>
                  </a:cubicBezTo>
                  <a:cubicBezTo>
                    <a:pt x="0" y="1163"/>
                    <a:pt x="797" y="172"/>
                    <a:pt x="1895" y="43"/>
                  </a:cubicBezTo>
                  <a:cubicBezTo>
                    <a:pt x="2283" y="0"/>
                    <a:pt x="2692" y="65"/>
                    <a:pt x="3036" y="237"/>
                  </a:cubicBezTo>
                  <a:cubicBezTo>
                    <a:pt x="3252" y="517"/>
                    <a:pt x="3381" y="840"/>
                    <a:pt x="3424" y="1184"/>
                  </a:cubicBezTo>
                  <a:cubicBezTo>
                    <a:pt x="3553" y="2283"/>
                    <a:pt x="2757" y="3295"/>
                    <a:pt x="1658" y="3424"/>
                  </a:cubicBezTo>
                  <a:cubicBezTo>
                    <a:pt x="1271" y="3467"/>
                    <a:pt x="883" y="3381"/>
                    <a:pt x="517" y="3209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7" name="Google Shape;13507;p35"/>
            <p:cNvSpPr/>
            <p:nvPr/>
          </p:nvSpPr>
          <p:spPr>
            <a:xfrm>
              <a:off x="5963211" y="2514115"/>
              <a:ext cx="164754" cy="179051"/>
            </a:xfrm>
            <a:custGeom>
              <a:avLst/>
              <a:gdLst/>
              <a:ahLst/>
              <a:cxnLst/>
              <a:rect l="l" t="t" r="r" b="b"/>
              <a:pathLst>
                <a:path w="1982" h="2154" extrusionOk="0">
                  <a:moveTo>
                    <a:pt x="1" y="1184"/>
                  </a:moveTo>
                  <a:lnTo>
                    <a:pt x="862" y="0"/>
                  </a:lnTo>
                  <a:lnTo>
                    <a:pt x="1982" y="775"/>
                  </a:lnTo>
                  <a:lnTo>
                    <a:pt x="991" y="2153"/>
                  </a:lnTo>
                  <a:cubicBezTo>
                    <a:pt x="582" y="1895"/>
                    <a:pt x="259" y="1572"/>
                    <a:pt x="1" y="1163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8" name="Google Shape;13508;p35"/>
            <p:cNvSpPr/>
            <p:nvPr/>
          </p:nvSpPr>
          <p:spPr>
            <a:xfrm>
              <a:off x="5882662" y="2224091"/>
              <a:ext cx="461926" cy="460097"/>
            </a:xfrm>
            <a:custGeom>
              <a:avLst/>
              <a:gdLst/>
              <a:ahLst/>
              <a:cxnLst/>
              <a:rect l="l" t="t" r="r" b="b"/>
              <a:pathLst>
                <a:path w="5557" h="5535" extrusionOk="0">
                  <a:moveTo>
                    <a:pt x="2477" y="173"/>
                  </a:moveTo>
                  <a:cubicBezTo>
                    <a:pt x="3920" y="1"/>
                    <a:pt x="5234" y="1034"/>
                    <a:pt x="5384" y="2455"/>
                  </a:cubicBezTo>
                  <a:cubicBezTo>
                    <a:pt x="5557" y="3898"/>
                    <a:pt x="4523" y="5190"/>
                    <a:pt x="3102" y="5363"/>
                  </a:cubicBezTo>
                  <a:cubicBezTo>
                    <a:pt x="1659" y="5535"/>
                    <a:pt x="345" y="4501"/>
                    <a:pt x="173" y="3058"/>
                  </a:cubicBezTo>
                  <a:cubicBezTo>
                    <a:pt x="1" y="1637"/>
                    <a:pt x="1034" y="324"/>
                    <a:pt x="2477" y="151"/>
                  </a:cubicBezTo>
                  <a:close/>
                </a:path>
              </a:pathLst>
            </a:custGeom>
            <a:solidFill>
              <a:srgbClr val="FCB2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9" name="Google Shape;13509;p35"/>
            <p:cNvSpPr/>
            <p:nvPr/>
          </p:nvSpPr>
          <p:spPr>
            <a:xfrm>
              <a:off x="5905937" y="2254515"/>
              <a:ext cx="438651" cy="424353"/>
            </a:xfrm>
            <a:custGeom>
              <a:avLst/>
              <a:gdLst/>
              <a:ahLst/>
              <a:cxnLst/>
              <a:rect l="l" t="t" r="r" b="b"/>
              <a:pathLst>
                <a:path w="5277" h="5105" extrusionOk="0">
                  <a:moveTo>
                    <a:pt x="4631" y="862"/>
                  </a:moveTo>
                  <a:cubicBezTo>
                    <a:pt x="4889" y="1228"/>
                    <a:pt x="5061" y="1659"/>
                    <a:pt x="5104" y="2089"/>
                  </a:cubicBezTo>
                  <a:cubicBezTo>
                    <a:pt x="5277" y="3532"/>
                    <a:pt x="4243" y="4824"/>
                    <a:pt x="2822" y="4997"/>
                  </a:cubicBezTo>
                  <a:cubicBezTo>
                    <a:pt x="2003" y="5104"/>
                    <a:pt x="1207" y="4824"/>
                    <a:pt x="647" y="4243"/>
                  </a:cubicBezTo>
                  <a:cubicBezTo>
                    <a:pt x="367" y="3877"/>
                    <a:pt x="216" y="3446"/>
                    <a:pt x="151" y="3015"/>
                  </a:cubicBezTo>
                  <a:cubicBezTo>
                    <a:pt x="1" y="1573"/>
                    <a:pt x="1013" y="259"/>
                    <a:pt x="2456" y="87"/>
                  </a:cubicBezTo>
                  <a:cubicBezTo>
                    <a:pt x="3252" y="1"/>
                    <a:pt x="4071" y="281"/>
                    <a:pt x="4631" y="862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0" name="Google Shape;13510;p35"/>
            <p:cNvSpPr/>
            <p:nvPr/>
          </p:nvSpPr>
          <p:spPr>
            <a:xfrm>
              <a:off x="6006186" y="2338638"/>
              <a:ext cx="266831" cy="266831"/>
            </a:xfrm>
            <a:custGeom>
              <a:avLst/>
              <a:gdLst/>
              <a:ahLst/>
              <a:cxnLst/>
              <a:rect l="l" t="t" r="r" b="b"/>
              <a:pathLst>
                <a:path w="3210" h="3210" extrusionOk="0">
                  <a:moveTo>
                    <a:pt x="1422" y="87"/>
                  </a:moveTo>
                  <a:cubicBezTo>
                    <a:pt x="2262" y="1"/>
                    <a:pt x="3015" y="582"/>
                    <a:pt x="3123" y="1422"/>
                  </a:cubicBezTo>
                  <a:cubicBezTo>
                    <a:pt x="3209" y="2262"/>
                    <a:pt x="2606" y="3016"/>
                    <a:pt x="1788" y="3102"/>
                  </a:cubicBezTo>
                  <a:cubicBezTo>
                    <a:pt x="948" y="3209"/>
                    <a:pt x="194" y="2606"/>
                    <a:pt x="108" y="1767"/>
                  </a:cubicBezTo>
                  <a:cubicBezTo>
                    <a:pt x="1" y="948"/>
                    <a:pt x="604" y="195"/>
                    <a:pt x="1422" y="87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1" name="Google Shape;13511;p35"/>
            <p:cNvSpPr/>
            <p:nvPr/>
          </p:nvSpPr>
          <p:spPr>
            <a:xfrm>
              <a:off x="5981166" y="2320766"/>
              <a:ext cx="266748" cy="268577"/>
            </a:xfrm>
            <a:custGeom>
              <a:avLst/>
              <a:gdLst/>
              <a:ahLst/>
              <a:cxnLst/>
              <a:rect l="l" t="t" r="r" b="b"/>
              <a:pathLst>
                <a:path w="3209" h="3231" extrusionOk="0">
                  <a:moveTo>
                    <a:pt x="1421" y="108"/>
                  </a:moveTo>
                  <a:cubicBezTo>
                    <a:pt x="2261" y="0"/>
                    <a:pt x="3015" y="603"/>
                    <a:pt x="3101" y="1422"/>
                  </a:cubicBezTo>
                  <a:cubicBezTo>
                    <a:pt x="3209" y="2261"/>
                    <a:pt x="2606" y="3037"/>
                    <a:pt x="1788" y="3123"/>
                  </a:cubicBezTo>
                  <a:cubicBezTo>
                    <a:pt x="948" y="3231"/>
                    <a:pt x="172" y="2628"/>
                    <a:pt x="86" y="1788"/>
                  </a:cubicBezTo>
                  <a:cubicBezTo>
                    <a:pt x="0" y="948"/>
                    <a:pt x="582" y="194"/>
                    <a:pt x="1421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2" name="Google Shape;13512;p35"/>
            <p:cNvSpPr/>
            <p:nvPr/>
          </p:nvSpPr>
          <p:spPr>
            <a:xfrm>
              <a:off x="6008015" y="2347615"/>
              <a:ext cx="239899" cy="236324"/>
            </a:xfrm>
            <a:custGeom>
              <a:avLst/>
              <a:gdLst/>
              <a:ahLst/>
              <a:cxnLst/>
              <a:rect l="l" t="t" r="r" b="b"/>
              <a:pathLst>
                <a:path w="2886" h="2843" extrusionOk="0">
                  <a:moveTo>
                    <a:pt x="2369" y="237"/>
                  </a:moveTo>
                  <a:cubicBezTo>
                    <a:pt x="2606" y="474"/>
                    <a:pt x="2757" y="776"/>
                    <a:pt x="2778" y="1099"/>
                  </a:cubicBezTo>
                  <a:cubicBezTo>
                    <a:pt x="2886" y="1938"/>
                    <a:pt x="2283" y="2714"/>
                    <a:pt x="1465" y="2800"/>
                  </a:cubicBezTo>
                  <a:cubicBezTo>
                    <a:pt x="1120" y="2843"/>
                    <a:pt x="797" y="2778"/>
                    <a:pt x="517" y="2606"/>
                  </a:cubicBezTo>
                  <a:cubicBezTo>
                    <a:pt x="280" y="2369"/>
                    <a:pt x="129" y="2068"/>
                    <a:pt x="108" y="1723"/>
                  </a:cubicBezTo>
                  <a:cubicBezTo>
                    <a:pt x="0" y="905"/>
                    <a:pt x="603" y="151"/>
                    <a:pt x="1421" y="43"/>
                  </a:cubicBezTo>
                  <a:cubicBezTo>
                    <a:pt x="1766" y="0"/>
                    <a:pt x="2089" y="65"/>
                    <a:pt x="2369" y="237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3" name="Google Shape;13513;p35"/>
            <p:cNvSpPr/>
            <p:nvPr/>
          </p:nvSpPr>
          <p:spPr>
            <a:xfrm>
              <a:off x="6008015" y="2347615"/>
              <a:ext cx="222027" cy="220281"/>
            </a:xfrm>
            <a:custGeom>
              <a:avLst/>
              <a:gdLst/>
              <a:ahLst/>
              <a:cxnLst/>
              <a:rect l="l" t="t" r="r" b="b"/>
              <a:pathLst>
                <a:path w="2671" h="2650" extrusionOk="0">
                  <a:moveTo>
                    <a:pt x="388" y="2434"/>
                  </a:moveTo>
                  <a:cubicBezTo>
                    <a:pt x="237" y="2240"/>
                    <a:pt x="129" y="1982"/>
                    <a:pt x="108" y="1723"/>
                  </a:cubicBezTo>
                  <a:cubicBezTo>
                    <a:pt x="0" y="905"/>
                    <a:pt x="603" y="151"/>
                    <a:pt x="1421" y="43"/>
                  </a:cubicBezTo>
                  <a:cubicBezTo>
                    <a:pt x="1723" y="0"/>
                    <a:pt x="2024" y="65"/>
                    <a:pt x="2283" y="194"/>
                  </a:cubicBezTo>
                  <a:cubicBezTo>
                    <a:pt x="2455" y="410"/>
                    <a:pt x="2541" y="668"/>
                    <a:pt x="2584" y="926"/>
                  </a:cubicBezTo>
                  <a:cubicBezTo>
                    <a:pt x="2670" y="1745"/>
                    <a:pt x="2089" y="2498"/>
                    <a:pt x="1249" y="2606"/>
                  </a:cubicBezTo>
                  <a:cubicBezTo>
                    <a:pt x="948" y="2649"/>
                    <a:pt x="646" y="2584"/>
                    <a:pt x="388" y="2455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4" name="Google Shape;13514;p35"/>
            <p:cNvSpPr/>
            <p:nvPr/>
          </p:nvSpPr>
          <p:spPr>
            <a:xfrm>
              <a:off x="5757393" y="2789759"/>
              <a:ext cx="216707" cy="193432"/>
            </a:xfrm>
            <a:custGeom>
              <a:avLst/>
              <a:gdLst/>
              <a:ahLst/>
              <a:cxnLst/>
              <a:rect l="l" t="t" r="r" b="b"/>
              <a:pathLst>
                <a:path w="2607" h="2327" extrusionOk="0">
                  <a:moveTo>
                    <a:pt x="0" y="1379"/>
                  </a:moveTo>
                  <a:cubicBezTo>
                    <a:pt x="259" y="1982"/>
                    <a:pt x="883" y="2326"/>
                    <a:pt x="1529" y="2240"/>
                  </a:cubicBezTo>
                  <a:cubicBezTo>
                    <a:pt x="1982" y="2197"/>
                    <a:pt x="2391" y="1917"/>
                    <a:pt x="2606" y="1508"/>
                  </a:cubicBezTo>
                  <a:lnTo>
                    <a:pt x="1572" y="0"/>
                  </a:lnTo>
                  <a:lnTo>
                    <a:pt x="0" y="1379"/>
                  </a:lnTo>
                  <a:close/>
                </a:path>
              </a:pathLst>
            </a:custGeom>
            <a:solidFill>
              <a:srgbClr val="9CB7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5" name="Google Shape;13515;p35"/>
            <p:cNvSpPr/>
            <p:nvPr/>
          </p:nvSpPr>
          <p:spPr>
            <a:xfrm>
              <a:off x="5728714" y="2710956"/>
              <a:ext cx="248959" cy="239982"/>
            </a:xfrm>
            <a:custGeom>
              <a:avLst/>
              <a:gdLst/>
              <a:ahLst/>
              <a:cxnLst/>
              <a:rect l="l" t="t" r="r" b="b"/>
              <a:pathLst>
                <a:path w="2995" h="2887" extrusionOk="0">
                  <a:moveTo>
                    <a:pt x="2908" y="1228"/>
                  </a:moveTo>
                  <a:cubicBezTo>
                    <a:pt x="2865" y="927"/>
                    <a:pt x="2736" y="647"/>
                    <a:pt x="2520" y="410"/>
                  </a:cubicBezTo>
                  <a:cubicBezTo>
                    <a:pt x="2197" y="130"/>
                    <a:pt x="1788" y="1"/>
                    <a:pt x="1358" y="44"/>
                  </a:cubicBezTo>
                  <a:cubicBezTo>
                    <a:pt x="561" y="152"/>
                    <a:pt x="1" y="884"/>
                    <a:pt x="109" y="1659"/>
                  </a:cubicBezTo>
                  <a:cubicBezTo>
                    <a:pt x="152" y="1960"/>
                    <a:pt x="281" y="2240"/>
                    <a:pt x="496" y="2477"/>
                  </a:cubicBezTo>
                  <a:cubicBezTo>
                    <a:pt x="819" y="2757"/>
                    <a:pt x="1228" y="2886"/>
                    <a:pt x="1659" y="2843"/>
                  </a:cubicBezTo>
                  <a:cubicBezTo>
                    <a:pt x="2456" y="2736"/>
                    <a:pt x="2994" y="2004"/>
                    <a:pt x="2908" y="1228"/>
                  </a:cubicBezTo>
                  <a:close/>
                </a:path>
              </a:pathLst>
            </a:custGeom>
            <a:solidFill>
              <a:srgbClr val="BDC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6" name="Google Shape;13516;p35"/>
            <p:cNvSpPr/>
            <p:nvPr/>
          </p:nvSpPr>
          <p:spPr>
            <a:xfrm>
              <a:off x="5777093" y="2753932"/>
              <a:ext cx="146882" cy="148711"/>
            </a:xfrm>
            <a:custGeom>
              <a:avLst/>
              <a:gdLst/>
              <a:ahLst/>
              <a:cxnLst/>
              <a:rect l="l" t="t" r="r" b="b"/>
              <a:pathLst>
                <a:path w="1767" h="1789" extrusionOk="0">
                  <a:moveTo>
                    <a:pt x="1723" y="776"/>
                  </a:moveTo>
                  <a:cubicBezTo>
                    <a:pt x="1658" y="324"/>
                    <a:pt x="1228" y="1"/>
                    <a:pt x="776" y="65"/>
                  </a:cubicBezTo>
                  <a:cubicBezTo>
                    <a:pt x="323" y="130"/>
                    <a:pt x="0" y="539"/>
                    <a:pt x="43" y="1013"/>
                  </a:cubicBezTo>
                  <a:cubicBezTo>
                    <a:pt x="108" y="1465"/>
                    <a:pt x="539" y="1788"/>
                    <a:pt x="991" y="1723"/>
                  </a:cubicBezTo>
                  <a:cubicBezTo>
                    <a:pt x="1465" y="1659"/>
                    <a:pt x="1766" y="1250"/>
                    <a:pt x="1723" y="776"/>
                  </a:cubicBezTo>
                  <a:close/>
                </a:path>
              </a:pathLst>
            </a:custGeom>
            <a:solidFill>
              <a:srgbClr val="D6DD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7" name="Google Shape;13517;p35"/>
            <p:cNvSpPr/>
            <p:nvPr/>
          </p:nvSpPr>
          <p:spPr>
            <a:xfrm>
              <a:off x="5531874" y="2696658"/>
              <a:ext cx="77057" cy="78886"/>
            </a:xfrm>
            <a:custGeom>
              <a:avLst/>
              <a:gdLst/>
              <a:ahLst/>
              <a:cxnLst/>
              <a:rect l="l" t="t" r="r" b="b"/>
              <a:pathLst>
                <a:path w="927" h="949" extrusionOk="0">
                  <a:moveTo>
                    <a:pt x="905" y="410"/>
                  </a:moveTo>
                  <a:cubicBezTo>
                    <a:pt x="861" y="173"/>
                    <a:pt x="646" y="1"/>
                    <a:pt x="409" y="44"/>
                  </a:cubicBezTo>
                  <a:cubicBezTo>
                    <a:pt x="172" y="65"/>
                    <a:pt x="0" y="281"/>
                    <a:pt x="22" y="517"/>
                  </a:cubicBezTo>
                  <a:cubicBezTo>
                    <a:pt x="65" y="776"/>
                    <a:pt x="280" y="948"/>
                    <a:pt x="517" y="905"/>
                  </a:cubicBezTo>
                  <a:cubicBezTo>
                    <a:pt x="754" y="883"/>
                    <a:pt x="926" y="647"/>
                    <a:pt x="905" y="410"/>
                  </a:cubicBezTo>
                  <a:close/>
                </a:path>
              </a:pathLst>
            </a:custGeom>
            <a:solidFill>
              <a:srgbClr val="A5BF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8" name="Google Shape;13518;p35"/>
            <p:cNvSpPr/>
            <p:nvPr/>
          </p:nvSpPr>
          <p:spPr>
            <a:xfrm>
              <a:off x="5965039" y="2993831"/>
              <a:ext cx="78803" cy="78803"/>
            </a:xfrm>
            <a:custGeom>
              <a:avLst/>
              <a:gdLst/>
              <a:ahLst/>
              <a:cxnLst/>
              <a:rect l="l" t="t" r="r" b="b"/>
              <a:pathLst>
                <a:path w="948" h="948" extrusionOk="0">
                  <a:moveTo>
                    <a:pt x="905" y="409"/>
                  </a:moveTo>
                  <a:cubicBezTo>
                    <a:pt x="883" y="173"/>
                    <a:pt x="646" y="0"/>
                    <a:pt x="410" y="43"/>
                  </a:cubicBezTo>
                  <a:cubicBezTo>
                    <a:pt x="173" y="65"/>
                    <a:pt x="0" y="280"/>
                    <a:pt x="43" y="539"/>
                  </a:cubicBezTo>
                  <a:cubicBezTo>
                    <a:pt x="65" y="775"/>
                    <a:pt x="302" y="948"/>
                    <a:pt x="539" y="905"/>
                  </a:cubicBezTo>
                  <a:cubicBezTo>
                    <a:pt x="776" y="883"/>
                    <a:pt x="948" y="646"/>
                    <a:pt x="905" y="409"/>
                  </a:cubicBezTo>
                  <a:close/>
                </a:path>
              </a:pathLst>
            </a:custGeom>
            <a:solidFill>
              <a:srgbClr val="A5BF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9" name="Google Shape;13519;p35"/>
            <p:cNvSpPr/>
            <p:nvPr/>
          </p:nvSpPr>
          <p:spPr>
            <a:xfrm>
              <a:off x="5313421" y="3022426"/>
              <a:ext cx="111138" cy="111055"/>
            </a:xfrm>
            <a:custGeom>
              <a:avLst/>
              <a:gdLst/>
              <a:ahLst/>
              <a:cxnLst/>
              <a:rect l="l" t="t" r="r" b="b"/>
              <a:pathLst>
                <a:path w="1337" h="1336" extrusionOk="0">
                  <a:moveTo>
                    <a:pt x="1271" y="582"/>
                  </a:moveTo>
                  <a:cubicBezTo>
                    <a:pt x="1228" y="238"/>
                    <a:pt x="927" y="1"/>
                    <a:pt x="582" y="44"/>
                  </a:cubicBezTo>
                  <a:cubicBezTo>
                    <a:pt x="238" y="108"/>
                    <a:pt x="1" y="410"/>
                    <a:pt x="44" y="755"/>
                  </a:cubicBezTo>
                  <a:cubicBezTo>
                    <a:pt x="87" y="1099"/>
                    <a:pt x="410" y="1336"/>
                    <a:pt x="755" y="1293"/>
                  </a:cubicBezTo>
                  <a:cubicBezTo>
                    <a:pt x="1078" y="1250"/>
                    <a:pt x="1336" y="927"/>
                    <a:pt x="1293" y="582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0" name="Google Shape;13520;p35"/>
            <p:cNvSpPr/>
            <p:nvPr/>
          </p:nvSpPr>
          <p:spPr>
            <a:xfrm>
              <a:off x="5302698" y="3013532"/>
              <a:ext cx="111055" cy="111055"/>
            </a:xfrm>
            <a:custGeom>
              <a:avLst/>
              <a:gdLst/>
              <a:ahLst/>
              <a:cxnLst/>
              <a:rect l="l" t="t" r="r" b="b"/>
              <a:pathLst>
                <a:path w="1336" h="1336" extrusionOk="0">
                  <a:moveTo>
                    <a:pt x="1293" y="582"/>
                  </a:moveTo>
                  <a:cubicBezTo>
                    <a:pt x="1250" y="237"/>
                    <a:pt x="927" y="0"/>
                    <a:pt x="604" y="43"/>
                  </a:cubicBezTo>
                  <a:cubicBezTo>
                    <a:pt x="259" y="86"/>
                    <a:pt x="1" y="409"/>
                    <a:pt x="65" y="754"/>
                  </a:cubicBezTo>
                  <a:cubicBezTo>
                    <a:pt x="108" y="1098"/>
                    <a:pt x="410" y="1335"/>
                    <a:pt x="754" y="1292"/>
                  </a:cubicBezTo>
                  <a:cubicBezTo>
                    <a:pt x="1099" y="1249"/>
                    <a:pt x="1336" y="926"/>
                    <a:pt x="1293" y="582"/>
                  </a:cubicBezTo>
                  <a:close/>
                </a:path>
              </a:pathLst>
            </a:custGeom>
            <a:solidFill>
              <a:srgbClr val="D6DD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1" name="Google Shape;13521;p35"/>
            <p:cNvSpPr/>
            <p:nvPr/>
          </p:nvSpPr>
          <p:spPr>
            <a:xfrm>
              <a:off x="5327802" y="3038553"/>
              <a:ext cx="60931" cy="59185"/>
            </a:xfrm>
            <a:custGeom>
              <a:avLst/>
              <a:gdLst/>
              <a:ahLst/>
              <a:cxnLst/>
              <a:rect l="l" t="t" r="r" b="b"/>
              <a:pathLst>
                <a:path w="733" h="712" extrusionOk="0">
                  <a:moveTo>
                    <a:pt x="711" y="324"/>
                  </a:moveTo>
                  <a:cubicBezTo>
                    <a:pt x="689" y="130"/>
                    <a:pt x="517" y="1"/>
                    <a:pt x="323" y="22"/>
                  </a:cubicBezTo>
                  <a:cubicBezTo>
                    <a:pt x="151" y="44"/>
                    <a:pt x="0" y="216"/>
                    <a:pt x="43" y="410"/>
                  </a:cubicBezTo>
                  <a:cubicBezTo>
                    <a:pt x="65" y="582"/>
                    <a:pt x="237" y="711"/>
                    <a:pt x="409" y="690"/>
                  </a:cubicBezTo>
                  <a:cubicBezTo>
                    <a:pt x="603" y="668"/>
                    <a:pt x="732" y="496"/>
                    <a:pt x="711" y="324"/>
                  </a:cubicBezTo>
                  <a:close/>
                </a:path>
              </a:pathLst>
            </a:custGeom>
            <a:solidFill>
              <a:srgbClr val="A5BF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2" name="Google Shape;13522;p35"/>
            <p:cNvSpPr/>
            <p:nvPr/>
          </p:nvSpPr>
          <p:spPr>
            <a:xfrm>
              <a:off x="5709014" y="3296324"/>
              <a:ext cx="125436" cy="127181"/>
            </a:xfrm>
            <a:custGeom>
              <a:avLst/>
              <a:gdLst/>
              <a:ahLst/>
              <a:cxnLst/>
              <a:rect l="l" t="t" r="r" b="b"/>
              <a:pathLst>
                <a:path w="1509" h="1530" extrusionOk="0">
                  <a:moveTo>
                    <a:pt x="1465" y="754"/>
                  </a:moveTo>
                  <a:cubicBezTo>
                    <a:pt x="1379" y="194"/>
                    <a:pt x="669" y="1"/>
                    <a:pt x="346" y="453"/>
                  </a:cubicBezTo>
                  <a:cubicBezTo>
                    <a:pt x="1" y="905"/>
                    <a:pt x="367" y="1529"/>
                    <a:pt x="927" y="1465"/>
                  </a:cubicBezTo>
                  <a:cubicBezTo>
                    <a:pt x="1271" y="1400"/>
                    <a:pt x="1508" y="1099"/>
                    <a:pt x="1465" y="754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3" name="Google Shape;13523;p35"/>
            <p:cNvSpPr/>
            <p:nvPr/>
          </p:nvSpPr>
          <p:spPr>
            <a:xfrm>
              <a:off x="5698291" y="3285601"/>
              <a:ext cx="127181" cy="127181"/>
            </a:xfrm>
            <a:custGeom>
              <a:avLst/>
              <a:gdLst/>
              <a:ahLst/>
              <a:cxnLst/>
              <a:rect l="l" t="t" r="r" b="b"/>
              <a:pathLst>
                <a:path w="1530" h="1530" extrusionOk="0">
                  <a:moveTo>
                    <a:pt x="1487" y="754"/>
                  </a:moveTo>
                  <a:cubicBezTo>
                    <a:pt x="1400" y="194"/>
                    <a:pt x="690" y="0"/>
                    <a:pt x="345" y="453"/>
                  </a:cubicBezTo>
                  <a:cubicBezTo>
                    <a:pt x="1" y="905"/>
                    <a:pt x="388" y="1529"/>
                    <a:pt x="948" y="1465"/>
                  </a:cubicBezTo>
                  <a:cubicBezTo>
                    <a:pt x="1271" y="1422"/>
                    <a:pt x="1530" y="1099"/>
                    <a:pt x="1487" y="754"/>
                  </a:cubicBezTo>
                  <a:close/>
                </a:path>
              </a:pathLst>
            </a:custGeom>
            <a:solidFill>
              <a:srgbClr val="D6DD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4" name="Google Shape;13524;p35"/>
            <p:cNvSpPr/>
            <p:nvPr/>
          </p:nvSpPr>
          <p:spPr>
            <a:xfrm>
              <a:off x="5732289" y="3317770"/>
              <a:ext cx="66334" cy="68163"/>
            </a:xfrm>
            <a:custGeom>
              <a:avLst/>
              <a:gdLst/>
              <a:ahLst/>
              <a:cxnLst/>
              <a:rect l="l" t="t" r="r" b="b"/>
              <a:pathLst>
                <a:path w="798" h="820" extrusionOk="0">
                  <a:moveTo>
                    <a:pt x="776" y="410"/>
                  </a:moveTo>
                  <a:cubicBezTo>
                    <a:pt x="733" y="109"/>
                    <a:pt x="367" y="1"/>
                    <a:pt x="173" y="259"/>
                  </a:cubicBezTo>
                  <a:cubicBezTo>
                    <a:pt x="1" y="496"/>
                    <a:pt x="195" y="819"/>
                    <a:pt x="496" y="798"/>
                  </a:cubicBezTo>
                  <a:cubicBezTo>
                    <a:pt x="668" y="755"/>
                    <a:pt x="798" y="604"/>
                    <a:pt x="776" y="410"/>
                  </a:cubicBezTo>
                  <a:close/>
                </a:path>
              </a:pathLst>
            </a:custGeom>
            <a:solidFill>
              <a:srgbClr val="A5BF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5" name="Google Shape;13525;p35"/>
            <p:cNvSpPr/>
            <p:nvPr/>
          </p:nvSpPr>
          <p:spPr>
            <a:xfrm>
              <a:off x="5571192" y="3147779"/>
              <a:ext cx="111055" cy="111055"/>
            </a:xfrm>
            <a:custGeom>
              <a:avLst/>
              <a:gdLst/>
              <a:ahLst/>
              <a:cxnLst/>
              <a:rect l="l" t="t" r="r" b="b"/>
              <a:pathLst>
                <a:path w="1336" h="1336" extrusionOk="0">
                  <a:moveTo>
                    <a:pt x="1271" y="582"/>
                  </a:moveTo>
                  <a:cubicBezTo>
                    <a:pt x="1228" y="237"/>
                    <a:pt x="927" y="0"/>
                    <a:pt x="582" y="43"/>
                  </a:cubicBezTo>
                  <a:cubicBezTo>
                    <a:pt x="238" y="86"/>
                    <a:pt x="1" y="388"/>
                    <a:pt x="44" y="732"/>
                  </a:cubicBezTo>
                  <a:cubicBezTo>
                    <a:pt x="87" y="1077"/>
                    <a:pt x="388" y="1335"/>
                    <a:pt x="733" y="1271"/>
                  </a:cubicBezTo>
                  <a:cubicBezTo>
                    <a:pt x="1078" y="1228"/>
                    <a:pt x="1336" y="926"/>
                    <a:pt x="1271" y="582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6" name="Google Shape;13526;p35"/>
            <p:cNvSpPr/>
            <p:nvPr/>
          </p:nvSpPr>
          <p:spPr>
            <a:xfrm>
              <a:off x="5560469" y="3136973"/>
              <a:ext cx="111055" cy="111138"/>
            </a:xfrm>
            <a:custGeom>
              <a:avLst/>
              <a:gdLst/>
              <a:ahLst/>
              <a:cxnLst/>
              <a:rect l="l" t="t" r="r" b="b"/>
              <a:pathLst>
                <a:path w="1336" h="1337" extrusionOk="0">
                  <a:moveTo>
                    <a:pt x="1293" y="582"/>
                  </a:moveTo>
                  <a:cubicBezTo>
                    <a:pt x="1228" y="238"/>
                    <a:pt x="927" y="1"/>
                    <a:pt x="582" y="44"/>
                  </a:cubicBezTo>
                  <a:cubicBezTo>
                    <a:pt x="238" y="87"/>
                    <a:pt x="1" y="389"/>
                    <a:pt x="44" y="733"/>
                  </a:cubicBezTo>
                  <a:cubicBezTo>
                    <a:pt x="87" y="1078"/>
                    <a:pt x="388" y="1336"/>
                    <a:pt x="733" y="1272"/>
                  </a:cubicBezTo>
                  <a:cubicBezTo>
                    <a:pt x="1077" y="1228"/>
                    <a:pt x="1336" y="927"/>
                    <a:pt x="1271" y="582"/>
                  </a:cubicBezTo>
                  <a:close/>
                </a:path>
              </a:pathLst>
            </a:custGeom>
            <a:solidFill>
              <a:srgbClr val="D6DD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7" name="Google Shape;13527;p35"/>
            <p:cNvSpPr/>
            <p:nvPr/>
          </p:nvSpPr>
          <p:spPr>
            <a:xfrm>
              <a:off x="5585573" y="3162077"/>
              <a:ext cx="59102" cy="60931"/>
            </a:xfrm>
            <a:custGeom>
              <a:avLst/>
              <a:gdLst/>
              <a:ahLst/>
              <a:cxnLst/>
              <a:rect l="l" t="t" r="r" b="b"/>
              <a:pathLst>
                <a:path w="711" h="733" extrusionOk="0">
                  <a:moveTo>
                    <a:pt x="689" y="323"/>
                  </a:moveTo>
                  <a:cubicBezTo>
                    <a:pt x="668" y="151"/>
                    <a:pt x="495" y="0"/>
                    <a:pt x="323" y="44"/>
                  </a:cubicBezTo>
                  <a:cubicBezTo>
                    <a:pt x="129" y="65"/>
                    <a:pt x="0" y="237"/>
                    <a:pt x="22" y="410"/>
                  </a:cubicBezTo>
                  <a:cubicBezTo>
                    <a:pt x="43" y="603"/>
                    <a:pt x="215" y="733"/>
                    <a:pt x="409" y="711"/>
                  </a:cubicBezTo>
                  <a:cubicBezTo>
                    <a:pt x="582" y="668"/>
                    <a:pt x="711" y="517"/>
                    <a:pt x="689" y="323"/>
                  </a:cubicBezTo>
                  <a:close/>
                </a:path>
              </a:pathLst>
            </a:custGeom>
            <a:solidFill>
              <a:srgbClr val="A5BF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8" name="Google Shape;13528;p35"/>
            <p:cNvSpPr/>
            <p:nvPr/>
          </p:nvSpPr>
          <p:spPr>
            <a:xfrm>
              <a:off x="7604684" y="446541"/>
              <a:ext cx="529922" cy="1176219"/>
            </a:xfrm>
            <a:custGeom>
              <a:avLst/>
              <a:gdLst/>
              <a:ahLst/>
              <a:cxnLst/>
              <a:rect l="l" t="t" r="r" b="b"/>
              <a:pathLst>
                <a:path w="6375" h="14150" extrusionOk="0">
                  <a:moveTo>
                    <a:pt x="1" y="3080"/>
                  </a:moveTo>
                  <a:lnTo>
                    <a:pt x="6375" y="1"/>
                  </a:lnTo>
                  <a:lnTo>
                    <a:pt x="6375" y="1810"/>
                  </a:lnTo>
                  <a:lnTo>
                    <a:pt x="1" y="4889"/>
                  </a:lnTo>
                  <a:close/>
                  <a:moveTo>
                    <a:pt x="1" y="12319"/>
                  </a:moveTo>
                  <a:lnTo>
                    <a:pt x="6375" y="9261"/>
                  </a:lnTo>
                  <a:lnTo>
                    <a:pt x="6375" y="11070"/>
                  </a:lnTo>
                  <a:lnTo>
                    <a:pt x="1" y="14149"/>
                  </a:lnTo>
                  <a:close/>
                  <a:moveTo>
                    <a:pt x="1" y="9239"/>
                  </a:moveTo>
                  <a:lnTo>
                    <a:pt x="6375" y="6160"/>
                  </a:lnTo>
                  <a:lnTo>
                    <a:pt x="6375" y="7969"/>
                  </a:lnTo>
                  <a:lnTo>
                    <a:pt x="1" y="11070"/>
                  </a:lnTo>
                  <a:lnTo>
                    <a:pt x="1" y="9261"/>
                  </a:lnTo>
                  <a:close/>
                  <a:moveTo>
                    <a:pt x="1" y="6160"/>
                  </a:moveTo>
                  <a:lnTo>
                    <a:pt x="6375" y="3080"/>
                  </a:lnTo>
                  <a:lnTo>
                    <a:pt x="6375" y="4889"/>
                  </a:lnTo>
                  <a:lnTo>
                    <a:pt x="1" y="7990"/>
                  </a:ln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9" name="Google Shape;13529;p35"/>
            <p:cNvSpPr/>
            <p:nvPr/>
          </p:nvSpPr>
          <p:spPr>
            <a:xfrm>
              <a:off x="5372523" y="2875627"/>
              <a:ext cx="553197" cy="519199"/>
            </a:xfrm>
            <a:custGeom>
              <a:avLst/>
              <a:gdLst/>
              <a:ahLst/>
              <a:cxnLst/>
              <a:rect l="l" t="t" r="r" b="b"/>
              <a:pathLst>
                <a:path w="6655" h="6246" extrusionOk="0">
                  <a:moveTo>
                    <a:pt x="6655" y="1"/>
                  </a:moveTo>
                  <a:lnTo>
                    <a:pt x="3101" y="4265"/>
                  </a:lnTo>
                  <a:lnTo>
                    <a:pt x="173" y="6246"/>
                  </a:lnTo>
                  <a:lnTo>
                    <a:pt x="1" y="5901"/>
                  </a:lnTo>
                  <a:lnTo>
                    <a:pt x="2499" y="3856"/>
                  </a:lnTo>
                  <a:lnTo>
                    <a:pt x="2692" y="3576"/>
                  </a:lnTo>
                  <a:lnTo>
                    <a:pt x="2714" y="3554"/>
                  </a:lnTo>
                  <a:lnTo>
                    <a:pt x="4846" y="5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30" name="Google Shape;13530;p35"/>
            <p:cNvSpPr/>
            <p:nvPr/>
          </p:nvSpPr>
          <p:spPr>
            <a:xfrm>
              <a:off x="5383246" y="2904305"/>
              <a:ext cx="519199" cy="490521"/>
            </a:xfrm>
            <a:custGeom>
              <a:avLst/>
              <a:gdLst/>
              <a:ahLst/>
              <a:cxnLst/>
              <a:rect l="l" t="t" r="r" b="b"/>
              <a:pathLst>
                <a:path w="6246" h="5901" extrusionOk="0">
                  <a:moveTo>
                    <a:pt x="6246" y="1"/>
                  </a:moveTo>
                  <a:lnTo>
                    <a:pt x="2972" y="3920"/>
                  </a:lnTo>
                  <a:lnTo>
                    <a:pt x="44" y="5901"/>
                  </a:lnTo>
                  <a:lnTo>
                    <a:pt x="1" y="5836"/>
                  </a:lnTo>
                  <a:lnTo>
                    <a:pt x="2477" y="3791"/>
                  </a:lnTo>
                  <a:lnTo>
                    <a:pt x="2693" y="3511"/>
                  </a:lnTo>
                  <a:lnTo>
                    <a:pt x="2693" y="3489"/>
                  </a:lnTo>
                  <a:lnTo>
                    <a:pt x="4889" y="388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31" name="Google Shape;13531;p35"/>
            <p:cNvSpPr/>
            <p:nvPr/>
          </p:nvSpPr>
          <p:spPr>
            <a:xfrm>
              <a:off x="7287894" y="95740"/>
              <a:ext cx="1014943" cy="2183943"/>
            </a:xfrm>
            <a:custGeom>
              <a:avLst/>
              <a:gdLst/>
              <a:ahLst/>
              <a:cxnLst/>
              <a:rect l="l" t="t" r="r" b="b"/>
              <a:pathLst>
                <a:path w="13761" h="26273" extrusionOk="0">
                  <a:moveTo>
                    <a:pt x="13760" y="26272"/>
                  </a:moveTo>
                  <a:lnTo>
                    <a:pt x="0" y="26272"/>
                  </a:lnTo>
                  <a:lnTo>
                    <a:pt x="0" y="0"/>
                  </a:lnTo>
                  <a:lnTo>
                    <a:pt x="13760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32" name="Google Shape;13532;p35"/>
            <p:cNvSpPr/>
            <p:nvPr/>
          </p:nvSpPr>
          <p:spPr>
            <a:xfrm>
              <a:off x="7287894" y="95752"/>
              <a:ext cx="1014956" cy="2080120"/>
            </a:xfrm>
            <a:custGeom>
              <a:avLst/>
              <a:gdLst/>
              <a:ahLst/>
              <a:cxnLst/>
              <a:rect l="l" t="t" r="r" b="b"/>
              <a:pathLst>
                <a:path w="12210" h="25024" extrusionOk="0">
                  <a:moveTo>
                    <a:pt x="0" y="25023"/>
                  </a:moveTo>
                  <a:lnTo>
                    <a:pt x="0" y="0"/>
                  </a:lnTo>
                  <a:lnTo>
                    <a:pt x="12210" y="0"/>
                  </a:lnTo>
                  <a:lnTo>
                    <a:pt x="12210" y="25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33" name="Google Shape;13533;p35"/>
            <p:cNvSpPr/>
            <p:nvPr/>
          </p:nvSpPr>
          <p:spPr>
            <a:xfrm>
              <a:off x="7409589" y="95752"/>
              <a:ext cx="893261" cy="2080120"/>
            </a:xfrm>
            <a:custGeom>
              <a:avLst/>
              <a:gdLst/>
              <a:ahLst/>
              <a:cxnLst/>
              <a:rect l="l" t="t" r="r" b="b"/>
              <a:pathLst>
                <a:path w="10746" h="25024" extrusionOk="0">
                  <a:moveTo>
                    <a:pt x="0" y="0"/>
                  </a:moveTo>
                  <a:lnTo>
                    <a:pt x="10746" y="0"/>
                  </a:lnTo>
                  <a:lnTo>
                    <a:pt x="10746" y="25023"/>
                  </a:lnTo>
                  <a:lnTo>
                    <a:pt x="0" y="25023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34" name="Google Shape;13534;p35"/>
            <p:cNvSpPr/>
            <p:nvPr/>
          </p:nvSpPr>
          <p:spPr>
            <a:xfrm>
              <a:off x="6553981" y="1459755"/>
              <a:ext cx="1297831" cy="1099162"/>
            </a:xfrm>
            <a:custGeom>
              <a:avLst/>
              <a:gdLst/>
              <a:ahLst/>
              <a:cxnLst/>
              <a:rect l="l" t="t" r="r" b="b"/>
              <a:pathLst>
                <a:path w="15613" h="13223" extrusionOk="0">
                  <a:moveTo>
                    <a:pt x="0" y="5384"/>
                  </a:moveTo>
                  <a:lnTo>
                    <a:pt x="3403" y="0"/>
                  </a:lnTo>
                  <a:lnTo>
                    <a:pt x="15612" y="7839"/>
                  </a:lnTo>
                  <a:lnTo>
                    <a:pt x="12188" y="132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35" name="Google Shape;13535;p35"/>
            <p:cNvSpPr/>
            <p:nvPr/>
          </p:nvSpPr>
          <p:spPr>
            <a:xfrm>
              <a:off x="6564704" y="1533154"/>
              <a:ext cx="1244132" cy="1025763"/>
            </a:xfrm>
            <a:custGeom>
              <a:avLst/>
              <a:gdLst/>
              <a:ahLst/>
              <a:cxnLst/>
              <a:rect l="l" t="t" r="r" b="b"/>
              <a:pathLst>
                <a:path w="14967" h="12340" extrusionOk="0">
                  <a:moveTo>
                    <a:pt x="14967" y="7731"/>
                  </a:moveTo>
                  <a:lnTo>
                    <a:pt x="12059" y="12339"/>
                  </a:lnTo>
                  <a:lnTo>
                    <a:pt x="0" y="4587"/>
                  </a:lnTo>
                  <a:lnTo>
                    <a:pt x="290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36" name="Google Shape;13536;p35"/>
            <p:cNvSpPr/>
            <p:nvPr/>
          </p:nvSpPr>
          <p:spPr>
            <a:xfrm>
              <a:off x="6604106" y="1533154"/>
              <a:ext cx="1202985" cy="961341"/>
            </a:xfrm>
            <a:custGeom>
              <a:avLst/>
              <a:gdLst/>
              <a:ahLst/>
              <a:cxnLst/>
              <a:rect l="l" t="t" r="r" b="b"/>
              <a:pathLst>
                <a:path w="14472" h="11565" extrusionOk="0">
                  <a:moveTo>
                    <a:pt x="0" y="3833"/>
                  </a:moveTo>
                  <a:lnTo>
                    <a:pt x="2433" y="0"/>
                  </a:lnTo>
                  <a:lnTo>
                    <a:pt x="14471" y="7710"/>
                  </a:lnTo>
                  <a:lnTo>
                    <a:pt x="12038" y="1156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37" name="Google Shape;13537;p35"/>
            <p:cNvSpPr/>
            <p:nvPr/>
          </p:nvSpPr>
          <p:spPr>
            <a:xfrm>
              <a:off x="5939935" y="1624426"/>
              <a:ext cx="853943" cy="955938"/>
            </a:xfrm>
            <a:custGeom>
              <a:avLst/>
              <a:gdLst/>
              <a:ahLst/>
              <a:cxnLst/>
              <a:rect l="l" t="t" r="r" b="b"/>
              <a:pathLst>
                <a:path w="10273" h="11500" extrusionOk="0">
                  <a:moveTo>
                    <a:pt x="3942" y="11500"/>
                  </a:moveTo>
                  <a:lnTo>
                    <a:pt x="1" y="8679"/>
                  </a:lnTo>
                  <a:lnTo>
                    <a:pt x="6332" y="1"/>
                  </a:lnTo>
                  <a:lnTo>
                    <a:pt x="10273" y="28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38" name="Google Shape;13538;p35"/>
            <p:cNvSpPr/>
            <p:nvPr/>
          </p:nvSpPr>
          <p:spPr>
            <a:xfrm>
              <a:off x="5939935" y="1624426"/>
              <a:ext cx="802073" cy="918365"/>
            </a:xfrm>
            <a:custGeom>
              <a:avLst/>
              <a:gdLst/>
              <a:ahLst/>
              <a:cxnLst/>
              <a:rect l="l" t="t" r="r" b="b"/>
              <a:pathLst>
                <a:path w="9649" h="11048" extrusionOk="0">
                  <a:moveTo>
                    <a:pt x="1" y="8679"/>
                  </a:moveTo>
                  <a:lnTo>
                    <a:pt x="6332" y="1"/>
                  </a:lnTo>
                  <a:lnTo>
                    <a:pt x="9648" y="2348"/>
                  </a:lnTo>
                  <a:lnTo>
                    <a:pt x="3317" y="110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39" name="Google Shape;13539;p35"/>
            <p:cNvSpPr/>
            <p:nvPr/>
          </p:nvSpPr>
          <p:spPr>
            <a:xfrm>
              <a:off x="5984740" y="1692422"/>
              <a:ext cx="732165" cy="850369"/>
            </a:xfrm>
            <a:custGeom>
              <a:avLst/>
              <a:gdLst/>
              <a:ahLst/>
              <a:cxnLst/>
              <a:rect l="l" t="t" r="r" b="b"/>
              <a:pathLst>
                <a:path w="8808" h="10230" extrusionOk="0">
                  <a:moveTo>
                    <a:pt x="8808" y="1960"/>
                  </a:moveTo>
                  <a:lnTo>
                    <a:pt x="2778" y="10230"/>
                  </a:lnTo>
                  <a:lnTo>
                    <a:pt x="0" y="8248"/>
                  </a:lnTo>
                  <a:lnTo>
                    <a:pt x="603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40" name="Google Shape;13540;p35"/>
            <p:cNvSpPr/>
            <p:nvPr/>
          </p:nvSpPr>
          <p:spPr>
            <a:xfrm>
              <a:off x="5313421" y="2687681"/>
              <a:ext cx="569323" cy="699996"/>
            </a:xfrm>
            <a:custGeom>
              <a:avLst/>
              <a:gdLst/>
              <a:ahLst/>
              <a:cxnLst/>
              <a:rect l="l" t="t" r="r" b="b"/>
              <a:pathLst>
                <a:path w="6849" h="8421" extrusionOk="0">
                  <a:moveTo>
                    <a:pt x="2886" y="1"/>
                  </a:moveTo>
                  <a:lnTo>
                    <a:pt x="195" y="4437"/>
                  </a:lnTo>
                  <a:lnTo>
                    <a:pt x="1" y="8356"/>
                  </a:lnTo>
                  <a:lnTo>
                    <a:pt x="367" y="8421"/>
                  </a:lnTo>
                  <a:lnTo>
                    <a:pt x="776" y="4868"/>
                  </a:lnTo>
                  <a:lnTo>
                    <a:pt x="3123" y="1551"/>
                  </a:lnTo>
                  <a:lnTo>
                    <a:pt x="5600" y="3317"/>
                  </a:lnTo>
                  <a:lnTo>
                    <a:pt x="6849" y="10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41" name="Google Shape;13541;p35"/>
            <p:cNvSpPr/>
            <p:nvPr/>
          </p:nvSpPr>
          <p:spPr>
            <a:xfrm>
              <a:off x="5436945" y="2789759"/>
              <a:ext cx="633745" cy="701741"/>
            </a:xfrm>
            <a:custGeom>
              <a:avLst/>
              <a:gdLst/>
              <a:ahLst/>
              <a:cxnLst/>
              <a:rect l="l" t="t" r="r" b="b"/>
              <a:pathLst>
                <a:path w="7624" h="8442" extrusionOk="0">
                  <a:moveTo>
                    <a:pt x="7624" y="3166"/>
                  </a:moveTo>
                  <a:lnTo>
                    <a:pt x="4265" y="7171"/>
                  </a:lnTo>
                  <a:lnTo>
                    <a:pt x="173" y="8442"/>
                  </a:lnTo>
                  <a:lnTo>
                    <a:pt x="1" y="8097"/>
                  </a:lnTo>
                  <a:lnTo>
                    <a:pt x="3662" y="6762"/>
                  </a:lnTo>
                  <a:lnTo>
                    <a:pt x="3855" y="6482"/>
                  </a:lnTo>
                  <a:lnTo>
                    <a:pt x="3877" y="6461"/>
                  </a:lnTo>
                  <a:lnTo>
                    <a:pt x="6009" y="3446"/>
                  </a:lnTo>
                  <a:lnTo>
                    <a:pt x="3511" y="1702"/>
                  </a:lnTo>
                  <a:lnTo>
                    <a:pt x="5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42" name="Google Shape;13542;p35"/>
            <p:cNvSpPr/>
            <p:nvPr/>
          </p:nvSpPr>
          <p:spPr>
            <a:xfrm>
              <a:off x="5782413" y="2478288"/>
              <a:ext cx="345551" cy="383123"/>
            </a:xfrm>
            <a:custGeom>
              <a:avLst/>
              <a:gdLst/>
              <a:ahLst/>
              <a:cxnLst/>
              <a:rect l="l" t="t" r="r" b="b"/>
              <a:pathLst>
                <a:path w="4157" h="4609" extrusionOk="0">
                  <a:moveTo>
                    <a:pt x="1702" y="4609"/>
                  </a:moveTo>
                  <a:lnTo>
                    <a:pt x="1" y="3381"/>
                  </a:lnTo>
                  <a:lnTo>
                    <a:pt x="2434" y="0"/>
                  </a:lnTo>
                  <a:lnTo>
                    <a:pt x="4157" y="120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43" name="Google Shape;13543;p35"/>
            <p:cNvSpPr/>
            <p:nvPr/>
          </p:nvSpPr>
          <p:spPr>
            <a:xfrm>
              <a:off x="7262790" y="1620851"/>
              <a:ext cx="1192262" cy="1194008"/>
            </a:xfrm>
            <a:custGeom>
              <a:avLst/>
              <a:gdLst/>
              <a:ahLst/>
              <a:cxnLst/>
              <a:rect l="l" t="t" r="r" b="b"/>
              <a:pathLst>
                <a:path w="14343" h="14364" extrusionOk="0">
                  <a:moveTo>
                    <a:pt x="7172" y="0"/>
                  </a:moveTo>
                  <a:cubicBezTo>
                    <a:pt x="11134" y="22"/>
                    <a:pt x="14342" y="3231"/>
                    <a:pt x="14342" y="7193"/>
                  </a:cubicBezTo>
                  <a:cubicBezTo>
                    <a:pt x="14342" y="11155"/>
                    <a:pt x="11134" y="14364"/>
                    <a:pt x="7172" y="14364"/>
                  </a:cubicBezTo>
                  <a:cubicBezTo>
                    <a:pt x="3209" y="14364"/>
                    <a:pt x="1" y="11155"/>
                    <a:pt x="1" y="7193"/>
                  </a:cubicBezTo>
                  <a:cubicBezTo>
                    <a:pt x="1" y="3231"/>
                    <a:pt x="3209" y="0"/>
                    <a:pt x="71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44" name="Google Shape;13544;p35"/>
            <p:cNvSpPr/>
            <p:nvPr/>
          </p:nvSpPr>
          <p:spPr>
            <a:xfrm>
              <a:off x="7312914" y="1697825"/>
              <a:ext cx="1142138" cy="1115288"/>
            </a:xfrm>
            <a:custGeom>
              <a:avLst/>
              <a:gdLst/>
              <a:ahLst/>
              <a:cxnLst/>
              <a:rect l="l" t="t" r="r" b="b"/>
              <a:pathLst>
                <a:path w="13740" h="13417" extrusionOk="0">
                  <a:moveTo>
                    <a:pt x="12835" y="2757"/>
                  </a:moveTo>
                  <a:cubicBezTo>
                    <a:pt x="13416" y="3812"/>
                    <a:pt x="13739" y="5018"/>
                    <a:pt x="13739" y="6245"/>
                  </a:cubicBezTo>
                  <a:cubicBezTo>
                    <a:pt x="13739" y="10208"/>
                    <a:pt x="10531" y="13416"/>
                    <a:pt x="6569" y="13416"/>
                  </a:cubicBezTo>
                  <a:cubicBezTo>
                    <a:pt x="4351" y="13416"/>
                    <a:pt x="2283" y="12404"/>
                    <a:pt x="905" y="10681"/>
                  </a:cubicBezTo>
                  <a:cubicBezTo>
                    <a:pt x="302" y="9605"/>
                    <a:pt x="1" y="8399"/>
                    <a:pt x="1" y="7171"/>
                  </a:cubicBezTo>
                  <a:cubicBezTo>
                    <a:pt x="1" y="3209"/>
                    <a:pt x="3209" y="0"/>
                    <a:pt x="7171" y="0"/>
                  </a:cubicBezTo>
                  <a:cubicBezTo>
                    <a:pt x="9368" y="0"/>
                    <a:pt x="11457" y="1013"/>
                    <a:pt x="12835" y="275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45" name="Google Shape;13545;p35"/>
            <p:cNvSpPr/>
            <p:nvPr/>
          </p:nvSpPr>
          <p:spPr>
            <a:xfrm>
              <a:off x="5723394" y="2700233"/>
              <a:ext cx="254279" cy="254279"/>
            </a:xfrm>
            <a:custGeom>
              <a:avLst/>
              <a:gdLst/>
              <a:ahLst/>
              <a:cxnLst/>
              <a:rect l="l" t="t" r="r" b="b"/>
              <a:pathLst>
                <a:path w="3059" h="3059" extrusionOk="0">
                  <a:moveTo>
                    <a:pt x="2972" y="1357"/>
                  </a:moveTo>
                  <a:cubicBezTo>
                    <a:pt x="2864" y="561"/>
                    <a:pt x="2154" y="1"/>
                    <a:pt x="1357" y="108"/>
                  </a:cubicBezTo>
                  <a:cubicBezTo>
                    <a:pt x="560" y="216"/>
                    <a:pt x="0" y="927"/>
                    <a:pt x="108" y="1723"/>
                  </a:cubicBezTo>
                  <a:cubicBezTo>
                    <a:pt x="216" y="2499"/>
                    <a:pt x="926" y="3059"/>
                    <a:pt x="1723" y="2972"/>
                  </a:cubicBezTo>
                  <a:cubicBezTo>
                    <a:pt x="2520" y="2865"/>
                    <a:pt x="3058" y="2133"/>
                    <a:pt x="2972" y="135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46" name="Google Shape;13546;p35"/>
            <p:cNvSpPr/>
            <p:nvPr/>
          </p:nvSpPr>
          <p:spPr>
            <a:xfrm>
              <a:off x="7576089" y="1926919"/>
              <a:ext cx="691018" cy="691101"/>
            </a:xfrm>
            <a:custGeom>
              <a:avLst/>
              <a:gdLst/>
              <a:ahLst/>
              <a:cxnLst/>
              <a:rect l="l" t="t" r="r" b="b"/>
              <a:pathLst>
                <a:path w="8313" h="8314" extrusionOk="0">
                  <a:moveTo>
                    <a:pt x="4156" y="1"/>
                  </a:moveTo>
                  <a:cubicBezTo>
                    <a:pt x="6460" y="1"/>
                    <a:pt x="8312" y="1853"/>
                    <a:pt x="8312" y="4157"/>
                  </a:cubicBezTo>
                  <a:cubicBezTo>
                    <a:pt x="8312" y="6440"/>
                    <a:pt x="6460" y="8313"/>
                    <a:pt x="4156" y="8313"/>
                  </a:cubicBezTo>
                  <a:cubicBezTo>
                    <a:pt x="1874" y="8313"/>
                    <a:pt x="22" y="6440"/>
                    <a:pt x="22" y="4157"/>
                  </a:cubicBezTo>
                  <a:cubicBezTo>
                    <a:pt x="0" y="1853"/>
                    <a:pt x="1874" y="1"/>
                    <a:pt x="41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47" name="Google Shape;13547;p35"/>
            <p:cNvSpPr/>
            <p:nvPr/>
          </p:nvSpPr>
          <p:spPr>
            <a:xfrm>
              <a:off x="7513412" y="1873220"/>
              <a:ext cx="691018" cy="691101"/>
            </a:xfrm>
            <a:custGeom>
              <a:avLst/>
              <a:gdLst/>
              <a:ahLst/>
              <a:cxnLst/>
              <a:rect l="l" t="t" r="r" b="b"/>
              <a:pathLst>
                <a:path w="8313" h="8314" extrusionOk="0">
                  <a:moveTo>
                    <a:pt x="4157" y="1"/>
                  </a:moveTo>
                  <a:cubicBezTo>
                    <a:pt x="6439" y="1"/>
                    <a:pt x="8313" y="1853"/>
                    <a:pt x="8313" y="4157"/>
                  </a:cubicBezTo>
                  <a:cubicBezTo>
                    <a:pt x="8313" y="6440"/>
                    <a:pt x="6439" y="8291"/>
                    <a:pt x="4157" y="8291"/>
                  </a:cubicBezTo>
                  <a:cubicBezTo>
                    <a:pt x="1852" y="8313"/>
                    <a:pt x="0" y="6440"/>
                    <a:pt x="0" y="4157"/>
                  </a:cubicBezTo>
                  <a:cubicBezTo>
                    <a:pt x="0" y="1853"/>
                    <a:pt x="1852" y="1"/>
                    <a:pt x="41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48" name="Google Shape;13548;p35"/>
            <p:cNvSpPr/>
            <p:nvPr/>
          </p:nvSpPr>
          <p:spPr>
            <a:xfrm>
              <a:off x="7581409" y="1939470"/>
              <a:ext cx="623022" cy="624851"/>
            </a:xfrm>
            <a:custGeom>
              <a:avLst/>
              <a:gdLst/>
              <a:ahLst/>
              <a:cxnLst/>
              <a:rect l="l" t="t" r="r" b="b"/>
              <a:pathLst>
                <a:path w="7495" h="7517" extrusionOk="0">
                  <a:moveTo>
                    <a:pt x="6633" y="840"/>
                  </a:moveTo>
                  <a:cubicBezTo>
                    <a:pt x="7193" y="1573"/>
                    <a:pt x="7495" y="2455"/>
                    <a:pt x="7495" y="3360"/>
                  </a:cubicBezTo>
                  <a:cubicBezTo>
                    <a:pt x="7495" y="5643"/>
                    <a:pt x="5621" y="7494"/>
                    <a:pt x="3339" y="7494"/>
                  </a:cubicBezTo>
                  <a:cubicBezTo>
                    <a:pt x="2434" y="7516"/>
                    <a:pt x="1573" y="7215"/>
                    <a:pt x="841" y="6676"/>
                  </a:cubicBezTo>
                  <a:cubicBezTo>
                    <a:pt x="302" y="5944"/>
                    <a:pt x="1" y="5061"/>
                    <a:pt x="1" y="4157"/>
                  </a:cubicBezTo>
                  <a:cubicBezTo>
                    <a:pt x="1" y="1874"/>
                    <a:pt x="1853" y="1"/>
                    <a:pt x="4157" y="1"/>
                  </a:cubicBezTo>
                  <a:cubicBezTo>
                    <a:pt x="5040" y="1"/>
                    <a:pt x="5923" y="302"/>
                    <a:pt x="6633" y="84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49" name="Google Shape;13549;p35"/>
            <p:cNvSpPr/>
            <p:nvPr/>
          </p:nvSpPr>
          <p:spPr>
            <a:xfrm>
              <a:off x="7581409" y="1939470"/>
              <a:ext cx="580046" cy="574726"/>
            </a:xfrm>
            <a:custGeom>
              <a:avLst/>
              <a:gdLst/>
              <a:ahLst/>
              <a:cxnLst/>
              <a:rect l="l" t="t" r="r" b="b"/>
              <a:pathLst>
                <a:path w="6978" h="6914" extrusionOk="0">
                  <a:moveTo>
                    <a:pt x="539" y="6224"/>
                  </a:moveTo>
                  <a:cubicBezTo>
                    <a:pt x="195" y="5578"/>
                    <a:pt x="1" y="4889"/>
                    <a:pt x="1" y="4157"/>
                  </a:cubicBezTo>
                  <a:cubicBezTo>
                    <a:pt x="1" y="1874"/>
                    <a:pt x="1853" y="1"/>
                    <a:pt x="4157" y="1"/>
                  </a:cubicBezTo>
                  <a:cubicBezTo>
                    <a:pt x="4975" y="22"/>
                    <a:pt x="5750" y="259"/>
                    <a:pt x="6439" y="711"/>
                  </a:cubicBezTo>
                  <a:cubicBezTo>
                    <a:pt x="6784" y="1336"/>
                    <a:pt x="6978" y="2046"/>
                    <a:pt x="6978" y="2757"/>
                  </a:cubicBezTo>
                  <a:cubicBezTo>
                    <a:pt x="6956" y="5040"/>
                    <a:pt x="5126" y="6892"/>
                    <a:pt x="2843" y="6913"/>
                  </a:cubicBezTo>
                  <a:cubicBezTo>
                    <a:pt x="2025" y="6913"/>
                    <a:pt x="1228" y="6676"/>
                    <a:pt x="539" y="6224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50" name="Google Shape;13550;p35"/>
            <p:cNvSpPr/>
            <p:nvPr/>
          </p:nvSpPr>
          <p:spPr>
            <a:xfrm>
              <a:off x="7287894" y="181621"/>
              <a:ext cx="1143883" cy="293681"/>
            </a:xfrm>
            <a:custGeom>
              <a:avLst/>
              <a:gdLst/>
              <a:ahLst/>
              <a:cxnLst/>
              <a:rect l="l" t="t" r="r" b="b"/>
              <a:pathLst>
                <a:path w="13761" h="3533" extrusionOk="0">
                  <a:moveTo>
                    <a:pt x="8765" y="3511"/>
                  </a:moveTo>
                  <a:cubicBezTo>
                    <a:pt x="4393" y="3511"/>
                    <a:pt x="754" y="2004"/>
                    <a:pt x="0" y="1"/>
                  </a:cubicBezTo>
                  <a:lnTo>
                    <a:pt x="13760" y="1"/>
                  </a:lnTo>
                  <a:lnTo>
                    <a:pt x="13760" y="2779"/>
                  </a:lnTo>
                  <a:cubicBezTo>
                    <a:pt x="12145" y="3274"/>
                    <a:pt x="10466" y="3533"/>
                    <a:pt x="8765" y="3511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51" name="Google Shape;13551;p35"/>
            <p:cNvSpPr/>
            <p:nvPr/>
          </p:nvSpPr>
          <p:spPr>
            <a:xfrm>
              <a:off x="7049823" y="95752"/>
              <a:ext cx="1620023" cy="238153"/>
            </a:xfrm>
            <a:custGeom>
              <a:avLst/>
              <a:gdLst/>
              <a:ahLst/>
              <a:cxnLst/>
              <a:rect l="l" t="t" r="r" b="b"/>
              <a:pathLst>
                <a:path w="19489" h="2865" extrusionOk="0">
                  <a:moveTo>
                    <a:pt x="9734" y="2864"/>
                  </a:moveTo>
                  <a:cubicBezTo>
                    <a:pt x="4888" y="2864"/>
                    <a:pt x="840" y="1637"/>
                    <a:pt x="0" y="0"/>
                  </a:cubicBezTo>
                  <a:lnTo>
                    <a:pt x="19489" y="0"/>
                  </a:lnTo>
                  <a:cubicBezTo>
                    <a:pt x="18649" y="1637"/>
                    <a:pt x="14600" y="2864"/>
                    <a:pt x="9734" y="286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52" name="Google Shape;13552;p35"/>
            <p:cNvSpPr/>
            <p:nvPr/>
          </p:nvSpPr>
          <p:spPr>
            <a:xfrm>
              <a:off x="7049823" y="95752"/>
              <a:ext cx="1432078" cy="173731"/>
            </a:xfrm>
            <a:custGeom>
              <a:avLst/>
              <a:gdLst/>
              <a:ahLst/>
              <a:cxnLst/>
              <a:rect l="l" t="t" r="r" b="b"/>
              <a:pathLst>
                <a:path w="17228" h="2090" extrusionOk="0">
                  <a:moveTo>
                    <a:pt x="969" y="991"/>
                  </a:moveTo>
                  <a:cubicBezTo>
                    <a:pt x="560" y="754"/>
                    <a:pt x="237" y="409"/>
                    <a:pt x="0" y="0"/>
                  </a:cubicBezTo>
                  <a:lnTo>
                    <a:pt x="17227" y="0"/>
                  </a:lnTo>
                  <a:cubicBezTo>
                    <a:pt x="15677" y="1228"/>
                    <a:pt x="12210" y="2089"/>
                    <a:pt x="8162" y="2089"/>
                  </a:cubicBezTo>
                  <a:cubicBezTo>
                    <a:pt x="5319" y="2089"/>
                    <a:pt x="2778" y="1658"/>
                    <a:pt x="969" y="991"/>
                  </a:cubicBez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53" name="Google Shape;13553;p35"/>
            <p:cNvSpPr/>
            <p:nvPr/>
          </p:nvSpPr>
          <p:spPr>
            <a:xfrm>
              <a:off x="7046249" y="-9900"/>
              <a:ext cx="1623598" cy="105735"/>
            </a:xfrm>
            <a:custGeom>
              <a:avLst/>
              <a:gdLst/>
              <a:ahLst/>
              <a:cxnLst/>
              <a:rect l="l" t="t" r="r" b="b"/>
              <a:pathLst>
                <a:path w="19532" h="1272" extrusionOk="0">
                  <a:moveTo>
                    <a:pt x="19532" y="1"/>
                  </a:moveTo>
                  <a:lnTo>
                    <a:pt x="0" y="1"/>
                  </a:lnTo>
                  <a:lnTo>
                    <a:pt x="0" y="1271"/>
                  </a:lnTo>
                  <a:lnTo>
                    <a:pt x="19532" y="127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54" name="Google Shape;13554;p35"/>
            <p:cNvSpPr/>
            <p:nvPr/>
          </p:nvSpPr>
          <p:spPr>
            <a:xfrm>
              <a:off x="6553981" y="1459755"/>
              <a:ext cx="463671" cy="510221"/>
            </a:xfrm>
            <a:custGeom>
              <a:avLst/>
              <a:gdLst/>
              <a:ahLst/>
              <a:cxnLst/>
              <a:rect l="l" t="t" r="r" b="b"/>
              <a:pathLst>
                <a:path w="5578" h="6138" extrusionOk="0">
                  <a:moveTo>
                    <a:pt x="4975" y="1012"/>
                  </a:moveTo>
                  <a:cubicBezTo>
                    <a:pt x="5190" y="1400"/>
                    <a:pt x="5319" y="1809"/>
                    <a:pt x="5362" y="2240"/>
                  </a:cubicBezTo>
                  <a:cubicBezTo>
                    <a:pt x="5577" y="4135"/>
                    <a:pt x="4221" y="5858"/>
                    <a:pt x="2326" y="6095"/>
                  </a:cubicBezTo>
                  <a:cubicBezTo>
                    <a:pt x="1852" y="6138"/>
                    <a:pt x="1357" y="6095"/>
                    <a:pt x="905" y="5944"/>
                  </a:cubicBezTo>
                  <a:lnTo>
                    <a:pt x="0" y="5384"/>
                  </a:lnTo>
                  <a:lnTo>
                    <a:pt x="3403" y="0"/>
                  </a:lnTo>
                  <a:lnTo>
                    <a:pt x="4975" y="99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55" name="Google Shape;13555;p35"/>
            <p:cNvSpPr/>
            <p:nvPr/>
          </p:nvSpPr>
          <p:spPr>
            <a:xfrm>
              <a:off x="5789645" y="2766484"/>
              <a:ext cx="148628" cy="148628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723" y="797"/>
                  </a:moveTo>
                  <a:cubicBezTo>
                    <a:pt x="1658" y="345"/>
                    <a:pt x="1227" y="0"/>
                    <a:pt x="775" y="65"/>
                  </a:cubicBezTo>
                  <a:cubicBezTo>
                    <a:pt x="323" y="130"/>
                    <a:pt x="0" y="560"/>
                    <a:pt x="65" y="1013"/>
                  </a:cubicBezTo>
                  <a:cubicBezTo>
                    <a:pt x="108" y="1465"/>
                    <a:pt x="538" y="1788"/>
                    <a:pt x="991" y="1745"/>
                  </a:cubicBezTo>
                  <a:cubicBezTo>
                    <a:pt x="1443" y="1680"/>
                    <a:pt x="1787" y="1249"/>
                    <a:pt x="1723" y="797"/>
                  </a:cubicBezTo>
                  <a:close/>
                </a:path>
              </a:pathLst>
            </a:custGeom>
            <a:solidFill>
              <a:srgbClr val="9A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56" name="Google Shape;13556;p35"/>
            <p:cNvSpPr/>
            <p:nvPr/>
          </p:nvSpPr>
          <p:spPr>
            <a:xfrm>
              <a:off x="5508599" y="2675212"/>
              <a:ext cx="146799" cy="146799"/>
            </a:xfrm>
            <a:custGeom>
              <a:avLst/>
              <a:gdLst/>
              <a:ahLst/>
              <a:cxnLst/>
              <a:rect l="l" t="t" r="r" b="b"/>
              <a:pathLst>
                <a:path w="1766" h="1766" extrusionOk="0">
                  <a:moveTo>
                    <a:pt x="1701" y="775"/>
                  </a:moveTo>
                  <a:cubicBezTo>
                    <a:pt x="1637" y="323"/>
                    <a:pt x="1228" y="0"/>
                    <a:pt x="775" y="65"/>
                  </a:cubicBezTo>
                  <a:cubicBezTo>
                    <a:pt x="323" y="129"/>
                    <a:pt x="0" y="539"/>
                    <a:pt x="65" y="991"/>
                  </a:cubicBezTo>
                  <a:cubicBezTo>
                    <a:pt x="129" y="1443"/>
                    <a:pt x="538" y="1766"/>
                    <a:pt x="991" y="1701"/>
                  </a:cubicBezTo>
                  <a:cubicBezTo>
                    <a:pt x="1443" y="1637"/>
                    <a:pt x="1766" y="1228"/>
                    <a:pt x="1701" y="77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57" name="Google Shape;13557;p35"/>
            <p:cNvSpPr/>
            <p:nvPr/>
          </p:nvSpPr>
          <p:spPr>
            <a:xfrm>
              <a:off x="5497793" y="2662660"/>
              <a:ext cx="145136" cy="146882"/>
            </a:xfrm>
            <a:custGeom>
              <a:avLst/>
              <a:gdLst/>
              <a:ahLst/>
              <a:cxnLst/>
              <a:rect l="l" t="t" r="r" b="b"/>
              <a:pathLst>
                <a:path w="1746" h="1767" extrusionOk="0">
                  <a:moveTo>
                    <a:pt x="1681" y="776"/>
                  </a:moveTo>
                  <a:cubicBezTo>
                    <a:pt x="1638" y="323"/>
                    <a:pt x="1207" y="0"/>
                    <a:pt x="755" y="65"/>
                  </a:cubicBezTo>
                  <a:cubicBezTo>
                    <a:pt x="302" y="130"/>
                    <a:pt x="1" y="539"/>
                    <a:pt x="44" y="991"/>
                  </a:cubicBezTo>
                  <a:cubicBezTo>
                    <a:pt x="109" y="1443"/>
                    <a:pt x="518" y="1766"/>
                    <a:pt x="970" y="1702"/>
                  </a:cubicBezTo>
                  <a:cubicBezTo>
                    <a:pt x="1422" y="1637"/>
                    <a:pt x="1745" y="1228"/>
                    <a:pt x="1681" y="7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58" name="Google Shape;13558;p35"/>
            <p:cNvSpPr/>
            <p:nvPr/>
          </p:nvSpPr>
          <p:spPr>
            <a:xfrm>
              <a:off x="5943510" y="2974130"/>
              <a:ext cx="145136" cy="145053"/>
            </a:xfrm>
            <a:custGeom>
              <a:avLst/>
              <a:gdLst/>
              <a:ahLst/>
              <a:cxnLst/>
              <a:rect l="l" t="t" r="r" b="b"/>
              <a:pathLst>
                <a:path w="1746" h="1745" extrusionOk="0">
                  <a:moveTo>
                    <a:pt x="1702" y="754"/>
                  </a:moveTo>
                  <a:cubicBezTo>
                    <a:pt x="1638" y="302"/>
                    <a:pt x="1228" y="0"/>
                    <a:pt x="776" y="43"/>
                  </a:cubicBezTo>
                  <a:cubicBezTo>
                    <a:pt x="324" y="108"/>
                    <a:pt x="1" y="517"/>
                    <a:pt x="66" y="969"/>
                  </a:cubicBezTo>
                  <a:cubicBezTo>
                    <a:pt x="130" y="1422"/>
                    <a:pt x="539" y="1745"/>
                    <a:pt x="992" y="1680"/>
                  </a:cubicBezTo>
                  <a:cubicBezTo>
                    <a:pt x="1444" y="1615"/>
                    <a:pt x="1745" y="1206"/>
                    <a:pt x="1702" y="7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59" name="Google Shape;13559;p35"/>
            <p:cNvSpPr/>
            <p:nvPr/>
          </p:nvSpPr>
          <p:spPr>
            <a:xfrm>
              <a:off x="5931041" y="2959833"/>
              <a:ext cx="146882" cy="146799"/>
            </a:xfrm>
            <a:custGeom>
              <a:avLst/>
              <a:gdLst/>
              <a:ahLst/>
              <a:cxnLst/>
              <a:rect l="l" t="t" r="r" b="b"/>
              <a:pathLst>
                <a:path w="1767" h="1766" extrusionOk="0">
                  <a:moveTo>
                    <a:pt x="1701" y="775"/>
                  </a:moveTo>
                  <a:cubicBezTo>
                    <a:pt x="1637" y="323"/>
                    <a:pt x="1228" y="0"/>
                    <a:pt x="775" y="65"/>
                  </a:cubicBezTo>
                  <a:cubicBezTo>
                    <a:pt x="323" y="129"/>
                    <a:pt x="0" y="538"/>
                    <a:pt x="65" y="991"/>
                  </a:cubicBezTo>
                  <a:cubicBezTo>
                    <a:pt x="129" y="1443"/>
                    <a:pt x="539" y="1766"/>
                    <a:pt x="991" y="1701"/>
                  </a:cubicBezTo>
                  <a:cubicBezTo>
                    <a:pt x="1443" y="1637"/>
                    <a:pt x="1766" y="1228"/>
                    <a:pt x="1701" y="7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60" name="Google Shape;13560;p35"/>
            <p:cNvSpPr/>
            <p:nvPr/>
          </p:nvSpPr>
          <p:spPr>
            <a:xfrm>
              <a:off x="6131539" y="1828498"/>
              <a:ext cx="411718" cy="520944"/>
            </a:xfrm>
            <a:custGeom>
              <a:avLst/>
              <a:gdLst/>
              <a:ahLst/>
              <a:cxnLst/>
              <a:rect l="l" t="t" r="r" b="b"/>
              <a:pathLst>
                <a:path w="4953" h="6267" extrusionOk="0">
                  <a:moveTo>
                    <a:pt x="0" y="5664"/>
                  </a:moveTo>
                  <a:lnTo>
                    <a:pt x="4135" y="0"/>
                  </a:lnTo>
                  <a:lnTo>
                    <a:pt x="4953" y="603"/>
                  </a:lnTo>
                  <a:lnTo>
                    <a:pt x="840" y="626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61" name="Google Shape;13561;p35"/>
            <p:cNvSpPr/>
            <p:nvPr/>
          </p:nvSpPr>
          <p:spPr>
            <a:xfrm>
              <a:off x="6203110" y="1873220"/>
              <a:ext cx="356274" cy="429756"/>
            </a:xfrm>
            <a:custGeom>
              <a:avLst/>
              <a:gdLst/>
              <a:ahLst/>
              <a:cxnLst/>
              <a:rect l="l" t="t" r="r" b="b"/>
              <a:pathLst>
                <a:path w="4286" h="5170" extrusionOk="0">
                  <a:moveTo>
                    <a:pt x="0" y="4588"/>
                  </a:moveTo>
                  <a:lnTo>
                    <a:pt x="3360" y="1"/>
                  </a:lnTo>
                  <a:cubicBezTo>
                    <a:pt x="3640" y="195"/>
                    <a:pt x="3941" y="345"/>
                    <a:pt x="4286" y="431"/>
                  </a:cubicBezTo>
                  <a:lnTo>
                    <a:pt x="840" y="5169"/>
                  </a:lnTo>
                  <a:cubicBezTo>
                    <a:pt x="603" y="4932"/>
                    <a:pt x="302" y="4717"/>
                    <a:pt x="0" y="458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62" name="Google Shape;13562;p35"/>
            <p:cNvSpPr/>
            <p:nvPr/>
          </p:nvSpPr>
          <p:spPr>
            <a:xfrm>
              <a:off x="6502028" y="1481201"/>
              <a:ext cx="352699" cy="352782"/>
            </a:xfrm>
            <a:custGeom>
              <a:avLst/>
              <a:gdLst/>
              <a:ahLst/>
              <a:cxnLst/>
              <a:rect l="l" t="t" r="r" b="b"/>
              <a:pathLst>
                <a:path w="4243" h="4244" extrusionOk="0">
                  <a:moveTo>
                    <a:pt x="1896" y="130"/>
                  </a:moveTo>
                  <a:cubicBezTo>
                    <a:pt x="2994" y="1"/>
                    <a:pt x="3984" y="798"/>
                    <a:pt x="4114" y="1896"/>
                  </a:cubicBezTo>
                  <a:cubicBezTo>
                    <a:pt x="4243" y="2994"/>
                    <a:pt x="3446" y="3985"/>
                    <a:pt x="2348" y="4114"/>
                  </a:cubicBezTo>
                  <a:cubicBezTo>
                    <a:pt x="1250" y="4243"/>
                    <a:pt x="259" y="3468"/>
                    <a:pt x="130" y="2370"/>
                  </a:cubicBezTo>
                  <a:cubicBezTo>
                    <a:pt x="1" y="1271"/>
                    <a:pt x="776" y="259"/>
                    <a:pt x="1896" y="130"/>
                  </a:cubicBezTo>
                  <a:close/>
                </a:path>
              </a:pathLst>
            </a:custGeom>
            <a:solidFill>
              <a:srgbClr val="E65C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63" name="Google Shape;13563;p35"/>
            <p:cNvSpPr/>
            <p:nvPr/>
          </p:nvSpPr>
          <p:spPr>
            <a:xfrm>
              <a:off x="6340931" y="1330827"/>
              <a:ext cx="608724" cy="608724"/>
            </a:xfrm>
            <a:custGeom>
              <a:avLst/>
              <a:gdLst/>
              <a:ahLst/>
              <a:cxnLst/>
              <a:rect l="l" t="t" r="r" b="b"/>
              <a:pathLst>
                <a:path w="7323" h="7323" extrusionOk="0">
                  <a:moveTo>
                    <a:pt x="3252" y="238"/>
                  </a:moveTo>
                  <a:cubicBezTo>
                    <a:pt x="5147" y="1"/>
                    <a:pt x="6870" y="1358"/>
                    <a:pt x="7085" y="3274"/>
                  </a:cubicBezTo>
                  <a:cubicBezTo>
                    <a:pt x="7322" y="5169"/>
                    <a:pt x="5944" y="6892"/>
                    <a:pt x="4049" y="7107"/>
                  </a:cubicBezTo>
                  <a:cubicBezTo>
                    <a:pt x="2154" y="7323"/>
                    <a:pt x="431" y="5966"/>
                    <a:pt x="216" y="4071"/>
                  </a:cubicBezTo>
                  <a:cubicBezTo>
                    <a:pt x="1" y="2176"/>
                    <a:pt x="1357" y="453"/>
                    <a:pt x="3252" y="2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64" name="Google Shape;13564;p35"/>
            <p:cNvSpPr/>
            <p:nvPr/>
          </p:nvSpPr>
          <p:spPr>
            <a:xfrm>
              <a:off x="6367781" y="1373803"/>
              <a:ext cx="581875" cy="558600"/>
            </a:xfrm>
            <a:custGeom>
              <a:avLst/>
              <a:gdLst/>
              <a:ahLst/>
              <a:cxnLst/>
              <a:rect l="l" t="t" r="r" b="b"/>
              <a:pathLst>
                <a:path w="7000" h="6720" extrusionOk="0">
                  <a:moveTo>
                    <a:pt x="6138" y="1121"/>
                  </a:moveTo>
                  <a:cubicBezTo>
                    <a:pt x="6482" y="1594"/>
                    <a:pt x="6698" y="2154"/>
                    <a:pt x="6762" y="2757"/>
                  </a:cubicBezTo>
                  <a:cubicBezTo>
                    <a:pt x="6999" y="4652"/>
                    <a:pt x="5621" y="6375"/>
                    <a:pt x="3726" y="6590"/>
                  </a:cubicBezTo>
                  <a:cubicBezTo>
                    <a:pt x="2671" y="6719"/>
                    <a:pt x="1616" y="6353"/>
                    <a:pt x="862" y="5578"/>
                  </a:cubicBezTo>
                  <a:cubicBezTo>
                    <a:pt x="517" y="5104"/>
                    <a:pt x="302" y="4544"/>
                    <a:pt x="237" y="3963"/>
                  </a:cubicBezTo>
                  <a:cubicBezTo>
                    <a:pt x="1" y="2068"/>
                    <a:pt x="1357" y="345"/>
                    <a:pt x="3274" y="108"/>
                  </a:cubicBezTo>
                  <a:cubicBezTo>
                    <a:pt x="4329" y="1"/>
                    <a:pt x="5384" y="367"/>
                    <a:pt x="6138" y="112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65" name="Google Shape;13565;p35"/>
            <p:cNvSpPr/>
            <p:nvPr/>
          </p:nvSpPr>
          <p:spPr>
            <a:xfrm>
              <a:off x="6468030" y="1459755"/>
              <a:ext cx="352699" cy="352699"/>
            </a:xfrm>
            <a:custGeom>
              <a:avLst/>
              <a:gdLst/>
              <a:ahLst/>
              <a:cxnLst/>
              <a:rect l="l" t="t" r="r" b="b"/>
              <a:pathLst>
                <a:path w="4243" h="4243" extrusionOk="0">
                  <a:moveTo>
                    <a:pt x="1895" y="130"/>
                  </a:moveTo>
                  <a:cubicBezTo>
                    <a:pt x="2994" y="0"/>
                    <a:pt x="3984" y="776"/>
                    <a:pt x="4113" y="1874"/>
                  </a:cubicBezTo>
                  <a:cubicBezTo>
                    <a:pt x="4243" y="2972"/>
                    <a:pt x="3467" y="3984"/>
                    <a:pt x="2369" y="4113"/>
                  </a:cubicBezTo>
                  <a:cubicBezTo>
                    <a:pt x="1249" y="4243"/>
                    <a:pt x="259" y="3446"/>
                    <a:pt x="130" y="2348"/>
                  </a:cubicBezTo>
                  <a:cubicBezTo>
                    <a:pt x="0" y="1249"/>
                    <a:pt x="797" y="259"/>
                    <a:pt x="1895" y="13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66" name="Google Shape;13566;p35"/>
            <p:cNvSpPr/>
            <p:nvPr/>
          </p:nvSpPr>
          <p:spPr>
            <a:xfrm>
              <a:off x="6505602" y="1495582"/>
              <a:ext cx="315127" cy="309724"/>
            </a:xfrm>
            <a:custGeom>
              <a:avLst/>
              <a:gdLst/>
              <a:ahLst/>
              <a:cxnLst/>
              <a:rect l="l" t="t" r="r" b="b"/>
              <a:pathLst>
                <a:path w="3791" h="3726" extrusionOk="0">
                  <a:moveTo>
                    <a:pt x="3123" y="302"/>
                  </a:moveTo>
                  <a:cubicBezTo>
                    <a:pt x="3425" y="603"/>
                    <a:pt x="3597" y="1012"/>
                    <a:pt x="3661" y="1443"/>
                  </a:cubicBezTo>
                  <a:cubicBezTo>
                    <a:pt x="3791" y="2541"/>
                    <a:pt x="2994" y="3553"/>
                    <a:pt x="1896" y="3682"/>
                  </a:cubicBezTo>
                  <a:cubicBezTo>
                    <a:pt x="1465" y="3726"/>
                    <a:pt x="1034" y="3618"/>
                    <a:pt x="668" y="3402"/>
                  </a:cubicBezTo>
                  <a:cubicBezTo>
                    <a:pt x="367" y="3079"/>
                    <a:pt x="173" y="2692"/>
                    <a:pt x="130" y="2240"/>
                  </a:cubicBezTo>
                  <a:cubicBezTo>
                    <a:pt x="1" y="1163"/>
                    <a:pt x="776" y="172"/>
                    <a:pt x="1874" y="43"/>
                  </a:cubicBezTo>
                  <a:cubicBezTo>
                    <a:pt x="2305" y="0"/>
                    <a:pt x="2757" y="86"/>
                    <a:pt x="3123" y="30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67" name="Google Shape;13567;p35"/>
            <p:cNvSpPr/>
            <p:nvPr/>
          </p:nvSpPr>
          <p:spPr>
            <a:xfrm>
              <a:off x="6503857" y="1495582"/>
              <a:ext cx="295426" cy="288277"/>
            </a:xfrm>
            <a:custGeom>
              <a:avLst/>
              <a:gdLst/>
              <a:ahLst/>
              <a:cxnLst/>
              <a:rect l="l" t="t" r="r" b="b"/>
              <a:pathLst>
                <a:path w="3554" h="3468" extrusionOk="0">
                  <a:moveTo>
                    <a:pt x="517" y="3209"/>
                  </a:moveTo>
                  <a:cubicBezTo>
                    <a:pt x="302" y="2929"/>
                    <a:pt x="172" y="2606"/>
                    <a:pt x="151" y="2261"/>
                  </a:cubicBezTo>
                  <a:cubicBezTo>
                    <a:pt x="0" y="1163"/>
                    <a:pt x="797" y="172"/>
                    <a:pt x="1895" y="43"/>
                  </a:cubicBezTo>
                  <a:cubicBezTo>
                    <a:pt x="2283" y="0"/>
                    <a:pt x="2692" y="65"/>
                    <a:pt x="3036" y="237"/>
                  </a:cubicBezTo>
                  <a:cubicBezTo>
                    <a:pt x="3252" y="517"/>
                    <a:pt x="3381" y="840"/>
                    <a:pt x="3424" y="1184"/>
                  </a:cubicBezTo>
                  <a:cubicBezTo>
                    <a:pt x="3553" y="2283"/>
                    <a:pt x="2757" y="3295"/>
                    <a:pt x="1658" y="3424"/>
                  </a:cubicBezTo>
                  <a:cubicBezTo>
                    <a:pt x="1271" y="3467"/>
                    <a:pt x="883" y="3381"/>
                    <a:pt x="517" y="3209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68" name="Google Shape;13568;p35"/>
            <p:cNvSpPr/>
            <p:nvPr/>
          </p:nvSpPr>
          <p:spPr>
            <a:xfrm>
              <a:off x="5963211" y="2514115"/>
              <a:ext cx="164754" cy="179051"/>
            </a:xfrm>
            <a:custGeom>
              <a:avLst/>
              <a:gdLst/>
              <a:ahLst/>
              <a:cxnLst/>
              <a:rect l="l" t="t" r="r" b="b"/>
              <a:pathLst>
                <a:path w="1982" h="2154" extrusionOk="0">
                  <a:moveTo>
                    <a:pt x="1" y="1184"/>
                  </a:moveTo>
                  <a:lnTo>
                    <a:pt x="862" y="0"/>
                  </a:lnTo>
                  <a:lnTo>
                    <a:pt x="1982" y="775"/>
                  </a:lnTo>
                  <a:lnTo>
                    <a:pt x="991" y="2153"/>
                  </a:lnTo>
                  <a:cubicBezTo>
                    <a:pt x="582" y="1895"/>
                    <a:pt x="259" y="1572"/>
                    <a:pt x="1" y="1163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69" name="Google Shape;13569;p35"/>
            <p:cNvSpPr/>
            <p:nvPr/>
          </p:nvSpPr>
          <p:spPr>
            <a:xfrm>
              <a:off x="5882662" y="2224091"/>
              <a:ext cx="461926" cy="460097"/>
            </a:xfrm>
            <a:custGeom>
              <a:avLst/>
              <a:gdLst/>
              <a:ahLst/>
              <a:cxnLst/>
              <a:rect l="l" t="t" r="r" b="b"/>
              <a:pathLst>
                <a:path w="5557" h="5535" extrusionOk="0">
                  <a:moveTo>
                    <a:pt x="2477" y="173"/>
                  </a:moveTo>
                  <a:cubicBezTo>
                    <a:pt x="3920" y="1"/>
                    <a:pt x="5234" y="1034"/>
                    <a:pt x="5384" y="2455"/>
                  </a:cubicBezTo>
                  <a:cubicBezTo>
                    <a:pt x="5557" y="3898"/>
                    <a:pt x="4523" y="5190"/>
                    <a:pt x="3102" y="5363"/>
                  </a:cubicBezTo>
                  <a:cubicBezTo>
                    <a:pt x="1659" y="5535"/>
                    <a:pt x="345" y="4501"/>
                    <a:pt x="173" y="3058"/>
                  </a:cubicBezTo>
                  <a:cubicBezTo>
                    <a:pt x="1" y="1637"/>
                    <a:pt x="1034" y="324"/>
                    <a:pt x="2477" y="1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0" name="Google Shape;13570;p35"/>
            <p:cNvSpPr/>
            <p:nvPr/>
          </p:nvSpPr>
          <p:spPr>
            <a:xfrm>
              <a:off x="5905937" y="2254515"/>
              <a:ext cx="438651" cy="424353"/>
            </a:xfrm>
            <a:custGeom>
              <a:avLst/>
              <a:gdLst/>
              <a:ahLst/>
              <a:cxnLst/>
              <a:rect l="l" t="t" r="r" b="b"/>
              <a:pathLst>
                <a:path w="5277" h="5105" extrusionOk="0">
                  <a:moveTo>
                    <a:pt x="4631" y="862"/>
                  </a:moveTo>
                  <a:cubicBezTo>
                    <a:pt x="4889" y="1228"/>
                    <a:pt x="5061" y="1659"/>
                    <a:pt x="5104" y="2089"/>
                  </a:cubicBezTo>
                  <a:cubicBezTo>
                    <a:pt x="5277" y="3532"/>
                    <a:pt x="4243" y="4824"/>
                    <a:pt x="2822" y="4997"/>
                  </a:cubicBezTo>
                  <a:cubicBezTo>
                    <a:pt x="2003" y="5104"/>
                    <a:pt x="1207" y="4824"/>
                    <a:pt x="647" y="4243"/>
                  </a:cubicBezTo>
                  <a:cubicBezTo>
                    <a:pt x="367" y="3877"/>
                    <a:pt x="216" y="3446"/>
                    <a:pt x="151" y="3015"/>
                  </a:cubicBezTo>
                  <a:cubicBezTo>
                    <a:pt x="1" y="1573"/>
                    <a:pt x="1013" y="259"/>
                    <a:pt x="2456" y="87"/>
                  </a:cubicBezTo>
                  <a:cubicBezTo>
                    <a:pt x="3252" y="1"/>
                    <a:pt x="4071" y="281"/>
                    <a:pt x="4631" y="86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1" name="Google Shape;13571;p35"/>
            <p:cNvSpPr/>
            <p:nvPr/>
          </p:nvSpPr>
          <p:spPr>
            <a:xfrm>
              <a:off x="6006186" y="2338638"/>
              <a:ext cx="266831" cy="266831"/>
            </a:xfrm>
            <a:custGeom>
              <a:avLst/>
              <a:gdLst/>
              <a:ahLst/>
              <a:cxnLst/>
              <a:rect l="l" t="t" r="r" b="b"/>
              <a:pathLst>
                <a:path w="3210" h="3210" extrusionOk="0">
                  <a:moveTo>
                    <a:pt x="1422" y="87"/>
                  </a:moveTo>
                  <a:cubicBezTo>
                    <a:pt x="2262" y="1"/>
                    <a:pt x="3015" y="582"/>
                    <a:pt x="3123" y="1422"/>
                  </a:cubicBezTo>
                  <a:cubicBezTo>
                    <a:pt x="3209" y="2262"/>
                    <a:pt x="2606" y="3016"/>
                    <a:pt x="1788" y="3102"/>
                  </a:cubicBezTo>
                  <a:cubicBezTo>
                    <a:pt x="948" y="3209"/>
                    <a:pt x="194" y="2606"/>
                    <a:pt x="108" y="1767"/>
                  </a:cubicBezTo>
                  <a:cubicBezTo>
                    <a:pt x="1" y="948"/>
                    <a:pt x="604" y="195"/>
                    <a:pt x="1422" y="8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2" name="Google Shape;13572;p35"/>
            <p:cNvSpPr/>
            <p:nvPr/>
          </p:nvSpPr>
          <p:spPr>
            <a:xfrm>
              <a:off x="5981166" y="2320766"/>
              <a:ext cx="266748" cy="268577"/>
            </a:xfrm>
            <a:custGeom>
              <a:avLst/>
              <a:gdLst/>
              <a:ahLst/>
              <a:cxnLst/>
              <a:rect l="l" t="t" r="r" b="b"/>
              <a:pathLst>
                <a:path w="3209" h="3231" extrusionOk="0">
                  <a:moveTo>
                    <a:pt x="1421" y="108"/>
                  </a:moveTo>
                  <a:cubicBezTo>
                    <a:pt x="2261" y="0"/>
                    <a:pt x="3015" y="603"/>
                    <a:pt x="3101" y="1422"/>
                  </a:cubicBezTo>
                  <a:cubicBezTo>
                    <a:pt x="3209" y="2261"/>
                    <a:pt x="2606" y="3037"/>
                    <a:pt x="1788" y="3123"/>
                  </a:cubicBezTo>
                  <a:cubicBezTo>
                    <a:pt x="948" y="3231"/>
                    <a:pt x="172" y="2628"/>
                    <a:pt x="86" y="1788"/>
                  </a:cubicBezTo>
                  <a:cubicBezTo>
                    <a:pt x="0" y="948"/>
                    <a:pt x="582" y="194"/>
                    <a:pt x="1421" y="10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3" name="Google Shape;13573;p35"/>
            <p:cNvSpPr/>
            <p:nvPr/>
          </p:nvSpPr>
          <p:spPr>
            <a:xfrm>
              <a:off x="6008015" y="2347615"/>
              <a:ext cx="239899" cy="236324"/>
            </a:xfrm>
            <a:custGeom>
              <a:avLst/>
              <a:gdLst/>
              <a:ahLst/>
              <a:cxnLst/>
              <a:rect l="l" t="t" r="r" b="b"/>
              <a:pathLst>
                <a:path w="2886" h="2843" extrusionOk="0">
                  <a:moveTo>
                    <a:pt x="2369" y="237"/>
                  </a:moveTo>
                  <a:cubicBezTo>
                    <a:pt x="2606" y="474"/>
                    <a:pt x="2757" y="776"/>
                    <a:pt x="2778" y="1099"/>
                  </a:cubicBezTo>
                  <a:cubicBezTo>
                    <a:pt x="2886" y="1938"/>
                    <a:pt x="2283" y="2714"/>
                    <a:pt x="1465" y="2800"/>
                  </a:cubicBezTo>
                  <a:cubicBezTo>
                    <a:pt x="1120" y="2843"/>
                    <a:pt x="797" y="2778"/>
                    <a:pt x="517" y="2606"/>
                  </a:cubicBezTo>
                  <a:cubicBezTo>
                    <a:pt x="280" y="2369"/>
                    <a:pt x="129" y="2068"/>
                    <a:pt x="108" y="1723"/>
                  </a:cubicBezTo>
                  <a:cubicBezTo>
                    <a:pt x="0" y="905"/>
                    <a:pt x="603" y="151"/>
                    <a:pt x="1421" y="43"/>
                  </a:cubicBezTo>
                  <a:cubicBezTo>
                    <a:pt x="1766" y="0"/>
                    <a:pt x="2089" y="65"/>
                    <a:pt x="2369" y="237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4" name="Google Shape;13574;p35"/>
            <p:cNvSpPr/>
            <p:nvPr/>
          </p:nvSpPr>
          <p:spPr>
            <a:xfrm>
              <a:off x="6008015" y="2347615"/>
              <a:ext cx="222027" cy="220281"/>
            </a:xfrm>
            <a:custGeom>
              <a:avLst/>
              <a:gdLst/>
              <a:ahLst/>
              <a:cxnLst/>
              <a:rect l="l" t="t" r="r" b="b"/>
              <a:pathLst>
                <a:path w="2671" h="2650" extrusionOk="0">
                  <a:moveTo>
                    <a:pt x="388" y="2434"/>
                  </a:moveTo>
                  <a:cubicBezTo>
                    <a:pt x="237" y="2240"/>
                    <a:pt x="129" y="1982"/>
                    <a:pt x="108" y="1723"/>
                  </a:cubicBezTo>
                  <a:cubicBezTo>
                    <a:pt x="0" y="905"/>
                    <a:pt x="603" y="151"/>
                    <a:pt x="1421" y="43"/>
                  </a:cubicBezTo>
                  <a:cubicBezTo>
                    <a:pt x="1723" y="0"/>
                    <a:pt x="2024" y="65"/>
                    <a:pt x="2283" y="194"/>
                  </a:cubicBezTo>
                  <a:cubicBezTo>
                    <a:pt x="2455" y="410"/>
                    <a:pt x="2541" y="668"/>
                    <a:pt x="2584" y="926"/>
                  </a:cubicBezTo>
                  <a:cubicBezTo>
                    <a:pt x="2670" y="1745"/>
                    <a:pt x="2089" y="2498"/>
                    <a:pt x="1249" y="2606"/>
                  </a:cubicBezTo>
                  <a:cubicBezTo>
                    <a:pt x="948" y="2649"/>
                    <a:pt x="646" y="2584"/>
                    <a:pt x="388" y="2455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5" name="Google Shape;13575;p35"/>
            <p:cNvSpPr/>
            <p:nvPr/>
          </p:nvSpPr>
          <p:spPr>
            <a:xfrm>
              <a:off x="5757393" y="2789759"/>
              <a:ext cx="216707" cy="193432"/>
            </a:xfrm>
            <a:custGeom>
              <a:avLst/>
              <a:gdLst/>
              <a:ahLst/>
              <a:cxnLst/>
              <a:rect l="l" t="t" r="r" b="b"/>
              <a:pathLst>
                <a:path w="2607" h="2327" extrusionOk="0">
                  <a:moveTo>
                    <a:pt x="0" y="1379"/>
                  </a:moveTo>
                  <a:cubicBezTo>
                    <a:pt x="259" y="1982"/>
                    <a:pt x="883" y="2326"/>
                    <a:pt x="1529" y="2240"/>
                  </a:cubicBezTo>
                  <a:cubicBezTo>
                    <a:pt x="1982" y="2197"/>
                    <a:pt x="2391" y="1917"/>
                    <a:pt x="2606" y="1508"/>
                  </a:cubicBezTo>
                  <a:lnTo>
                    <a:pt x="1572" y="0"/>
                  </a:lnTo>
                  <a:lnTo>
                    <a:pt x="0" y="1379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6" name="Google Shape;13576;p35"/>
            <p:cNvSpPr/>
            <p:nvPr/>
          </p:nvSpPr>
          <p:spPr>
            <a:xfrm>
              <a:off x="5728714" y="2710956"/>
              <a:ext cx="248959" cy="239982"/>
            </a:xfrm>
            <a:custGeom>
              <a:avLst/>
              <a:gdLst/>
              <a:ahLst/>
              <a:cxnLst/>
              <a:rect l="l" t="t" r="r" b="b"/>
              <a:pathLst>
                <a:path w="2995" h="2887" extrusionOk="0">
                  <a:moveTo>
                    <a:pt x="2908" y="1228"/>
                  </a:moveTo>
                  <a:cubicBezTo>
                    <a:pt x="2865" y="927"/>
                    <a:pt x="2736" y="647"/>
                    <a:pt x="2520" y="410"/>
                  </a:cubicBezTo>
                  <a:cubicBezTo>
                    <a:pt x="2197" y="130"/>
                    <a:pt x="1788" y="1"/>
                    <a:pt x="1358" y="44"/>
                  </a:cubicBezTo>
                  <a:cubicBezTo>
                    <a:pt x="561" y="152"/>
                    <a:pt x="1" y="884"/>
                    <a:pt x="109" y="1659"/>
                  </a:cubicBezTo>
                  <a:cubicBezTo>
                    <a:pt x="152" y="1960"/>
                    <a:pt x="281" y="2240"/>
                    <a:pt x="496" y="2477"/>
                  </a:cubicBezTo>
                  <a:cubicBezTo>
                    <a:pt x="819" y="2757"/>
                    <a:pt x="1228" y="2886"/>
                    <a:pt x="1659" y="2843"/>
                  </a:cubicBezTo>
                  <a:cubicBezTo>
                    <a:pt x="2456" y="2736"/>
                    <a:pt x="2994" y="2004"/>
                    <a:pt x="2908" y="122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7" name="Google Shape;13577;p35"/>
            <p:cNvSpPr/>
            <p:nvPr/>
          </p:nvSpPr>
          <p:spPr>
            <a:xfrm>
              <a:off x="5777093" y="2753932"/>
              <a:ext cx="146882" cy="148711"/>
            </a:xfrm>
            <a:custGeom>
              <a:avLst/>
              <a:gdLst/>
              <a:ahLst/>
              <a:cxnLst/>
              <a:rect l="l" t="t" r="r" b="b"/>
              <a:pathLst>
                <a:path w="1767" h="1789" extrusionOk="0">
                  <a:moveTo>
                    <a:pt x="1723" y="776"/>
                  </a:moveTo>
                  <a:cubicBezTo>
                    <a:pt x="1658" y="324"/>
                    <a:pt x="1228" y="1"/>
                    <a:pt x="776" y="65"/>
                  </a:cubicBezTo>
                  <a:cubicBezTo>
                    <a:pt x="323" y="130"/>
                    <a:pt x="0" y="539"/>
                    <a:pt x="43" y="1013"/>
                  </a:cubicBezTo>
                  <a:cubicBezTo>
                    <a:pt x="108" y="1465"/>
                    <a:pt x="539" y="1788"/>
                    <a:pt x="991" y="1723"/>
                  </a:cubicBezTo>
                  <a:cubicBezTo>
                    <a:pt x="1465" y="1659"/>
                    <a:pt x="1766" y="1250"/>
                    <a:pt x="1723" y="776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8" name="Google Shape;13578;p35"/>
            <p:cNvSpPr/>
            <p:nvPr/>
          </p:nvSpPr>
          <p:spPr>
            <a:xfrm>
              <a:off x="5531874" y="2696658"/>
              <a:ext cx="77057" cy="78886"/>
            </a:xfrm>
            <a:custGeom>
              <a:avLst/>
              <a:gdLst/>
              <a:ahLst/>
              <a:cxnLst/>
              <a:rect l="l" t="t" r="r" b="b"/>
              <a:pathLst>
                <a:path w="927" h="949" extrusionOk="0">
                  <a:moveTo>
                    <a:pt x="905" y="410"/>
                  </a:moveTo>
                  <a:cubicBezTo>
                    <a:pt x="861" y="173"/>
                    <a:pt x="646" y="1"/>
                    <a:pt x="409" y="44"/>
                  </a:cubicBezTo>
                  <a:cubicBezTo>
                    <a:pt x="172" y="65"/>
                    <a:pt x="0" y="281"/>
                    <a:pt x="22" y="517"/>
                  </a:cubicBezTo>
                  <a:cubicBezTo>
                    <a:pt x="65" y="776"/>
                    <a:pt x="280" y="948"/>
                    <a:pt x="517" y="905"/>
                  </a:cubicBezTo>
                  <a:cubicBezTo>
                    <a:pt x="754" y="883"/>
                    <a:pt x="926" y="647"/>
                    <a:pt x="905" y="41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9" name="Google Shape;13579;p35"/>
            <p:cNvSpPr/>
            <p:nvPr/>
          </p:nvSpPr>
          <p:spPr>
            <a:xfrm>
              <a:off x="5965039" y="2993831"/>
              <a:ext cx="78803" cy="78803"/>
            </a:xfrm>
            <a:custGeom>
              <a:avLst/>
              <a:gdLst/>
              <a:ahLst/>
              <a:cxnLst/>
              <a:rect l="l" t="t" r="r" b="b"/>
              <a:pathLst>
                <a:path w="948" h="948" extrusionOk="0">
                  <a:moveTo>
                    <a:pt x="905" y="409"/>
                  </a:moveTo>
                  <a:cubicBezTo>
                    <a:pt x="883" y="173"/>
                    <a:pt x="646" y="0"/>
                    <a:pt x="410" y="43"/>
                  </a:cubicBezTo>
                  <a:cubicBezTo>
                    <a:pt x="173" y="65"/>
                    <a:pt x="0" y="280"/>
                    <a:pt x="43" y="539"/>
                  </a:cubicBezTo>
                  <a:cubicBezTo>
                    <a:pt x="65" y="775"/>
                    <a:pt x="302" y="948"/>
                    <a:pt x="539" y="905"/>
                  </a:cubicBezTo>
                  <a:cubicBezTo>
                    <a:pt x="776" y="883"/>
                    <a:pt x="948" y="646"/>
                    <a:pt x="905" y="40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0" name="Google Shape;13580;p35"/>
            <p:cNvSpPr/>
            <p:nvPr/>
          </p:nvSpPr>
          <p:spPr>
            <a:xfrm>
              <a:off x="5313421" y="3022426"/>
              <a:ext cx="111138" cy="111055"/>
            </a:xfrm>
            <a:custGeom>
              <a:avLst/>
              <a:gdLst/>
              <a:ahLst/>
              <a:cxnLst/>
              <a:rect l="l" t="t" r="r" b="b"/>
              <a:pathLst>
                <a:path w="1337" h="1336" extrusionOk="0">
                  <a:moveTo>
                    <a:pt x="1271" y="582"/>
                  </a:moveTo>
                  <a:cubicBezTo>
                    <a:pt x="1228" y="238"/>
                    <a:pt x="927" y="1"/>
                    <a:pt x="582" y="44"/>
                  </a:cubicBezTo>
                  <a:cubicBezTo>
                    <a:pt x="238" y="108"/>
                    <a:pt x="1" y="410"/>
                    <a:pt x="44" y="755"/>
                  </a:cubicBezTo>
                  <a:cubicBezTo>
                    <a:pt x="87" y="1099"/>
                    <a:pt x="410" y="1336"/>
                    <a:pt x="755" y="1293"/>
                  </a:cubicBezTo>
                  <a:cubicBezTo>
                    <a:pt x="1078" y="1250"/>
                    <a:pt x="1336" y="927"/>
                    <a:pt x="1293" y="5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1" name="Google Shape;13581;p35"/>
            <p:cNvSpPr/>
            <p:nvPr/>
          </p:nvSpPr>
          <p:spPr>
            <a:xfrm>
              <a:off x="5302698" y="3013532"/>
              <a:ext cx="111055" cy="111055"/>
            </a:xfrm>
            <a:custGeom>
              <a:avLst/>
              <a:gdLst/>
              <a:ahLst/>
              <a:cxnLst/>
              <a:rect l="l" t="t" r="r" b="b"/>
              <a:pathLst>
                <a:path w="1336" h="1336" extrusionOk="0">
                  <a:moveTo>
                    <a:pt x="1293" y="582"/>
                  </a:moveTo>
                  <a:cubicBezTo>
                    <a:pt x="1250" y="237"/>
                    <a:pt x="927" y="0"/>
                    <a:pt x="604" y="43"/>
                  </a:cubicBezTo>
                  <a:cubicBezTo>
                    <a:pt x="259" y="86"/>
                    <a:pt x="1" y="409"/>
                    <a:pt x="65" y="754"/>
                  </a:cubicBezTo>
                  <a:cubicBezTo>
                    <a:pt x="108" y="1098"/>
                    <a:pt x="410" y="1335"/>
                    <a:pt x="754" y="1292"/>
                  </a:cubicBezTo>
                  <a:cubicBezTo>
                    <a:pt x="1099" y="1249"/>
                    <a:pt x="1336" y="926"/>
                    <a:pt x="1293" y="58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2" name="Google Shape;13582;p35"/>
            <p:cNvSpPr/>
            <p:nvPr/>
          </p:nvSpPr>
          <p:spPr>
            <a:xfrm>
              <a:off x="5327802" y="3038553"/>
              <a:ext cx="60931" cy="59185"/>
            </a:xfrm>
            <a:custGeom>
              <a:avLst/>
              <a:gdLst/>
              <a:ahLst/>
              <a:cxnLst/>
              <a:rect l="l" t="t" r="r" b="b"/>
              <a:pathLst>
                <a:path w="733" h="712" extrusionOk="0">
                  <a:moveTo>
                    <a:pt x="711" y="324"/>
                  </a:moveTo>
                  <a:cubicBezTo>
                    <a:pt x="689" y="130"/>
                    <a:pt x="517" y="1"/>
                    <a:pt x="323" y="22"/>
                  </a:cubicBezTo>
                  <a:cubicBezTo>
                    <a:pt x="151" y="44"/>
                    <a:pt x="0" y="216"/>
                    <a:pt x="43" y="410"/>
                  </a:cubicBezTo>
                  <a:cubicBezTo>
                    <a:pt x="65" y="582"/>
                    <a:pt x="237" y="711"/>
                    <a:pt x="409" y="690"/>
                  </a:cubicBezTo>
                  <a:cubicBezTo>
                    <a:pt x="603" y="668"/>
                    <a:pt x="732" y="496"/>
                    <a:pt x="711" y="32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3" name="Google Shape;13583;p35"/>
            <p:cNvSpPr/>
            <p:nvPr/>
          </p:nvSpPr>
          <p:spPr>
            <a:xfrm>
              <a:off x="5709014" y="3296324"/>
              <a:ext cx="125436" cy="127181"/>
            </a:xfrm>
            <a:custGeom>
              <a:avLst/>
              <a:gdLst/>
              <a:ahLst/>
              <a:cxnLst/>
              <a:rect l="l" t="t" r="r" b="b"/>
              <a:pathLst>
                <a:path w="1509" h="1530" extrusionOk="0">
                  <a:moveTo>
                    <a:pt x="1465" y="754"/>
                  </a:moveTo>
                  <a:cubicBezTo>
                    <a:pt x="1379" y="194"/>
                    <a:pt x="669" y="1"/>
                    <a:pt x="346" y="453"/>
                  </a:cubicBezTo>
                  <a:cubicBezTo>
                    <a:pt x="1" y="905"/>
                    <a:pt x="367" y="1529"/>
                    <a:pt x="927" y="1465"/>
                  </a:cubicBezTo>
                  <a:cubicBezTo>
                    <a:pt x="1271" y="1400"/>
                    <a:pt x="1508" y="1099"/>
                    <a:pt x="1465" y="7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4" name="Google Shape;13584;p35"/>
            <p:cNvSpPr/>
            <p:nvPr/>
          </p:nvSpPr>
          <p:spPr>
            <a:xfrm>
              <a:off x="5698291" y="3285601"/>
              <a:ext cx="127181" cy="127181"/>
            </a:xfrm>
            <a:custGeom>
              <a:avLst/>
              <a:gdLst/>
              <a:ahLst/>
              <a:cxnLst/>
              <a:rect l="l" t="t" r="r" b="b"/>
              <a:pathLst>
                <a:path w="1530" h="1530" extrusionOk="0">
                  <a:moveTo>
                    <a:pt x="1487" y="754"/>
                  </a:moveTo>
                  <a:cubicBezTo>
                    <a:pt x="1400" y="194"/>
                    <a:pt x="690" y="0"/>
                    <a:pt x="345" y="453"/>
                  </a:cubicBezTo>
                  <a:cubicBezTo>
                    <a:pt x="1" y="905"/>
                    <a:pt x="388" y="1529"/>
                    <a:pt x="948" y="1465"/>
                  </a:cubicBezTo>
                  <a:cubicBezTo>
                    <a:pt x="1271" y="1422"/>
                    <a:pt x="1530" y="1099"/>
                    <a:pt x="1487" y="75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5" name="Google Shape;13585;p35"/>
            <p:cNvSpPr/>
            <p:nvPr/>
          </p:nvSpPr>
          <p:spPr>
            <a:xfrm>
              <a:off x="5732289" y="3317770"/>
              <a:ext cx="66334" cy="68163"/>
            </a:xfrm>
            <a:custGeom>
              <a:avLst/>
              <a:gdLst/>
              <a:ahLst/>
              <a:cxnLst/>
              <a:rect l="l" t="t" r="r" b="b"/>
              <a:pathLst>
                <a:path w="798" h="820" extrusionOk="0">
                  <a:moveTo>
                    <a:pt x="776" y="410"/>
                  </a:moveTo>
                  <a:cubicBezTo>
                    <a:pt x="733" y="109"/>
                    <a:pt x="367" y="1"/>
                    <a:pt x="173" y="259"/>
                  </a:cubicBezTo>
                  <a:cubicBezTo>
                    <a:pt x="1" y="496"/>
                    <a:pt x="195" y="819"/>
                    <a:pt x="496" y="798"/>
                  </a:cubicBezTo>
                  <a:cubicBezTo>
                    <a:pt x="668" y="755"/>
                    <a:pt x="798" y="604"/>
                    <a:pt x="776" y="41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6" name="Google Shape;13586;p35"/>
            <p:cNvSpPr/>
            <p:nvPr/>
          </p:nvSpPr>
          <p:spPr>
            <a:xfrm>
              <a:off x="5571192" y="3147779"/>
              <a:ext cx="111055" cy="111055"/>
            </a:xfrm>
            <a:custGeom>
              <a:avLst/>
              <a:gdLst/>
              <a:ahLst/>
              <a:cxnLst/>
              <a:rect l="l" t="t" r="r" b="b"/>
              <a:pathLst>
                <a:path w="1336" h="1336" extrusionOk="0">
                  <a:moveTo>
                    <a:pt x="1271" y="582"/>
                  </a:moveTo>
                  <a:cubicBezTo>
                    <a:pt x="1228" y="237"/>
                    <a:pt x="927" y="0"/>
                    <a:pt x="582" y="43"/>
                  </a:cubicBezTo>
                  <a:cubicBezTo>
                    <a:pt x="238" y="86"/>
                    <a:pt x="1" y="388"/>
                    <a:pt x="44" y="732"/>
                  </a:cubicBezTo>
                  <a:cubicBezTo>
                    <a:pt x="87" y="1077"/>
                    <a:pt x="388" y="1335"/>
                    <a:pt x="733" y="1271"/>
                  </a:cubicBezTo>
                  <a:cubicBezTo>
                    <a:pt x="1078" y="1228"/>
                    <a:pt x="1336" y="926"/>
                    <a:pt x="1271" y="5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7" name="Google Shape;13587;p35"/>
            <p:cNvSpPr/>
            <p:nvPr/>
          </p:nvSpPr>
          <p:spPr>
            <a:xfrm>
              <a:off x="5560469" y="3136973"/>
              <a:ext cx="111055" cy="111138"/>
            </a:xfrm>
            <a:custGeom>
              <a:avLst/>
              <a:gdLst/>
              <a:ahLst/>
              <a:cxnLst/>
              <a:rect l="l" t="t" r="r" b="b"/>
              <a:pathLst>
                <a:path w="1336" h="1337" extrusionOk="0">
                  <a:moveTo>
                    <a:pt x="1293" y="582"/>
                  </a:moveTo>
                  <a:cubicBezTo>
                    <a:pt x="1228" y="238"/>
                    <a:pt x="927" y="1"/>
                    <a:pt x="582" y="44"/>
                  </a:cubicBezTo>
                  <a:cubicBezTo>
                    <a:pt x="238" y="87"/>
                    <a:pt x="1" y="389"/>
                    <a:pt x="44" y="733"/>
                  </a:cubicBezTo>
                  <a:cubicBezTo>
                    <a:pt x="87" y="1078"/>
                    <a:pt x="388" y="1336"/>
                    <a:pt x="733" y="1272"/>
                  </a:cubicBezTo>
                  <a:cubicBezTo>
                    <a:pt x="1077" y="1228"/>
                    <a:pt x="1336" y="927"/>
                    <a:pt x="1271" y="58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8" name="Google Shape;13588;p35"/>
            <p:cNvSpPr/>
            <p:nvPr/>
          </p:nvSpPr>
          <p:spPr>
            <a:xfrm>
              <a:off x="5585573" y="3162077"/>
              <a:ext cx="59102" cy="60931"/>
            </a:xfrm>
            <a:custGeom>
              <a:avLst/>
              <a:gdLst/>
              <a:ahLst/>
              <a:cxnLst/>
              <a:rect l="l" t="t" r="r" b="b"/>
              <a:pathLst>
                <a:path w="711" h="733" extrusionOk="0">
                  <a:moveTo>
                    <a:pt x="689" y="323"/>
                  </a:moveTo>
                  <a:cubicBezTo>
                    <a:pt x="668" y="151"/>
                    <a:pt x="495" y="0"/>
                    <a:pt x="323" y="44"/>
                  </a:cubicBezTo>
                  <a:cubicBezTo>
                    <a:pt x="129" y="65"/>
                    <a:pt x="0" y="237"/>
                    <a:pt x="22" y="410"/>
                  </a:cubicBezTo>
                  <a:cubicBezTo>
                    <a:pt x="43" y="603"/>
                    <a:pt x="215" y="733"/>
                    <a:pt x="409" y="711"/>
                  </a:cubicBezTo>
                  <a:cubicBezTo>
                    <a:pt x="582" y="668"/>
                    <a:pt x="711" y="517"/>
                    <a:pt x="689" y="323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9" name="Google Shape;13589;p35"/>
            <p:cNvSpPr/>
            <p:nvPr/>
          </p:nvSpPr>
          <p:spPr>
            <a:xfrm>
              <a:off x="7604684" y="446541"/>
              <a:ext cx="529922" cy="1176219"/>
            </a:xfrm>
            <a:custGeom>
              <a:avLst/>
              <a:gdLst/>
              <a:ahLst/>
              <a:cxnLst/>
              <a:rect l="l" t="t" r="r" b="b"/>
              <a:pathLst>
                <a:path w="6375" h="14150" extrusionOk="0">
                  <a:moveTo>
                    <a:pt x="1" y="3080"/>
                  </a:moveTo>
                  <a:lnTo>
                    <a:pt x="6375" y="1"/>
                  </a:lnTo>
                  <a:lnTo>
                    <a:pt x="6375" y="1810"/>
                  </a:lnTo>
                  <a:lnTo>
                    <a:pt x="1" y="4889"/>
                  </a:lnTo>
                  <a:close/>
                  <a:moveTo>
                    <a:pt x="1" y="12319"/>
                  </a:moveTo>
                  <a:lnTo>
                    <a:pt x="6375" y="9261"/>
                  </a:lnTo>
                  <a:lnTo>
                    <a:pt x="6375" y="11070"/>
                  </a:lnTo>
                  <a:lnTo>
                    <a:pt x="1" y="14149"/>
                  </a:lnTo>
                  <a:close/>
                  <a:moveTo>
                    <a:pt x="1" y="9239"/>
                  </a:moveTo>
                  <a:lnTo>
                    <a:pt x="6375" y="6160"/>
                  </a:lnTo>
                  <a:lnTo>
                    <a:pt x="6375" y="7969"/>
                  </a:lnTo>
                  <a:lnTo>
                    <a:pt x="1" y="11070"/>
                  </a:lnTo>
                  <a:lnTo>
                    <a:pt x="1" y="9261"/>
                  </a:lnTo>
                  <a:close/>
                  <a:moveTo>
                    <a:pt x="1" y="6160"/>
                  </a:moveTo>
                  <a:lnTo>
                    <a:pt x="6375" y="3080"/>
                  </a:lnTo>
                  <a:lnTo>
                    <a:pt x="6375" y="4889"/>
                  </a:lnTo>
                  <a:lnTo>
                    <a:pt x="1" y="799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90" name="Google Shape;13590;p35"/>
            <p:cNvSpPr/>
            <p:nvPr/>
          </p:nvSpPr>
          <p:spPr>
            <a:xfrm>
              <a:off x="7049823" y="95752"/>
              <a:ext cx="1432078" cy="173731"/>
            </a:xfrm>
            <a:custGeom>
              <a:avLst/>
              <a:gdLst/>
              <a:ahLst/>
              <a:cxnLst/>
              <a:rect l="l" t="t" r="r" b="b"/>
              <a:pathLst>
                <a:path w="17228" h="2090" extrusionOk="0">
                  <a:moveTo>
                    <a:pt x="969" y="991"/>
                  </a:moveTo>
                  <a:cubicBezTo>
                    <a:pt x="560" y="754"/>
                    <a:pt x="237" y="409"/>
                    <a:pt x="0" y="0"/>
                  </a:cubicBezTo>
                  <a:lnTo>
                    <a:pt x="17227" y="0"/>
                  </a:lnTo>
                  <a:cubicBezTo>
                    <a:pt x="15677" y="1228"/>
                    <a:pt x="12210" y="2089"/>
                    <a:pt x="8162" y="2089"/>
                  </a:cubicBezTo>
                  <a:cubicBezTo>
                    <a:pt x="5319" y="2089"/>
                    <a:pt x="2778" y="1658"/>
                    <a:pt x="969" y="99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91" name="Google Shape;13591;p35"/>
            <p:cNvSpPr/>
            <p:nvPr/>
          </p:nvSpPr>
          <p:spPr>
            <a:xfrm>
              <a:off x="6203110" y="1873220"/>
              <a:ext cx="356274" cy="429756"/>
            </a:xfrm>
            <a:custGeom>
              <a:avLst/>
              <a:gdLst/>
              <a:ahLst/>
              <a:cxnLst/>
              <a:rect l="l" t="t" r="r" b="b"/>
              <a:pathLst>
                <a:path w="4286" h="5170" extrusionOk="0">
                  <a:moveTo>
                    <a:pt x="0" y="4588"/>
                  </a:moveTo>
                  <a:lnTo>
                    <a:pt x="3360" y="1"/>
                  </a:lnTo>
                  <a:cubicBezTo>
                    <a:pt x="3640" y="195"/>
                    <a:pt x="3941" y="345"/>
                    <a:pt x="4286" y="431"/>
                  </a:cubicBezTo>
                  <a:lnTo>
                    <a:pt x="840" y="5169"/>
                  </a:lnTo>
                  <a:cubicBezTo>
                    <a:pt x="603" y="4932"/>
                    <a:pt x="302" y="4717"/>
                    <a:pt x="0" y="4588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592" name="Google Shape;13592;p35"/>
          <p:cNvGrpSpPr/>
          <p:nvPr/>
        </p:nvGrpSpPr>
        <p:grpSpPr>
          <a:xfrm flipH="1">
            <a:off x="5988298" y="3489424"/>
            <a:ext cx="2756293" cy="1655854"/>
            <a:chOff x="-2585750" y="2330149"/>
            <a:chExt cx="2756293" cy="1655854"/>
          </a:xfrm>
        </p:grpSpPr>
        <p:sp>
          <p:nvSpPr>
            <p:cNvPr id="13593" name="Google Shape;13593;p35"/>
            <p:cNvSpPr/>
            <p:nvPr/>
          </p:nvSpPr>
          <p:spPr>
            <a:xfrm flipH="1">
              <a:off x="-2585750" y="2330149"/>
              <a:ext cx="956258" cy="712040"/>
            </a:xfrm>
            <a:custGeom>
              <a:avLst/>
              <a:gdLst/>
              <a:ahLst/>
              <a:cxnLst/>
              <a:rect l="l" t="t" r="r" b="b"/>
              <a:pathLst>
                <a:path w="12975" h="9661" extrusionOk="0">
                  <a:moveTo>
                    <a:pt x="12974" y="0"/>
                  </a:moveTo>
                  <a:lnTo>
                    <a:pt x="0" y="0"/>
                  </a:lnTo>
                  <a:lnTo>
                    <a:pt x="0" y="9661"/>
                  </a:lnTo>
                  <a:lnTo>
                    <a:pt x="12974" y="9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94" name="Google Shape;13594;p35"/>
            <p:cNvSpPr/>
            <p:nvPr/>
          </p:nvSpPr>
          <p:spPr>
            <a:xfrm flipH="1">
              <a:off x="-2192490" y="3042105"/>
              <a:ext cx="169805" cy="231868"/>
            </a:xfrm>
            <a:custGeom>
              <a:avLst/>
              <a:gdLst/>
              <a:ahLst/>
              <a:cxnLst/>
              <a:rect l="l" t="t" r="r" b="b"/>
              <a:pathLst>
                <a:path w="2304" h="3146" extrusionOk="0">
                  <a:moveTo>
                    <a:pt x="2304" y="1"/>
                  </a:moveTo>
                  <a:lnTo>
                    <a:pt x="1" y="1"/>
                  </a:lnTo>
                  <a:lnTo>
                    <a:pt x="1" y="3146"/>
                  </a:lnTo>
                  <a:lnTo>
                    <a:pt x="2304" y="31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95" name="Google Shape;13595;p35"/>
            <p:cNvSpPr/>
            <p:nvPr/>
          </p:nvSpPr>
          <p:spPr>
            <a:xfrm flipH="1">
              <a:off x="-2192490" y="3042105"/>
              <a:ext cx="169805" cy="62131"/>
            </a:xfrm>
            <a:custGeom>
              <a:avLst/>
              <a:gdLst/>
              <a:ahLst/>
              <a:cxnLst/>
              <a:rect l="l" t="t" r="r" b="b"/>
              <a:pathLst>
                <a:path w="2304" h="843" extrusionOk="0">
                  <a:moveTo>
                    <a:pt x="2304" y="1"/>
                  </a:moveTo>
                  <a:lnTo>
                    <a:pt x="1" y="1"/>
                  </a:lnTo>
                  <a:lnTo>
                    <a:pt x="1" y="843"/>
                  </a:lnTo>
                  <a:lnTo>
                    <a:pt x="2304" y="843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96" name="Google Shape;13596;p35"/>
            <p:cNvSpPr/>
            <p:nvPr/>
          </p:nvSpPr>
          <p:spPr>
            <a:xfrm flipH="1">
              <a:off x="-2490530" y="2400461"/>
              <a:ext cx="765817" cy="571342"/>
            </a:xfrm>
            <a:custGeom>
              <a:avLst/>
              <a:gdLst/>
              <a:ahLst/>
              <a:cxnLst/>
              <a:rect l="l" t="t" r="r" b="b"/>
              <a:pathLst>
                <a:path w="10391" h="7752" extrusionOk="0">
                  <a:moveTo>
                    <a:pt x="10390" y="1"/>
                  </a:moveTo>
                  <a:lnTo>
                    <a:pt x="0" y="1"/>
                  </a:lnTo>
                  <a:lnTo>
                    <a:pt x="0" y="7752"/>
                  </a:lnTo>
                  <a:lnTo>
                    <a:pt x="10390" y="775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97" name="Google Shape;13597;p35"/>
            <p:cNvSpPr/>
            <p:nvPr/>
          </p:nvSpPr>
          <p:spPr>
            <a:xfrm flipH="1">
              <a:off x="-2519507" y="3559575"/>
              <a:ext cx="2634148" cy="426428"/>
            </a:xfrm>
            <a:custGeom>
              <a:avLst/>
              <a:gdLst/>
              <a:ahLst/>
              <a:cxnLst/>
              <a:rect l="l" t="t" r="r" b="b"/>
              <a:pathLst>
                <a:path w="25949" h="5786" extrusionOk="0">
                  <a:moveTo>
                    <a:pt x="25949" y="0"/>
                  </a:moveTo>
                  <a:lnTo>
                    <a:pt x="1" y="0"/>
                  </a:lnTo>
                  <a:lnTo>
                    <a:pt x="1" y="5785"/>
                  </a:lnTo>
                  <a:lnTo>
                    <a:pt x="25949" y="578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98" name="Google Shape;13598;p35"/>
            <p:cNvSpPr/>
            <p:nvPr/>
          </p:nvSpPr>
          <p:spPr>
            <a:xfrm flipH="1">
              <a:off x="-2519482" y="3559575"/>
              <a:ext cx="2634148" cy="86951"/>
            </a:xfrm>
            <a:custGeom>
              <a:avLst/>
              <a:gdLst/>
              <a:ahLst/>
              <a:cxnLst/>
              <a:rect l="l" t="t" r="r" b="b"/>
              <a:pathLst>
                <a:path w="25949" h="1180" extrusionOk="0">
                  <a:moveTo>
                    <a:pt x="25949" y="0"/>
                  </a:moveTo>
                  <a:lnTo>
                    <a:pt x="1" y="0"/>
                  </a:lnTo>
                  <a:lnTo>
                    <a:pt x="1" y="1180"/>
                  </a:lnTo>
                  <a:lnTo>
                    <a:pt x="25949" y="118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99" name="Google Shape;13599;p35"/>
            <p:cNvSpPr/>
            <p:nvPr/>
          </p:nvSpPr>
          <p:spPr>
            <a:xfrm flipH="1">
              <a:off x="-2585707" y="3187000"/>
              <a:ext cx="2756250" cy="368451"/>
            </a:xfrm>
            <a:custGeom>
              <a:avLst/>
              <a:gdLst/>
              <a:ahLst/>
              <a:cxnLst/>
              <a:rect l="l" t="t" r="r" b="b"/>
              <a:pathLst>
                <a:path w="27803" h="4999" extrusionOk="0">
                  <a:moveTo>
                    <a:pt x="27802" y="0"/>
                  </a:moveTo>
                  <a:lnTo>
                    <a:pt x="1" y="0"/>
                  </a:lnTo>
                  <a:lnTo>
                    <a:pt x="1" y="4999"/>
                  </a:lnTo>
                  <a:lnTo>
                    <a:pt x="27802" y="4999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00" name="Google Shape;13600;p35"/>
            <p:cNvSpPr/>
            <p:nvPr/>
          </p:nvSpPr>
          <p:spPr>
            <a:xfrm flipH="1">
              <a:off x="-2569152" y="3207700"/>
              <a:ext cx="2739667" cy="347752"/>
            </a:xfrm>
            <a:custGeom>
              <a:avLst/>
              <a:gdLst/>
              <a:ahLst/>
              <a:cxnLst/>
              <a:rect l="l" t="t" r="r" b="b"/>
              <a:pathLst>
                <a:path w="27578" h="4718" extrusionOk="0">
                  <a:moveTo>
                    <a:pt x="1" y="0"/>
                  </a:moveTo>
                  <a:lnTo>
                    <a:pt x="1" y="4718"/>
                  </a:lnTo>
                  <a:lnTo>
                    <a:pt x="27578" y="4718"/>
                  </a:lnTo>
                  <a:lnTo>
                    <a:pt x="275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01" name="Google Shape;13601;p35"/>
            <p:cNvSpPr/>
            <p:nvPr/>
          </p:nvSpPr>
          <p:spPr>
            <a:xfrm flipH="1">
              <a:off x="-1168232" y="3207712"/>
              <a:ext cx="782473" cy="136644"/>
            </a:xfrm>
            <a:custGeom>
              <a:avLst/>
              <a:gdLst/>
              <a:ahLst/>
              <a:cxnLst/>
              <a:rect l="l" t="t" r="r" b="b"/>
              <a:pathLst>
                <a:path w="10617" h="1854" extrusionOk="0">
                  <a:moveTo>
                    <a:pt x="1" y="0"/>
                  </a:moveTo>
                  <a:lnTo>
                    <a:pt x="1" y="393"/>
                  </a:lnTo>
                  <a:cubicBezTo>
                    <a:pt x="1" y="1236"/>
                    <a:pt x="619" y="1854"/>
                    <a:pt x="1461" y="1854"/>
                  </a:cubicBezTo>
                  <a:lnTo>
                    <a:pt x="9156" y="1854"/>
                  </a:lnTo>
                  <a:cubicBezTo>
                    <a:pt x="9998" y="1854"/>
                    <a:pt x="10616" y="1236"/>
                    <a:pt x="10616" y="393"/>
                  </a:cubicBezTo>
                  <a:lnTo>
                    <a:pt x="10616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02" name="Google Shape;13602;p35"/>
            <p:cNvSpPr/>
            <p:nvPr/>
          </p:nvSpPr>
          <p:spPr>
            <a:xfrm flipH="1">
              <a:off x="-1052307" y="3236677"/>
              <a:ext cx="95294" cy="41421"/>
            </a:xfrm>
            <a:custGeom>
              <a:avLst/>
              <a:gdLst/>
              <a:ahLst/>
              <a:cxnLst/>
              <a:rect l="l" t="t" r="r" b="b"/>
              <a:pathLst>
                <a:path w="1293" h="562" extrusionOk="0">
                  <a:moveTo>
                    <a:pt x="1292" y="0"/>
                  </a:moveTo>
                  <a:lnTo>
                    <a:pt x="1" y="0"/>
                  </a:lnTo>
                  <a:lnTo>
                    <a:pt x="1" y="562"/>
                  </a:lnTo>
                  <a:lnTo>
                    <a:pt x="1292" y="5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03" name="Google Shape;13603;p35"/>
            <p:cNvSpPr/>
            <p:nvPr/>
          </p:nvSpPr>
          <p:spPr>
            <a:xfrm flipH="1">
              <a:off x="-932249" y="3236677"/>
              <a:ext cx="95294" cy="41421"/>
            </a:xfrm>
            <a:custGeom>
              <a:avLst/>
              <a:gdLst/>
              <a:ahLst/>
              <a:cxnLst/>
              <a:rect l="l" t="t" r="r" b="b"/>
              <a:pathLst>
                <a:path w="1293" h="562" extrusionOk="0">
                  <a:moveTo>
                    <a:pt x="1293" y="0"/>
                  </a:moveTo>
                  <a:lnTo>
                    <a:pt x="1" y="0"/>
                  </a:lnTo>
                  <a:lnTo>
                    <a:pt x="1" y="562"/>
                  </a:lnTo>
                  <a:lnTo>
                    <a:pt x="1293" y="5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04" name="Google Shape;13604;p35"/>
            <p:cNvSpPr/>
            <p:nvPr/>
          </p:nvSpPr>
          <p:spPr>
            <a:xfrm flipH="1">
              <a:off x="-812190" y="3236677"/>
              <a:ext cx="95220" cy="41421"/>
            </a:xfrm>
            <a:custGeom>
              <a:avLst/>
              <a:gdLst/>
              <a:ahLst/>
              <a:cxnLst/>
              <a:rect l="l" t="t" r="r" b="b"/>
              <a:pathLst>
                <a:path w="1292" h="562" extrusionOk="0">
                  <a:moveTo>
                    <a:pt x="1292" y="0"/>
                  </a:moveTo>
                  <a:lnTo>
                    <a:pt x="0" y="0"/>
                  </a:lnTo>
                  <a:lnTo>
                    <a:pt x="0" y="562"/>
                  </a:lnTo>
                  <a:lnTo>
                    <a:pt x="1292" y="5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05" name="Google Shape;13605;p35"/>
            <p:cNvSpPr/>
            <p:nvPr/>
          </p:nvSpPr>
          <p:spPr>
            <a:xfrm flipH="1">
              <a:off x="-688004" y="3236677"/>
              <a:ext cx="91093" cy="41421"/>
            </a:xfrm>
            <a:custGeom>
              <a:avLst/>
              <a:gdLst/>
              <a:ahLst/>
              <a:cxnLst/>
              <a:rect l="l" t="t" r="r" b="b"/>
              <a:pathLst>
                <a:path w="1236" h="562" extrusionOk="0">
                  <a:moveTo>
                    <a:pt x="1236" y="0"/>
                  </a:moveTo>
                  <a:lnTo>
                    <a:pt x="0" y="0"/>
                  </a:lnTo>
                  <a:lnTo>
                    <a:pt x="0" y="562"/>
                  </a:lnTo>
                  <a:lnTo>
                    <a:pt x="1236" y="5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06" name="Google Shape;13606;p35"/>
            <p:cNvSpPr/>
            <p:nvPr/>
          </p:nvSpPr>
          <p:spPr>
            <a:xfrm flipH="1">
              <a:off x="-568020" y="3236677"/>
              <a:ext cx="91167" cy="41421"/>
            </a:xfrm>
            <a:custGeom>
              <a:avLst/>
              <a:gdLst/>
              <a:ahLst/>
              <a:cxnLst/>
              <a:rect l="l" t="t" r="r" b="b"/>
              <a:pathLst>
                <a:path w="1237" h="562" extrusionOk="0">
                  <a:moveTo>
                    <a:pt x="1236" y="0"/>
                  </a:moveTo>
                  <a:lnTo>
                    <a:pt x="1" y="0"/>
                  </a:lnTo>
                  <a:lnTo>
                    <a:pt x="1" y="562"/>
                  </a:lnTo>
                  <a:lnTo>
                    <a:pt x="1236" y="5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07" name="Google Shape;13607;p35"/>
            <p:cNvSpPr/>
            <p:nvPr/>
          </p:nvSpPr>
          <p:spPr>
            <a:xfrm flipH="1">
              <a:off x="-2391184" y="2504011"/>
              <a:ext cx="562994" cy="20710"/>
            </a:xfrm>
            <a:custGeom>
              <a:avLst/>
              <a:gdLst/>
              <a:ahLst/>
              <a:cxnLst/>
              <a:rect l="l" t="t" r="r" b="b"/>
              <a:pathLst>
                <a:path w="7639" h="281" extrusionOk="0">
                  <a:moveTo>
                    <a:pt x="7639" y="0"/>
                  </a:moveTo>
                  <a:lnTo>
                    <a:pt x="0" y="0"/>
                  </a:lnTo>
                  <a:lnTo>
                    <a:pt x="0" y="281"/>
                  </a:lnTo>
                  <a:lnTo>
                    <a:pt x="7639" y="28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08" name="Google Shape;13608;p35"/>
            <p:cNvSpPr/>
            <p:nvPr/>
          </p:nvSpPr>
          <p:spPr>
            <a:xfrm flipH="1">
              <a:off x="-2391184" y="2570195"/>
              <a:ext cx="562994" cy="20784"/>
            </a:xfrm>
            <a:custGeom>
              <a:avLst/>
              <a:gdLst/>
              <a:ahLst/>
              <a:cxnLst/>
              <a:rect l="l" t="t" r="r" b="b"/>
              <a:pathLst>
                <a:path w="7639" h="282" extrusionOk="0">
                  <a:moveTo>
                    <a:pt x="7639" y="1"/>
                  </a:moveTo>
                  <a:lnTo>
                    <a:pt x="0" y="1"/>
                  </a:lnTo>
                  <a:lnTo>
                    <a:pt x="0" y="282"/>
                  </a:lnTo>
                  <a:lnTo>
                    <a:pt x="7639" y="282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09" name="Google Shape;13609;p35"/>
            <p:cNvSpPr/>
            <p:nvPr/>
          </p:nvSpPr>
          <p:spPr>
            <a:xfrm flipH="1">
              <a:off x="-2391184" y="2636452"/>
              <a:ext cx="562994" cy="20784"/>
            </a:xfrm>
            <a:custGeom>
              <a:avLst/>
              <a:gdLst/>
              <a:ahLst/>
              <a:cxnLst/>
              <a:rect l="l" t="t" r="r" b="b"/>
              <a:pathLst>
                <a:path w="7639" h="282" extrusionOk="0">
                  <a:moveTo>
                    <a:pt x="7639" y="0"/>
                  </a:moveTo>
                  <a:lnTo>
                    <a:pt x="0" y="0"/>
                  </a:lnTo>
                  <a:lnTo>
                    <a:pt x="0" y="281"/>
                  </a:lnTo>
                  <a:lnTo>
                    <a:pt x="7639" y="28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10" name="Google Shape;13610;p35"/>
            <p:cNvSpPr/>
            <p:nvPr/>
          </p:nvSpPr>
          <p:spPr>
            <a:xfrm flipH="1">
              <a:off x="-2391184" y="2702710"/>
              <a:ext cx="562994" cy="20710"/>
            </a:xfrm>
            <a:custGeom>
              <a:avLst/>
              <a:gdLst/>
              <a:ahLst/>
              <a:cxnLst/>
              <a:rect l="l" t="t" r="r" b="b"/>
              <a:pathLst>
                <a:path w="7639" h="281" extrusionOk="0">
                  <a:moveTo>
                    <a:pt x="7639" y="0"/>
                  </a:moveTo>
                  <a:lnTo>
                    <a:pt x="0" y="0"/>
                  </a:lnTo>
                  <a:lnTo>
                    <a:pt x="0" y="281"/>
                  </a:lnTo>
                  <a:lnTo>
                    <a:pt x="7639" y="28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11" name="Google Shape;13611;p35"/>
            <p:cNvSpPr/>
            <p:nvPr/>
          </p:nvSpPr>
          <p:spPr>
            <a:xfrm flipH="1">
              <a:off x="-2391184" y="2768894"/>
              <a:ext cx="562994" cy="20784"/>
            </a:xfrm>
            <a:custGeom>
              <a:avLst/>
              <a:gdLst/>
              <a:ahLst/>
              <a:cxnLst/>
              <a:rect l="l" t="t" r="r" b="b"/>
              <a:pathLst>
                <a:path w="7639" h="282" extrusionOk="0">
                  <a:moveTo>
                    <a:pt x="7639" y="1"/>
                  </a:moveTo>
                  <a:lnTo>
                    <a:pt x="0" y="1"/>
                  </a:lnTo>
                  <a:lnTo>
                    <a:pt x="0" y="281"/>
                  </a:lnTo>
                  <a:lnTo>
                    <a:pt x="7639" y="28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12" name="Google Shape;13612;p35"/>
            <p:cNvSpPr/>
            <p:nvPr/>
          </p:nvSpPr>
          <p:spPr>
            <a:xfrm flipH="1">
              <a:off x="-2391186" y="2835152"/>
              <a:ext cx="281534" cy="20784"/>
            </a:xfrm>
            <a:custGeom>
              <a:avLst/>
              <a:gdLst/>
              <a:ahLst/>
              <a:cxnLst/>
              <a:rect l="l" t="t" r="r" b="b"/>
              <a:pathLst>
                <a:path w="3820" h="282" extrusionOk="0">
                  <a:moveTo>
                    <a:pt x="3820" y="0"/>
                  </a:moveTo>
                  <a:lnTo>
                    <a:pt x="0" y="0"/>
                  </a:lnTo>
                  <a:lnTo>
                    <a:pt x="0" y="281"/>
                  </a:lnTo>
                  <a:lnTo>
                    <a:pt x="3820" y="28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613" name="Google Shape;13613;p35"/>
          <p:cNvGrpSpPr/>
          <p:nvPr/>
        </p:nvGrpSpPr>
        <p:grpSpPr>
          <a:xfrm>
            <a:off x="-16266" y="0"/>
            <a:ext cx="1851961" cy="1180390"/>
            <a:chOff x="0" y="429925"/>
            <a:chExt cx="2217259" cy="1181032"/>
          </a:xfrm>
        </p:grpSpPr>
        <p:sp>
          <p:nvSpPr>
            <p:cNvPr id="13614" name="Google Shape;13614;p35"/>
            <p:cNvSpPr/>
            <p:nvPr/>
          </p:nvSpPr>
          <p:spPr>
            <a:xfrm>
              <a:off x="0" y="504437"/>
              <a:ext cx="704555" cy="1106520"/>
            </a:xfrm>
            <a:custGeom>
              <a:avLst/>
              <a:gdLst/>
              <a:ahLst/>
              <a:cxnLst/>
              <a:rect l="l" t="t" r="r" b="b"/>
              <a:pathLst>
                <a:path w="9777" h="15355" extrusionOk="0">
                  <a:moveTo>
                    <a:pt x="6633" y="0"/>
                  </a:moveTo>
                  <a:lnTo>
                    <a:pt x="0" y="6051"/>
                  </a:lnTo>
                  <a:lnTo>
                    <a:pt x="0" y="15354"/>
                  </a:lnTo>
                  <a:lnTo>
                    <a:pt x="9777" y="34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15" name="Google Shape;13615;p35"/>
            <p:cNvSpPr/>
            <p:nvPr/>
          </p:nvSpPr>
          <p:spPr>
            <a:xfrm>
              <a:off x="0" y="518417"/>
              <a:ext cx="645608" cy="988553"/>
            </a:xfrm>
            <a:custGeom>
              <a:avLst/>
              <a:gdLst/>
              <a:ahLst/>
              <a:cxnLst/>
              <a:rect l="l" t="t" r="r" b="b"/>
              <a:pathLst>
                <a:path w="8959" h="13718" extrusionOk="0">
                  <a:moveTo>
                    <a:pt x="6417" y="0"/>
                  </a:moveTo>
                  <a:lnTo>
                    <a:pt x="0" y="5857"/>
                  </a:lnTo>
                  <a:lnTo>
                    <a:pt x="0" y="13717"/>
                  </a:lnTo>
                  <a:lnTo>
                    <a:pt x="8958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16" name="Google Shape;13616;p35"/>
            <p:cNvSpPr/>
            <p:nvPr/>
          </p:nvSpPr>
          <p:spPr>
            <a:xfrm>
              <a:off x="0" y="563384"/>
              <a:ext cx="645608" cy="943586"/>
            </a:xfrm>
            <a:custGeom>
              <a:avLst/>
              <a:gdLst/>
              <a:ahLst/>
              <a:cxnLst/>
              <a:rect l="l" t="t" r="r" b="b"/>
              <a:pathLst>
                <a:path w="8959" h="13094" extrusionOk="0">
                  <a:moveTo>
                    <a:pt x="6977" y="1"/>
                  </a:moveTo>
                  <a:lnTo>
                    <a:pt x="0" y="6396"/>
                  </a:lnTo>
                  <a:lnTo>
                    <a:pt x="0" y="13093"/>
                  </a:lnTo>
                  <a:lnTo>
                    <a:pt x="8958" y="219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17" name="Google Shape;13617;p35"/>
            <p:cNvSpPr/>
            <p:nvPr/>
          </p:nvSpPr>
          <p:spPr>
            <a:xfrm>
              <a:off x="0" y="1326881"/>
              <a:ext cx="116453" cy="180084"/>
            </a:xfrm>
            <a:custGeom>
              <a:avLst/>
              <a:gdLst/>
              <a:ahLst/>
              <a:cxnLst/>
              <a:rect l="l" t="t" r="r" b="b"/>
              <a:pathLst>
                <a:path w="1616" h="2499" extrusionOk="0">
                  <a:moveTo>
                    <a:pt x="0" y="0"/>
                  </a:moveTo>
                  <a:lnTo>
                    <a:pt x="0" y="2498"/>
                  </a:lnTo>
                  <a:lnTo>
                    <a:pt x="1615" y="51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18" name="Google Shape;13618;p35"/>
            <p:cNvSpPr/>
            <p:nvPr/>
          </p:nvSpPr>
          <p:spPr>
            <a:xfrm rot="451037">
              <a:off x="1722525" y="613633"/>
              <a:ext cx="460980" cy="546301"/>
            </a:xfrm>
            <a:custGeom>
              <a:avLst/>
              <a:gdLst/>
              <a:ahLst/>
              <a:cxnLst/>
              <a:rect l="l" t="t" r="r" b="b"/>
              <a:pathLst>
                <a:path w="6397" h="7581" extrusionOk="0">
                  <a:moveTo>
                    <a:pt x="3274" y="1"/>
                  </a:moveTo>
                  <a:lnTo>
                    <a:pt x="3123" y="108"/>
                  </a:lnTo>
                  <a:lnTo>
                    <a:pt x="151" y="1809"/>
                  </a:lnTo>
                  <a:lnTo>
                    <a:pt x="0" y="1896"/>
                  </a:lnTo>
                  <a:lnTo>
                    <a:pt x="0" y="2089"/>
                  </a:lnTo>
                  <a:lnTo>
                    <a:pt x="0" y="5513"/>
                  </a:lnTo>
                  <a:lnTo>
                    <a:pt x="0" y="5686"/>
                  </a:lnTo>
                  <a:lnTo>
                    <a:pt x="151" y="5772"/>
                  </a:lnTo>
                  <a:lnTo>
                    <a:pt x="3123" y="7495"/>
                  </a:lnTo>
                  <a:lnTo>
                    <a:pt x="3274" y="7581"/>
                  </a:lnTo>
                  <a:lnTo>
                    <a:pt x="3424" y="7495"/>
                  </a:lnTo>
                  <a:lnTo>
                    <a:pt x="6396" y="5772"/>
                  </a:lnTo>
                  <a:lnTo>
                    <a:pt x="6095" y="5255"/>
                  </a:lnTo>
                  <a:lnTo>
                    <a:pt x="3274" y="6892"/>
                  </a:lnTo>
                  <a:lnTo>
                    <a:pt x="1034" y="5341"/>
                  </a:lnTo>
                  <a:lnTo>
                    <a:pt x="1034" y="2262"/>
                  </a:lnTo>
                  <a:lnTo>
                    <a:pt x="3274" y="711"/>
                  </a:lnTo>
                  <a:lnTo>
                    <a:pt x="6095" y="2348"/>
                  </a:lnTo>
                  <a:lnTo>
                    <a:pt x="6396" y="1809"/>
                  </a:lnTo>
                  <a:lnTo>
                    <a:pt x="3424" y="108"/>
                  </a:lnTo>
                  <a:lnTo>
                    <a:pt x="327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19" name="Google Shape;13619;p35"/>
            <p:cNvSpPr/>
            <p:nvPr/>
          </p:nvSpPr>
          <p:spPr>
            <a:xfrm rot="451037">
              <a:off x="1216036" y="792144"/>
              <a:ext cx="533906" cy="65216"/>
            </a:xfrm>
            <a:custGeom>
              <a:avLst/>
              <a:gdLst/>
              <a:ahLst/>
              <a:cxnLst/>
              <a:rect l="l" t="t" r="r" b="b"/>
              <a:pathLst>
                <a:path w="7409" h="905" extrusionOk="0">
                  <a:moveTo>
                    <a:pt x="7408" y="905"/>
                  </a:moveTo>
                  <a:lnTo>
                    <a:pt x="7408" y="0"/>
                  </a:lnTo>
                  <a:lnTo>
                    <a:pt x="1" y="0"/>
                  </a:lnTo>
                  <a:lnTo>
                    <a:pt x="1" y="90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20" name="Google Shape;13620;p35"/>
            <p:cNvSpPr/>
            <p:nvPr/>
          </p:nvSpPr>
          <p:spPr>
            <a:xfrm rot="451037">
              <a:off x="722275" y="678076"/>
              <a:ext cx="498163" cy="159905"/>
            </a:xfrm>
            <a:custGeom>
              <a:avLst/>
              <a:gdLst/>
              <a:ahLst/>
              <a:cxnLst/>
              <a:rect l="l" t="t" r="r" b="b"/>
              <a:pathLst>
                <a:path w="6913" h="2219" extrusionOk="0">
                  <a:moveTo>
                    <a:pt x="6913" y="2218"/>
                  </a:moveTo>
                  <a:lnTo>
                    <a:pt x="6913" y="0"/>
                  </a:lnTo>
                  <a:lnTo>
                    <a:pt x="0" y="0"/>
                  </a:lnTo>
                  <a:lnTo>
                    <a:pt x="0" y="221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21" name="Google Shape;13621;p35"/>
            <p:cNvSpPr/>
            <p:nvPr/>
          </p:nvSpPr>
          <p:spPr>
            <a:xfrm rot="451037">
              <a:off x="723896" y="653409"/>
              <a:ext cx="121064" cy="159905"/>
            </a:xfrm>
            <a:custGeom>
              <a:avLst/>
              <a:gdLst/>
              <a:ahLst/>
              <a:cxnLst/>
              <a:rect l="l" t="t" r="r" b="b"/>
              <a:pathLst>
                <a:path w="1680" h="2219" extrusionOk="0">
                  <a:moveTo>
                    <a:pt x="1077" y="0"/>
                  </a:moveTo>
                  <a:lnTo>
                    <a:pt x="0" y="0"/>
                  </a:lnTo>
                  <a:lnTo>
                    <a:pt x="0" y="2218"/>
                  </a:lnTo>
                  <a:lnTo>
                    <a:pt x="1615" y="2218"/>
                  </a:lnTo>
                  <a:lnTo>
                    <a:pt x="1615" y="2154"/>
                  </a:lnTo>
                  <a:cubicBezTo>
                    <a:pt x="1680" y="1400"/>
                    <a:pt x="1486" y="646"/>
                    <a:pt x="1077" y="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22" name="Google Shape;13622;p35"/>
            <p:cNvSpPr/>
            <p:nvPr/>
          </p:nvSpPr>
          <p:spPr>
            <a:xfrm>
              <a:off x="268432" y="429925"/>
              <a:ext cx="527714" cy="527714"/>
            </a:xfrm>
            <a:custGeom>
              <a:avLst/>
              <a:gdLst/>
              <a:ahLst/>
              <a:cxnLst/>
              <a:rect l="l" t="t" r="r" b="b"/>
              <a:pathLst>
                <a:path w="7323" h="7323" extrusionOk="0">
                  <a:moveTo>
                    <a:pt x="3920" y="151"/>
                  </a:moveTo>
                  <a:cubicBezTo>
                    <a:pt x="5858" y="302"/>
                    <a:pt x="7322" y="1982"/>
                    <a:pt x="7171" y="3920"/>
                  </a:cubicBezTo>
                  <a:cubicBezTo>
                    <a:pt x="7021" y="5858"/>
                    <a:pt x="5341" y="7322"/>
                    <a:pt x="3403" y="7172"/>
                  </a:cubicBezTo>
                  <a:cubicBezTo>
                    <a:pt x="1465" y="7021"/>
                    <a:pt x="0" y="5341"/>
                    <a:pt x="151" y="3403"/>
                  </a:cubicBezTo>
                  <a:cubicBezTo>
                    <a:pt x="302" y="1465"/>
                    <a:pt x="1982" y="1"/>
                    <a:pt x="3920" y="1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23" name="Google Shape;13623;p35"/>
            <p:cNvSpPr/>
            <p:nvPr/>
          </p:nvSpPr>
          <p:spPr>
            <a:xfrm>
              <a:off x="294806" y="464082"/>
              <a:ext cx="493556" cy="493556"/>
            </a:xfrm>
            <a:custGeom>
              <a:avLst/>
              <a:gdLst/>
              <a:ahLst/>
              <a:cxnLst/>
              <a:rect l="l" t="t" r="r" b="b"/>
              <a:pathLst>
                <a:path w="6849" h="6849" extrusionOk="0">
                  <a:moveTo>
                    <a:pt x="6482" y="1702"/>
                  </a:moveTo>
                  <a:cubicBezTo>
                    <a:pt x="6741" y="2240"/>
                    <a:pt x="6848" y="2843"/>
                    <a:pt x="6805" y="3446"/>
                  </a:cubicBezTo>
                  <a:cubicBezTo>
                    <a:pt x="6655" y="5384"/>
                    <a:pt x="4975" y="6848"/>
                    <a:pt x="3037" y="6698"/>
                  </a:cubicBezTo>
                  <a:cubicBezTo>
                    <a:pt x="1960" y="6611"/>
                    <a:pt x="970" y="6051"/>
                    <a:pt x="367" y="5147"/>
                  </a:cubicBezTo>
                  <a:cubicBezTo>
                    <a:pt x="108" y="4609"/>
                    <a:pt x="0" y="4006"/>
                    <a:pt x="44" y="3403"/>
                  </a:cubicBezTo>
                  <a:cubicBezTo>
                    <a:pt x="194" y="1465"/>
                    <a:pt x="1874" y="0"/>
                    <a:pt x="3812" y="151"/>
                  </a:cubicBezTo>
                  <a:cubicBezTo>
                    <a:pt x="4889" y="216"/>
                    <a:pt x="5879" y="797"/>
                    <a:pt x="6482" y="170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24" name="Google Shape;13624;p35"/>
            <p:cNvSpPr/>
            <p:nvPr/>
          </p:nvSpPr>
          <p:spPr>
            <a:xfrm>
              <a:off x="373931" y="563384"/>
              <a:ext cx="329037" cy="329037"/>
            </a:xfrm>
            <a:custGeom>
              <a:avLst/>
              <a:gdLst/>
              <a:ahLst/>
              <a:cxnLst/>
              <a:rect l="l" t="t" r="r" b="b"/>
              <a:pathLst>
                <a:path w="4566" h="4566" extrusionOk="0">
                  <a:moveTo>
                    <a:pt x="3575" y="733"/>
                  </a:moveTo>
                  <a:cubicBezTo>
                    <a:pt x="4437" y="1443"/>
                    <a:pt x="4566" y="2714"/>
                    <a:pt x="3855" y="3597"/>
                  </a:cubicBezTo>
                  <a:cubicBezTo>
                    <a:pt x="3123" y="4458"/>
                    <a:pt x="1853" y="4566"/>
                    <a:pt x="970" y="3855"/>
                  </a:cubicBezTo>
                  <a:cubicBezTo>
                    <a:pt x="108" y="3145"/>
                    <a:pt x="1" y="1852"/>
                    <a:pt x="711" y="991"/>
                  </a:cubicBezTo>
                  <a:cubicBezTo>
                    <a:pt x="1422" y="130"/>
                    <a:pt x="2714" y="1"/>
                    <a:pt x="3575" y="7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25" name="Google Shape;13625;p35"/>
            <p:cNvSpPr/>
            <p:nvPr/>
          </p:nvSpPr>
          <p:spPr>
            <a:xfrm>
              <a:off x="380128" y="541693"/>
              <a:ext cx="304248" cy="304176"/>
            </a:xfrm>
            <a:custGeom>
              <a:avLst/>
              <a:gdLst/>
              <a:ahLst/>
              <a:cxnLst/>
              <a:rect l="l" t="t" r="r" b="b"/>
              <a:pathLst>
                <a:path w="4222" h="4221" extrusionOk="0">
                  <a:moveTo>
                    <a:pt x="2262" y="86"/>
                  </a:moveTo>
                  <a:cubicBezTo>
                    <a:pt x="3382" y="172"/>
                    <a:pt x="4222" y="1141"/>
                    <a:pt x="4135" y="2261"/>
                  </a:cubicBezTo>
                  <a:cubicBezTo>
                    <a:pt x="4071" y="3381"/>
                    <a:pt x="3080" y="4221"/>
                    <a:pt x="1960" y="4156"/>
                  </a:cubicBezTo>
                  <a:cubicBezTo>
                    <a:pt x="841" y="4070"/>
                    <a:pt x="1" y="3079"/>
                    <a:pt x="87" y="1960"/>
                  </a:cubicBezTo>
                  <a:cubicBezTo>
                    <a:pt x="152" y="840"/>
                    <a:pt x="1142" y="0"/>
                    <a:pt x="2262" y="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26" name="Google Shape;13626;p35"/>
            <p:cNvSpPr/>
            <p:nvPr/>
          </p:nvSpPr>
          <p:spPr>
            <a:xfrm>
              <a:off x="409674" y="571167"/>
              <a:ext cx="271604" cy="274702"/>
            </a:xfrm>
            <a:custGeom>
              <a:avLst/>
              <a:gdLst/>
              <a:ahLst/>
              <a:cxnLst/>
              <a:rect l="l" t="t" r="r" b="b"/>
              <a:pathLst>
                <a:path w="3769" h="3812" extrusionOk="0">
                  <a:moveTo>
                    <a:pt x="3402" y="582"/>
                  </a:moveTo>
                  <a:cubicBezTo>
                    <a:pt x="3661" y="969"/>
                    <a:pt x="3769" y="1400"/>
                    <a:pt x="3725" y="1852"/>
                  </a:cubicBezTo>
                  <a:cubicBezTo>
                    <a:pt x="3661" y="2972"/>
                    <a:pt x="2670" y="3812"/>
                    <a:pt x="1550" y="3726"/>
                  </a:cubicBezTo>
                  <a:cubicBezTo>
                    <a:pt x="1120" y="3704"/>
                    <a:pt x="689" y="3532"/>
                    <a:pt x="366" y="3230"/>
                  </a:cubicBezTo>
                  <a:cubicBezTo>
                    <a:pt x="108" y="2864"/>
                    <a:pt x="0" y="2412"/>
                    <a:pt x="43" y="1981"/>
                  </a:cubicBezTo>
                  <a:cubicBezTo>
                    <a:pt x="108" y="840"/>
                    <a:pt x="1098" y="0"/>
                    <a:pt x="2218" y="86"/>
                  </a:cubicBezTo>
                  <a:cubicBezTo>
                    <a:pt x="2649" y="129"/>
                    <a:pt x="3079" y="302"/>
                    <a:pt x="3402" y="58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27" name="Google Shape;13627;p35"/>
            <p:cNvSpPr/>
            <p:nvPr/>
          </p:nvSpPr>
          <p:spPr>
            <a:xfrm>
              <a:off x="411187" y="572680"/>
              <a:ext cx="253011" cy="251498"/>
            </a:xfrm>
            <a:custGeom>
              <a:avLst/>
              <a:gdLst/>
              <a:ahLst/>
              <a:cxnLst/>
              <a:rect l="l" t="t" r="r" b="b"/>
              <a:pathLst>
                <a:path w="3511" h="3490" extrusionOk="0">
                  <a:moveTo>
                    <a:pt x="216" y="2994"/>
                  </a:moveTo>
                  <a:cubicBezTo>
                    <a:pt x="65" y="2671"/>
                    <a:pt x="1" y="2326"/>
                    <a:pt x="22" y="1960"/>
                  </a:cubicBezTo>
                  <a:cubicBezTo>
                    <a:pt x="87" y="841"/>
                    <a:pt x="1077" y="1"/>
                    <a:pt x="2197" y="87"/>
                  </a:cubicBezTo>
                  <a:cubicBezTo>
                    <a:pt x="2606" y="108"/>
                    <a:pt x="2972" y="259"/>
                    <a:pt x="3295" y="496"/>
                  </a:cubicBezTo>
                  <a:cubicBezTo>
                    <a:pt x="3446" y="819"/>
                    <a:pt x="3511" y="1164"/>
                    <a:pt x="3489" y="1530"/>
                  </a:cubicBezTo>
                  <a:cubicBezTo>
                    <a:pt x="3403" y="2649"/>
                    <a:pt x="2434" y="3489"/>
                    <a:pt x="1314" y="3403"/>
                  </a:cubicBezTo>
                  <a:cubicBezTo>
                    <a:pt x="905" y="3382"/>
                    <a:pt x="517" y="3231"/>
                    <a:pt x="216" y="2994"/>
                  </a:cubicBezTo>
                  <a:close/>
                </a:path>
              </a:pathLst>
            </a:custGeom>
            <a:solidFill>
              <a:srgbClr val="EFF0F1">
                <a:alpha val="21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70" name="Google Shape;13638;p36"/>
          <p:cNvSpPr/>
          <p:nvPr/>
        </p:nvSpPr>
        <p:spPr>
          <a:xfrm>
            <a:off x="176307" y="2033307"/>
            <a:ext cx="395905" cy="36825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71" name="Google Shape;13639;p36"/>
          <p:cNvGrpSpPr/>
          <p:nvPr/>
        </p:nvGrpSpPr>
        <p:grpSpPr>
          <a:xfrm>
            <a:off x="273568" y="2131350"/>
            <a:ext cx="178263" cy="214828"/>
            <a:chOff x="1786925" y="238125"/>
            <a:chExt cx="4034325" cy="5226950"/>
          </a:xfrm>
        </p:grpSpPr>
        <p:sp>
          <p:nvSpPr>
            <p:cNvPr id="172" name="Google Shape;13640;p36"/>
            <p:cNvSpPr/>
            <p:nvPr/>
          </p:nvSpPr>
          <p:spPr>
            <a:xfrm>
              <a:off x="5139450" y="3590625"/>
              <a:ext cx="681800" cy="1192675"/>
            </a:xfrm>
            <a:custGeom>
              <a:avLst/>
              <a:gdLst/>
              <a:ahLst/>
              <a:cxnLst/>
              <a:rect l="l" t="t" r="r" b="b"/>
              <a:pathLst>
                <a:path w="27272" h="47707" extrusionOk="0">
                  <a:moveTo>
                    <a:pt x="0" y="0"/>
                  </a:moveTo>
                  <a:lnTo>
                    <a:pt x="0" y="13636"/>
                  </a:lnTo>
                  <a:cubicBezTo>
                    <a:pt x="3746" y="13636"/>
                    <a:pt x="6800" y="16690"/>
                    <a:pt x="6800" y="20435"/>
                  </a:cubicBezTo>
                  <a:lnTo>
                    <a:pt x="6800" y="29526"/>
                  </a:lnTo>
                  <a:lnTo>
                    <a:pt x="0" y="29526"/>
                  </a:lnTo>
                  <a:lnTo>
                    <a:pt x="0" y="47706"/>
                  </a:lnTo>
                  <a:lnTo>
                    <a:pt x="27271" y="47706"/>
                  </a:lnTo>
                  <a:lnTo>
                    <a:pt x="27271" y="29526"/>
                  </a:lnTo>
                  <a:lnTo>
                    <a:pt x="20435" y="29526"/>
                  </a:lnTo>
                  <a:lnTo>
                    <a:pt x="20435" y="20435"/>
                  </a:lnTo>
                  <a:cubicBezTo>
                    <a:pt x="20435" y="11563"/>
                    <a:pt x="14727" y="3964"/>
                    <a:pt x="6800" y="1164"/>
                  </a:cubicBezTo>
                  <a:cubicBezTo>
                    <a:pt x="4691" y="400"/>
                    <a:pt x="236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" name="Google Shape;13641;p36"/>
            <p:cNvSpPr/>
            <p:nvPr/>
          </p:nvSpPr>
          <p:spPr>
            <a:xfrm>
              <a:off x="4457675" y="2510700"/>
              <a:ext cx="851775" cy="2272600"/>
            </a:xfrm>
            <a:custGeom>
              <a:avLst/>
              <a:gdLst/>
              <a:ahLst/>
              <a:cxnLst/>
              <a:rect l="l" t="t" r="r" b="b"/>
              <a:pathLst>
                <a:path w="34071" h="90904" extrusionOk="0">
                  <a:moveTo>
                    <a:pt x="20435" y="0"/>
                  </a:moveTo>
                  <a:lnTo>
                    <a:pt x="20435" y="44361"/>
                  </a:lnTo>
                  <a:cubicBezTo>
                    <a:pt x="12509" y="47161"/>
                    <a:pt x="6800" y="54760"/>
                    <a:pt x="6800" y="63632"/>
                  </a:cubicBezTo>
                  <a:lnTo>
                    <a:pt x="6800" y="72723"/>
                  </a:lnTo>
                  <a:lnTo>
                    <a:pt x="0" y="72723"/>
                  </a:lnTo>
                  <a:lnTo>
                    <a:pt x="0" y="90903"/>
                  </a:lnTo>
                  <a:lnTo>
                    <a:pt x="27271" y="90903"/>
                  </a:lnTo>
                  <a:lnTo>
                    <a:pt x="27271" y="72723"/>
                  </a:lnTo>
                  <a:lnTo>
                    <a:pt x="20435" y="72723"/>
                  </a:lnTo>
                  <a:lnTo>
                    <a:pt x="20435" y="63632"/>
                  </a:lnTo>
                  <a:cubicBezTo>
                    <a:pt x="20435" y="59887"/>
                    <a:pt x="23490" y="56833"/>
                    <a:pt x="27271" y="56833"/>
                  </a:cubicBezTo>
                  <a:lnTo>
                    <a:pt x="27271" y="43197"/>
                  </a:lnTo>
                  <a:cubicBezTo>
                    <a:pt x="29635" y="43197"/>
                    <a:pt x="31962" y="43597"/>
                    <a:pt x="34071" y="44361"/>
                  </a:cubicBezTo>
                  <a:lnTo>
                    <a:pt x="340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" name="Google Shape;13642;p36"/>
            <p:cNvSpPr/>
            <p:nvPr/>
          </p:nvSpPr>
          <p:spPr>
            <a:xfrm>
              <a:off x="4798550" y="2169800"/>
              <a:ext cx="681800" cy="340925"/>
            </a:xfrm>
            <a:custGeom>
              <a:avLst/>
              <a:gdLst/>
              <a:ahLst/>
              <a:cxnLst/>
              <a:rect l="l" t="t" r="r" b="b"/>
              <a:pathLst>
                <a:path w="27272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27272" y="13636"/>
                  </a:lnTo>
                  <a:lnTo>
                    <a:pt x="2727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" name="Google Shape;13643;p36"/>
            <p:cNvSpPr/>
            <p:nvPr/>
          </p:nvSpPr>
          <p:spPr>
            <a:xfrm>
              <a:off x="4571300" y="238125"/>
              <a:ext cx="1136325" cy="1931700"/>
            </a:xfrm>
            <a:custGeom>
              <a:avLst/>
              <a:gdLst/>
              <a:ahLst/>
              <a:cxnLst/>
              <a:rect l="l" t="t" r="r" b="b"/>
              <a:pathLst>
                <a:path w="45453" h="77268" extrusionOk="0">
                  <a:moveTo>
                    <a:pt x="22726" y="0"/>
                  </a:moveTo>
                  <a:lnTo>
                    <a:pt x="22726" y="54542"/>
                  </a:lnTo>
                  <a:lnTo>
                    <a:pt x="1" y="54542"/>
                  </a:lnTo>
                  <a:lnTo>
                    <a:pt x="9091" y="77268"/>
                  </a:lnTo>
                  <a:lnTo>
                    <a:pt x="36362" y="77268"/>
                  </a:lnTo>
                  <a:lnTo>
                    <a:pt x="45452" y="54542"/>
                  </a:lnTo>
                  <a:lnTo>
                    <a:pt x="4545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" name="Google Shape;13644;p36"/>
            <p:cNvSpPr/>
            <p:nvPr/>
          </p:nvSpPr>
          <p:spPr>
            <a:xfrm>
              <a:off x="4571300" y="238125"/>
              <a:ext cx="568175" cy="1363550"/>
            </a:xfrm>
            <a:custGeom>
              <a:avLst/>
              <a:gdLst/>
              <a:ahLst/>
              <a:cxnLst/>
              <a:rect l="l" t="t" r="r" b="b"/>
              <a:pathLst>
                <a:path w="22727" h="54542" extrusionOk="0">
                  <a:moveTo>
                    <a:pt x="1" y="0"/>
                  </a:moveTo>
                  <a:lnTo>
                    <a:pt x="1" y="54542"/>
                  </a:lnTo>
                  <a:lnTo>
                    <a:pt x="22726" y="54542"/>
                  </a:lnTo>
                  <a:lnTo>
                    <a:pt x="227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" name="Google Shape;13645;p36"/>
            <p:cNvSpPr/>
            <p:nvPr/>
          </p:nvSpPr>
          <p:spPr>
            <a:xfrm>
              <a:off x="3036850" y="579000"/>
              <a:ext cx="1534475" cy="1022675"/>
            </a:xfrm>
            <a:custGeom>
              <a:avLst/>
              <a:gdLst/>
              <a:ahLst/>
              <a:cxnLst/>
              <a:rect l="l" t="t" r="r" b="b"/>
              <a:pathLst>
                <a:path w="61379" h="40907" extrusionOk="0">
                  <a:moveTo>
                    <a:pt x="1" y="0"/>
                  </a:moveTo>
                  <a:lnTo>
                    <a:pt x="1" y="40907"/>
                  </a:lnTo>
                  <a:lnTo>
                    <a:pt x="61379" y="40907"/>
                  </a:lnTo>
                  <a:lnTo>
                    <a:pt x="6137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" name="Google Shape;13646;p36"/>
            <p:cNvSpPr/>
            <p:nvPr/>
          </p:nvSpPr>
          <p:spPr>
            <a:xfrm>
              <a:off x="3036850" y="1601650"/>
              <a:ext cx="909075" cy="3522525"/>
            </a:xfrm>
            <a:custGeom>
              <a:avLst/>
              <a:gdLst/>
              <a:ahLst/>
              <a:cxnLst/>
              <a:rect l="l" t="t" r="r" b="b"/>
              <a:pathLst>
                <a:path w="36363" h="140901" extrusionOk="0">
                  <a:moveTo>
                    <a:pt x="1" y="1"/>
                  </a:moveTo>
                  <a:lnTo>
                    <a:pt x="1" y="140901"/>
                  </a:lnTo>
                  <a:lnTo>
                    <a:pt x="36362" y="140901"/>
                  </a:lnTo>
                  <a:lnTo>
                    <a:pt x="363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" name="Google Shape;13647;p36"/>
            <p:cNvSpPr/>
            <p:nvPr/>
          </p:nvSpPr>
          <p:spPr>
            <a:xfrm>
              <a:off x="2127825" y="1601650"/>
              <a:ext cx="909050" cy="3522525"/>
            </a:xfrm>
            <a:custGeom>
              <a:avLst/>
              <a:gdLst/>
              <a:ahLst/>
              <a:cxnLst/>
              <a:rect l="l" t="t" r="r" b="b"/>
              <a:pathLst>
                <a:path w="36362" h="140901" extrusionOk="0">
                  <a:moveTo>
                    <a:pt x="36362" y="1"/>
                  </a:moveTo>
                  <a:lnTo>
                    <a:pt x="0" y="36362"/>
                  </a:lnTo>
                  <a:lnTo>
                    <a:pt x="0" y="140901"/>
                  </a:lnTo>
                  <a:lnTo>
                    <a:pt x="36362" y="140901"/>
                  </a:lnTo>
                  <a:lnTo>
                    <a:pt x="363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" name="Google Shape;13648;p36"/>
            <p:cNvSpPr/>
            <p:nvPr/>
          </p:nvSpPr>
          <p:spPr>
            <a:xfrm>
              <a:off x="1786925" y="5124150"/>
              <a:ext cx="1249950" cy="340925"/>
            </a:xfrm>
            <a:custGeom>
              <a:avLst/>
              <a:gdLst/>
              <a:ahLst/>
              <a:cxnLst/>
              <a:rect l="l" t="t" r="r" b="b"/>
              <a:pathLst>
                <a:path w="49998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49998" y="13636"/>
                  </a:lnTo>
                  <a:lnTo>
                    <a:pt x="499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" name="Google Shape;13649;p36"/>
            <p:cNvSpPr/>
            <p:nvPr/>
          </p:nvSpPr>
          <p:spPr>
            <a:xfrm>
              <a:off x="3036850" y="5124150"/>
              <a:ext cx="1249950" cy="340925"/>
            </a:xfrm>
            <a:custGeom>
              <a:avLst/>
              <a:gdLst/>
              <a:ahLst/>
              <a:cxnLst/>
              <a:rect l="l" t="t" r="r" b="b"/>
              <a:pathLst>
                <a:path w="49998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49997" y="13636"/>
                  </a:lnTo>
                  <a:lnTo>
                    <a:pt x="499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82" name="Google Shape;13638;p36"/>
          <p:cNvSpPr/>
          <p:nvPr/>
        </p:nvSpPr>
        <p:spPr>
          <a:xfrm>
            <a:off x="178201" y="2698022"/>
            <a:ext cx="395905" cy="36825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4" name="Google Shape;13638;p36"/>
          <p:cNvSpPr/>
          <p:nvPr/>
        </p:nvSpPr>
        <p:spPr>
          <a:xfrm>
            <a:off x="174981" y="3521253"/>
            <a:ext cx="395905" cy="36825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95" name="Google Shape;13639;p36"/>
          <p:cNvGrpSpPr/>
          <p:nvPr/>
        </p:nvGrpSpPr>
        <p:grpSpPr>
          <a:xfrm>
            <a:off x="263641" y="3618584"/>
            <a:ext cx="178263" cy="214828"/>
            <a:chOff x="1786925" y="238125"/>
            <a:chExt cx="4034325" cy="5226950"/>
          </a:xfrm>
        </p:grpSpPr>
        <p:sp>
          <p:nvSpPr>
            <p:cNvPr id="196" name="Google Shape;13640;p36"/>
            <p:cNvSpPr/>
            <p:nvPr/>
          </p:nvSpPr>
          <p:spPr>
            <a:xfrm>
              <a:off x="5139450" y="3590625"/>
              <a:ext cx="681800" cy="1192675"/>
            </a:xfrm>
            <a:custGeom>
              <a:avLst/>
              <a:gdLst/>
              <a:ahLst/>
              <a:cxnLst/>
              <a:rect l="l" t="t" r="r" b="b"/>
              <a:pathLst>
                <a:path w="27272" h="47707" extrusionOk="0">
                  <a:moveTo>
                    <a:pt x="0" y="0"/>
                  </a:moveTo>
                  <a:lnTo>
                    <a:pt x="0" y="13636"/>
                  </a:lnTo>
                  <a:cubicBezTo>
                    <a:pt x="3746" y="13636"/>
                    <a:pt x="6800" y="16690"/>
                    <a:pt x="6800" y="20435"/>
                  </a:cubicBezTo>
                  <a:lnTo>
                    <a:pt x="6800" y="29526"/>
                  </a:lnTo>
                  <a:lnTo>
                    <a:pt x="0" y="29526"/>
                  </a:lnTo>
                  <a:lnTo>
                    <a:pt x="0" y="47706"/>
                  </a:lnTo>
                  <a:lnTo>
                    <a:pt x="27271" y="47706"/>
                  </a:lnTo>
                  <a:lnTo>
                    <a:pt x="27271" y="29526"/>
                  </a:lnTo>
                  <a:lnTo>
                    <a:pt x="20435" y="29526"/>
                  </a:lnTo>
                  <a:lnTo>
                    <a:pt x="20435" y="20435"/>
                  </a:lnTo>
                  <a:cubicBezTo>
                    <a:pt x="20435" y="11563"/>
                    <a:pt x="14727" y="3964"/>
                    <a:pt x="6800" y="1164"/>
                  </a:cubicBezTo>
                  <a:cubicBezTo>
                    <a:pt x="4691" y="400"/>
                    <a:pt x="236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7" name="Google Shape;13641;p36"/>
            <p:cNvSpPr/>
            <p:nvPr/>
          </p:nvSpPr>
          <p:spPr>
            <a:xfrm>
              <a:off x="4457675" y="2510700"/>
              <a:ext cx="851775" cy="2272600"/>
            </a:xfrm>
            <a:custGeom>
              <a:avLst/>
              <a:gdLst/>
              <a:ahLst/>
              <a:cxnLst/>
              <a:rect l="l" t="t" r="r" b="b"/>
              <a:pathLst>
                <a:path w="34071" h="90904" extrusionOk="0">
                  <a:moveTo>
                    <a:pt x="20435" y="0"/>
                  </a:moveTo>
                  <a:lnTo>
                    <a:pt x="20435" y="44361"/>
                  </a:lnTo>
                  <a:cubicBezTo>
                    <a:pt x="12509" y="47161"/>
                    <a:pt x="6800" y="54760"/>
                    <a:pt x="6800" y="63632"/>
                  </a:cubicBezTo>
                  <a:lnTo>
                    <a:pt x="6800" y="72723"/>
                  </a:lnTo>
                  <a:lnTo>
                    <a:pt x="0" y="72723"/>
                  </a:lnTo>
                  <a:lnTo>
                    <a:pt x="0" y="90903"/>
                  </a:lnTo>
                  <a:lnTo>
                    <a:pt x="27271" y="90903"/>
                  </a:lnTo>
                  <a:lnTo>
                    <a:pt x="27271" y="72723"/>
                  </a:lnTo>
                  <a:lnTo>
                    <a:pt x="20435" y="72723"/>
                  </a:lnTo>
                  <a:lnTo>
                    <a:pt x="20435" y="63632"/>
                  </a:lnTo>
                  <a:cubicBezTo>
                    <a:pt x="20435" y="59887"/>
                    <a:pt x="23490" y="56833"/>
                    <a:pt x="27271" y="56833"/>
                  </a:cubicBezTo>
                  <a:lnTo>
                    <a:pt x="27271" y="43197"/>
                  </a:lnTo>
                  <a:cubicBezTo>
                    <a:pt x="29635" y="43197"/>
                    <a:pt x="31962" y="43597"/>
                    <a:pt x="34071" y="44361"/>
                  </a:cubicBezTo>
                  <a:lnTo>
                    <a:pt x="340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" name="Google Shape;13642;p36"/>
            <p:cNvSpPr/>
            <p:nvPr/>
          </p:nvSpPr>
          <p:spPr>
            <a:xfrm>
              <a:off x="4798550" y="2169800"/>
              <a:ext cx="681800" cy="340925"/>
            </a:xfrm>
            <a:custGeom>
              <a:avLst/>
              <a:gdLst/>
              <a:ahLst/>
              <a:cxnLst/>
              <a:rect l="l" t="t" r="r" b="b"/>
              <a:pathLst>
                <a:path w="27272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27272" y="13636"/>
                  </a:lnTo>
                  <a:lnTo>
                    <a:pt x="2727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9" name="Google Shape;13643;p36"/>
            <p:cNvSpPr/>
            <p:nvPr/>
          </p:nvSpPr>
          <p:spPr>
            <a:xfrm>
              <a:off x="4571300" y="238125"/>
              <a:ext cx="1136325" cy="1931700"/>
            </a:xfrm>
            <a:custGeom>
              <a:avLst/>
              <a:gdLst/>
              <a:ahLst/>
              <a:cxnLst/>
              <a:rect l="l" t="t" r="r" b="b"/>
              <a:pathLst>
                <a:path w="45453" h="77268" extrusionOk="0">
                  <a:moveTo>
                    <a:pt x="22726" y="0"/>
                  </a:moveTo>
                  <a:lnTo>
                    <a:pt x="22726" y="54542"/>
                  </a:lnTo>
                  <a:lnTo>
                    <a:pt x="1" y="54542"/>
                  </a:lnTo>
                  <a:lnTo>
                    <a:pt x="9091" y="77268"/>
                  </a:lnTo>
                  <a:lnTo>
                    <a:pt x="36362" y="77268"/>
                  </a:lnTo>
                  <a:lnTo>
                    <a:pt x="45452" y="54542"/>
                  </a:lnTo>
                  <a:lnTo>
                    <a:pt x="4545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0" name="Google Shape;13644;p36"/>
            <p:cNvSpPr/>
            <p:nvPr/>
          </p:nvSpPr>
          <p:spPr>
            <a:xfrm>
              <a:off x="4571300" y="238125"/>
              <a:ext cx="568175" cy="1363550"/>
            </a:xfrm>
            <a:custGeom>
              <a:avLst/>
              <a:gdLst/>
              <a:ahLst/>
              <a:cxnLst/>
              <a:rect l="l" t="t" r="r" b="b"/>
              <a:pathLst>
                <a:path w="22727" h="54542" extrusionOk="0">
                  <a:moveTo>
                    <a:pt x="1" y="0"/>
                  </a:moveTo>
                  <a:lnTo>
                    <a:pt x="1" y="54542"/>
                  </a:lnTo>
                  <a:lnTo>
                    <a:pt x="22726" y="54542"/>
                  </a:lnTo>
                  <a:lnTo>
                    <a:pt x="227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" name="Google Shape;13645;p36"/>
            <p:cNvSpPr/>
            <p:nvPr/>
          </p:nvSpPr>
          <p:spPr>
            <a:xfrm>
              <a:off x="3036850" y="579000"/>
              <a:ext cx="1534475" cy="1022675"/>
            </a:xfrm>
            <a:custGeom>
              <a:avLst/>
              <a:gdLst/>
              <a:ahLst/>
              <a:cxnLst/>
              <a:rect l="l" t="t" r="r" b="b"/>
              <a:pathLst>
                <a:path w="61379" h="40907" extrusionOk="0">
                  <a:moveTo>
                    <a:pt x="1" y="0"/>
                  </a:moveTo>
                  <a:lnTo>
                    <a:pt x="1" y="40907"/>
                  </a:lnTo>
                  <a:lnTo>
                    <a:pt x="61379" y="40907"/>
                  </a:lnTo>
                  <a:lnTo>
                    <a:pt x="6137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2" name="Google Shape;13646;p36"/>
            <p:cNvSpPr/>
            <p:nvPr/>
          </p:nvSpPr>
          <p:spPr>
            <a:xfrm>
              <a:off x="3036850" y="1601650"/>
              <a:ext cx="909075" cy="3522525"/>
            </a:xfrm>
            <a:custGeom>
              <a:avLst/>
              <a:gdLst/>
              <a:ahLst/>
              <a:cxnLst/>
              <a:rect l="l" t="t" r="r" b="b"/>
              <a:pathLst>
                <a:path w="36363" h="140901" extrusionOk="0">
                  <a:moveTo>
                    <a:pt x="1" y="1"/>
                  </a:moveTo>
                  <a:lnTo>
                    <a:pt x="1" y="140901"/>
                  </a:lnTo>
                  <a:lnTo>
                    <a:pt x="36362" y="140901"/>
                  </a:lnTo>
                  <a:lnTo>
                    <a:pt x="363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" name="Google Shape;13647;p36"/>
            <p:cNvSpPr/>
            <p:nvPr/>
          </p:nvSpPr>
          <p:spPr>
            <a:xfrm>
              <a:off x="2127825" y="1601650"/>
              <a:ext cx="909050" cy="3522525"/>
            </a:xfrm>
            <a:custGeom>
              <a:avLst/>
              <a:gdLst/>
              <a:ahLst/>
              <a:cxnLst/>
              <a:rect l="l" t="t" r="r" b="b"/>
              <a:pathLst>
                <a:path w="36362" h="140901" extrusionOk="0">
                  <a:moveTo>
                    <a:pt x="36362" y="1"/>
                  </a:moveTo>
                  <a:lnTo>
                    <a:pt x="0" y="36362"/>
                  </a:lnTo>
                  <a:lnTo>
                    <a:pt x="0" y="140901"/>
                  </a:lnTo>
                  <a:lnTo>
                    <a:pt x="36362" y="140901"/>
                  </a:lnTo>
                  <a:lnTo>
                    <a:pt x="363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4" name="Google Shape;13648;p36"/>
            <p:cNvSpPr/>
            <p:nvPr/>
          </p:nvSpPr>
          <p:spPr>
            <a:xfrm>
              <a:off x="1786925" y="5124150"/>
              <a:ext cx="1249950" cy="340925"/>
            </a:xfrm>
            <a:custGeom>
              <a:avLst/>
              <a:gdLst/>
              <a:ahLst/>
              <a:cxnLst/>
              <a:rect l="l" t="t" r="r" b="b"/>
              <a:pathLst>
                <a:path w="49998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49998" y="13636"/>
                  </a:lnTo>
                  <a:lnTo>
                    <a:pt x="499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5" name="Google Shape;13649;p36"/>
            <p:cNvSpPr/>
            <p:nvPr/>
          </p:nvSpPr>
          <p:spPr>
            <a:xfrm>
              <a:off x="3036850" y="5124150"/>
              <a:ext cx="1249950" cy="340925"/>
            </a:xfrm>
            <a:custGeom>
              <a:avLst/>
              <a:gdLst/>
              <a:ahLst/>
              <a:cxnLst/>
              <a:rect l="l" t="t" r="r" b="b"/>
              <a:pathLst>
                <a:path w="49998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49997" y="13636"/>
                  </a:lnTo>
                  <a:lnTo>
                    <a:pt x="499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30" name="Google Shape;13638;p36"/>
          <p:cNvSpPr/>
          <p:nvPr/>
        </p:nvSpPr>
        <p:spPr>
          <a:xfrm>
            <a:off x="159453" y="4262903"/>
            <a:ext cx="395905" cy="36825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243" name="Google Shape;13650;p36"/>
          <p:cNvGrpSpPr/>
          <p:nvPr/>
        </p:nvGrpSpPr>
        <p:grpSpPr>
          <a:xfrm>
            <a:off x="273998" y="2757486"/>
            <a:ext cx="248444" cy="271658"/>
            <a:chOff x="1475150" y="238125"/>
            <a:chExt cx="4658800" cy="5226950"/>
          </a:xfrm>
        </p:grpSpPr>
        <p:sp>
          <p:nvSpPr>
            <p:cNvPr id="244" name="Google Shape;13651;p36"/>
            <p:cNvSpPr/>
            <p:nvPr/>
          </p:nvSpPr>
          <p:spPr>
            <a:xfrm>
              <a:off x="1816025" y="4101500"/>
              <a:ext cx="340925" cy="625425"/>
            </a:xfrm>
            <a:custGeom>
              <a:avLst/>
              <a:gdLst/>
              <a:ahLst/>
              <a:cxnLst/>
              <a:rect l="l" t="t" r="r" b="b"/>
              <a:pathLst>
                <a:path w="13637" h="25017" extrusionOk="0">
                  <a:moveTo>
                    <a:pt x="1" y="0"/>
                  </a:moveTo>
                  <a:lnTo>
                    <a:pt x="1" y="25017"/>
                  </a:lnTo>
                  <a:cubicBezTo>
                    <a:pt x="1" y="21235"/>
                    <a:pt x="3019" y="18181"/>
                    <a:pt x="6800" y="18181"/>
                  </a:cubicBezTo>
                  <a:cubicBezTo>
                    <a:pt x="10582" y="18181"/>
                    <a:pt x="13636" y="21235"/>
                    <a:pt x="13636" y="25017"/>
                  </a:cubicBezTo>
                  <a:lnTo>
                    <a:pt x="13636" y="1363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" name="Google Shape;13652;p36"/>
            <p:cNvSpPr/>
            <p:nvPr/>
          </p:nvSpPr>
          <p:spPr>
            <a:xfrm>
              <a:off x="1816025" y="3363375"/>
              <a:ext cx="340925" cy="397250"/>
            </a:xfrm>
            <a:custGeom>
              <a:avLst/>
              <a:gdLst/>
              <a:ahLst/>
              <a:cxnLst/>
              <a:rect l="l" t="t" r="r" b="b"/>
              <a:pathLst>
                <a:path w="13637" h="15890" extrusionOk="0">
                  <a:moveTo>
                    <a:pt x="1" y="0"/>
                  </a:moveTo>
                  <a:lnTo>
                    <a:pt x="1" y="15890"/>
                  </a:lnTo>
                  <a:lnTo>
                    <a:pt x="13636" y="15890"/>
                  </a:lnTo>
                  <a:lnTo>
                    <a:pt x="13636" y="0"/>
                  </a:lnTo>
                  <a:cubicBezTo>
                    <a:pt x="13636" y="3745"/>
                    <a:pt x="10582" y="6800"/>
                    <a:pt x="6800" y="6800"/>
                  </a:cubicBezTo>
                  <a:cubicBezTo>
                    <a:pt x="3019" y="6800"/>
                    <a:pt x="1" y="3745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6" name="Google Shape;13653;p36"/>
            <p:cNvSpPr/>
            <p:nvPr/>
          </p:nvSpPr>
          <p:spPr>
            <a:xfrm>
              <a:off x="1816025" y="2681600"/>
              <a:ext cx="340925" cy="681800"/>
            </a:xfrm>
            <a:custGeom>
              <a:avLst/>
              <a:gdLst/>
              <a:ahLst/>
              <a:cxnLst/>
              <a:rect l="l" t="t" r="r" b="b"/>
              <a:pathLst>
                <a:path w="13637" h="27272" extrusionOk="0">
                  <a:moveTo>
                    <a:pt x="1" y="0"/>
                  </a:moveTo>
                  <a:lnTo>
                    <a:pt x="1" y="27271"/>
                  </a:lnTo>
                  <a:cubicBezTo>
                    <a:pt x="1" y="23489"/>
                    <a:pt x="3019" y="20435"/>
                    <a:pt x="6800" y="20435"/>
                  </a:cubicBezTo>
                  <a:cubicBezTo>
                    <a:pt x="10582" y="20435"/>
                    <a:pt x="13636" y="23489"/>
                    <a:pt x="13636" y="27271"/>
                  </a:cubicBezTo>
                  <a:lnTo>
                    <a:pt x="13636" y="0"/>
                  </a:lnTo>
                  <a:cubicBezTo>
                    <a:pt x="13636" y="3745"/>
                    <a:pt x="10582" y="6800"/>
                    <a:pt x="6800" y="6800"/>
                  </a:cubicBezTo>
                  <a:cubicBezTo>
                    <a:pt x="3019" y="6800"/>
                    <a:pt x="1" y="3745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7" name="Google Shape;13654;p36"/>
            <p:cNvSpPr/>
            <p:nvPr/>
          </p:nvSpPr>
          <p:spPr>
            <a:xfrm>
              <a:off x="1475150" y="4726900"/>
              <a:ext cx="1818075" cy="738175"/>
            </a:xfrm>
            <a:custGeom>
              <a:avLst/>
              <a:gdLst/>
              <a:ahLst/>
              <a:cxnLst/>
              <a:rect l="l" t="t" r="r" b="b"/>
              <a:pathLst>
                <a:path w="72723" h="29527" extrusionOk="0">
                  <a:moveTo>
                    <a:pt x="13636" y="1"/>
                  </a:moveTo>
                  <a:lnTo>
                    <a:pt x="13636" y="15891"/>
                  </a:lnTo>
                  <a:lnTo>
                    <a:pt x="0" y="15891"/>
                  </a:lnTo>
                  <a:lnTo>
                    <a:pt x="0" y="29526"/>
                  </a:lnTo>
                  <a:lnTo>
                    <a:pt x="72723" y="29526"/>
                  </a:lnTo>
                  <a:lnTo>
                    <a:pt x="72723" y="15891"/>
                  </a:lnTo>
                  <a:lnTo>
                    <a:pt x="27271" y="15891"/>
                  </a:lnTo>
                  <a:lnTo>
                    <a:pt x="27271" y="1"/>
                  </a:lnTo>
                  <a:cubicBezTo>
                    <a:pt x="27271" y="3746"/>
                    <a:pt x="24217" y="6801"/>
                    <a:pt x="20435" y="6801"/>
                  </a:cubicBezTo>
                  <a:cubicBezTo>
                    <a:pt x="16654" y="6801"/>
                    <a:pt x="13636" y="3746"/>
                    <a:pt x="136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" name="Google Shape;13655;p36"/>
            <p:cNvSpPr/>
            <p:nvPr/>
          </p:nvSpPr>
          <p:spPr>
            <a:xfrm>
              <a:off x="1816025" y="919875"/>
              <a:ext cx="1477200" cy="1761750"/>
            </a:xfrm>
            <a:custGeom>
              <a:avLst/>
              <a:gdLst/>
              <a:ahLst/>
              <a:cxnLst/>
              <a:rect l="l" t="t" r="r" b="b"/>
              <a:pathLst>
                <a:path w="59088" h="70470" extrusionOk="0">
                  <a:moveTo>
                    <a:pt x="13636" y="1"/>
                  </a:moveTo>
                  <a:lnTo>
                    <a:pt x="1" y="13636"/>
                  </a:lnTo>
                  <a:lnTo>
                    <a:pt x="1" y="70469"/>
                  </a:lnTo>
                  <a:cubicBezTo>
                    <a:pt x="1" y="66688"/>
                    <a:pt x="3019" y="63633"/>
                    <a:pt x="6800" y="63633"/>
                  </a:cubicBezTo>
                  <a:cubicBezTo>
                    <a:pt x="10582" y="63633"/>
                    <a:pt x="13636" y="66688"/>
                    <a:pt x="13636" y="70469"/>
                  </a:cubicBezTo>
                  <a:lnTo>
                    <a:pt x="13636" y="40907"/>
                  </a:lnTo>
                  <a:lnTo>
                    <a:pt x="59088" y="40907"/>
                  </a:lnTo>
                  <a:lnTo>
                    <a:pt x="59088" y="27272"/>
                  </a:lnTo>
                  <a:cubicBezTo>
                    <a:pt x="55306" y="27272"/>
                    <a:pt x="52252" y="24218"/>
                    <a:pt x="52252" y="20472"/>
                  </a:cubicBezTo>
                  <a:cubicBezTo>
                    <a:pt x="52252" y="16691"/>
                    <a:pt x="55306" y="13636"/>
                    <a:pt x="59088" y="13636"/>
                  </a:cubicBezTo>
                  <a:lnTo>
                    <a:pt x="590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" name="Google Shape;13656;p36"/>
            <p:cNvSpPr/>
            <p:nvPr/>
          </p:nvSpPr>
          <p:spPr>
            <a:xfrm>
              <a:off x="4429500" y="3363375"/>
              <a:ext cx="340900" cy="397250"/>
            </a:xfrm>
            <a:custGeom>
              <a:avLst/>
              <a:gdLst/>
              <a:ahLst/>
              <a:cxnLst/>
              <a:rect l="l" t="t" r="r" b="b"/>
              <a:pathLst>
                <a:path w="13636" h="15890" extrusionOk="0">
                  <a:moveTo>
                    <a:pt x="0" y="0"/>
                  </a:moveTo>
                  <a:lnTo>
                    <a:pt x="0" y="15890"/>
                  </a:lnTo>
                  <a:lnTo>
                    <a:pt x="13636" y="15890"/>
                  </a:lnTo>
                  <a:lnTo>
                    <a:pt x="13636" y="0"/>
                  </a:lnTo>
                  <a:cubicBezTo>
                    <a:pt x="13636" y="3745"/>
                    <a:pt x="10581" y="6800"/>
                    <a:pt x="6800" y="6800"/>
                  </a:cubicBezTo>
                  <a:cubicBezTo>
                    <a:pt x="3018" y="6800"/>
                    <a:pt x="0" y="3745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0" name="Google Shape;13657;p36"/>
            <p:cNvSpPr/>
            <p:nvPr/>
          </p:nvSpPr>
          <p:spPr>
            <a:xfrm>
              <a:off x="4429500" y="2681600"/>
              <a:ext cx="340900" cy="681800"/>
            </a:xfrm>
            <a:custGeom>
              <a:avLst/>
              <a:gdLst/>
              <a:ahLst/>
              <a:cxnLst/>
              <a:rect l="l" t="t" r="r" b="b"/>
              <a:pathLst>
                <a:path w="13636" h="27272" extrusionOk="0">
                  <a:moveTo>
                    <a:pt x="0" y="0"/>
                  </a:moveTo>
                  <a:lnTo>
                    <a:pt x="0" y="27271"/>
                  </a:lnTo>
                  <a:cubicBezTo>
                    <a:pt x="0" y="23489"/>
                    <a:pt x="3018" y="20435"/>
                    <a:pt x="6800" y="20435"/>
                  </a:cubicBezTo>
                  <a:cubicBezTo>
                    <a:pt x="10581" y="20435"/>
                    <a:pt x="13636" y="23489"/>
                    <a:pt x="13636" y="27271"/>
                  </a:cubicBezTo>
                  <a:lnTo>
                    <a:pt x="13636" y="0"/>
                  </a:lnTo>
                  <a:cubicBezTo>
                    <a:pt x="13636" y="3745"/>
                    <a:pt x="10581" y="6800"/>
                    <a:pt x="6800" y="6800"/>
                  </a:cubicBezTo>
                  <a:cubicBezTo>
                    <a:pt x="3018" y="6800"/>
                    <a:pt x="0" y="3745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1" name="Google Shape;13658;p36"/>
            <p:cNvSpPr/>
            <p:nvPr/>
          </p:nvSpPr>
          <p:spPr>
            <a:xfrm>
              <a:off x="3293200" y="4726900"/>
              <a:ext cx="1818100" cy="738175"/>
            </a:xfrm>
            <a:custGeom>
              <a:avLst/>
              <a:gdLst/>
              <a:ahLst/>
              <a:cxnLst/>
              <a:rect l="l" t="t" r="r" b="b"/>
              <a:pathLst>
                <a:path w="72724" h="29527" extrusionOk="0">
                  <a:moveTo>
                    <a:pt x="45452" y="1"/>
                  </a:moveTo>
                  <a:lnTo>
                    <a:pt x="45452" y="15891"/>
                  </a:lnTo>
                  <a:lnTo>
                    <a:pt x="1" y="15891"/>
                  </a:lnTo>
                  <a:lnTo>
                    <a:pt x="1" y="29526"/>
                  </a:lnTo>
                  <a:lnTo>
                    <a:pt x="72723" y="29526"/>
                  </a:lnTo>
                  <a:lnTo>
                    <a:pt x="72723" y="15891"/>
                  </a:lnTo>
                  <a:lnTo>
                    <a:pt x="59088" y="15891"/>
                  </a:lnTo>
                  <a:lnTo>
                    <a:pt x="59088" y="1"/>
                  </a:lnTo>
                  <a:cubicBezTo>
                    <a:pt x="59088" y="3746"/>
                    <a:pt x="56033" y="6801"/>
                    <a:pt x="52252" y="6801"/>
                  </a:cubicBezTo>
                  <a:cubicBezTo>
                    <a:pt x="48470" y="6801"/>
                    <a:pt x="45452" y="3746"/>
                    <a:pt x="454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2" name="Google Shape;13659;p36"/>
            <p:cNvSpPr/>
            <p:nvPr/>
          </p:nvSpPr>
          <p:spPr>
            <a:xfrm>
              <a:off x="4429500" y="4101500"/>
              <a:ext cx="340900" cy="625425"/>
            </a:xfrm>
            <a:custGeom>
              <a:avLst/>
              <a:gdLst/>
              <a:ahLst/>
              <a:cxnLst/>
              <a:rect l="l" t="t" r="r" b="b"/>
              <a:pathLst>
                <a:path w="13636" h="25017" extrusionOk="0">
                  <a:moveTo>
                    <a:pt x="13636" y="0"/>
                  </a:moveTo>
                  <a:lnTo>
                    <a:pt x="0" y="13636"/>
                  </a:lnTo>
                  <a:lnTo>
                    <a:pt x="0" y="25017"/>
                  </a:lnTo>
                  <a:cubicBezTo>
                    <a:pt x="0" y="21235"/>
                    <a:pt x="3018" y="18181"/>
                    <a:pt x="6800" y="18181"/>
                  </a:cubicBezTo>
                  <a:cubicBezTo>
                    <a:pt x="10581" y="18181"/>
                    <a:pt x="13636" y="21235"/>
                    <a:pt x="13636" y="25017"/>
                  </a:cubicBezTo>
                  <a:lnTo>
                    <a:pt x="136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" name="Google Shape;13660;p36"/>
            <p:cNvSpPr/>
            <p:nvPr/>
          </p:nvSpPr>
          <p:spPr>
            <a:xfrm>
              <a:off x="3293200" y="919875"/>
              <a:ext cx="1477200" cy="1761750"/>
            </a:xfrm>
            <a:custGeom>
              <a:avLst/>
              <a:gdLst/>
              <a:ahLst/>
              <a:cxnLst/>
              <a:rect l="l" t="t" r="r" b="b"/>
              <a:pathLst>
                <a:path w="59088" h="70470" extrusionOk="0">
                  <a:moveTo>
                    <a:pt x="1" y="1"/>
                  </a:moveTo>
                  <a:lnTo>
                    <a:pt x="1" y="13636"/>
                  </a:lnTo>
                  <a:cubicBezTo>
                    <a:pt x="3746" y="13636"/>
                    <a:pt x="6800" y="16691"/>
                    <a:pt x="6800" y="20472"/>
                  </a:cubicBezTo>
                  <a:cubicBezTo>
                    <a:pt x="6800" y="24218"/>
                    <a:pt x="3746" y="27272"/>
                    <a:pt x="1" y="27272"/>
                  </a:cubicBezTo>
                  <a:lnTo>
                    <a:pt x="1" y="40907"/>
                  </a:lnTo>
                  <a:lnTo>
                    <a:pt x="45452" y="40907"/>
                  </a:lnTo>
                  <a:lnTo>
                    <a:pt x="45452" y="70469"/>
                  </a:lnTo>
                  <a:cubicBezTo>
                    <a:pt x="45452" y="66688"/>
                    <a:pt x="48470" y="63633"/>
                    <a:pt x="52252" y="63633"/>
                  </a:cubicBezTo>
                  <a:cubicBezTo>
                    <a:pt x="56033" y="63633"/>
                    <a:pt x="59088" y="66688"/>
                    <a:pt x="59088" y="70469"/>
                  </a:cubicBezTo>
                  <a:lnTo>
                    <a:pt x="59088" y="13636"/>
                  </a:lnTo>
                  <a:lnTo>
                    <a:pt x="4545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" name="Google Shape;13661;p36"/>
            <p:cNvSpPr/>
            <p:nvPr/>
          </p:nvSpPr>
          <p:spPr>
            <a:xfrm>
              <a:off x="3463200" y="238125"/>
              <a:ext cx="2670750" cy="2954375"/>
            </a:xfrm>
            <a:custGeom>
              <a:avLst/>
              <a:gdLst/>
              <a:ahLst/>
              <a:cxnLst/>
              <a:rect l="l" t="t" r="r" b="b"/>
              <a:pathLst>
                <a:path w="106830" h="118175" extrusionOk="0">
                  <a:moveTo>
                    <a:pt x="0" y="0"/>
                  </a:moveTo>
                  <a:lnTo>
                    <a:pt x="0" y="13635"/>
                  </a:lnTo>
                  <a:lnTo>
                    <a:pt x="65923" y="13635"/>
                  </a:lnTo>
                  <a:cubicBezTo>
                    <a:pt x="80977" y="13635"/>
                    <a:pt x="93194" y="25853"/>
                    <a:pt x="93194" y="40906"/>
                  </a:cubicBezTo>
                  <a:lnTo>
                    <a:pt x="93194" y="90903"/>
                  </a:lnTo>
                  <a:cubicBezTo>
                    <a:pt x="93194" y="98430"/>
                    <a:pt x="87085" y="104539"/>
                    <a:pt x="79559" y="104539"/>
                  </a:cubicBezTo>
                  <a:lnTo>
                    <a:pt x="79559" y="118174"/>
                  </a:lnTo>
                  <a:cubicBezTo>
                    <a:pt x="94612" y="118174"/>
                    <a:pt x="106830" y="105957"/>
                    <a:pt x="106830" y="90903"/>
                  </a:cubicBezTo>
                  <a:lnTo>
                    <a:pt x="106830" y="40906"/>
                  </a:lnTo>
                  <a:cubicBezTo>
                    <a:pt x="106830" y="18326"/>
                    <a:pt x="88504" y="0"/>
                    <a:pt x="659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" name="Google Shape;13662;p36"/>
            <p:cNvSpPr/>
            <p:nvPr/>
          </p:nvSpPr>
          <p:spPr>
            <a:xfrm>
              <a:off x="4770375" y="3192475"/>
              <a:ext cx="681800" cy="340900"/>
            </a:xfrm>
            <a:custGeom>
              <a:avLst/>
              <a:gdLst/>
              <a:ahLst/>
              <a:cxnLst/>
              <a:rect l="l" t="t" r="r" b="b"/>
              <a:pathLst>
                <a:path w="27272" h="13636" extrusionOk="0">
                  <a:moveTo>
                    <a:pt x="1" y="0"/>
                  </a:moveTo>
                  <a:lnTo>
                    <a:pt x="1" y="13636"/>
                  </a:lnTo>
                  <a:lnTo>
                    <a:pt x="27272" y="13636"/>
                  </a:lnTo>
                  <a:lnTo>
                    <a:pt x="272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" name="Google Shape;13663;p36"/>
            <p:cNvSpPr/>
            <p:nvPr/>
          </p:nvSpPr>
          <p:spPr>
            <a:xfrm>
              <a:off x="4770375" y="2510700"/>
              <a:ext cx="681800" cy="681800"/>
            </a:xfrm>
            <a:custGeom>
              <a:avLst/>
              <a:gdLst/>
              <a:ahLst/>
              <a:cxnLst/>
              <a:rect l="l" t="t" r="r" b="b"/>
              <a:pathLst>
                <a:path w="27272" h="27272" extrusionOk="0">
                  <a:moveTo>
                    <a:pt x="1" y="0"/>
                  </a:moveTo>
                  <a:lnTo>
                    <a:pt x="1" y="27271"/>
                  </a:lnTo>
                  <a:lnTo>
                    <a:pt x="27272" y="27271"/>
                  </a:lnTo>
                  <a:lnTo>
                    <a:pt x="2727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" name="Google Shape;13664;p36"/>
            <p:cNvSpPr/>
            <p:nvPr/>
          </p:nvSpPr>
          <p:spPr>
            <a:xfrm>
              <a:off x="3122300" y="2283425"/>
              <a:ext cx="340925" cy="340925"/>
            </a:xfrm>
            <a:custGeom>
              <a:avLst/>
              <a:gdLst/>
              <a:ahLst/>
              <a:cxnLst/>
              <a:rect l="l" t="t" r="r" b="b"/>
              <a:pathLst>
                <a:path w="13637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13636" y="13636"/>
                  </a:lnTo>
                  <a:lnTo>
                    <a:pt x="13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" name="Google Shape;13665;p36"/>
            <p:cNvSpPr/>
            <p:nvPr/>
          </p:nvSpPr>
          <p:spPr>
            <a:xfrm>
              <a:off x="3122300" y="579000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1" y="0"/>
                  </a:moveTo>
                  <a:lnTo>
                    <a:pt x="1" y="13636"/>
                  </a:lnTo>
                  <a:lnTo>
                    <a:pt x="13636" y="13636"/>
                  </a:lnTo>
                  <a:lnTo>
                    <a:pt x="136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" name="Google Shape;13666;p36"/>
            <p:cNvSpPr/>
            <p:nvPr/>
          </p:nvSpPr>
          <p:spPr>
            <a:xfrm>
              <a:off x="3122300" y="23812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1" y="0"/>
                  </a:moveTo>
                  <a:lnTo>
                    <a:pt x="1" y="13635"/>
                  </a:lnTo>
                  <a:lnTo>
                    <a:pt x="13636" y="13635"/>
                  </a:lnTo>
                  <a:lnTo>
                    <a:pt x="136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" name="Google Shape;13667;p36"/>
            <p:cNvSpPr/>
            <p:nvPr/>
          </p:nvSpPr>
          <p:spPr>
            <a:xfrm>
              <a:off x="1816025" y="455602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00" y="0"/>
                  </a:moveTo>
                  <a:cubicBezTo>
                    <a:pt x="3019" y="0"/>
                    <a:pt x="1" y="3054"/>
                    <a:pt x="1" y="6836"/>
                  </a:cubicBezTo>
                  <a:cubicBezTo>
                    <a:pt x="1" y="10581"/>
                    <a:pt x="3019" y="13636"/>
                    <a:pt x="6800" y="13636"/>
                  </a:cubicBezTo>
                  <a:cubicBezTo>
                    <a:pt x="10582" y="13636"/>
                    <a:pt x="13636" y="10581"/>
                    <a:pt x="13636" y="6836"/>
                  </a:cubicBezTo>
                  <a:cubicBezTo>
                    <a:pt x="13636" y="3054"/>
                    <a:pt x="10582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" name="Google Shape;13668;p36"/>
            <p:cNvSpPr/>
            <p:nvPr/>
          </p:nvSpPr>
          <p:spPr>
            <a:xfrm>
              <a:off x="1816025" y="319247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00" y="0"/>
                  </a:moveTo>
                  <a:cubicBezTo>
                    <a:pt x="3019" y="0"/>
                    <a:pt x="1" y="3054"/>
                    <a:pt x="1" y="6836"/>
                  </a:cubicBezTo>
                  <a:cubicBezTo>
                    <a:pt x="1" y="10581"/>
                    <a:pt x="3019" y="13636"/>
                    <a:pt x="6800" y="13636"/>
                  </a:cubicBezTo>
                  <a:cubicBezTo>
                    <a:pt x="10582" y="13636"/>
                    <a:pt x="13636" y="10581"/>
                    <a:pt x="13636" y="6836"/>
                  </a:cubicBezTo>
                  <a:cubicBezTo>
                    <a:pt x="13636" y="3054"/>
                    <a:pt x="10582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" name="Google Shape;13669;p36"/>
            <p:cNvSpPr/>
            <p:nvPr/>
          </p:nvSpPr>
          <p:spPr>
            <a:xfrm>
              <a:off x="1816025" y="2510700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00" y="0"/>
                  </a:moveTo>
                  <a:cubicBezTo>
                    <a:pt x="3019" y="0"/>
                    <a:pt x="1" y="3055"/>
                    <a:pt x="1" y="6836"/>
                  </a:cubicBezTo>
                  <a:cubicBezTo>
                    <a:pt x="1" y="10581"/>
                    <a:pt x="3019" y="13636"/>
                    <a:pt x="6800" y="13636"/>
                  </a:cubicBezTo>
                  <a:cubicBezTo>
                    <a:pt x="10582" y="13636"/>
                    <a:pt x="13636" y="10581"/>
                    <a:pt x="13636" y="6836"/>
                  </a:cubicBezTo>
                  <a:cubicBezTo>
                    <a:pt x="13636" y="3055"/>
                    <a:pt x="10582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3" name="Google Shape;13670;p36"/>
            <p:cNvSpPr/>
            <p:nvPr/>
          </p:nvSpPr>
          <p:spPr>
            <a:xfrm>
              <a:off x="4429500" y="4556025"/>
              <a:ext cx="340900" cy="340900"/>
            </a:xfrm>
            <a:custGeom>
              <a:avLst/>
              <a:gdLst/>
              <a:ahLst/>
              <a:cxnLst/>
              <a:rect l="l" t="t" r="r" b="b"/>
              <a:pathLst>
                <a:path w="13636" h="13636" extrusionOk="0">
                  <a:moveTo>
                    <a:pt x="6800" y="0"/>
                  </a:moveTo>
                  <a:cubicBezTo>
                    <a:pt x="3018" y="0"/>
                    <a:pt x="0" y="3054"/>
                    <a:pt x="0" y="6836"/>
                  </a:cubicBezTo>
                  <a:cubicBezTo>
                    <a:pt x="0" y="10581"/>
                    <a:pt x="3018" y="13636"/>
                    <a:pt x="6800" y="13636"/>
                  </a:cubicBezTo>
                  <a:cubicBezTo>
                    <a:pt x="10581" y="13636"/>
                    <a:pt x="13636" y="10581"/>
                    <a:pt x="13636" y="6836"/>
                  </a:cubicBezTo>
                  <a:cubicBezTo>
                    <a:pt x="13636" y="3054"/>
                    <a:pt x="10581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" name="Google Shape;13671;p36"/>
            <p:cNvSpPr/>
            <p:nvPr/>
          </p:nvSpPr>
          <p:spPr>
            <a:xfrm>
              <a:off x="4429500" y="3192475"/>
              <a:ext cx="340900" cy="340900"/>
            </a:xfrm>
            <a:custGeom>
              <a:avLst/>
              <a:gdLst/>
              <a:ahLst/>
              <a:cxnLst/>
              <a:rect l="l" t="t" r="r" b="b"/>
              <a:pathLst>
                <a:path w="13636" h="13636" extrusionOk="0">
                  <a:moveTo>
                    <a:pt x="6800" y="0"/>
                  </a:moveTo>
                  <a:cubicBezTo>
                    <a:pt x="3018" y="0"/>
                    <a:pt x="0" y="3054"/>
                    <a:pt x="0" y="6836"/>
                  </a:cubicBezTo>
                  <a:cubicBezTo>
                    <a:pt x="0" y="10581"/>
                    <a:pt x="3018" y="13636"/>
                    <a:pt x="6800" y="13636"/>
                  </a:cubicBezTo>
                  <a:cubicBezTo>
                    <a:pt x="10581" y="13636"/>
                    <a:pt x="13636" y="10581"/>
                    <a:pt x="13636" y="6836"/>
                  </a:cubicBezTo>
                  <a:cubicBezTo>
                    <a:pt x="13636" y="3054"/>
                    <a:pt x="10581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5" name="Google Shape;13672;p36"/>
            <p:cNvSpPr/>
            <p:nvPr/>
          </p:nvSpPr>
          <p:spPr>
            <a:xfrm>
              <a:off x="4429500" y="2510700"/>
              <a:ext cx="340900" cy="340900"/>
            </a:xfrm>
            <a:custGeom>
              <a:avLst/>
              <a:gdLst/>
              <a:ahLst/>
              <a:cxnLst/>
              <a:rect l="l" t="t" r="r" b="b"/>
              <a:pathLst>
                <a:path w="13636" h="13636" extrusionOk="0">
                  <a:moveTo>
                    <a:pt x="6800" y="0"/>
                  </a:moveTo>
                  <a:cubicBezTo>
                    <a:pt x="3018" y="0"/>
                    <a:pt x="0" y="3055"/>
                    <a:pt x="0" y="6836"/>
                  </a:cubicBezTo>
                  <a:cubicBezTo>
                    <a:pt x="0" y="10581"/>
                    <a:pt x="3018" y="13636"/>
                    <a:pt x="6800" y="13636"/>
                  </a:cubicBezTo>
                  <a:cubicBezTo>
                    <a:pt x="10581" y="13636"/>
                    <a:pt x="13636" y="10581"/>
                    <a:pt x="13636" y="6836"/>
                  </a:cubicBezTo>
                  <a:cubicBezTo>
                    <a:pt x="13636" y="3055"/>
                    <a:pt x="10581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" name="Google Shape;13673;p36"/>
            <p:cNvSpPr/>
            <p:nvPr/>
          </p:nvSpPr>
          <p:spPr>
            <a:xfrm>
              <a:off x="3122300" y="126077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37" y="0"/>
                  </a:moveTo>
                  <a:cubicBezTo>
                    <a:pt x="3055" y="0"/>
                    <a:pt x="1" y="3055"/>
                    <a:pt x="1" y="6836"/>
                  </a:cubicBezTo>
                  <a:cubicBezTo>
                    <a:pt x="1" y="10582"/>
                    <a:pt x="3055" y="13636"/>
                    <a:pt x="6837" y="13636"/>
                  </a:cubicBezTo>
                  <a:cubicBezTo>
                    <a:pt x="10582" y="13636"/>
                    <a:pt x="13636" y="10582"/>
                    <a:pt x="13636" y="6836"/>
                  </a:cubicBezTo>
                  <a:cubicBezTo>
                    <a:pt x="13636" y="3055"/>
                    <a:pt x="10582" y="0"/>
                    <a:pt x="68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7" name="Google Shape;13674;p36"/>
            <p:cNvSpPr/>
            <p:nvPr/>
          </p:nvSpPr>
          <p:spPr>
            <a:xfrm>
              <a:off x="1816025" y="3760600"/>
              <a:ext cx="1477200" cy="681800"/>
            </a:xfrm>
            <a:custGeom>
              <a:avLst/>
              <a:gdLst/>
              <a:ahLst/>
              <a:cxnLst/>
              <a:rect l="l" t="t" r="r" b="b"/>
              <a:pathLst>
                <a:path w="59088" h="27272" extrusionOk="0">
                  <a:moveTo>
                    <a:pt x="1" y="1"/>
                  </a:moveTo>
                  <a:lnTo>
                    <a:pt x="1" y="13636"/>
                  </a:lnTo>
                  <a:lnTo>
                    <a:pt x="13636" y="27272"/>
                  </a:lnTo>
                  <a:lnTo>
                    <a:pt x="59088" y="27272"/>
                  </a:lnTo>
                  <a:lnTo>
                    <a:pt x="590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8" name="Google Shape;13675;p36"/>
            <p:cNvSpPr/>
            <p:nvPr/>
          </p:nvSpPr>
          <p:spPr>
            <a:xfrm>
              <a:off x="3293200" y="3760600"/>
              <a:ext cx="1477200" cy="681800"/>
            </a:xfrm>
            <a:custGeom>
              <a:avLst/>
              <a:gdLst/>
              <a:ahLst/>
              <a:cxnLst/>
              <a:rect l="l" t="t" r="r" b="b"/>
              <a:pathLst>
                <a:path w="59088" h="27272" extrusionOk="0">
                  <a:moveTo>
                    <a:pt x="1" y="1"/>
                  </a:moveTo>
                  <a:lnTo>
                    <a:pt x="1" y="27272"/>
                  </a:lnTo>
                  <a:lnTo>
                    <a:pt x="45452" y="27272"/>
                  </a:lnTo>
                  <a:lnTo>
                    <a:pt x="59088" y="13636"/>
                  </a:lnTo>
                  <a:lnTo>
                    <a:pt x="590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" name="Google Shape;13676;p36"/>
            <p:cNvSpPr/>
            <p:nvPr/>
          </p:nvSpPr>
          <p:spPr>
            <a:xfrm>
              <a:off x="3293200" y="1942550"/>
              <a:ext cx="510900" cy="340900"/>
            </a:xfrm>
            <a:custGeom>
              <a:avLst/>
              <a:gdLst/>
              <a:ahLst/>
              <a:cxnLst/>
              <a:rect l="l" t="t" r="r" b="b"/>
              <a:pathLst>
                <a:path w="20436" h="13636" extrusionOk="0">
                  <a:moveTo>
                    <a:pt x="1" y="0"/>
                  </a:moveTo>
                  <a:lnTo>
                    <a:pt x="1" y="13636"/>
                  </a:lnTo>
                  <a:lnTo>
                    <a:pt x="20436" y="13636"/>
                  </a:lnTo>
                  <a:lnTo>
                    <a:pt x="204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0" name="Google Shape;13677;p36"/>
            <p:cNvSpPr/>
            <p:nvPr/>
          </p:nvSpPr>
          <p:spPr>
            <a:xfrm>
              <a:off x="2781425" y="1942550"/>
              <a:ext cx="511800" cy="340900"/>
            </a:xfrm>
            <a:custGeom>
              <a:avLst/>
              <a:gdLst/>
              <a:ahLst/>
              <a:cxnLst/>
              <a:rect l="l" t="t" r="r" b="b"/>
              <a:pathLst>
                <a:path w="20472" h="13636" extrusionOk="0">
                  <a:moveTo>
                    <a:pt x="0" y="0"/>
                  </a:moveTo>
                  <a:lnTo>
                    <a:pt x="0" y="13636"/>
                  </a:lnTo>
                  <a:lnTo>
                    <a:pt x="20472" y="13636"/>
                  </a:lnTo>
                  <a:lnTo>
                    <a:pt x="204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71" name="Google Shape;13463;p35"/>
          <p:cNvSpPr txBox="1"/>
          <p:nvPr/>
        </p:nvSpPr>
        <p:spPr>
          <a:xfrm>
            <a:off x="645474" y="2742846"/>
            <a:ext cx="7524721" cy="557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6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>
              <a:buClr>
                <a:schemeClr val="dk1"/>
              </a:buClr>
              <a:buSzPts val="1100"/>
            </a:pPr>
            <a:r>
              <a:rPr lang="en-GB" dirty="0" smtClean="0"/>
              <a:t>Increase </a:t>
            </a:r>
            <a:r>
              <a:rPr lang="en-GB" dirty="0"/>
              <a:t>slot capacity for each </a:t>
            </a:r>
            <a:r>
              <a:rPr lang="en-GB" dirty="0" err="1"/>
              <a:t>color</a:t>
            </a:r>
            <a:r>
              <a:rPr lang="en-GB" dirty="0"/>
              <a:t> category to hold more </a:t>
            </a:r>
            <a:r>
              <a:rPr lang="en-GB" dirty="0" smtClean="0"/>
              <a:t>goods</a:t>
            </a:r>
            <a:endParaRPr lang="en-GB" dirty="0"/>
          </a:p>
        </p:txBody>
      </p:sp>
      <p:sp>
        <p:nvSpPr>
          <p:cNvPr id="272" name="Google Shape;13463;p35"/>
          <p:cNvSpPr txBox="1"/>
          <p:nvPr/>
        </p:nvSpPr>
        <p:spPr>
          <a:xfrm>
            <a:off x="674488" y="3492513"/>
            <a:ext cx="7011438" cy="557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6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>
              <a:buClr>
                <a:schemeClr val="dk1"/>
              </a:buClr>
              <a:buSzPts val="1100"/>
            </a:pPr>
            <a:r>
              <a:rPr lang="en-GB" dirty="0"/>
              <a:t>Create a simple user interface or mobile application that enables remote </a:t>
            </a:r>
            <a:r>
              <a:rPr lang="en-GB" dirty="0" smtClean="0"/>
              <a:t>monitoring </a:t>
            </a:r>
            <a:r>
              <a:rPr lang="en-GB" dirty="0"/>
              <a:t>and control of the </a:t>
            </a:r>
            <a:r>
              <a:rPr lang="en-GB" dirty="0" err="1"/>
              <a:t>color</a:t>
            </a:r>
            <a:r>
              <a:rPr lang="en-GB" dirty="0"/>
              <a:t> sorting system</a:t>
            </a:r>
            <a:endParaRPr lang="en-GB" dirty="0"/>
          </a:p>
          <a:p>
            <a:pPr marL="0" indent="0">
              <a:buClr>
                <a:schemeClr val="dk1"/>
              </a:buClr>
              <a:buSzPts val="1100"/>
            </a:pPr>
            <a:br>
              <a:rPr lang="en-GB" dirty="0"/>
            </a:br>
            <a:endParaRPr lang="en-GB" dirty="0"/>
          </a:p>
        </p:txBody>
      </p:sp>
      <p:sp>
        <p:nvSpPr>
          <p:cNvPr id="273" name="Google Shape;13463;p35"/>
          <p:cNvSpPr txBox="1"/>
          <p:nvPr/>
        </p:nvSpPr>
        <p:spPr>
          <a:xfrm>
            <a:off x="656736" y="4229015"/>
            <a:ext cx="5900595" cy="557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6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>
              <a:buClr>
                <a:schemeClr val="dk1"/>
              </a:buClr>
              <a:buSzPts val="1100"/>
            </a:pPr>
            <a:r>
              <a:rPr lang="en-GB" dirty="0"/>
              <a:t>enhancing the arm to cover a wider range, and to hold heavier objects.</a:t>
            </a:r>
            <a:endParaRPr lang="en-GB" dirty="0"/>
          </a:p>
        </p:txBody>
      </p:sp>
      <p:grpSp>
        <p:nvGrpSpPr>
          <p:cNvPr id="274" name="Google Shape;13650;p36"/>
          <p:cNvGrpSpPr/>
          <p:nvPr/>
        </p:nvGrpSpPr>
        <p:grpSpPr>
          <a:xfrm>
            <a:off x="244745" y="4317314"/>
            <a:ext cx="248444" cy="271658"/>
            <a:chOff x="1475150" y="238125"/>
            <a:chExt cx="4658800" cy="5226950"/>
          </a:xfrm>
        </p:grpSpPr>
        <p:sp>
          <p:nvSpPr>
            <p:cNvPr id="275" name="Google Shape;13651;p36"/>
            <p:cNvSpPr/>
            <p:nvPr/>
          </p:nvSpPr>
          <p:spPr>
            <a:xfrm>
              <a:off x="1816025" y="4101500"/>
              <a:ext cx="340925" cy="625425"/>
            </a:xfrm>
            <a:custGeom>
              <a:avLst/>
              <a:gdLst/>
              <a:ahLst/>
              <a:cxnLst/>
              <a:rect l="l" t="t" r="r" b="b"/>
              <a:pathLst>
                <a:path w="13637" h="25017" extrusionOk="0">
                  <a:moveTo>
                    <a:pt x="1" y="0"/>
                  </a:moveTo>
                  <a:lnTo>
                    <a:pt x="1" y="25017"/>
                  </a:lnTo>
                  <a:cubicBezTo>
                    <a:pt x="1" y="21235"/>
                    <a:pt x="3019" y="18181"/>
                    <a:pt x="6800" y="18181"/>
                  </a:cubicBezTo>
                  <a:cubicBezTo>
                    <a:pt x="10582" y="18181"/>
                    <a:pt x="13636" y="21235"/>
                    <a:pt x="13636" y="25017"/>
                  </a:cubicBezTo>
                  <a:lnTo>
                    <a:pt x="13636" y="1363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" name="Google Shape;13652;p36"/>
            <p:cNvSpPr/>
            <p:nvPr/>
          </p:nvSpPr>
          <p:spPr>
            <a:xfrm>
              <a:off x="1816025" y="3363375"/>
              <a:ext cx="340925" cy="397250"/>
            </a:xfrm>
            <a:custGeom>
              <a:avLst/>
              <a:gdLst/>
              <a:ahLst/>
              <a:cxnLst/>
              <a:rect l="l" t="t" r="r" b="b"/>
              <a:pathLst>
                <a:path w="13637" h="15890" extrusionOk="0">
                  <a:moveTo>
                    <a:pt x="1" y="0"/>
                  </a:moveTo>
                  <a:lnTo>
                    <a:pt x="1" y="15890"/>
                  </a:lnTo>
                  <a:lnTo>
                    <a:pt x="13636" y="15890"/>
                  </a:lnTo>
                  <a:lnTo>
                    <a:pt x="13636" y="0"/>
                  </a:lnTo>
                  <a:cubicBezTo>
                    <a:pt x="13636" y="3745"/>
                    <a:pt x="10582" y="6800"/>
                    <a:pt x="6800" y="6800"/>
                  </a:cubicBezTo>
                  <a:cubicBezTo>
                    <a:pt x="3019" y="6800"/>
                    <a:pt x="1" y="3745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" name="Google Shape;13653;p36"/>
            <p:cNvSpPr/>
            <p:nvPr/>
          </p:nvSpPr>
          <p:spPr>
            <a:xfrm>
              <a:off x="1816025" y="2681600"/>
              <a:ext cx="340925" cy="681800"/>
            </a:xfrm>
            <a:custGeom>
              <a:avLst/>
              <a:gdLst/>
              <a:ahLst/>
              <a:cxnLst/>
              <a:rect l="l" t="t" r="r" b="b"/>
              <a:pathLst>
                <a:path w="13637" h="27272" extrusionOk="0">
                  <a:moveTo>
                    <a:pt x="1" y="0"/>
                  </a:moveTo>
                  <a:lnTo>
                    <a:pt x="1" y="27271"/>
                  </a:lnTo>
                  <a:cubicBezTo>
                    <a:pt x="1" y="23489"/>
                    <a:pt x="3019" y="20435"/>
                    <a:pt x="6800" y="20435"/>
                  </a:cubicBezTo>
                  <a:cubicBezTo>
                    <a:pt x="10582" y="20435"/>
                    <a:pt x="13636" y="23489"/>
                    <a:pt x="13636" y="27271"/>
                  </a:cubicBezTo>
                  <a:lnTo>
                    <a:pt x="13636" y="0"/>
                  </a:lnTo>
                  <a:cubicBezTo>
                    <a:pt x="13636" y="3745"/>
                    <a:pt x="10582" y="6800"/>
                    <a:pt x="6800" y="6800"/>
                  </a:cubicBezTo>
                  <a:cubicBezTo>
                    <a:pt x="3019" y="6800"/>
                    <a:pt x="1" y="3745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" name="Google Shape;13654;p36"/>
            <p:cNvSpPr/>
            <p:nvPr/>
          </p:nvSpPr>
          <p:spPr>
            <a:xfrm>
              <a:off x="1475150" y="4726900"/>
              <a:ext cx="1818075" cy="738175"/>
            </a:xfrm>
            <a:custGeom>
              <a:avLst/>
              <a:gdLst/>
              <a:ahLst/>
              <a:cxnLst/>
              <a:rect l="l" t="t" r="r" b="b"/>
              <a:pathLst>
                <a:path w="72723" h="29527" extrusionOk="0">
                  <a:moveTo>
                    <a:pt x="13636" y="1"/>
                  </a:moveTo>
                  <a:lnTo>
                    <a:pt x="13636" y="15891"/>
                  </a:lnTo>
                  <a:lnTo>
                    <a:pt x="0" y="15891"/>
                  </a:lnTo>
                  <a:lnTo>
                    <a:pt x="0" y="29526"/>
                  </a:lnTo>
                  <a:lnTo>
                    <a:pt x="72723" y="29526"/>
                  </a:lnTo>
                  <a:lnTo>
                    <a:pt x="72723" y="15891"/>
                  </a:lnTo>
                  <a:lnTo>
                    <a:pt x="27271" y="15891"/>
                  </a:lnTo>
                  <a:lnTo>
                    <a:pt x="27271" y="1"/>
                  </a:lnTo>
                  <a:cubicBezTo>
                    <a:pt x="27271" y="3746"/>
                    <a:pt x="24217" y="6801"/>
                    <a:pt x="20435" y="6801"/>
                  </a:cubicBezTo>
                  <a:cubicBezTo>
                    <a:pt x="16654" y="6801"/>
                    <a:pt x="13636" y="3746"/>
                    <a:pt x="136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" name="Google Shape;13655;p36"/>
            <p:cNvSpPr/>
            <p:nvPr/>
          </p:nvSpPr>
          <p:spPr>
            <a:xfrm>
              <a:off x="1816025" y="919875"/>
              <a:ext cx="1477200" cy="1761750"/>
            </a:xfrm>
            <a:custGeom>
              <a:avLst/>
              <a:gdLst/>
              <a:ahLst/>
              <a:cxnLst/>
              <a:rect l="l" t="t" r="r" b="b"/>
              <a:pathLst>
                <a:path w="59088" h="70470" extrusionOk="0">
                  <a:moveTo>
                    <a:pt x="13636" y="1"/>
                  </a:moveTo>
                  <a:lnTo>
                    <a:pt x="1" y="13636"/>
                  </a:lnTo>
                  <a:lnTo>
                    <a:pt x="1" y="70469"/>
                  </a:lnTo>
                  <a:cubicBezTo>
                    <a:pt x="1" y="66688"/>
                    <a:pt x="3019" y="63633"/>
                    <a:pt x="6800" y="63633"/>
                  </a:cubicBezTo>
                  <a:cubicBezTo>
                    <a:pt x="10582" y="63633"/>
                    <a:pt x="13636" y="66688"/>
                    <a:pt x="13636" y="70469"/>
                  </a:cubicBezTo>
                  <a:lnTo>
                    <a:pt x="13636" y="40907"/>
                  </a:lnTo>
                  <a:lnTo>
                    <a:pt x="59088" y="40907"/>
                  </a:lnTo>
                  <a:lnTo>
                    <a:pt x="59088" y="27272"/>
                  </a:lnTo>
                  <a:cubicBezTo>
                    <a:pt x="55306" y="27272"/>
                    <a:pt x="52252" y="24218"/>
                    <a:pt x="52252" y="20472"/>
                  </a:cubicBezTo>
                  <a:cubicBezTo>
                    <a:pt x="52252" y="16691"/>
                    <a:pt x="55306" y="13636"/>
                    <a:pt x="59088" y="13636"/>
                  </a:cubicBezTo>
                  <a:lnTo>
                    <a:pt x="590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0" name="Google Shape;13656;p36"/>
            <p:cNvSpPr/>
            <p:nvPr/>
          </p:nvSpPr>
          <p:spPr>
            <a:xfrm>
              <a:off x="4429500" y="3363375"/>
              <a:ext cx="340900" cy="397250"/>
            </a:xfrm>
            <a:custGeom>
              <a:avLst/>
              <a:gdLst/>
              <a:ahLst/>
              <a:cxnLst/>
              <a:rect l="l" t="t" r="r" b="b"/>
              <a:pathLst>
                <a:path w="13636" h="15890" extrusionOk="0">
                  <a:moveTo>
                    <a:pt x="0" y="0"/>
                  </a:moveTo>
                  <a:lnTo>
                    <a:pt x="0" y="15890"/>
                  </a:lnTo>
                  <a:lnTo>
                    <a:pt x="13636" y="15890"/>
                  </a:lnTo>
                  <a:lnTo>
                    <a:pt x="13636" y="0"/>
                  </a:lnTo>
                  <a:cubicBezTo>
                    <a:pt x="13636" y="3745"/>
                    <a:pt x="10581" y="6800"/>
                    <a:pt x="6800" y="6800"/>
                  </a:cubicBezTo>
                  <a:cubicBezTo>
                    <a:pt x="3018" y="6800"/>
                    <a:pt x="0" y="3745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" name="Google Shape;13657;p36"/>
            <p:cNvSpPr/>
            <p:nvPr/>
          </p:nvSpPr>
          <p:spPr>
            <a:xfrm>
              <a:off x="4429500" y="2681600"/>
              <a:ext cx="340900" cy="681800"/>
            </a:xfrm>
            <a:custGeom>
              <a:avLst/>
              <a:gdLst/>
              <a:ahLst/>
              <a:cxnLst/>
              <a:rect l="l" t="t" r="r" b="b"/>
              <a:pathLst>
                <a:path w="13636" h="27272" extrusionOk="0">
                  <a:moveTo>
                    <a:pt x="0" y="0"/>
                  </a:moveTo>
                  <a:lnTo>
                    <a:pt x="0" y="27271"/>
                  </a:lnTo>
                  <a:cubicBezTo>
                    <a:pt x="0" y="23489"/>
                    <a:pt x="3018" y="20435"/>
                    <a:pt x="6800" y="20435"/>
                  </a:cubicBezTo>
                  <a:cubicBezTo>
                    <a:pt x="10581" y="20435"/>
                    <a:pt x="13636" y="23489"/>
                    <a:pt x="13636" y="27271"/>
                  </a:cubicBezTo>
                  <a:lnTo>
                    <a:pt x="13636" y="0"/>
                  </a:lnTo>
                  <a:cubicBezTo>
                    <a:pt x="13636" y="3745"/>
                    <a:pt x="10581" y="6800"/>
                    <a:pt x="6800" y="6800"/>
                  </a:cubicBezTo>
                  <a:cubicBezTo>
                    <a:pt x="3018" y="6800"/>
                    <a:pt x="0" y="3745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" name="Google Shape;13658;p36"/>
            <p:cNvSpPr/>
            <p:nvPr/>
          </p:nvSpPr>
          <p:spPr>
            <a:xfrm>
              <a:off x="3293200" y="4726900"/>
              <a:ext cx="1818100" cy="738175"/>
            </a:xfrm>
            <a:custGeom>
              <a:avLst/>
              <a:gdLst/>
              <a:ahLst/>
              <a:cxnLst/>
              <a:rect l="l" t="t" r="r" b="b"/>
              <a:pathLst>
                <a:path w="72724" h="29527" extrusionOk="0">
                  <a:moveTo>
                    <a:pt x="45452" y="1"/>
                  </a:moveTo>
                  <a:lnTo>
                    <a:pt x="45452" y="15891"/>
                  </a:lnTo>
                  <a:lnTo>
                    <a:pt x="1" y="15891"/>
                  </a:lnTo>
                  <a:lnTo>
                    <a:pt x="1" y="29526"/>
                  </a:lnTo>
                  <a:lnTo>
                    <a:pt x="72723" y="29526"/>
                  </a:lnTo>
                  <a:lnTo>
                    <a:pt x="72723" y="15891"/>
                  </a:lnTo>
                  <a:lnTo>
                    <a:pt x="59088" y="15891"/>
                  </a:lnTo>
                  <a:lnTo>
                    <a:pt x="59088" y="1"/>
                  </a:lnTo>
                  <a:cubicBezTo>
                    <a:pt x="59088" y="3746"/>
                    <a:pt x="56033" y="6801"/>
                    <a:pt x="52252" y="6801"/>
                  </a:cubicBezTo>
                  <a:cubicBezTo>
                    <a:pt x="48470" y="6801"/>
                    <a:pt x="45452" y="3746"/>
                    <a:pt x="454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" name="Google Shape;13659;p36"/>
            <p:cNvSpPr/>
            <p:nvPr/>
          </p:nvSpPr>
          <p:spPr>
            <a:xfrm>
              <a:off x="4429500" y="4101500"/>
              <a:ext cx="340900" cy="625425"/>
            </a:xfrm>
            <a:custGeom>
              <a:avLst/>
              <a:gdLst/>
              <a:ahLst/>
              <a:cxnLst/>
              <a:rect l="l" t="t" r="r" b="b"/>
              <a:pathLst>
                <a:path w="13636" h="25017" extrusionOk="0">
                  <a:moveTo>
                    <a:pt x="13636" y="0"/>
                  </a:moveTo>
                  <a:lnTo>
                    <a:pt x="0" y="13636"/>
                  </a:lnTo>
                  <a:lnTo>
                    <a:pt x="0" y="25017"/>
                  </a:lnTo>
                  <a:cubicBezTo>
                    <a:pt x="0" y="21235"/>
                    <a:pt x="3018" y="18181"/>
                    <a:pt x="6800" y="18181"/>
                  </a:cubicBezTo>
                  <a:cubicBezTo>
                    <a:pt x="10581" y="18181"/>
                    <a:pt x="13636" y="21235"/>
                    <a:pt x="13636" y="25017"/>
                  </a:cubicBezTo>
                  <a:lnTo>
                    <a:pt x="136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" name="Google Shape;13660;p36"/>
            <p:cNvSpPr/>
            <p:nvPr/>
          </p:nvSpPr>
          <p:spPr>
            <a:xfrm>
              <a:off x="3293200" y="919875"/>
              <a:ext cx="1477200" cy="1761750"/>
            </a:xfrm>
            <a:custGeom>
              <a:avLst/>
              <a:gdLst/>
              <a:ahLst/>
              <a:cxnLst/>
              <a:rect l="l" t="t" r="r" b="b"/>
              <a:pathLst>
                <a:path w="59088" h="70470" extrusionOk="0">
                  <a:moveTo>
                    <a:pt x="1" y="1"/>
                  </a:moveTo>
                  <a:lnTo>
                    <a:pt x="1" y="13636"/>
                  </a:lnTo>
                  <a:cubicBezTo>
                    <a:pt x="3746" y="13636"/>
                    <a:pt x="6800" y="16691"/>
                    <a:pt x="6800" y="20472"/>
                  </a:cubicBezTo>
                  <a:cubicBezTo>
                    <a:pt x="6800" y="24218"/>
                    <a:pt x="3746" y="27272"/>
                    <a:pt x="1" y="27272"/>
                  </a:cubicBezTo>
                  <a:lnTo>
                    <a:pt x="1" y="40907"/>
                  </a:lnTo>
                  <a:lnTo>
                    <a:pt x="45452" y="40907"/>
                  </a:lnTo>
                  <a:lnTo>
                    <a:pt x="45452" y="70469"/>
                  </a:lnTo>
                  <a:cubicBezTo>
                    <a:pt x="45452" y="66688"/>
                    <a:pt x="48470" y="63633"/>
                    <a:pt x="52252" y="63633"/>
                  </a:cubicBezTo>
                  <a:cubicBezTo>
                    <a:pt x="56033" y="63633"/>
                    <a:pt x="59088" y="66688"/>
                    <a:pt x="59088" y="70469"/>
                  </a:cubicBezTo>
                  <a:lnTo>
                    <a:pt x="59088" y="13636"/>
                  </a:lnTo>
                  <a:lnTo>
                    <a:pt x="4545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" name="Google Shape;13661;p36"/>
            <p:cNvSpPr/>
            <p:nvPr/>
          </p:nvSpPr>
          <p:spPr>
            <a:xfrm>
              <a:off x="3463200" y="238125"/>
              <a:ext cx="2670750" cy="2954375"/>
            </a:xfrm>
            <a:custGeom>
              <a:avLst/>
              <a:gdLst/>
              <a:ahLst/>
              <a:cxnLst/>
              <a:rect l="l" t="t" r="r" b="b"/>
              <a:pathLst>
                <a:path w="106830" h="118175" extrusionOk="0">
                  <a:moveTo>
                    <a:pt x="0" y="0"/>
                  </a:moveTo>
                  <a:lnTo>
                    <a:pt x="0" y="13635"/>
                  </a:lnTo>
                  <a:lnTo>
                    <a:pt x="65923" y="13635"/>
                  </a:lnTo>
                  <a:cubicBezTo>
                    <a:pt x="80977" y="13635"/>
                    <a:pt x="93194" y="25853"/>
                    <a:pt x="93194" y="40906"/>
                  </a:cubicBezTo>
                  <a:lnTo>
                    <a:pt x="93194" y="90903"/>
                  </a:lnTo>
                  <a:cubicBezTo>
                    <a:pt x="93194" y="98430"/>
                    <a:pt x="87085" y="104539"/>
                    <a:pt x="79559" y="104539"/>
                  </a:cubicBezTo>
                  <a:lnTo>
                    <a:pt x="79559" y="118174"/>
                  </a:lnTo>
                  <a:cubicBezTo>
                    <a:pt x="94612" y="118174"/>
                    <a:pt x="106830" y="105957"/>
                    <a:pt x="106830" y="90903"/>
                  </a:cubicBezTo>
                  <a:lnTo>
                    <a:pt x="106830" y="40906"/>
                  </a:lnTo>
                  <a:cubicBezTo>
                    <a:pt x="106830" y="18326"/>
                    <a:pt x="88504" y="0"/>
                    <a:pt x="659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" name="Google Shape;13662;p36"/>
            <p:cNvSpPr/>
            <p:nvPr/>
          </p:nvSpPr>
          <p:spPr>
            <a:xfrm>
              <a:off x="4770375" y="3192475"/>
              <a:ext cx="681800" cy="340900"/>
            </a:xfrm>
            <a:custGeom>
              <a:avLst/>
              <a:gdLst/>
              <a:ahLst/>
              <a:cxnLst/>
              <a:rect l="l" t="t" r="r" b="b"/>
              <a:pathLst>
                <a:path w="27272" h="13636" extrusionOk="0">
                  <a:moveTo>
                    <a:pt x="1" y="0"/>
                  </a:moveTo>
                  <a:lnTo>
                    <a:pt x="1" y="13636"/>
                  </a:lnTo>
                  <a:lnTo>
                    <a:pt x="27272" y="13636"/>
                  </a:lnTo>
                  <a:lnTo>
                    <a:pt x="272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" name="Google Shape;13663;p36"/>
            <p:cNvSpPr/>
            <p:nvPr/>
          </p:nvSpPr>
          <p:spPr>
            <a:xfrm>
              <a:off x="4770375" y="2510700"/>
              <a:ext cx="681800" cy="681800"/>
            </a:xfrm>
            <a:custGeom>
              <a:avLst/>
              <a:gdLst/>
              <a:ahLst/>
              <a:cxnLst/>
              <a:rect l="l" t="t" r="r" b="b"/>
              <a:pathLst>
                <a:path w="27272" h="27272" extrusionOk="0">
                  <a:moveTo>
                    <a:pt x="1" y="0"/>
                  </a:moveTo>
                  <a:lnTo>
                    <a:pt x="1" y="27271"/>
                  </a:lnTo>
                  <a:lnTo>
                    <a:pt x="27272" y="27271"/>
                  </a:lnTo>
                  <a:lnTo>
                    <a:pt x="2727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" name="Google Shape;13664;p36"/>
            <p:cNvSpPr/>
            <p:nvPr/>
          </p:nvSpPr>
          <p:spPr>
            <a:xfrm>
              <a:off x="3122300" y="2283425"/>
              <a:ext cx="340925" cy="340925"/>
            </a:xfrm>
            <a:custGeom>
              <a:avLst/>
              <a:gdLst/>
              <a:ahLst/>
              <a:cxnLst/>
              <a:rect l="l" t="t" r="r" b="b"/>
              <a:pathLst>
                <a:path w="13637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13636" y="13636"/>
                  </a:lnTo>
                  <a:lnTo>
                    <a:pt x="13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" name="Google Shape;13665;p36"/>
            <p:cNvSpPr/>
            <p:nvPr/>
          </p:nvSpPr>
          <p:spPr>
            <a:xfrm>
              <a:off x="3122300" y="579000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1" y="0"/>
                  </a:moveTo>
                  <a:lnTo>
                    <a:pt x="1" y="13636"/>
                  </a:lnTo>
                  <a:lnTo>
                    <a:pt x="13636" y="13636"/>
                  </a:lnTo>
                  <a:lnTo>
                    <a:pt x="136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" name="Google Shape;13666;p36"/>
            <p:cNvSpPr/>
            <p:nvPr/>
          </p:nvSpPr>
          <p:spPr>
            <a:xfrm>
              <a:off x="3122300" y="23812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1" y="0"/>
                  </a:moveTo>
                  <a:lnTo>
                    <a:pt x="1" y="13635"/>
                  </a:lnTo>
                  <a:lnTo>
                    <a:pt x="13636" y="13635"/>
                  </a:lnTo>
                  <a:lnTo>
                    <a:pt x="136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" name="Google Shape;13667;p36"/>
            <p:cNvSpPr/>
            <p:nvPr/>
          </p:nvSpPr>
          <p:spPr>
            <a:xfrm>
              <a:off x="1816025" y="455602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00" y="0"/>
                  </a:moveTo>
                  <a:cubicBezTo>
                    <a:pt x="3019" y="0"/>
                    <a:pt x="1" y="3054"/>
                    <a:pt x="1" y="6836"/>
                  </a:cubicBezTo>
                  <a:cubicBezTo>
                    <a:pt x="1" y="10581"/>
                    <a:pt x="3019" y="13636"/>
                    <a:pt x="6800" y="13636"/>
                  </a:cubicBezTo>
                  <a:cubicBezTo>
                    <a:pt x="10582" y="13636"/>
                    <a:pt x="13636" y="10581"/>
                    <a:pt x="13636" y="6836"/>
                  </a:cubicBezTo>
                  <a:cubicBezTo>
                    <a:pt x="13636" y="3054"/>
                    <a:pt x="10582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" name="Google Shape;13668;p36"/>
            <p:cNvSpPr/>
            <p:nvPr/>
          </p:nvSpPr>
          <p:spPr>
            <a:xfrm>
              <a:off x="1816025" y="319247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00" y="0"/>
                  </a:moveTo>
                  <a:cubicBezTo>
                    <a:pt x="3019" y="0"/>
                    <a:pt x="1" y="3054"/>
                    <a:pt x="1" y="6836"/>
                  </a:cubicBezTo>
                  <a:cubicBezTo>
                    <a:pt x="1" y="10581"/>
                    <a:pt x="3019" y="13636"/>
                    <a:pt x="6800" y="13636"/>
                  </a:cubicBezTo>
                  <a:cubicBezTo>
                    <a:pt x="10582" y="13636"/>
                    <a:pt x="13636" y="10581"/>
                    <a:pt x="13636" y="6836"/>
                  </a:cubicBezTo>
                  <a:cubicBezTo>
                    <a:pt x="13636" y="3054"/>
                    <a:pt x="10582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" name="Google Shape;13669;p36"/>
            <p:cNvSpPr/>
            <p:nvPr/>
          </p:nvSpPr>
          <p:spPr>
            <a:xfrm>
              <a:off x="1816025" y="2510700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00" y="0"/>
                  </a:moveTo>
                  <a:cubicBezTo>
                    <a:pt x="3019" y="0"/>
                    <a:pt x="1" y="3055"/>
                    <a:pt x="1" y="6836"/>
                  </a:cubicBezTo>
                  <a:cubicBezTo>
                    <a:pt x="1" y="10581"/>
                    <a:pt x="3019" y="13636"/>
                    <a:pt x="6800" y="13636"/>
                  </a:cubicBezTo>
                  <a:cubicBezTo>
                    <a:pt x="10582" y="13636"/>
                    <a:pt x="13636" y="10581"/>
                    <a:pt x="13636" y="6836"/>
                  </a:cubicBezTo>
                  <a:cubicBezTo>
                    <a:pt x="13636" y="3055"/>
                    <a:pt x="10582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4" name="Google Shape;13670;p36"/>
            <p:cNvSpPr/>
            <p:nvPr/>
          </p:nvSpPr>
          <p:spPr>
            <a:xfrm>
              <a:off x="4429500" y="4556025"/>
              <a:ext cx="340900" cy="340900"/>
            </a:xfrm>
            <a:custGeom>
              <a:avLst/>
              <a:gdLst/>
              <a:ahLst/>
              <a:cxnLst/>
              <a:rect l="l" t="t" r="r" b="b"/>
              <a:pathLst>
                <a:path w="13636" h="13636" extrusionOk="0">
                  <a:moveTo>
                    <a:pt x="6800" y="0"/>
                  </a:moveTo>
                  <a:cubicBezTo>
                    <a:pt x="3018" y="0"/>
                    <a:pt x="0" y="3054"/>
                    <a:pt x="0" y="6836"/>
                  </a:cubicBezTo>
                  <a:cubicBezTo>
                    <a:pt x="0" y="10581"/>
                    <a:pt x="3018" y="13636"/>
                    <a:pt x="6800" y="13636"/>
                  </a:cubicBezTo>
                  <a:cubicBezTo>
                    <a:pt x="10581" y="13636"/>
                    <a:pt x="13636" y="10581"/>
                    <a:pt x="13636" y="6836"/>
                  </a:cubicBezTo>
                  <a:cubicBezTo>
                    <a:pt x="13636" y="3054"/>
                    <a:pt x="10581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" name="Google Shape;13671;p36"/>
            <p:cNvSpPr/>
            <p:nvPr/>
          </p:nvSpPr>
          <p:spPr>
            <a:xfrm>
              <a:off x="4429500" y="3192475"/>
              <a:ext cx="340900" cy="340900"/>
            </a:xfrm>
            <a:custGeom>
              <a:avLst/>
              <a:gdLst/>
              <a:ahLst/>
              <a:cxnLst/>
              <a:rect l="l" t="t" r="r" b="b"/>
              <a:pathLst>
                <a:path w="13636" h="13636" extrusionOk="0">
                  <a:moveTo>
                    <a:pt x="6800" y="0"/>
                  </a:moveTo>
                  <a:cubicBezTo>
                    <a:pt x="3018" y="0"/>
                    <a:pt x="0" y="3054"/>
                    <a:pt x="0" y="6836"/>
                  </a:cubicBezTo>
                  <a:cubicBezTo>
                    <a:pt x="0" y="10581"/>
                    <a:pt x="3018" y="13636"/>
                    <a:pt x="6800" y="13636"/>
                  </a:cubicBezTo>
                  <a:cubicBezTo>
                    <a:pt x="10581" y="13636"/>
                    <a:pt x="13636" y="10581"/>
                    <a:pt x="13636" y="6836"/>
                  </a:cubicBezTo>
                  <a:cubicBezTo>
                    <a:pt x="13636" y="3054"/>
                    <a:pt x="10581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" name="Google Shape;13672;p36"/>
            <p:cNvSpPr/>
            <p:nvPr/>
          </p:nvSpPr>
          <p:spPr>
            <a:xfrm>
              <a:off x="4429500" y="2510700"/>
              <a:ext cx="340900" cy="340900"/>
            </a:xfrm>
            <a:custGeom>
              <a:avLst/>
              <a:gdLst/>
              <a:ahLst/>
              <a:cxnLst/>
              <a:rect l="l" t="t" r="r" b="b"/>
              <a:pathLst>
                <a:path w="13636" h="13636" extrusionOk="0">
                  <a:moveTo>
                    <a:pt x="6800" y="0"/>
                  </a:moveTo>
                  <a:cubicBezTo>
                    <a:pt x="3018" y="0"/>
                    <a:pt x="0" y="3055"/>
                    <a:pt x="0" y="6836"/>
                  </a:cubicBezTo>
                  <a:cubicBezTo>
                    <a:pt x="0" y="10581"/>
                    <a:pt x="3018" y="13636"/>
                    <a:pt x="6800" y="13636"/>
                  </a:cubicBezTo>
                  <a:cubicBezTo>
                    <a:pt x="10581" y="13636"/>
                    <a:pt x="13636" y="10581"/>
                    <a:pt x="13636" y="6836"/>
                  </a:cubicBezTo>
                  <a:cubicBezTo>
                    <a:pt x="13636" y="3055"/>
                    <a:pt x="10581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" name="Google Shape;13673;p36"/>
            <p:cNvSpPr/>
            <p:nvPr/>
          </p:nvSpPr>
          <p:spPr>
            <a:xfrm>
              <a:off x="3122300" y="126077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37" y="0"/>
                  </a:moveTo>
                  <a:cubicBezTo>
                    <a:pt x="3055" y="0"/>
                    <a:pt x="1" y="3055"/>
                    <a:pt x="1" y="6836"/>
                  </a:cubicBezTo>
                  <a:cubicBezTo>
                    <a:pt x="1" y="10582"/>
                    <a:pt x="3055" y="13636"/>
                    <a:pt x="6837" y="13636"/>
                  </a:cubicBezTo>
                  <a:cubicBezTo>
                    <a:pt x="10582" y="13636"/>
                    <a:pt x="13636" y="10582"/>
                    <a:pt x="13636" y="6836"/>
                  </a:cubicBezTo>
                  <a:cubicBezTo>
                    <a:pt x="13636" y="3055"/>
                    <a:pt x="10582" y="0"/>
                    <a:pt x="68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" name="Google Shape;13674;p36"/>
            <p:cNvSpPr/>
            <p:nvPr/>
          </p:nvSpPr>
          <p:spPr>
            <a:xfrm>
              <a:off x="1816025" y="3760600"/>
              <a:ext cx="1477200" cy="681800"/>
            </a:xfrm>
            <a:custGeom>
              <a:avLst/>
              <a:gdLst/>
              <a:ahLst/>
              <a:cxnLst/>
              <a:rect l="l" t="t" r="r" b="b"/>
              <a:pathLst>
                <a:path w="59088" h="27272" extrusionOk="0">
                  <a:moveTo>
                    <a:pt x="1" y="1"/>
                  </a:moveTo>
                  <a:lnTo>
                    <a:pt x="1" y="13636"/>
                  </a:lnTo>
                  <a:lnTo>
                    <a:pt x="13636" y="27272"/>
                  </a:lnTo>
                  <a:lnTo>
                    <a:pt x="59088" y="27272"/>
                  </a:lnTo>
                  <a:lnTo>
                    <a:pt x="590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" name="Google Shape;13675;p36"/>
            <p:cNvSpPr/>
            <p:nvPr/>
          </p:nvSpPr>
          <p:spPr>
            <a:xfrm>
              <a:off x="3293200" y="3760600"/>
              <a:ext cx="1477200" cy="681800"/>
            </a:xfrm>
            <a:custGeom>
              <a:avLst/>
              <a:gdLst/>
              <a:ahLst/>
              <a:cxnLst/>
              <a:rect l="l" t="t" r="r" b="b"/>
              <a:pathLst>
                <a:path w="59088" h="27272" extrusionOk="0">
                  <a:moveTo>
                    <a:pt x="1" y="1"/>
                  </a:moveTo>
                  <a:lnTo>
                    <a:pt x="1" y="27272"/>
                  </a:lnTo>
                  <a:lnTo>
                    <a:pt x="45452" y="27272"/>
                  </a:lnTo>
                  <a:lnTo>
                    <a:pt x="59088" y="13636"/>
                  </a:lnTo>
                  <a:lnTo>
                    <a:pt x="590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" name="Google Shape;13676;p36"/>
            <p:cNvSpPr/>
            <p:nvPr/>
          </p:nvSpPr>
          <p:spPr>
            <a:xfrm>
              <a:off x="3293200" y="1942550"/>
              <a:ext cx="510900" cy="340900"/>
            </a:xfrm>
            <a:custGeom>
              <a:avLst/>
              <a:gdLst/>
              <a:ahLst/>
              <a:cxnLst/>
              <a:rect l="l" t="t" r="r" b="b"/>
              <a:pathLst>
                <a:path w="20436" h="13636" extrusionOk="0">
                  <a:moveTo>
                    <a:pt x="1" y="0"/>
                  </a:moveTo>
                  <a:lnTo>
                    <a:pt x="1" y="13636"/>
                  </a:lnTo>
                  <a:lnTo>
                    <a:pt x="20436" y="13636"/>
                  </a:lnTo>
                  <a:lnTo>
                    <a:pt x="204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" name="Google Shape;13677;p36"/>
            <p:cNvSpPr/>
            <p:nvPr/>
          </p:nvSpPr>
          <p:spPr>
            <a:xfrm>
              <a:off x="2781425" y="1942550"/>
              <a:ext cx="511800" cy="340900"/>
            </a:xfrm>
            <a:custGeom>
              <a:avLst/>
              <a:gdLst/>
              <a:ahLst/>
              <a:cxnLst/>
              <a:rect l="l" t="t" r="r" b="b"/>
              <a:pathLst>
                <a:path w="20472" h="13636" extrusionOk="0">
                  <a:moveTo>
                    <a:pt x="0" y="0"/>
                  </a:moveTo>
                  <a:lnTo>
                    <a:pt x="0" y="13636"/>
                  </a:lnTo>
                  <a:lnTo>
                    <a:pt x="20472" y="13636"/>
                  </a:lnTo>
                  <a:lnTo>
                    <a:pt x="204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7" name="Google Shape;13957;p41"/>
          <p:cNvSpPr txBox="1">
            <a:spLocks noGrp="1"/>
          </p:cNvSpPr>
          <p:nvPr>
            <p:ph type="title"/>
          </p:nvPr>
        </p:nvSpPr>
        <p:spPr>
          <a:xfrm>
            <a:off x="1747200" y="764875"/>
            <a:ext cx="5649600" cy="99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Demo</a:t>
            </a:r>
            <a:endParaRPr dirty="0"/>
          </a:p>
        </p:txBody>
      </p:sp>
      <p:sp>
        <p:nvSpPr>
          <p:cNvPr id="13958" name="Google Shape;13958;p41"/>
          <p:cNvSpPr txBox="1">
            <a:spLocks noGrp="1"/>
          </p:cNvSpPr>
          <p:nvPr>
            <p:ph type="subTitle" idx="1"/>
          </p:nvPr>
        </p:nvSpPr>
        <p:spPr>
          <a:xfrm>
            <a:off x="1747200" y="1740575"/>
            <a:ext cx="5649600" cy="3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3959" name="Google Shape;13959;p41"/>
          <p:cNvGrpSpPr/>
          <p:nvPr/>
        </p:nvGrpSpPr>
        <p:grpSpPr>
          <a:xfrm rot="6498264" flipH="1">
            <a:off x="7144215" y="1980589"/>
            <a:ext cx="1857449" cy="2088799"/>
            <a:chOff x="8443923" y="51594"/>
            <a:chExt cx="1454764" cy="1635959"/>
          </a:xfrm>
        </p:grpSpPr>
        <p:sp>
          <p:nvSpPr>
            <p:cNvPr id="13960" name="Google Shape;13960;p41"/>
            <p:cNvSpPr/>
            <p:nvPr/>
          </p:nvSpPr>
          <p:spPr>
            <a:xfrm>
              <a:off x="8585632" y="1067937"/>
              <a:ext cx="350762" cy="205682"/>
            </a:xfrm>
            <a:custGeom>
              <a:avLst/>
              <a:gdLst/>
              <a:ahLst/>
              <a:cxnLst/>
              <a:rect l="l" t="t" r="r" b="b"/>
              <a:pathLst>
                <a:path w="5730" h="3360" extrusionOk="0">
                  <a:moveTo>
                    <a:pt x="1" y="1594"/>
                  </a:moveTo>
                  <a:lnTo>
                    <a:pt x="539" y="1"/>
                  </a:lnTo>
                  <a:lnTo>
                    <a:pt x="5729" y="1788"/>
                  </a:lnTo>
                  <a:lnTo>
                    <a:pt x="5191" y="336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61" name="Google Shape;13961;p41"/>
            <p:cNvSpPr/>
            <p:nvPr/>
          </p:nvSpPr>
          <p:spPr>
            <a:xfrm>
              <a:off x="8585632" y="1077181"/>
              <a:ext cx="346783" cy="196439"/>
            </a:xfrm>
            <a:custGeom>
              <a:avLst/>
              <a:gdLst/>
              <a:ahLst/>
              <a:cxnLst/>
              <a:rect l="l" t="t" r="r" b="b"/>
              <a:pathLst>
                <a:path w="5665" h="3209" extrusionOk="0">
                  <a:moveTo>
                    <a:pt x="1" y="1443"/>
                  </a:moveTo>
                  <a:lnTo>
                    <a:pt x="475" y="0"/>
                  </a:lnTo>
                  <a:lnTo>
                    <a:pt x="5664" y="1788"/>
                  </a:lnTo>
                  <a:lnTo>
                    <a:pt x="5169" y="320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62" name="Google Shape;13962;p41"/>
            <p:cNvSpPr/>
            <p:nvPr/>
          </p:nvSpPr>
          <p:spPr>
            <a:xfrm>
              <a:off x="8652907" y="867582"/>
              <a:ext cx="321685" cy="297995"/>
            </a:xfrm>
            <a:custGeom>
              <a:avLst/>
              <a:gdLst/>
              <a:ahLst/>
              <a:cxnLst/>
              <a:rect l="l" t="t" r="r" b="b"/>
              <a:pathLst>
                <a:path w="5255" h="4868" extrusionOk="0">
                  <a:moveTo>
                    <a:pt x="0" y="3467"/>
                  </a:moveTo>
                  <a:lnTo>
                    <a:pt x="1185" y="0"/>
                  </a:lnTo>
                  <a:lnTo>
                    <a:pt x="5255" y="1400"/>
                  </a:lnTo>
                  <a:lnTo>
                    <a:pt x="4070" y="486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63" name="Google Shape;13963;p41"/>
            <p:cNvSpPr/>
            <p:nvPr/>
          </p:nvSpPr>
          <p:spPr>
            <a:xfrm>
              <a:off x="8461213" y="1277969"/>
              <a:ext cx="145080" cy="391531"/>
            </a:xfrm>
            <a:custGeom>
              <a:avLst/>
              <a:gdLst/>
              <a:ahLst/>
              <a:cxnLst/>
              <a:rect l="l" t="t" r="r" b="b"/>
              <a:pathLst>
                <a:path w="2370" h="6396" extrusionOk="0">
                  <a:moveTo>
                    <a:pt x="1960" y="6396"/>
                  </a:moveTo>
                  <a:lnTo>
                    <a:pt x="2369" y="1141"/>
                  </a:lnTo>
                  <a:lnTo>
                    <a:pt x="453" y="0"/>
                  </a:lnTo>
                  <a:lnTo>
                    <a:pt x="0" y="797"/>
                  </a:lnTo>
                  <a:lnTo>
                    <a:pt x="1443" y="628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64" name="Google Shape;13964;p41"/>
            <p:cNvSpPr/>
            <p:nvPr/>
          </p:nvSpPr>
          <p:spPr>
            <a:xfrm>
              <a:off x="8443923" y="1091700"/>
              <a:ext cx="207029" cy="288751"/>
            </a:xfrm>
            <a:custGeom>
              <a:avLst/>
              <a:gdLst/>
              <a:ahLst/>
              <a:cxnLst/>
              <a:rect l="l" t="t" r="r" b="b"/>
              <a:pathLst>
                <a:path w="3382" h="4717" extrusionOk="0">
                  <a:moveTo>
                    <a:pt x="194" y="3619"/>
                  </a:moveTo>
                  <a:lnTo>
                    <a:pt x="2024" y="432"/>
                  </a:lnTo>
                  <a:cubicBezTo>
                    <a:pt x="2197" y="109"/>
                    <a:pt x="2627" y="1"/>
                    <a:pt x="2950" y="195"/>
                  </a:cubicBezTo>
                  <a:lnTo>
                    <a:pt x="2950" y="195"/>
                  </a:lnTo>
                  <a:cubicBezTo>
                    <a:pt x="3273" y="367"/>
                    <a:pt x="3381" y="776"/>
                    <a:pt x="3187" y="1121"/>
                  </a:cubicBezTo>
                  <a:lnTo>
                    <a:pt x="1378" y="4286"/>
                  </a:lnTo>
                  <a:cubicBezTo>
                    <a:pt x="1185" y="4609"/>
                    <a:pt x="775" y="4717"/>
                    <a:pt x="452" y="4545"/>
                  </a:cubicBezTo>
                  <a:lnTo>
                    <a:pt x="452" y="4545"/>
                  </a:lnTo>
                  <a:cubicBezTo>
                    <a:pt x="129" y="4351"/>
                    <a:pt x="0" y="3942"/>
                    <a:pt x="194" y="36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65" name="Google Shape;13965;p41"/>
            <p:cNvSpPr/>
            <p:nvPr/>
          </p:nvSpPr>
          <p:spPr>
            <a:xfrm>
              <a:off x="8528276" y="1136571"/>
              <a:ext cx="205682" cy="290037"/>
            </a:xfrm>
            <a:custGeom>
              <a:avLst/>
              <a:gdLst/>
              <a:ahLst/>
              <a:cxnLst/>
              <a:rect l="l" t="t" r="r" b="b"/>
              <a:pathLst>
                <a:path w="3360" h="4738" extrusionOk="0">
                  <a:moveTo>
                    <a:pt x="173" y="3618"/>
                  </a:moveTo>
                  <a:lnTo>
                    <a:pt x="2003" y="452"/>
                  </a:lnTo>
                  <a:cubicBezTo>
                    <a:pt x="2197" y="108"/>
                    <a:pt x="2606" y="0"/>
                    <a:pt x="2929" y="194"/>
                  </a:cubicBezTo>
                  <a:lnTo>
                    <a:pt x="2929" y="194"/>
                  </a:lnTo>
                  <a:cubicBezTo>
                    <a:pt x="3252" y="388"/>
                    <a:pt x="3360" y="797"/>
                    <a:pt x="3187" y="1120"/>
                  </a:cubicBezTo>
                  <a:lnTo>
                    <a:pt x="1357" y="4307"/>
                  </a:lnTo>
                  <a:cubicBezTo>
                    <a:pt x="1163" y="4630"/>
                    <a:pt x="754" y="4738"/>
                    <a:pt x="431" y="4544"/>
                  </a:cubicBezTo>
                  <a:lnTo>
                    <a:pt x="431" y="4544"/>
                  </a:lnTo>
                  <a:cubicBezTo>
                    <a:pt x="108" y="4372"/>
                    <a:pt x="0" y="3941"/>
                    <a:pt x="173" y="36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66" name="Google Shape;13966;p41"/>
            <p:cNvSpPr/>
            <p:nvPr/>
          </p:nvSpPr>
          <p:spPr>
            <a:xfrm>
              <a:off x="9069469" y="51594"/>
              <a:ext cx="829218" cy="676303"/>
            </a:xfrm>
            <a:custGeom>
              <a:avLst/>
              <a:gdLst/>
              <a:ahLst/>
              <a:cxnLst/>
              <a:rect l="l" t="t" r="r" b="b"/>
              <a:pathLst>
                <a:path w="13546" h="11048" extrusionOk="0">
                  <a:moveTo>
                    <a:pt x="0" y="9217"/>
                  </a:moveTo>
                  <a:lnTo>
                    <a:pt x="1249" y="11048"/>
                  </a:lnTo>
                  <a:lnTo>
                    <a:pt x="13545" y="2628"/>
                  </a:lnTo>
                  <a:lnTo>
                    <a:pt x="13545" y="151"/>
                  </a:lnTo>
                  <a:lnTo>
                    <a:pt x="1345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67" name="Google Shape;13967;p41"/>
            <p:cNvSpPr/>
            <p:nvPr/>
          </p:nvSpPr>
          <p:spPr>
            <a:xfrm>
              <a:off x="8880929" y="599953"/>
              <a:ext cx="275590" cy="266346"/>
            </a:xfrm>
            <a:custGeom>
              <a:avLst/>
              <a:gdLst/>
              <a:ahLst/>
              <a:cxnLst/>
              <a:rect l="l" t="t" r="r" b="b"/>
              <a:pathLst>
                <a:path w="4502" h="4351" extrusionOk="0">
                  <a:moveTo>
                    <a:pt x="1" y="1982"/>
                  </a:moveTo>
                  <a:lnTo>
                    <a:pt x="2886" y="1"/>
                  </a:lnTo>
                  <a:lnTo>
                    <a:pt x="4501" y="2370"/>
                  </a:lnTo>
                  <a:lnTo>
                    <a:pt x="1616" y="43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68" name="Google Shape;13968;p41"/>
            <p:cNvSpPr/>
            <p:nvPr/>
          </p:nvSpPr>
          <p:spPr>
            <a:xfrm>
              <a:off x="8946857" y="692264"/>
              <a:ext cx="209661" cy="171402"/>
            </a:xfrm>
            <a:custGeom>
              <a:avLst/>
              <a:gdLst/>
              <a:ahLst/>
              <a:cxnLst/>
              <a:rect l="l" t="t" r="r" b="b"/>
              <a:pathLst>
                <a:path w="3425" h="2800" extrusionOk="0">
                  <a:moveTo>
                    <a:pt x="2821" y="0"/>
                  </a:moveTo>
                  <a:lnTo>
                    <a:pt x="3424" y="862"/>
                  </a:lnTo>
                  <a:lnTo>
                    <a:pt x="603" y="2800"/>
                  </a:lnTo>
                  <a:lnTo>
                    <a:pt x="0" y="1938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69" name="Google Shape;13969;p41"/>
            <p:cNvSpPr/>
            <p:nvPr/>
          </p:nvSpPr>
          <p:spPr>
            <a:xfrm>
              <a:off x="8973240" y="725198"/>
              <a:ext cx="183278" cy="135836"/>
            </a:xfrm>
            <a:custGeom>
              <a:avLst/>
              <a:gdLst/>
              <a:ahLst/>
              <a:cxnLst/>
              <a:rect l="l" t="t" r="r" b="b"/>
              <a:pathLst>
                <a:path w="2994" h="2219" extrusionOk="0">
                  <a:moveTo>
                    <a:pt x="2778" y="1"/>
                  </a:moveTo>
                  <a:lnTo>
                    <a:pt x="2993" y="324"/>
                  </a:lnTo>
                  <a:lnTo>
                    <a:pt x="215" y="2219"/>
                  </a:lnTo>
                  <a:lnTo>
                    <a:pt x="0" y="191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70" name="Google Shape;13970;p41"/>
            <p:cNvSpPr/>
            <p:nvPr/>
          </p:nvSpPr>
          <p:spPr>
            <a:xfrm>
              <a:off x="8705612" y="867582"/>
              <a:ext cx="268979" cy="222823"/>
            </a:xfrm>
            <a:custGeom>
              <a:avLst/>
              <a:gdLst/>
              <a:ahLst/>
              <a:cxnLst/>
              <a:rect l="l" t="t" r="r" b="b"/>
              <a:pathLst>
                <a:path w="4394" h="3640" extrusionOk="0">
                  <a:moveTo>
                    <a:pt x="1" y="969"/>
                  </a:moveTo>
                  <a:lnTo>
                    <a:pt x="324" y="0"/>
                  </a:lnTo>
                  <a:lnTo>
                    <a:pt x="4394" y="1400"/>
                  </a:lnTo>
                  <a:lnTo>
                    <a:pt x="3704" y="3446"/>
                  </a:lnTo>
                  <a:cubicBezTo>
                    <a:pt x="2132" y="3640"/>
                    <a:pt x="625" y="2714"/>
                    <a:pt x="87" y="1249"/>
                  </a:cubicBezTo>
                  <a:cubicBezTo>
                    <a:pt x="44" y="1142"/>
                    <a:pt x="22" y="1056"/>
                    <a:pt x="1" y="96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71" name="Google Shape;13971;p41"/>
            <p:cNvSpPr/>
            <p:nvPr/>
          </p:nvSpPr>
          <p:spPr>
            <a:xfrm>
              <a:off x="8592243" y="1404066"/>
              <a:ext cx="313788" cy="283487"/>
            </a:xfrm>
            <a:custGeom>
              <a:avLst/>
              <a:gdLst/>
              <a:ahLst/>
              <a:cxnLst/>
              <a:rect l="l" t="t" r="r" b="b"/>
              <a:pathLst>
                <a:path w="5126" h="4631" extrusionOk="0">
                  <a:moveTo>
                    <a:pt x="1" y="4394"/>
                  </a:moveTo>
                  <a:lnTo>
                    <a:pt x="2908" y="1"/>
                  </a:lnTo>
                  <a:lnTo>
                    <a:pt x="5126" y="281"/>
                  </a:lnTo>
                  <a:lnTo>
                    <a:pt x="4997" y="1185"/>
                  </a:lnTo>
                  <a:lnTo>
                    <a:pt x="496" y="463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72" name="Google Shape;13972;p41"/>
            <p:cNvSpPr/>
            <p:nvPr/>
          </p:nvSpPr>
          <p:spPr>
            <a:xfrm>
              <a:off x="8840099" y="1193182"/>
              <a:ext cx="119981" cy="311156"/>
            </a:xfrm>
            <a:custGeom>
              <a:avLst/>
              <a:gdLst/>
              <a:ahLst/>
              <a:cxnLst/>
              <a:rect l="l" t="t" r="r" b="b"/>
              <a:pathLst>
                <a:path w="1960" h="5083" extrusionOk="0">
                  <a:moveTo>
                    <a:pt x="1400" y="4458"/>
                  </a:moveTo>
                  <a:lnTo>
                    <a:pt x="1917" y="819"/>
                  </a:lnTo>
                  <a:cubicBezTo>
                    <a:pt x="1960" y="453"/>
                    <a:pt x="1701" y="108"/>
                    <a:pt x="1335" y="65"/>
                  </a:cubicBezTo>
                  <a:lnTo>
                    <a:pt x="1335" y="65"/>
                  </a:lnTo>
                  <a:cubicBezTo>
                    <a:pt x="969" y="0"/>
                    <a:pt x="625" y="259"/>
                    <a:pt x="560" y="646"/>
                  </a:cubicBezTo>
                  <a:lnTo>
                    <a:pt x="43" y="4264"/>
                  </a:lnTo>
                  <a:cubicBezTo>
                    <a:pt x="0" y="4630"/>
                    <a:pt x="259" y="4975"/>
                    <a:pt x="625" y="5039"/>
                  </a:cubicBezTo>
                  <a:lnTo>
                    <a:pt x="625" y="5039"/>
                  </a:lnTo>
                  <a:cubicBezTo>
                    <a:pt x="991" y="5082"/>
                    <a:pt x="1335" y="4824"/>
                    <a:pt x="1400" y="44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73" name="Google Shape;13973;p41"/>
            <p:cNvSpPr/>
            <p:nvPr/>
          </p:nvSpPr>
          <p:spPr>
            <a:xfrm>
              <a:off x="8746503" y="1178674"/>
              <a:ext cx="119981" cy="309870"/>
            </a:xfrm>
            <a:custGeom>
              <a:avLst/>
              <a:gdLst/>
              <a:ahLst/>
              <a:cxnLst/>
              <a:rect l="l" t="t" r="r" b="b"/>
              <a:pathLst>
                <a:path w="1960" h="5062" extrusionOk="0">
                  <a:moveTo>
                    <a:pt x="1400" y="4437"/>
                  </a:moveTo>
                  <a:lnTo>
                    <a:pt x="1917" y="819"/>
                  </a:lnTo>
                  <a:cubicBezTo>
                    <a:pt x="1960" y="431"/>
                    <a:pt x="1701" y="108"/>
                    <a:pt x="1335" y="44"/>
                  </a:cubicBezTo>
                  <a:lnTo>
                    <a:pt x="1335" y="44"/>
                  </a:lnTo>
                  <a:cubicBezTo>
                    <a:pt x="969" y="0"/>
                    <a:pt x="625" y="259"/>
                    <a:pt x="560" y="625"/>
                  </a:cubicBezTo>
                  <a:lnTo>
                    <a:pt x="43" y="4264"/>
                  </a:lnTo>
                  <a:cubicBezTo>
                    <a:pt x="0" y="4630"/>
                    <a:pt x="259" y="4975"/>
                    <a:pt x="625" y="5018"/>
                  </a:cubicBezTo>
                  <a:lnTo>
                    <a:pt x="625" y="5018"/>
                  </a:lnTo>
                  <a:cubicBezTo>
                    <a:pt x="991" y="5061"/>
                    <a:pt x="1335" y="4803"/>
                    <a:pt x="1400" y="44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74" name="Google Shape;13974;p41"/>
            <p:cNvSpPr/>
            <p:nvPr/>
          </p:nvSpPr>
          <p:spPr>
            <a:xfrm>
              <a:off x="8466999" y="1104850"/>
              <a:ext cx="475947" cy="382349"/>
            </a:xfrm>
            <a:custGeom>
              <a:avLst/>
              <a:gdLst/>
              <a:ahLst/>
              <a:cxnLst/>
              <a:rect l="l" t="t" r="r" b="b"/>
              <a:pathLst>
                <a:path w="7775" h="6246" extrusionOk="0">
                  <a:moveTo>
                    <a:pt x="87" y="3511"/>
                  </a:moveTo>
                  <a:cubicBezTo>
                    <a:pt x="195" y="3188"/>
                    <a:pt x="625" y="3166"/>
                    <a:pt x="776" y="3468"/>
                  </a:cubicBezTo>
                  <a:cubicBezTo>
                    <a:pt x="927" y="3769"/>
                    <a:pt x="625" y="4092"/>
                    <a:pt x="302" y="3984"/>
                  </a:cubicBezTo>
                  <a:cubicBezTo>
                    <a:pt x="109" y="3920"/>
                    <a:pt x="1" y="3704"/>
                    <a:pt x="87" y="3511"/>
                  </a:cubicBezTo>
                  <a:close/>
                  <a:moveTo>
                    <a:pt x="1874" y="345"/>
                  </a:moveTo>
                  <a:cubicBezTo>
                    <a:pt x="2004" y="44"/>
                    <a:pt x="2434" y="1"/>
                    <a:pt x="2585" y="302"/>
                  </a:cubicBezTo>
                  <a:cubicBezTo>
                    <a:pt x="2714" y="604"/>
                    <a:pt x="2434" y="948"/>
                    <a:pt x="2111" y="840"/>
                  </a:cubicBezTo>
                  <a:cubicBezTo>
                    <a:pt x="1917" y="754"/>
                    <a:pt x="1810" y="539"/>
                    <a:pt x="1874" y="345"/>
                  </a:cubicBezTo>
                  <a:close/>
                  <a:moveTo>
                    <a:pt x="3231" y="1077"/>
                  </a:moveTo>
                  <a:cubicBezTo>
                    <a:pt x="3339" y="754"/>
                    <a:pt x="3769" y="733"/>
                    <a:pt x="3920" y="1034"/>
                  </a:cubicBezTo>
                  <a:cubicBezTo>
                    <a:pt x="4071" y="1336"/>
                    <a:pt x="3769" y="1659"/>
                    <a:pt x="3468" y="1551"/>
                  </a:cubicBezTo>
                  <a:cubicBezTo>
                    <a:pt x="3274" y="1486"/>
                    <a:pt x="3166" y="1271"/>
                    <a:pt x="3231" y="1077"/>
                  </a:cubicBezTo>
                  <a:close/>
                  <a:moveTo>
                    <a:pt x="6160" y="2068"/>
                  </a:moveTo>
                  <a:cubicBezTo>
                    <a:pt x="6267" y="1766"/>
                    <a:pt x="5944" y="1465"/>
                    <a:pt x="5643" y="1616"/>
                  </a:cubicBezTo>
                  <a:cubicBezTo>
                    <a:pt x="5341" y="1766"/>
                    <a:pt x="5363" y="2197"/>
                    <a:pt x="5686" y="2305"/>
                  </a:cubicBezTo>
                  <a:cubicBezTo>
                    <a:pt x="5880" y="2369"/>
                    <a:pt x="6095" y="2283"/>
                    <a:pt x="6160" y="2068"/>
                  </a:cubicBezTo>
                  <a:close/>
                  <a:moveTo>
                    <a:pt x="7667" y="2348"/>
                  </a:moveTo>
                  <a:cubicBezTo>
                    <a:pt x="7775" y="2025"/>
                    <a:pt x="7452" y="1745"/>
                    <a:pt x="7150" y="1874"/>
                  </a:cubicBezTo>
                  <a:cubicBezTo>
                    <a:pt x="6849" y="2025"/>
                    <a:pt x="6870" y="2477"/>
                    <a:pt x="7193" y="2585"/>
                  </a:cubicBezTo>
                  <a:cubicBezTo>
                    <a:pt x="7387" y="2649"/>
                    <a:pt x="7602" y="2542"/>
                    <a:pt x="7667" y="2348"/>
                  </a:cubicBezTo>
                  <a:close/>
                  <a:moveTo>
                    <a:pt x="7150" y="5944"/>
                  </a:moveTo>
                  <a:cubicBezTo>
                    <a:pt x="7258" y="5621"/>
                    <a:pt x="6935" y="5341"/>
                    <a:pt x="6633" y="5470"/>
                  </a:cubicBezTo>
                  <a:cubicBezTo>
                    <a:pt x="6332" y="5621"/>
                    <a:pt x="6354" y="6073"/>
                    <a:pt x="6677" y="6181"/>
                  </a:cubicBezTo>
                  <a:cubicBezTo>
                    <a:pt x="6870" y="6245"/>
                    <a:pt x="7086" y="6138"/>
                    <a:pt x="7150" y="5944"/>
                  </a:cubicBezTo>
                  <a:close/>
                  <a:moveTo>
                    <a:pt x="5664" y="5664"/>
                  </a:moveTo>
                  <a:cubicBezTo>
                    <a:pt x="5772" y="5363"/>
                    <a:pt x="5428" y="5061"/>
                    <a:pt x="5126" y="5212"/>
                  </a:cubicBezTo>
                  <a:cubicBezTo>
                    <a:pt x="4825" y="5363"/>
                    <a:pt x="4868" y="5793"/>
                    <a:pt x="5169" y="5901"/>
                  </a:cubicBezTo>
                  <a:cubicBezTo>
                    <a:pt x="5384" y="5966"/>
                    <a:pt x="5578" y="5858"/>
                    <a:pt x="5664" y="5664"/>
                  </a:cubicBezTo>
                  <a:close/>
                  <a:moveTo>
                    <a:pt x="1422" y="4221"/>
                  </a:moveTo>
                  <a:cubicBezTo>
                    <a:pt x="1594" y="3748"/>
                    <a:pt x="2305" y="3984"/>
                    <a:pt x="2133" y="4458"/>
                  </a:cubicBezTo>
                  <a:cubicBezTo>
                    <a:pt x="1982" y="4932"/>
                    <a:pt x="1250" y="4695"/>
                    <a:pt x="1422" y="422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75" name="Google Shape;13975;p41"/>
            <p:cNvSpPr/>
            <p:nvPr/>
          </p:nvSpPr>
          <p:spPr>
            <a:xfrm>
              <a:off x="8473610" y="1114093"/>
              <a:ext cx="464071" cy="371759"/>
            </a:xfrm>
            <a:custGeom>
              <a:avLst/>
              <a:gdLst/>
              <a:ahLst/>
              <a:cxnLst/>
              <a:rect l="l" t="t" r="r" b="b"/>
              <a:pathLst>
                <a:path w="7581" h="6073" extrusionOk="0">
                  <a:moveTo>
                    <a:pt x="690" y="3360"/>
                  </a:moveTo>
                  <a:cubicBezTo>
                    <a:pt x="711" y="3424"/>
                    <a:pt x="711" y="3510"/>
                    <a:pt x="690" y="3597"/>
                  </a:cubicBezTo>
                  <a:cubicBezTo>
                    <a:pt x="604" y="3790"/>
                    <a:pt x="388" y="3898"/>
                    <a:pt x="194" y="3833"/>
                  </a:cubicBezTo>
                  <a:cubicBezTo>
                    <a:pt x="130" y="3812"/>
                    <a:pt x="65" y="3769"/>
                    <a:pt x="22" y="3704"/>
                  </a:cubicBezTo>
                  <a:cubicBezTo>
                    <a:pt x="1" y="3618"/>
                    <a:pt x="1" y="3532"/>
                    <a:pt x="22" y="3467"/>
                  </a:cubicBezTo>
                  <a:cubicBezTo>
                    <a:pt x="87" y="3252"/>
                    <a:pt x="302" y="3166"/>
                    <a:pt x="496" y="3230"/>
                  </a:cubicBezTo>
                  <a:cubicBezTo>
                    <a:pt x="582" y="3252"/>
                    <a:pt x="625" y="3295"/>
                    <a:pt x="668" y="3360"/>
                  </a:cubicBezTo>
                  <a:close/>
                  <a:moveTo>
                    <a:pt x="1831" y="302"/>
                  </a:moveTo>
                  <a:cubicBezTo>
                    <a:pt x="1896" y="108"/>
                    <a:pt x="2111" y="0"/>
                    <a:pt x="2305" y="65"/>
                  </a:cubicBezTo>
                  <a:cubicBezTo>
                    <a:pt x="2391" y="86"/>
                    <a:pt x="2434" y="130"/>
                    <a:pt x="2477" y="194"/>
                  </a:cubicBezTo>
                  <a:cubicBezTo>
                    <a:pt x="2520" y="280"/>
                    <a:pt x="2520" y="366"/>
                    <a:pt x="2477" y="453"/>
                  </a:cubicBezTo>
                  <a:cubicBezTo>
                    <a:pt x="2412" y="646"/>
                    <a:pt x="2197" y="754"/>
                    <a:pt x="2003" y="689"/>
                  </a:cubicBezTo>
                  <a:cubicBezTo>
                    <a:pt x="1939" y="668"/>
                    <a:pt x="1874" y="625"/>
                    <a:pt x="1831" y="560"/>
                  </a:cubicBezTo>
                  <a:cubicBezTo>
                    <a:pt x="1809" y="474"/>
                    <a:pt x="1809" y="388"/>
                    <a:pt x="1831" y="302"/>
                  </a:cubicBezTo>
                  <a:close/>
                  <a:moveTo>
                    <a:pt x="3188" y="1034"/>
                  </a:moveTo>
                  <a:cubicBezTo>
                    <a:pt x="3252" y="819"/>
                    <a:pt x="3468" y="711"/>
                    <a:pt x="3661" y="797"/>
                  </a:cubicBezTo>
                  <a:cubicBezTo>
                    <a:pt x="3726" y="819"/>
                    <a:pt x="3791" y="862"/>
                    <a:pt x="3834" y="905"/>
                  </a:cubicBezTo>
                  <a:cubicBezTo>
                    <a:pt x="3855" y="991"/>
                    <a:pt x="3855" y="1077"/>
                    <a:pt x="3834" y="1163"/>
                  </a:cubicBezTo>
                  <a:cubicBezTo>
                    <a:pt x="3769" y="1357"/>
                    <a:pt x="3554" y="1465"/>
                    <a:pt x="3360" y="1400"/>
                  </a:cubicBezTo>
                  <a:cubicBezTo>
                    <a:pt x="3274" y="1378"/>
                    <a:pt x="3231" y="1335"/>
                    <a:pt x="3188" y="1271"/>
                  </a:cubicBezTo>
                  <a:cubicBezTo>
                    <a:pt x="3145" y="1185"/>
                    <a:pt x="3145" y="1099"/>
                    <a:pt x="3188" y="1034"/>
                  </a:cubicBezTo>
                  <a:close/>
                  <a:moveTo>
                    <a:pt x="6052" y="1680"/>
                  </a:moveTo>
                  <a:cubicBezTo>
                    <a:pt x="6009" y="1615"/>
                    <a:pt x="5944" y="1572"/>
                    <a:pt x="5879" y="1551"/>
                  </a:cubicBezTo>
                  <a:cubicBezTo>
                    <a:pt x="5578" y="1465"/>
                    <a:pt x="5298" y="1745"/>
                    <a:pt x="5406" y="2046"/>
                  </a:cubicBezTo>
                  <a:cubicBezTo>
                    <a:pt x="5449" y="2089"/>
                    <a:pt x="5513" y="2132"/>
                    <a:pt x="5578" y="2154"/>
                  </a:cubicBezTo>
                  <a:cubicBezTo>
                    <a:pt x="5772" y="2218"/>
                    <a:pt x="5987" y="2132"/>
                    <a:pt x="6052" y="1917"/>
                  </a:cubicBezTo>
                  <a:cubicBezTo>
                    <a:pt x="6095" y="1852"/>
                    <a:pt x="6095" y="1766"/>
                    <a:pt x="6052" y="1680"/>
                  </a:cubicBezTo>
                  <a:close/>
                  <a:moveTo>
                    <a:pt x="7559" y="1938"/>
                  </a:moveTo>
                  <a:cubicBezTo>
                    <a:pt x="7516" y="1895"/>
                    <a:pt x="7451" y="1852"/>
                    <a:pt x="7387" y="1831"/>
                  </a:cubicBezTo>
                  <a:cubicBezTo>
                    <a:pt x="7193" y="1745"/>
                    <a:pt x="6978" y="1852"/>
                    <a:pt x="6913" y="2046"/>
                  </a:cubicBezTo>
                  <a:cubicBezTo>
                    <a:pt x="6870" y="2132"/>
                    <a:pt x="6870" y="2218"/>
                    <a:pt x="6913" y="2304"/>
                  </a:cubicBezTo>
                  <a:cubicBezTo>
                    <a:pt x="7085" y="2541"/>
                    <a:pt x="7451" y="2477"/>
                    <a:pt x="7559" y="2197"/>
                  </a:cubicBezTo>
                  <a:cubicBezTo>
                    <a:pt x="7581" y="2111"/>
                    <a:pt x="7581" y="2025"/>
                    <a:pt x="7559" y="1938"/>
                  </a:cubicBezTo>
                  <a:close/>
                  <a:moveTo>
                    <a:pt x="7042" y="5535"/>
                  </a:moveTo>
                  <a:cubicBezTo>
                    <a:pt x="6999" y="5492"/>
                    <a:pt x="6935" y="5448"/>
                    <a:pt x="6870" y="5405"/>
                  </a:cubicBezTo>
                  <a:cubicBezTo>
                    <a:pt x="6590" y="5319"/>
                    <a:pt x="6310" y="5599"/>
                    <a:pt x="6396" y="5879"/>
                  </a:cubicBezTo>
                  <a:cubicBezTo>
                    <a:pt x="6439" y="5944"/>
                    <a:pt x="6504" y="5987"/>
                    <a:pt x="6569" y="6008"/>
                  </a:cubicBezTo>
                  <a:cubicBezTo>
                    <a:pt x="6762" y="6073"/>
                    <a:pt x="6978" y="5965"/>
                    <a:pt x="7042" y="5771"/>
                  </a:cubicBezTo>
                  <a:cubicBezTo>
                    <a:pt x="7085" y="5685"/>
                    <a:pt x="7085" y="5599"/>
                    <a:pt x="7042" y="5513"/>
                  </a:cubicBezTo>
                  <a:close/>
                  <a:moveTo>
                    <a:pt x="5556" y="5276"/>
                  </a:moveTo>
                  <a:cubicBezTo>
                    <a:pt x="5276" y="4953"/>
                    <a:pt x="4760" y="5233"/>
                    <a:pt x="4889" y="5642"/>
                  </a:cubicBezTo>
                  <a:cubicBezTo>
                    <a:pt x="4932" y="5685"/>
                    <a:pt x="4997" y="5728"/>
                    <a:pt x="5061" y="5750"/>
                  </a:cubicBezTo>
                  <a:cubicBezTo>
                    <a:pt x="5276" y="5836"/>
                    <a:pt x="5470" y="5728"/>
                    <a:pt x="5556" y="5513"/>
                  </a:cubicBezTo>
                  <a:cubicBezTo>
                    <a:pt x="5578" y="5448"/>
                    <a:pt x="5578" y="5362"/>
                    <a:pt x="5556" y="5276"/>
                  </a:cubicBezTo>
                  <a:close/>
                  <a:moveTo>
                    <a:pt x="1379" y="4178"/>
                  </a:moveTo>
                  <a:cubicBezTo>
                    <a:pt x="1443" y="3984"/>
                    <a:pt x="1659" y="3876"/>
                    <a:pt x="1853" y="3941"/>
                  </a:cubicBezTo>
                  <a:cubicBezTo>
                    <a:pt x="2025" y="3984"/>
                    <a:pt x="2089" y="4156"/>
                    <a:pt x="2025" y="4307"/>
                  </a:cubicBezTo>
                  <a:cubicBezTo>
                    <a:pt x="1939" y="4609"/>
                    <a:pt x="1551" y="4652"/>
                    <a:pt x="1379" y="4436"/>
                  </a:cubicBezTo>
                  <a:cubicBezTo>
                    <a:pt x="1357" y="4350"/>
                    <a:pt x="1357" y="4264"/>
                    <a:pt x="1379" y="4178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76" name="Google Shape;13976;p41"/>
            <p:cNvSpPr/>
            <p:nvPr/>
          </p:nvSpPr>
          <p:spPr>
            <a:xfrm>
              <a:off x="8675311" y="621072"/>
              <a:ext cx="428444" cy="440319"/>
            </a:xfrm>
            <a:custGeom>
              <a:avLst/>
              <a:gdLst/>
              <a:ahLst/>
              <a:cxnLst/>
              <a:rect l="l" t="t" r="r" b="b"/>
              <a:pathLst>
                <a:path w="6999" h="7193" extrusionOk="0">
                  <a:moveTo>
                    <a:pt x="2283" y="883"/>
                  </a:moveTo>
                  <a:cubicBezTo>
                    <a:pt x="4716" y="0"/>
                    <a:pt x="6999" y="2498"/>
                    <a:pt x="5922" y="4846"/>
                  </a:cubicBezTo>
                  <a:cubicBezTo>
                    <a:pt x="4824" y="7193"/>
                    <a:pt x="1443" y="7064"/>
                    <a:pt x="539" y="4630"/>
                  </a:cubicBezTo>
                  <a:cubicBezTo>
                    <a:pt x="0" y="3123"/>
                    <a:pt x="754" y="1443"/>
                    <a:pt x="2283" y="88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77" name="Google Shape;13977;p41"/>
            <p:cNvSpPr/>
            <p:nvPr/>
          </p:nvSpPr>
          <p:spPr>
            <a:xfrm>
              <a:off x="8722752" y="680389"/>
              <a:ext cx="246574" cy="222823"/>
            </a:xfrm>
            <a:custGeom>
              <a:avLst/>
              <a:gdLst/>
              <a:ahLst/>
              <a:cxnLst/>
              <a:rect l="l" t="t" r="r" b="b"/>
              <a:pathLst>
                <a:path w="4028" h="3640" extrusionOk="0">
                  <a:moveTo>
                    <a:pt x="604" y="1551"/>
                  </a:moveTo>
                  <a:cubicBezTo>
                    <a:pt x="1099" y="603"/>
                    <a:pt x="2240" y="259"/>
                    <a:pt x="3166" y="733"/>
                  </a:cubicBezTo>
                  <a:cubicBezTo>
                    <a:pt x="3554" y="926"/>
                    <a:pt x="3855" y="1250"/>
                    <a:pt x="4027" y="1637"/>
                  </a:cubicBezTo>
                  <a:cubicBezTo>
                    <a:pt x="2606" y="1"/>
                    <a:pt x="1" y="1637"/>
                    <a:pt x="840" y="3640"/>
                  </a:cubicBezTo>
                  <a:cubicBezTo>
                    <a:pt x="367" y="3037"/>
                    <a:pt x="259" y="2219"/>
                    <a:pt x="625" y="15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78" name="Google Shape;13978;p41"/>
            <p:cNvSpPr/>
            <p:nvPr/>
          </p:nvSpPr>
          <p:spPr>
            <a:xfrm>
              <a:off x="8745156" y="698875"/>
              <a:ext cx="278222" cy="284772"/>
            </a:xfrm>
            <a:custGeom>
              <a:avLst/>
              <a:gdLst/>
              <a:ahLst/>
              <a:cxnLst/>
              <a:rect l="l" t="t" r="r" b="b"/>
              <a:pathLst>
                <a:path w="4545" h="4652" extrusionOk="0">
                  <a:moveTo>
                    <a:pt x="1486" y="581"/>
                  </a:moveTo>
                  <a:cubicBezTo>
                    <a:pt x="3058" y="0"/>
                    <a:pt x="4544" y="1615"/>
                    <a:pt x="3834" y="3144"/>
                  </a:cubicBezTo>
                  <a:cubicBezTo>
                    <a:pt x="3145" y="4651"/>
                    <a:pt x="948" y="4565"/>
                    <a:pt x="367" y="2993"/>
                  </a:cubicBezTo>
                  <a:cubicBezTo>
                    <a:pt x="1" y="2024"/>
                    <a:pt x="517" y="926"/>
                    <a:pt x="1486" y="5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79" name="Google Shape;13979;p41"/>
            <p:cNvSpPr/>
            <p:nvPr/>
          </p:nvSpPr>
          <p:spPr>
            <a:xfrm>
              <a:off x="9069469" y="51594"/>
              <a:ext cx="829218" cy="676303"/>
            </a:xfrm>
            <a:custGeom>
              <a:avLst/>
              <a:gdLst/>
              <a:ahLst/>
              <a:cxnLst/>
              <a:rect l="l" t="t" r="r" b="b"/>
              <a:pathLst>
                <a:path w="13546" h="11048" extrusionOk="0">
                  <a:moveTo>
                    <a:pt x="0" y="9217"/>
                  </a:moveTo>
                  <a:lnTo>
                    <a:pt x="1249" y="11048"/>
                  </a:lnTo>
                  <a:lnTo>
                    <a:pt x="13545" y="2628"/>
                  </a:lnTo>
                  <a:lnTo>
                    <a:pt x="13545" y="151"/>
                  </a:lnTo>
                  <a:lnTo>
                    <a:pt x="13459" y="1"/>
                  </a:ln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80" name="Google Shape;13980;p41"/>
            <p:cNvSpPr/>
            <p:nvPr/>
          </p:nvSpPr>
          <p:spPr>
            <a:xfrm>
              <a:off x="9085262" y="81895"/>
              <a:ext cx="813425" cy="646002"/>
            </a:xfrm>
            <a:custGeom>
              <a:avLst/>
              <a:gdLst/>
              <a:ahLst/>
              <a:cxnLst/>
              <a:rect l="l" t="t" r="r" b="b"/>
              <a:pathLst>
                <a:path w="13288" h="10553" extrusionOk="0">
                  <a:moveTo>
                    <a:pt x="991" y="10553"/>
                  </a:moveTo>
                  <a:lnTo>
                    <a:pt x="13287" y="2133"/>
                  </a:lnTo>
                  <a:lnTo>
                    <a:pt x="13287" y="1"/>
                  </a:lnTo>
                  <a:lnTo>
                    <a:pt x="0" y="91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81" name="Google Shape;13981;p41"/>
            <p:cNvSpPr/>
            <p:nvPr/>
          </p:nvSpPr>
          <p:spPr>
            <a:xfrm>
              <a:off x="9115563" y="146538"/>
              <a:ext cx="783123" cy="581359"/>
            </a:xfrm>
            <a:custGeom>
              <a:avLst/>
              <a:gdLst/>
              <a:ahLst/>
              <a:cxnLst/>
              <a:rect l="l" t="t" r="r" b="b"/>
              <a:pathLst>
                <a:path w="12793" h="9497" extrusionOk="0">
                  <a:moveTo>
                    <a:pt x="496" y="9497"/>
                  </a:moveTo>
                  <a:lnTo>
                    <a:pt x="12792" y="1077"/>
                  </a:lnTo>
                  <a:lnTo>
                    <a:pt x="12792" y="0"/>
                  </a:lnTo>
                  <a:lnTo>
                    <a:pt x="1" y="8765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82" name="Google Shape;13982;p41"/>
            <p:cNvSpPr/>
            <p:nvPr/>
          </p:nvSpPr>
          <p:spPr>
            <a:xfrm>
              <a:off x="8791312" y="793758"/>
              <a:ext cx="233352" cy="224169"/>
            </a:xfrm>
            <a:custGeom>
              <a:avLst/>
              <a:gdLst/>
              <a:ahLst/>
              <a:cxnLst/>
              <a:rect l="l" t="t" r="r" b="b"/>
              <a:pathLst>
                <a:path w="3812" h="3662" extrusionOk="0">
                  <a:moveTo>
                    <a:pt x="2951" y="0"/>
                  </a:moveTo>
                  <a:cubicBezTo>
                    <a:pt x="3661" y="819"/>
                    <a:pt x="3510" y="2068"/>
                    <a:pt x="2627" y="2692"/>
                  </a:cubicBezTo>
                  <a:cubicBezTo>
                    <a:pt x="1745" y="3317"/>
                    <a:pt x="517" y="3037"/>
                    <a:pt x="0" y="2089"/>
                  </a:cubicBezTo>
                  <a:cubicBezTo>
                    <a:pt x="1314" y="3661"/>
                    <a:pt x="3812" y="2197"/>
                    <a:pt x="3101" y="280"/>
                  </a:cubicBezTo>
                  <a:cubicBezTo>
                    <a:pt x="3058" y="194"/>
                    <a:pt x="3015" y="87"/>
                    <a:pt x="29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83" name="Google Shape;13983;p41"/>
            <p:cNvSpPr/>
            <p:nvPr/>
          </p:nvSpPr>
          <p:spPr>
            <a:xfrm>
              <a:off x="8811075" y="773975"/>
              <a:ext cx="131875" cy="138474"/>
            </a:xfrm>
            <a:custGeom>
              <a:avLst/>
              <a:gdLst/>
              <a:ahLst/>
              <a:cxnLst/>
              <a:rect l="l" t="t" r="r" b="b"/>
              <a:pathLst>
                <a:path w="2197" h="2262" extrusionOk="0">
                  <a:moveTo>
                    <a:pt x="711" y="280"/>
                  </a:moveTo>
                  <a:cubicBezTo>
                    <a:pt x="1486" y="0"/>
                    <a:pt x="2197" y="776"/>
                    <a:pt x="1852" y="1508"/>
                  </a:cubicBezTo>
                  <a:cubicBezTo>
                    <a:pt x="1529" y="2262"/>
                    <a:pt x="453" y="2218"/>
                    <a:pt x="173" y="1443"/>
                  </a:cubicBezTo>
                  <a:cubicBezTo>
                    <a:pt x="0" y="969"/>
                    <a:pt x="237" y="453"/>
                    <a:pt x="711" y="28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84" name="Google Shape;13984;p41"/>
            <p:cNvSpPr/>
            <p:nvPr/>
          </p:nvSpPr>
          <p:spPr>
            <a:xfrm>
              <a:off x="8832141" y="820141"/>
              <a:ext cx="120043" cy="118696"/>
            </a:xfrm>
            <a:custGeom>
              <a:avLst/>
              <a:gdLst/>
              <a:ahLst/>
              <a:cxnLst/>
              <a:rect l="l" t="t" r="r" b="b"/>
              <a:pathLst>
                <a:path w="1961" h="1939" extrusionOk="0">
                  <a:moveTo>
                    <a:pt x="1444" y="0"/>
                  </a:moveTo>
                  <a:cubicBezTo>
                    <a:pt x="1508" y="65"/>
                    <a:pt x="1551" y="172"/>
                    <a:pt x="1594" y="259"/>
                  </a:cubicBezTo>
                  <a:cubicBezTo>
                    <a:pt x="1960" y="1271"/>
                    <a:pt x="539" y="1938"/>
                    <a:pt x="1" y="1012"/>
                  </a:cubicBezTo>
                  <a:cubicBezTo>
                    <a:pt x="647" y="1744"/>
                    <a:pt x="1853" y="1055"/>
                    <a:pt x="1508" y="129"/>
                  </a:cubicBezTo>
                  <a:cubicBezTo>
                    <a:pt x="1487" y="86"/>
                    <a:pt x="1465" y="43"/>
                    <a:pt x="14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985" name="Google Shape;13985;p41"/>
          <p:cNvGrpSpPr/>
          <p:nvPr/>
        </p:nvGrpSpPr>
        <p:grpSpPr>
          <a:xfrm rot="10123899">
            <a:off x="-436626" y="1822083"/>
            <a:ext cx="2741122" cy="2405815"/>
            <a:chOff x="7103607" y="158760"/>
            <a:chExt cx="2741185" cy="2405871"/>
          </a:xfrm>
        </p:grpSpPr>
        <p:sp>
          <p:nvSpPr>
            <p:cNvPr id="13986" name="Google Shape;13986;p41"/>
            <p:cNvSpPr/>
            <p:nvPr/>
          </p:nvSpPr>
          <p:spPr>
            <a:xfrm rot="923072" flipH="1">
              <a:off x="8757029" y="1390196"/>
              <a:ext cx="963666" cy="1065701"/>
            </a:xfrm>
            <a:custGeom>
              <a:avLst/>
              <a:gdLst/>
              <a:ahLst/>
              <a:cxnLst/>
              <a:rect l="l" t="t" r="r" b="b"/>
              <a:pathLst>
                <a:path w="14450" h="15980" extrusionOk="0">
                  <a:moveTo>
                    <a:pt x="14450" y="4114"/>
                  </a:moveTo>
                  <a:lnTo>
                    <a:pt x="9238" y="1"/>
                  </a:lnTo>
                  <a:lnTo>
                    <a:pt x="0" y="11888"/>
                  </a:lnTo>
                  <a:lnTo>
                    <a:pt x="5190" y="159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87" name="Google Shape;13987;p41"/>
            <p:cNvSpPr/>
            <p:nvPr/>
          </p:nvSpPr>
          <p:spPr>
            <a:xfrm rot="923072" flipH="1">
              <a:off x="8758525" y="1432433"/>
              <a:ext cx="906246" cy="1016884"/>
            </a:xfrm>
            <a:custGeom>
              <a:avLst/>
              <a:gdLst/>
              <a:ahLst/>
              <a:cxnLst/>
              <a:rect l="l" t="t" r="r" b="b"/>
              <a:pathLst>
                <a:path w="13589" h="15248" extrusionOk="0">
                  <a:moveTo>
                    <a:pt x="1" y="11759"/>
                  </a:moveTo>
                  <a:lnTo>
                    <a:pt x="4437" y="15247"/>
                  </a:lnTo>
                  <a:lnTo>
                    <a:pt x="13589" y="3511"/>
                  </a:lnTo>
                  <a:lnTo>
                    <a:pt x="915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88" name="Google Shape;13988;p41"/>
            <p:cNvSpPr/>
            <p:nvPr/>
          </p:nvSpPr>
          <p:spPr>
            <a:xfrm rot="923072" flipH="1">
              <a:off x="8811828" y="1439434"/>
              <a:ext cx="855962" cy="976670"/>
            </a:xfrm>
            <a:custGeom>
              <a:avLst/>
              <a:gdLst/>
              <a:ahLst/>
              <a:cxnLst/>
              <a:rect l="l" t="t" r="r" b="b"/>
              <a:pathLst>
                <a:path w="12835" h="14645" extrusionOk="0">
                  <a:moveTo>
                    <a:pt x="12835" y="2930"/>
                  </a:moveTo>
                  <a:lnTo>
                    <a:pt x="9131" y="1"/>
                  </a:lnTo>
                  <a:lnTo>
                    <a:pt x="0" y="11716"/>
                  </a:lnTo>
                  <a:lnTo>
                    <a:pt x="3726" y="1464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89" name="Google Shape;13989;p41"/>
            <p:cNvSpPr/>
            <p:nvPr/>
          </p:nvSpPr>
          <p:spPr>
            <a:xfrm rot="3331772" flipH="1">
              <a:off x="8263789" y="876268"/>
              <a:ext cx="818680" cy="652023"/>
            </a:xfrm>
            <a:custGeom>
              <a:avLst/>
              <a:gdLst/>
              <a:ahLst/>
              <a:cxnLst/>
              <a:rect l="l" t="t" r="r" b="b"/>
              <a:pathLst>
                <a:path w="12276" h="9777" extrusionOk="0">
                  <a:moveTo>
                    <a:pt x="9820" y="9777"/>
                  </a:moveTo>
                  <a:lnTo>
                    <a:pt x="12275" y="5362"/>
                  </a:lnTo>
                  <a:lnTo>
                    <a:pt x="2456" y="0"/>
                  </a:lnTo>
                  <a:lnTo>
                    <a:pt x="1" y="44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90" name="Google Shape;13990;p41"/>
            <p:cNvSpPr/>
            <p:nvPr/>
          </p:nvSpPr>
          <p:spPr>
            <a:xfrm rot="3331772" flipH="1">
              <a:off x="8215349" y="830790"/>
              <a:ext cx="789870" cy="613276"/>
            </a:xfrm>
            <a:custGeom>
              <a:avLst/>
              <a:gdLst/>
              <a:ahLst/>
              <a:cxnLst/>
              <a:rect l="l" t="t" r="r" b="b"/>
              <a:pathLst>
                <a:path w="11844" h="9196" extrusionOk="0">
                  <a:moveTo>
                    <a:pt x="11844" y="5534"/>
                  </a:moveTo>
                  <a:lnTo>
                    <a:pt x="2132" y="0"/>
                  </a:lnTo>
                  <a:lnTo>
                    <a:pt x="0" y="3661"/>
                  </a:lnTo>
                  <a:lnTo>
                    <a:pt x="9712" y="9195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91" name="Google Shape;13991;p41"/>
            <p:cNvSpPr/>
            <p:nvPr/>
          </p:nvSpPr>
          <p:spPr>
            <a:xfrm rot="3331772" flipH="1">
              <a:off x="7454277" y="326969"/>
              <a:ext cx="647755" cy="455289"/>
            </a:xfrm>
            <a:custGeom>
              <a:avLst/>
              <a:gdLst/>
              <a:ahLst/>
              <a:cxnLst/>
              <a:rect l="l" t="t" r="r" b="b"/>
              <a:pathLst>
                <a:path w="9713" h="6827" extrusionOk="0">
                  <a:moveTo>
                    <a:pt x="0" y="4005"/>
                  </a:moveTo>
                  <a:lnTo>
                    <a:pt x="2369" y="0"/>
                  </a:lnTo>
                  <a:lnTo>
                    <a:pt x="7408" y="3532"/>
                  </a:lnTo>
                  <a:lnTo>
                    <a:pt x="9712" y="6374"/>
                  </a:lnTo>
                  <a:lnTo>
                    <a:pt x="9002" y="6826"/>
                  </a:lnTo>
                  <a:lnTo>
                    <a:pt x="6698" y="4005"/>
                  </a:lnTo>
                  <a:lnTo>
                    <a:pt x="3381" y="2046"/>
                  </a:lnTo>
                  <a:lnTo>
                    <a:pt x="1788" y="47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92" name="Google Shape;13992;p41"/>
            <p:cNvSpPr/>
            <p:nvPr/>
          </p:nvSpPr>
          <p:spPr>
            <a:xfrm rot="3331772" flipH="1">
              <a:off x="7331536" y="611852"/>
              <a:ext cx="619012" cy="488367"/>
            </a:xfrm>
            <a:custGeom>
              <a:avLst/>
              <a:gdLst/>
              <a:ahLst/>
              <a:cxnLst/>
              <a:rect l="l" t="t" r="r" b="b"/>
              <a:pathLst>
                <a:path w="9282" h="7323" extrusionOk="0">
                  <a:moveTo>
                    <a:pt x="2347" y="0"/>
                  </a:moveTo>
                  <a:lnTo>
                    <a:pt x="0" y="4006"/>
                  </a:lnTo>
                  <a:lnTo>
                    <a:pt x="5556" y="6698"/>
                  </a:lnTo>
                  <a:lnTo>
                    <a:pt x="9152" y="7322"/>
                  </a:lnTo>
                  <a:lnTo>
                    <a:pt x="9281" y="6396"/>
                  </a:lnTo>
                  <a:lnTo>
                    <a:pt x="5621" y="5858"/>
                  </a:lnTo>
                  <a:lnTo>
                    <a:pt x="2304" y="3898"/>
                  </a:lnTo>
                  <a:lnTo>
                    <a:pt x="3898" y="11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93" name="Google Shape;13993;p41"/>
            <p:cNvSpPr/>
            <p:nvPr/>
          </p:nvSpPr>
          <p:spPr>
            <a:xfrm rot="3331772" flipH="1">
              <a:off x="7460178" y="331564"/>
              <a:ext cx="623346" cy="425145"/>
            </a:xfrm>
            <a:custGeom>
              <a:avLst/>
              <a:gdLst/>
              <a:ahLst/>
              <a:cxnLst/>
              <a:rect l="l" t="t" r="r" b="b"/>
              <a:pathLst>
                <a:path w="9347" h="6375" extrusionOk="0">
                  <a:moveTo>
                    <a:pt x="2305" y="0"/>
                  </a:moveTo>
                  <a:lnTo>
                    <a:pt x="7042" y="3317"/>
                  </a:lnTo>
                  <a:lnTo>
                    <a:pt x="9346" y="6159"/>
                  </a:lnTo>
                  <a:lnTo>
                    <a:pt x="9002" y="6375"/>
                  </a:lnTo>
                  <a:lnTo>
                    <a:pt x="6676" y="3963"/>
                  </a:lnTo>
                  <a:lnTo>
                    <a:pt x="3360" y="2025"/>
                  </a:lnTo>
                  <a:lnTo>
                    <a:pt x="3338" y="2025"/>
                  </a:lnTo>
                  <a:lnTo>
                    <a:pt x="3015" y="1831"/>
                  </a:lnTo>
                  <a:lnTo>
                    <a:pt x="1422" y="4566"/>
                  </a:lnTo>
                  <a:lnTo>
                    <a:pt x="1" y="394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94" name="Google Shape;13994;p41"/>
            <p:cNvSpPr/>
            <p:nvPr/>
          </p:nvSpPr>
          <p:spPr>
            <a:xfrm rot="3331772" flipH="1">
              <a:off x="7335639" y="617739"/>
              <a:ext cx="588868" cy="472562"/>
            </a:xfrm>
            <a:custGeom>
              <a:avLst/>
              <a:gdLst/>
              <a:ahLst/>
              <a:cxnLst/>
              <a:rect l="l" t="t" r="r" b="b"/>
              <a:pathLst>
                <a:path w="8830" h="7086" extrusionOk="0">
                  <a:moveTo>
                    <a:pt x="1" y="3941"/>
                  </a:moveTo>
                  <a:lnTo>
                    <a:pt x="5212" y="6461"/>
                  </a:lnTo>
                  <a:lnTo>
                    <a:pt x="8808" y="7085"/>
                  </a:lnTo>
                  <a:lnTo>
                    <a:pt x="8830" y="6676"/>
                  </a:lnTo>
                  <a:lnTo>
                    <a:pt x="5600" y="5793"/>
                  </a:lnTo>
                  <a:lnTo>
                    <a:pt x="5277" y="5621"/>
                  </a:lnTo>
                  <a:lnTo>
                    <a:pt x="5277" y="5621"/>
                  </a:lnTo>
                  <a:lnTo>
                    <a:pt x="1960" y="3661"/>
                  </a:lnTo>
                  <a:lnTo>
                    <a:pt x="3554" y="926"/>
                  </a:lnTo>
                  <a:lnTo>
                    <a:pt x="2326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95" name="Google Shape;13995;p41"/>
            <p:cNvSpPr/>
            <p:nvPr/>
          </p:nvSpPr>
          <p:spPr>
            <a:xfrm rot="3331772" flipH="1">
              <a:off x="7910830" y="771890"/>
              <a:ext cx="324644" cy="270026"/>
            </a:xfrm>
            <a:custGeom>
              <a:avLst/>
              <a:gdLst/>
              <a:ahLst/>
              <a:cxnLst/>
              <a:rect l="l" t="t" r="r" b="b"/>
              <a:pathLst>
                <a:path w="4868" h="4049" extrusionOk="0">
                  <a:moveTo>
                    <a:pt x="3769" y="4049"/>
                  </a:moveTo>
                  <a:lnTo>
                    <a:pt x="4867" y="2175"/>
                  </a:lnTo>
                  <a:lnTo>
                    <a:pt x="1099" y="0"/>
                  </a:lnTo>
                  <a:lnTo>
                    <a:pt x="0" y="189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96" name="Google Shape;13996;p41"/>
            <p:cNvSpPr/>
            <p:nvPr/>
          </p:nvSpPr>
          <p:spPr>
            <a:xfrm rot="3331772" flipH="1">
              <a:off x="8036047" y="837811"/>
              <a:ext cx="202536" cy="198201"/>
            </a:xfrm>
            <a:custGeom>
              <a:avLst/>
              <a:gdLst/>
              <a:ahLst/>
              <a:cxnLst/>
              <a:rect l="l" t="t" r="r" b="b"/>
              <a:pathLst>
                <a:path w="3037" h="2972" extrusionOk="0">
                  <a:moveTo>
                    <a:pt x="3037" y="1120"/>
                  </a:moveTo>
                  <a:lnTo>
                    <a:pt x="1099" y="0"/>
                  </a:lnTo>
                  <a:lnTo>
                    <a:pt x="0" y="1895"/>
                  </a:lnTo>
                  <a:lnTo>
                    <a:pt x="1895" y="2972"/>
                  </a:lnTo>
                  <a:cubicBezTo>
                    <a:pt x="2520" y="2541"/>
                    <a:pt x="2929" y="1852"/>
                    <a:pt x="3037" y="112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97" name="Google Shape;13997;p41"/>
            <p:cNvSpPr/>
            <p:nvPr/>
          </p:nvSpPr>
          <p:spPr>
            <a:xfrm rot="3331772" flipH="1">
              <a:off x="7767321" y="694060"/>
              <a:ext cx="284431" cy="291566"/>
            </a:xfrm>
            <a:custGeom>
              <a:avLst/>
              <a:gdLst/>
              <a:ahLst/>
              <a:cxnLst/>
              <a:rect l="l" t="t" r="r" b="b"/>
              <a:pathLst>
                <a:path w="4265" h="4372" extrusionOk="0">
                  <a:moveTo>
                    <a:pt x="3942" y="1637"/>
                  </a:moveTo>
                  <a:cubicBezTo>
                    <a:pt x="3446" y="151"/>
                    <a:pt x="1401" y="0"/>
                    <a:pt x="690" y="1400"/>
                  </a:cubicBezTo>
                  <a:cubicBezTo>
                    <a:pt x="1" y="2800"/>
                    <a:pt x="1336" y="4372"/>
                    <a:pt x="2843" y="3876"/>
                  </a:cubicBezTo>
                  <a:cubicBezTo>
                    <a:pt x="3748" y="3553"/>
                    <a:pt x="4265" y="2563"/>
                    <a:pt x="3942" y="16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98" name="Google Shape;13998;p41"/>
            <p:cNvSpPr/>
            <p:nvPr/>
          </p:nvSpPr>
          <p:spPr>
            <a:xfrm rot="3331772" flipH="1">
              <a:off x="7749472" y="687662"/>
              <a:ext cx="277295" cy="290166"/>
            </a:xfrm>
            <a:custGeom>
              <a:avLst/>
              <a:gdLst/>
              <a:ahLst/>
              <a:cxnLst/>
              <a:rect l="l" t="t" r="r" b="b"/>
              <a:pathLst>
                <a:path w="4158" h="4351" extrusionOk="0">
                  <a:moveTo>
                    <a:pt x="3640" y="1422"/>
                  </a:moveTo>
                  <a:cubicBezTo>
                    <a:pt x="3511" y="1056"/>
                    <a:pt x="3274" y="754"/>
                    <a:pt x="2973" y="539"/>
                  </a:cubicBezTo>
                  <a:cubicBezTo>
                    <a:pt x="2154" y="1"/>
                    <a:pt x="1056" y="237"/>
                    <a:pt x="518" y="1056"/>
                  </a:cubicBezTo>
                  <a:cubicBezTo>
                    <a:pt x="1" y="1874"/>
                    <a:pt x="216" y="2972"/>
                    <a:pt x="1035" y="3489"/>
                  </a:cubicBezTo>
                  <a:cubicBezTo>
                    <a:pt x="2434" y="4351"/>
                    <a:pt x="4157" y="2994"/>
                    <a:pt x="3640" y="14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99" name="Google Shape;13999;p41"/>
            <p:cNvSpPr/>
            <p:nvPr/>
          </p:nvSpPr>
          <p:spPr>
            <a:xfrm rot="3331772" flipH="1">
              <a:off x="8774554" y="1149893"/>
              <a:ext cx="527114" cy="528581"/>
            </a:xfrm>
            <a:custGeom>
              <a:avLst/>
              <a:gdLst/>
              <a:ahLst/>
              <a:cxnLst/>
              <a:rect l="l" t="t" r="r" b="b"/>
              <a:pathLst>
                <a:path w="7904" h="7926" extrusionOk="0">
                  <a:moveTo>
                    <a:pt x="3166" y="453"/>
                  </a:moveTo>
                  <a:cubicBezTo>
                    <a:pt x="5104" y="1"/>
                    <a:pt x="7042" y="1228"/>
                    <a:pt x="7472" y="3167"/>
                  </a:cubicBezTo>
                  <a:cubicBezTo>
                    <a:pt x="7903" y="5105"/>
                    <a:pt x="6697" y="7043"/>
                    <a:pt x="4759" y="7473"/>
                  </a:cubicBezTo>
                  <a:cubicBezTo>
                    <a:pt x="2800" y="7926"/>
                    <a:pt x="883" y="6698"/>
                    <a:pt x="452" y="4760"/>
                  </a:cubicBezTo>
                  <a:cubicBezTo>
                    <a:pt x="0" y="2822"/>
                    <a:pt x="1228" y="884"/>
                    <a:pt x="3166" y="4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00" name="Google Shape;14000;p41"/>
            <p:cNvSpPr/>
            <p:nvPr/>
          </p:nvSpPr>
          <p:spPr>
            <a:xfrm rot="3331772" flipH="1">
              <a:off x="8770383" y="1172151"/>
              <a:ext cx="499838" cy="475429"/>
            </a:xfrm>
            <a:custGeom>
              <a:avLst/>
              <a:gdLst/>
              <a:ahLst/>
              <a:cxnLst/>
              <a:rect l="l" t="t" r="r" b="b"/>
              <a:pathLst>
                <a:path w="7495" h="7129" extrusionOk="0">
                  <a:moveTo>
                    <a:pt x="6224" y="969"/>
                  </a:moveTo>
                  <a:cubicBezTo>
                    <a:pt x="6633" y="1422"/>
                    <a:pt x="6913" y="1982"/>
                    <a:pt x="7063" y="2585"/>
                  </a:cubicBezTo>
                  <a:cubicBezTo>
                    <a:pt x="7494" y="4523"/>
                    <a:pt x="6267" y="6461"/>
                    <a:pt x="4329" y="6891"/>
                  </a:cubicBezTo>
                  <a:cubicBezTo>
                    <a:pt x="3252" y="7128"/>
                    <a:pt x="2132" y="6870"/>
                    <a:pt x="1271" y="6181"/>
                  </a:cubicBezTo>
                  <a:cubicBezTo>
                    <a:pt x="862" y="5707"/>
                    <a:pt x="560" y="5147"/>
                    <a:pt x="431" y="4566"/>
                  </a:cubicBezTo>
                  <a:cubicBezTo>
                    <a:pt x="0" y="2606"/>
                    <a:pt x="1206" y="690"/>
                    <a:pt x="3144" y="259"/>
                  </a:cubicBezTo>
                  <a:cubicBezTo>
                    <a:pt x="4221" y="0"/>
                    <a:pt x="5362" y="280"/>
                    <a:pt x="6224" y="96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01" name="Google Shape;14001;p41"/>
            <p:cNvSpPr/>
            <p:nvPr/>
          </p:nvSpPr>
          <p:spPr>
            <a:xfrm rot="3331772" flipH="1">
              <a:off x="8856178" y="1246629"/>
              <a:ext cx="304504" cy="304504"/>
            </a:xfrm>
            <a:custGeom>
              <a:avLst/>
              <a:gdLst/>
              <a:ahLst/>
              <a:cxnLst/>
              <a:rect l="l" t="t" r="r" b="b"/>
              <a:pathLst>
                <a:path w="4566" h="4566" extrusionOk="0">
                  <a:moveTo>
                    <a:pt x="1831" y="259"/>
                  </a:moveTo>
                  <a:cubicBezTo>
                    <a:pt x="2951" y="1"/>
                    <a:pt x="4070" y="690"/>
                    <a:pt x="4329" y="1831"/>
                  </a:cubicBezTo>
                  <a:cubicBezTo>
                    <a:pt x="4566" y="2951"/>
                    <a:pt x="3877" y="4049"/>
                    <a:pt x="2735" y="4307"/>
                  </a:cubicBezTo>
                  <a:cubicBezTo>
                    <a:pt x="1615" y="4566"/>
                    <a:pt x="517" y="3855"/>
                    <a:pt x="259" y="2735"/>
                  </a:cubicBezTo>
                  <a:cubicBezTo>
                    <a:pt x="0" y="1616"/>
                    <a:pt x="711" y="496"/>
                    <a:pt x="1831" y="2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02" name="Google Shape;14002;p41"/>
            <p:cNvSpPr/>
            <p:nvPr/>
          </p:nvSpPr>
          <p:spPr>
            <a:xfrm rot="3331772" flipH="1">
              <a:off x="8885173" y="1261957"/>
              <a:ext cx="305905" cy="304504"/>
            </a:xfrm>
            <a:custGeom>
              <a:avLst/>
              <a:gdLst/>
              <a:ahLst/>
              <a:cxnLst/>
              <a:rect l="l" t="t" r="r" b="b"/>
              <a:pathLst>
                <a:path w="4587" h="4566" extrusionOk="0">
                  <a:moveTo>
                    <a:pt x="1831" y="259"/>
                  </a:moveTo>
                  <a:cubicBezTo>
                    <a:pt x="2950" y="1"/>
                    <a:pt x="4070" y="711"/>
                    <a:pt x="4329" y="1831"/>
                  </a:cubicBezTo>
                  <a:cubicBezTo>
                    <a:pt x="4587" y="2951"/>
                    <a:pt x="3876" y="4071"/>
                    <a:pt x="2757" y="4308"/>
                  </a:cubicBezTo>
                  <a:cubicBezTo>
                    <a:pt x="1637" y="4566"/>
                    <a:pt x="517" y="3855"/>
                    <a:pt x="259" y="2736"/>
                  </a:cubicBezTo>
                  <a:cubicBezTo>
                    <a:pt x="0" y="1616"/>
                    <a:pt x="711" y="496"/>
                    <a:pt x="1831" y="25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03" name="Google Shape;14003;p41"/>
            <p:cNvSpPr/>
            <p:nvPr/>
          </p:nvSpPr>
          <p:spPr>
            <a:xfrm rot="3331772" flipH="1">
              <a:off x="8883748" y="1274666"/>
              <a:ext cx="271426" cy="262890"/>
            </a:xfrm>
            <a:custGeom>
              <a:avLst/>
              <a:gdLst/>
              <a:ahLst/>
              <a:cxnLst/>
              <a:rect l="l" t="t" r="r" b="b"/>
              <a:pathLst>
                <a:path w="4070" h="3942" extrusionOk="0">
                  <a:moveTo>
                    <a:pt x="3122" y="216"/>
                  </a:moveTo>
                  <a:cubicBezTo>
                    <a:pt x="3467" y="496"/>
                    <a:pt x="3725" y="905"/>
                    <a:pt x="3812" y="1357"/>
                  </a:cubicBezTo>
                  <a:cubicBezTo>
                    <a:pt x="4070" y="2477"/>
                    <a:pt x="3359" y="3597"/>
                    <a:pt x="2240" y="3834"/>
                  </a:cubicBezTo>
                  <a:cubicBezTo>
                    <a:pt x="1809" y="3941"/>
                    <a:pt x="1357" y="3898"/>
                    <a:pt x="948" y="3704"/>
                  </a:cubicBezTo>
                  <a:cubicBezTo>
                    <a:pt x="581" y="3403"/>
                    <a:pt x="345" y="3015"/>
                    <a:pt x="237" y="2563"/>
                  </a:cubicBezTo>
                  <a:cubicBezTo>
                    <a:pt x="0" y="1443"/>
                    <a:pt x="689" y="345"/>
                    <a:pt x="1809" y="87"/>
                  </a:cubicBezTo>
                  <a:cubicBezTo>
                    <a:pt x="2240" y="0"/>
                    <a:pt x="2713" y="43"/>
                    <a:pt x="3122" y="216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04" name="Google Shape;14004;p41"/>
            <p:cNvSpPr/>
            <p:nvPr/>
          </p:nvSpPr>
          <p:spPr>
            <a:xfrm rot="3331772" flipH="1">
              <a:off x="8907416" y="1287899"/>
              <a:ext cx="251353" cy="245617"/>
            </a:xfrm>
            <a:custGeom>
              <a:avLst/>
              <a:gdLst/>
              <a:ahLst/>
              <a:cxnLst/>
              <a:rect l="l" t="t" r="r" b="b"/>
              <a:pathLst>
                <a:path w="3769" h="3683" extrusionOk="0">
                  <a:moveTo>
                    <a:pt x="754" y="3510"/>
                  </a:moveTo>
                  <a:cubicBezTo>
                    <a:pt x="496" y="3252"/>
                    <a:pt x="324" y="2929"/>
                    <a:pt x="259" y="2563"/>
                  </a:cubicBezTo>
                  <a:cubicBezTo>
                    <a:pt x="0" y="1443"/>
                    <a:pt x="711" y="345"/>
                    <a:pt x="1831" y="87"/>
                  </a:cubicBezTo>
                  <a:cubicBezTo>
                    <a:pt x="2240" y="0"/>
                    <a:pt x="2649" y="22"/>
                    <a:pt x="3037" y="173"/>
                  </a:cubicBezTo>
                  <a:cubicBezTo>
                    <a:pt x="3274" y="453"/>
                    <a:pt x="3446" y="776"/>
                    <a:pt x="3511" y="1120"/>
                  </a:cubicBezTo>
                  <a:cubicBezTo>
                    <a:pt x="3769" y="2240"/>
                    <a:pt x="3058" y="3338"/>
                    <a:pt x="1939" y="3597"/>
                  </a:cubicBezTo>
                  <a:cubicBezTo>
                    <a:pt x="1551" y="3683"/>
                    <a:pt x="1120" y="3640"/>
                    <a:pt x="754" y="3510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05" name="Google Shape;14005;p41"/>
            <p:cNvSpPr/>
            <p:nvPr/>
          </p:nvSpPr>
          <p:spPr>
            <a:xfrm rot="3331772" flipH="1">
              <a:off x="8069427" y="802729"/>
              <a:ext cx="406539" cy="406472"/>
            </a:xfrm>
            <a:custGeom>
              <a:avLst/>
              <a:gdLst/>
              <a:ahLst/>
              <a:cxnLst/>
              <a:rect l="l" t="t" r="r" b="b"/>
              <a:pathLst>
                <a:path w="6096" h="6095" extrusionOk="0">
                  <a:moveTo>
                    <a:pt x="2219" y="453"/>
                  </a:moveTo>
                  <a:cubicBezTo>
                    <a:pt x="3662" y="0"/>
                    <a:pt x="5191" y="797"/>
                    <a:pt x="5643" y="2219"/>
                  </a:cubicBezTo>
                  <a:cubicBezTo>
                    <a:pt x="6095" y="3661"/>
                    <a:pt x="5320" y="5190"/>
                    <a:pt x="3877" y="5642"/>
                  </a:cubicBezTo>
                  <a:cubicBezTo>
                    <a:pt x="2434" y="6095"/>
                    <a:pt x="905" y="5319"/>
                    <a:pt x="453" y="3877"/>
                  </a:cubicBezTo>
                  <a:cubicBezTo>
                    <a:pt x="1" y="2434"/>
                    <a:pt x="776" y="905"/>
                    <a:pt x="2219" y="4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06" name="Google Shape;14006;p41"/>
            <p:cNvSpPr/>
            <p:nvPr/>
          </p:nvSpPr>
          <p:spPr>
            <a:xfrm rot="3331772" flipH="1">
              <a:off x="8067008" y="820259"/>
              <a:ext cx="384998" cy="363391"/>
            </a:xfrm>
            <a:custGeom>
              <a:avLst/>
              <a:gdLst/>
              <a:ahLst/>
              <a:cxnLst/>
              <a:rect l="l" t="t" r="r" b="b"/>
              <a:pathLst>
                <a:path w="5773" h="5449" extrusionOk="0">
                  <a:moveTo>
                    <a:pt x="4588" y="604"/>
                  </a:moveTo>
                  <a:cubicBezTo>
                    <a:pt x="4932" y="927"/>
                    <a:pt x="5191" y="1336"/>
                    <a:pt x="5320" y="1767"/>
                  </a:cubicBezTo>
                  <a:cubicBezTo>
                    <a:pt x="5772" y="3209"/>
                    <a:pt x="4997" y="4738"/>
                    <a:pt x="3554" y="5190"/>
                  </a:cubicBezTo>
                  <a:cubicBezTo>
                    <a:pt x="2757" y="5449"/>
                    <a:pt x="1874" y="5320"/>
                    <a:pt x="1185" y="4846"/>
                  </a:cubicBezTo>
                  <a:cubicBezTo>
                    <a:pt x="841" y="4523"/>
                    <a:pt x="582" y="4114"/>
                    <a:pt x="453" y="3683"/>
                  </a:cubicBezTo>
                  <a:cubicBezTo>
                    <a:pt x="1" y="2240"/>
                    <a:pt x="798" y="711"/>
                    <a:pt x="2219" y="259"/>
                  </a:cubicBezTo>
                  <a:cubicBezTo>
                    <a:pt x="3016" y="1"/>
                    <a:pt x="3899" y="130"/>
                    <a:pt x="4588" y="60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07" name="Google Shape;14007;p41"/>
            <p:cNvSpPr/>
            <p:nvPr/>
          </p:nvSpPr>
          <p:spPr>
            <a:xfrm rot="3331772" flipH="1">
              <a:off x="8133193" y="873591"/>
              <a:ext cx="235614" cy="237014"/>
            </a:xfrm>
            <a:custGeom>
              <a:avLst/>
              <a:gdLst/>
              <a:ahLst/>
              <a:cxnLst/>
              <a:rect l="l" t="t" r="r" b="b"/>
              <a:pathLst>
                <a:path w="3533" h="3554" extrusionOk="0">
                  <a:moveTo>
                    <a:pt x="1292" y="281"/>
                  </a:moveTo>
                  <a:cubicBezTo>
                    <a:pt x="2111" y="1"/>
                    <a:pt x="2994" y="475"/>
                    <a:pt x="3274" y="1293"/>
                  </a:cubicBezTo>
                  <a:cubicBezTo>
                    <a:pt x="3532" y="2133"/>
                    <a:pt x="3080" y="3016"/>
                    <a:pt x="2240" y="3274"/>
                  </a:cubicBezTo>
                  <a:cubicBezTo>
                    <a:pt x="1400" y="3554"/>
                    <a:pt x="517" y="3080"/>
                    <a:pt x="259" y="2262"/>
                  </a:cubicBezTo>
                  <a:cubicBezTo>
                    <a:pt x="0" y="1422"/>
                    <a:pt x="453" y="539"/>
                    <a:pt x="1292" y="2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08" name="Google Shape;14008;p41"/>
            <p:cNvSpPr/>
            <p:nvPr/>
          </p:nvSpPr>
          <p:spPr>
            <a:xfrm rot="3331772" flipH="1">
              <a:off x="8153582" y="888572"/>
              <a:ext cx="237014" cy="235614"/>
            </a:xfrm>
            <a:custGeom>
              <a:avLst/>
              <a:gdLst/>
              <a:ahLst/>
              <a:cxnLst/>
              <a:rect l="l" t="t" r="r" b="b"/>
              <a:pathLst>
                <a:path w="3554" h="3533" extrusionOk="0">
                  <a:moveTo>
                    <a:pt x="1292" y="259"/>
                  </a:moveTo>
                  <a:cubicBezTo>
                    <a:pt x="2132" y="1"/>
                    <a:pt x="3015" y="453"/>
                    <a:pt x="3274" y="1271"/>
                  </a:cubicBezTo>
                  <a:cubicBezTo>
                    <a:pt x="3553" y="2111"/>
                    <a:pt x="3080" y="2994"/>
                    <a:pt x="2261" y="3252"/>
                  </a:cubicBezTo>
                  <a:cubicBezTo>
                    <a:pt x="1422" y="3532"/>
                    <a:pt x="539" y="3058"/>
                    <a:pt x="280" y="2240"/>
                  </a:cubicBezTo>
                  <a:cubicBezTo>
                    <a:pt x="0" y="1400"/>
                    <a:pt x="474" y="517"/>
                    <a:pt x="1292" y="25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09" name="Google Shape;14009;p41"/>
            <p:cNvSpPr/>
            <p:nvPr/>
          </p:nvSpPr>
          <p:spPr>
            <a:xfrm rot="3331772" flipH="1">
              <a:off x="8154453" y="898451"/>
              <a:ext cx="211206" cy="201069"/>
            </a:xfrm>
            <a:custGeom>
              <a:avLst/>
              <a:gdLst/>
              <a:ahLst/>
              <a:cxnLst/>
              <a:rect l="l" t="t" r="r" b="b"/>
              <a:pathLst>
                <a:path w="3167" h="3015" extrusionOk="0">
                  <a:moveTo>
                    <a:pt x="2305" y="129"/>
                  </a:moveTo>
                  <a:cubicBezTo>
                    <a:pt x="2585" y="323"/>
                    <a:pt x="2779" y="603"/>
                    <a:pt x="2887" y="926"/>
                  </a:cubicBezTo>
                  <a:cubicBezTo>
                    <a:pt x="3166" y="1766"/>
                    <a:pt x="2693" y="2649"/>
                    <a:pt x="1874" y="2907"/>
                  </a:cubicBezTo>
                  <a:cubicBezTo>
                    <a:pt x="1551" y="3015"/>
                    <a:pt x="1185" y="3015"/>
                    <a:pt x="862" y="2907"/>
                  </a:cubicBezTo>
                  <a:cubicBezTo>
                    <a:pt x="582" y="2692"/>
                    <a:pt x="389" y="2412"/>
                    <a:pt x="281" y="2089"/>
                  </a:cubicBezTo>
                  <a:cubicBezTo>
                    <a:pt x="1" y="1249"/>
                    <a:pt x="475" y="366"/>
                    <a:pt x="1293" y="108"/>
                  </a:cubicBezTo>
                  <a:cubicBezTo>
                    <a:pt x="1616" y="0"/>
                    <a:pt x="1982" y="0"/>
                    <a:pt x="2305" y="12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10" name="Google Shape;14010;p41"/>
            <p:cNvSpPr/>
            <p:nvPr/>
          </p:nvSpPr>
          <p:spPr>
            <a:xfrm rot="3331772" flipH="1">
              <a:off x="8172654" y="908033"/>
              <a:ext cx="194000" cy="189598"/>
            </a:xfrm>
            <a:custGeom>
              <a:avLst/>
              <a:gdLst/>
              <a:ahLst/>
              <a:cxnLst/>
              <a:rect l="l" t="t" r="r" b="b"/>
              <a:pathLst>
                <a:path w="2909" h="2843" extrusionOk="0">
                  <a:moveTo>
                    <a:pt x="712" y="2778"/>
                  </a:moveTo>
                  <a:cubicBezTo>
                    <a:pt x="496" y="2584"/>
                    <a:pt x="367" y="2347"/>
                    <a:pt x="281" y="2089"/>
                  </a:cubicBezTo>
                  <a:cubicBezTo>
                    <a:pt x="1" y="1249"/>
                    <a:pt x="475" y="366"/>
                    <a:pt x="1293" y="108"/>
                  </a:cubicBezTo>
                  <a:cubicBezTo>
                    <a:pt x="1594" y="22"/>
                    <a:pt x="1918" y="0"/>
                    <a:pt x="2219" y="86"/>
                  </a:cubicBezTo>
                  <a:cubicBezTo>
                    <a:pt x="2413" y="280"/>
                    <a:pt x="2564" y="517"/>
                    <a:pt x="2650" y="775"/>
                  </a:cubicBezTo>
                  <a:cubicBezTo>
                    <a:pt x="2908" y="1615"/>
                    <a:pt x="2456" y="2498"/>
                    <a:pt x="1616" y="2756"/>
                  </a:cubicBezTo>
                  <a:cubicBezTo>
                    <a:pt x="1315" y="2843"/>
                    <a:pt x="1013" y="2843"/>
                    <a:pt x="712" y="2756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11" name="Google Shape;14011;p41"/>
            <p:cNvSpPr/>
            <p:nvPr/>
          </p:nvSpPr>
          <p:spPr>
            <a:xfrm rot="3331772" flipH="1">
              <a:off x="7807881" y="746340"/>
              <a:ext cx="165257" cy="169525"/>
            </a:xfrm>
            <a:custGeom>
              <a:avLst/>
              <a:gdLst/>
              <a:ahLst/>
              <a:cxnLst/>
              <a:rect l="l" t="t" r="r" b="b"/>
              <a:pathLst>
                <a:path w="2478" h="2542" extrusionOk="0">
                  <a:moveTo>
                    <a:pt x="2305" y="948"/>
                  </a:moveTo>
                  <a:cubicBezTo>
                    <a:pt x="2003" y="87"/>
                    <a:pt x="819" y="1"/>
                    <a:pt x="410" y="819"/>
                  </a:cubicBezTo>
                  <a:cubicBezTo>
                    <a:pt x="1" y="1638"/>
                    <a:pt x="776" y="2542"/>
                    <a:pt x="1659" y="2241"/>
                  </a:cubicBezTo>
                  <a:cubicBezTo>
                    <a:pt x="2197" y="2068"/>
                    <a:pt x="2477" y="1487"/>
                    <a:pt x="2305" y="948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12" name="Google Shape;14012;p41"/>
            <p:cNvSpPr/>
            <p:nvPr/>
          </p:nvSpPr>
          <p:spPr>
            <a:xfrm rot="3331772" flipH="1">
              <a:off x="7824901" y="752845"/>
              <a:ext cx="165190" cy="168057"/>
            </a:xfrm>
            <a:custGeom>
              <a:avLst/>
              <a:gdLst/>
              <a:ahLst/>
              <a:cxnLst/>
              <a:rect l="l" t="t" r="r" b="b"/>
              <a:pathLst>
                <a:path w="2477" h="2520" extrusionOk="0">
                  <a:moveTo>
                    <a:pt x="2305" y="948"/>
                  </a:moveTo>
                  <a:cubicBezTo>
                    <a:pt x="2003" y="86"/>
                    <a:pt x="819" y="0"/>
                    <a:pt x="410" y="797"/>
                  </a:cubicBezTo>
                  <a:cubicBezTo>
                    <a:pt x="0" y="1615"/>
                    <a:pt x="776" y="2520"/>
                    <a:pt x="1659" y="2240"/>
                  </a:cubicBezTo>
                  <a:cubicBezTo>
                    <a:pt x="2175" y="2068"/>
                    <a:pt x="2477" y="1486"/>
                    <a:pt x="2305" y="9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13" name="Google Shape;14013;p41"/>
            <p:cNvSpPr/>
            <p:nvPr/>
          </p:nvSpPr>
          <p:spPr>
            <a:xfrm rot="3331772" flipH="1">
              <a:off x="7187503" y="401006"/>
              <a:ext cx="393601" cy="410740"/>
            </a:xfrm>
            <a:custGeom>
              <a:avLst/>
              <a:gdLst/>
              <a:ahLst/>
              <a:cxnLst/>
              <a:rect l="l" t="t" r="r" b="b"/>
              <a:pathLst>
                <a:path w="5902" h="6159" extrusionOk="0">
                  <a:moveTo>
                    <a:pt x="4092" y="5276"/>
                  </a:moveTo>
                  <a:cubicBezTo>
                    <a:pt x="2068" y="6159"/>
                    <a:pt x="1" y="4178"/>
                    <a:pt x="798" y="2110"/>
                  </a:cubicBezTo>
                  <a:cubicBezTo>
                    <a:pt x="1573" y="65"/>
                    <a:pt x="4458" y="0"/>
                    <a:pt x="5363" y="2003"/>
                  </a:cubicBezTo>
                  <a:cubicBezTo>
                    <a:pt x="5901" y="3252"/>
                    <a:pt x="5341" y="4716"/>
                    <a:pt x="4092" y="52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14" name="Google Shape;14014;p41"/>
            <p:cNvSpPr/>
            <p:nvPr/>
          </p:nvSpPr>
          <p:spPr>
            <a:xfrm rot="3331772" flipH="1">
              <a:off x="7241965" y="454739"/>
              <a:ext cx="285831" cy="297302"/>
            </a:xfrm>
            <a:custGeom>
              <a:avLst/>
              <a:gdLst/>
              <a:ahLst/>
              <a:cxnLst/>
              <a:rect l="l" t="t" r="r" b="b"/>
              <a:pathLst>
                <a:path w="4286" h="4458" extrusionOk="0">
                  <a:moveTo>
                    <a:pt x="2972" y="3812"/>
                  </a:moveTo>
                  <a:cubicBezTo>
                    <a:pt x="1530" y="4458"/>
                    <a:pt x="1" y="3015"/>
                    <a:pt x="582" y="1529"/>
                  </a:cubicBezTo>
                  <a:cubicBezTo>
                    <a:pt x="1163" y="43"/>
                    <a:pt x="3252" y="0"/>
                    <a:pt x="3898" y="1465"/>
                  </a:cubicBezTo>
                  <a:cubicBezTo>
                    <a:pt x="4286" y="2369"/>
                    <a:pt x="3877" y="3424"/>
                    <a:pt x="2972" y="38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15" name="Google Shape;14015;p41"/>
            <p:cNvSpPr/>
            <p:nvPr/>
          </p:nvSpPr>
          <p:spPr>
            <a:xfrm rot="3331772" flipH="1">
              <a:off x="7248660" y="451364"/>
              <a:ext cx="305971" cy="284431"/>
            </a:xfrm>
            <a:custGeom>
              <a:avLst/>
              <a:gdLst/>
              <a:ahLst/>
              <a:cxnLst/>
              <a:rect l="l" t="t" r="r" b="b"/>
              <a:pathLst>
                <a:path w="4588" h="4265" extrusionOk="0">
                  <a:moveTo>
                    <a:pt x="3144" y="4006"/>
                  </a:moveTo>
                  <a:cubicBezTo>
                    <a:pt x="2584" y="4264"/>
                    <a:pt x="1938" y="4200"/>
                    <a:pt x="1422" y="3855"/>
                  </a:cubicBezTo>
                  <a:cubicBezTo>
                    <a:pt x="0" y="2305"/>
                    <a:pt x="1960" y="1"/>
                    <a:pt x="3726" y="1142"/>
                  </a:cubicBezTo>
                  <a:cubicBezTo>
                    <a:pt x="4587" y="2046"/>
                    <a:pt x="4286" y="3532"/>
                    <a:pt x="3144" y="4027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16" name="Google Shape;14016;p41"/>
            <p:cNvSpPr/>
            <p:nvPr/>
          </p:nvSpPr>
          <p:spPr>
            <a:xfrm rot="3331772" flipH="1">
              <a:off x="7282561" y="501150"/>
              <a:ext cx="160922" cy="183930"/>
            </a:xfrm>
            <a:custGeom>
              <a:avLst/>
              <a:gdLst/>
              <a:ahLst/>
              <a:cxnLst/>
              <a:rect l="l" t="t" r="r" b="b"/>
              <a:pathLst>
                <a:path w="2413" h="2758" extrusionOk="0">
                  <a:moveTo>
                    <a:pt x="2176" y="1271"/>
                  </a:moveTo>
                  <a:cubicBezTo>
                    <a:pt x="2046" y="2327"/>
                    <a:pt x="754" y="2757"/>
                    <a:pt x="1" y="2004"/>
                  </a:cubicBezTo>
                  <a:cubicBezTo>
                    <a:pt x="151" y="2090"/>
                    <a:pt x="324" y="2133"/>
                    <a:pt x="496" y="2154"/>
                  </a:cubicBezTo>
                  <a:cubicBezTo>
                    <a:pt x="1702" y="2327"/>
                    <a:pt x="2412" y="862"/>
                    <a:pt x="1573" y="1"/>
                  </a:cubicBezTo>
                  <a:cubicBezTo>
                    <a:pt x="2003" y="259"/>
                    <a:pt x="2240" y="755"/>
                    <a:pt x="2176" y="127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4017" name="Google Shape;14017;p41"/>
          <p:cNvGrpSpPr/>
          <p:nvPr/>
        </p:nvGrpSpPr>
        <p:grpSpPr>
          <a:xfrm>
            <a:off x="2839255" y="2390874"/>
            <a:ext cx="3465494" cy="2752637"/>
            <a:chOff x="2839255" y="2390874"/>
            <a:chExt cx="3465494" cy="2752637"/>
          </a:xfrm>
        </p:grpSpPr>
        <p:grpSp>
          <p:nvGrpSpPr>
            <p:cNvPr id="14018" name="Google Shape;14018;p41"/>
            <p:cNvGrpSpPr/>
            <p:nvPr/>
          </p:nvGrpSpPr>
          <p:grpSpPr>
            <a:xfrm>
              <a:off x="2839255" y="2390874"/>
              <a:ext cx="3465494" cy="2752637"/>
              <a:chOff x="4324350" y="1015074"/>
              <a:chExt cx="4244848" cy="3371676"/>
            </a:xfrm>
          </p:grpSpPr>
          <p:sp>
            <p:nvSpPr>
              <p:cNvPr id="14019" name="Google Shape;14019;p41"/>
              <p:cNvSpPr/>
              <p:nvPr/>
            </p:nvSpPr>
            <p:spPr>
              <a:xfrm>
                <a:off x="4779240" y="1066378"/>
                <a:ext cx="3338762" cy="2850724"/>
              </a:xfrm>
              <a:custGeom>
                <a:avLst/>
                <a:gdLst/>
                <a:ahLst/>
                <a:cxnLst/>
                <a:rect l="l" t="t" r="r" b="b"/>
                <a:pathLst>
                  <a:path w="33645" h="28727" extrusionOk="0">
                    <a:moveTo>
                      <a:pt x="8763" y="1"/>
                    </a:moveTo>
                    <a:lnTo>
                      <a:pt x="7469" y="1332"/>
                    </a:lnTo>
                    <a:lnTo>
                      <a:pt x="6545" y="407"/>
                    </a:lnTo>
                    <a:lnTo>
                      <a:pt x="1" y="6877"/>
                    </a:lnTo>
                    <a:lnTo>
                      <a:pt x="1923" y="8763"/>
                    </a:lnTo>
                    <a:lnTo>
                      <a:pt x="7099" y="3587"/>
                    </a:lnTo>
                    <a:lnTo>
                      <a:pt x="14198" y="10722"/>
                    </a:lnTo>
                    <a:lnTo>
                      <a:pt x="13384" y="10722"/>
                    </a:lnTo>
                    <a:lnTo>
                      <a:pt x="13384" y="23181"/>
                    </a:lnTo>
                    <a:lnTo>
                      <a:pt x="8948" y="23181"/>
                    </a:lnTo>
                    <a:cubicBezTo>
                      <a:pt x="5879" y="23181"/>
                      <a:pt x="3402" y="25658"/>
                      <a:pt x="3402" y="28727"/>
                    </a:cubicBezTo>
                    <a:lnTo>
                      <a:pt x="30317" y="28727"/>
                    </a:lnTo>
                    <a:cubicBezTo>
                      <a:pt x="30317" y="25658"/>
                      <a:pt x="27840" y="23181"/>
                      <a:pt x="24771" y="23181"/>
                    </a:cubicBezTo>
                    <a:lnTo>
                      <a:pt x="20335" y="23181"/>
                    </a:lnTo>
                    <a:lnTo>
                      <a:pt x="20335" y="10722"/>
                    </a:lnTo>
                    <a:lnTo>
                      <a:pt x="19484" y="10722"/>
                    </a:lnTo>
                    <a:lnTo>
                      <a:pt x="26583" y="3587"/>
                    </a:lnTo>
                    <a:lnTo>
                      <a:pt x="31759" y="8800"/>
                    </a:lnTo>
                    <a:lnTo>
                      <a:pt x="33644" y="6914"/>
                    </a:lnTo>
                    <a:lnTo>
                      <a:pt x="27137" y="370"/>
                    </a:lnTo>
                    <a:lnTo>
                      <a:pt x="26213" y="1295"/>
                    </a:lnTo>
                    <a:lnTo>
                      <a:pt x="24882" y="1"/>
                    </a:lnTo>
                    <a:lnTo>
                      <a:pt x="16822" y="8060"/>
                    </a:lnTo>
                    <a:lnTo>
                      <a:pt x="876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20" name="Google Shape;14020;p41"/>
              <p:cNvSpPr/>
              <p:nvPr/>
            </p:nvSpPr>
            <p:spPr>
              <a:xfrm>
                <a:off x="7846371" y="1664360"/>
                <a:ext cx="271606" cy="271606"/>
              </a:xfrm>
              <a:custGeom>
                <a:avLst/>
                <a:gdLst/>
                <a:ahLst/>
                <a:cxnLst/>
                <a:rect l="l" t="t" r="r" b="b"/>
                <a:pathLst>
                  <a:path w="2737" h="2737" extrusionOk="0">
                    <a:moveTo>
                      <a:pt x="1775" y="1"/>
                    </a:moveTo>
                    <a:cubicBezTo>
                      <a:pt x="814" y="1"/>
                      <a:pt x="0" y="814"/>
                      <a:pt x="0" y="1812"/>
                    </a:cubicBezTo>
                    <a:lnTo>
                      <a:pt x="0" y="1886"/>
                    </a:lnTo>
                    <a:lnTo>
                      <a:pt x="851" y="2737"/>
                    </a:lnTo>
                    <a:lnTo>
                      <a:pt x="2736" y="851"/>
                    </a:lnTo>
                    <a:lnTo>
                      <a:pt x="1886" y="1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21" name="Google Shape;14021;p41"/>
              <p:cNvSpPr/>
              <p:nvPr/>
            </p:nvSpPr>
            <p:spPr>
              <a:xfrm>
                <a:off x="4775568" y="1664360"/>
                <a:ext cx="271606" cy="271606"/>
              </a:xfrm>
              <a:custGeom>
                <a:avLst/>
                <a:gdLst/>
                <a:ahLst/>
                <a:cxnLst/>
                <a:rect l="l" t="t" r="r" b="b"/>
                <a:pathLst>
                  <a:path w="2737" h="2737" extrusionOk="0">
                    <a:moveTo>
                      <a:pt x="851" y="1"/>
                    </a:moveTo>
                    <a:lnTo>
                      <a:pt x="1" y="851"/>
                    </a:lnTo>
                    <a:lnTo>
                      <a:pt x="1886" y="2737"/>
                    </a:lnTo>
                    <a:lnTo>
                      <a:pt x="2737" y="1886"/>
                    </a:lnTo>
                    <a:lnTo>
                      <a:pt x="2737" y="1812"/>
                    </a:lnTo>
                    <a:cubicBezTo>
                      <a:pt x="2737" y="814"/>
                      <a:pt x="1960" y="1"/>
                      <a:pt x="962" y="1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22" name="Google Shape;14022;p41"/>
              <p:cNvSpPr/>
              <p:nvPr/>
            </p:nvSpPr>
            <p:spPr>
              <a:xfrm>
                <a:off x="5289204" y="1066378"/>
                <a:ext cx="458763" cy="363299"/>
              </a:xfrm>
              <a:custGeom>
                <a:avLst/>
                <a:gdLst/>
                <a:ahLst/>
                <a:cxnLst/>
                <a:rect l="l" t="t" r="r" b="b"/>
                <a:pathLst>
                  <a:path w="4623" h="3661" extrusionOk="0">
                    <a:moveTo>
                      <a:pt x="3624" y="1"/>
                    </a:moveTo>
                    <a:lnTo>
                      <a:pt x="2330" y="1332"/>
                    </a:lnTo>
                    <a:lnTo>
                      <a:pt x="1406" y="407"/>
                    </a:lnTo>
                    <a:lnTo>
                      <a:pt x="1" y="1701"/>
                    </a:lnTo>
                    <a:cubicBezTo>
                      <a:pt x="149" y="2663"/>
                      <a:pt x="925" y="3439"/>
                      <a:pt x="1886" y="3587"/>
                    </a:cubicBezTo>
                    <a:lnTo>
                      <a:pt x="1923" y="3587"/>
                    </a:lnTo>
                    <a:lnTo>
                      <a:pt x="1960" y="3624"/>
                    </a:lnTo>
                    <a:cubicBezTo>
                      <a:pt x="2071" y="3624"/>
                      <a:pt x="2182" y="3624"/>
                      <a:pt x="2293" y="3661"/>
                    </a:cubicBezTo>
                    <a:cubicBezTo>
                      <a:pt x="3587" y="3661"/>
                      <a:pt x="4622" y="2626"/>
                      <a:pt x="4622" y="1332"/>
                    </a:cubicBezTo>
                    <a:cubicBezTo>
                      <a:pt x="4622" y="1221"/>
                      <a:pt x="4585" y="1110"/>
                      <a:pt x="4585" y="999"/>
                    </a:cubicBezTo>
                    <a:lnTo>
                      <a:pt x="3624" y="1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23" name="Google Shape;14023;p41"/>
              <p:cNvSpPr/>
              <p:nvPr/>
            </p:nvSpPr>
            <p:spPr>
              <a:xfrm>
                <a:off x="7149251" y="1066378"/>
                <a:ext cx="451420" cy="359628"/>
              </a:xfrm>
              <a:custGeom>
                <a:avLst/>
                <a:gdLst/>
                <a:ahLst/>
                <a:cxnLst/>
                <a:rect l="l" t="t" r="r" b="b"/>
                <a:pathLst>
                  <a:path w="4549" h="3624" extrusionOk="0">
                    <a:moveTo>
                      <a:pt x="999" y="1"/>
                    </a:moveTo>
                    <a:lnTo>
                      <a:pt x="1" y="962"/>
                    </a:lnTo>
                    <a:cubicBezTo>
                      <a:pt x="1" y="1073"/>
                      <a:pt x="1" y="1221"/>
                      <a:pt x="1" y="1332"/>
                    </a:cubicBezTo>
                    <a:cubicBezTo>
                      <a:pt x="1" y="2589"/>
                      <a:pt x="999" y="3624"/>
                      <a:pt x="2293" y="3624"/>
                    </a:cubicBezTo>
                    <a:cubicBezTo>
                      <a:pt x="2404" y="3624"/>
                      <a:pt x="2515" y="3624"/>
                      <a:pt x="2626" y="3587"/>
                    </a:cubicBezTo>
                    <a:lnTo>
                      <a:pt x="2663" y="3550"/>
                    </a:lnTo>
                    <a:lnTo>
                      <a:pt x="2663" y="3587"/>
                    </a:lnTo>
                    <a:cubicBezTo>
                      <a:pt x="3624" y="3439"/>
                      <a:pt x="4400" y="2663"/>
                      <a:pt x="4548" y="1701"/>
                    </a:cubicBezTo>
                    <a:lnTo>
                      <a:pt x="3254" y="370"/>
                    </a:lnTo>
                    <a:lnTo>
                      <a:pt x="2330" y="1295"/>
                    </a:lnTo>
                    <a:lnTo>
                      <a:pt x="999" y="1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24" name="Google Shape;14024;p41"/>
              <p:cNvSpPr/>
              <p:nvPr/>
            </p:nvSpPr>
            <p:spPr>
              <a:xfrm>
                <a:off x="7607911" y="1785425"/>
                <a:ext cx="473351" cy="601860"/>
              </a:xfrm>
              <a:custGeom>
                <a:avLst/>
                <a:gdLst/>
                <a:ahLst/>
                <a:cxnLst/>
                <a:rect l="l" t="t" r="r" b="b"/>
                <a:pathLst>
                  <a:path w="4770" h="6065" extrusionOk="0">
                    <a:moveTo>
                      <a:pt x="3623" y="1"/>
                    </a:moveTo>
                    <a:lnTo>
                      <a:pt x="0" y="3624"/>
                    </a:lnTo>
                    <a:lnTo>
                      <a:pt x="2440" y="6064"/>
                    </a:lnTo>
                    <a:lnTo>
                      <a:pt x="3549" y="4955"/>
                    </a:lnTo>
                    <a:lnTo>
                      <a:pt x="2255" y="3624"/>
                    </a:lnTo>
                    <a:lnTo>
                      <a:pt x="4769" y="1147"/>
                    </a:lnTo>
                    <a:lnTo>
                      <a:pt x="362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25" name="Google Shape;14025;p41"/>
              <p:cNvSpPr/>
              <p:nvPr/>
            </p:nvSpPr>
            <p:spPr>
              <a:xfrm>
                <a:off x="7967437" y="1425902"/>
                <a:ext cx="601761" cy="473450"/>
              </a:xfrm>
              <a:custGeom>
                <a:avLst/>
                <a:gdLst/>
                <a:ahLst/>
                <a:cxnLst/>
                <a:rect l="l" t="t" r="r" b="b"/>
                <a:pathLst>
                  <a:path w="6064" h="4771" extrusionOk="0">
                    <a:moveTo>
                      <a:pt x="3624" y="1"/>
                    </a:moveTo>
                    <a:lnTo>
                      <a:pt x="0" y="3624"/>
                    </a:lnTo>
                    <a:lnTo>
                      <a:pt x="1146" y="4770"/>
                    </a:lnTo>
                    <a:lnTo>
                      <a:pt x="3624" y="2256"/>
                    </a:lnTo>
                    <a:lnTo>
                      <a:pt x="4954" y="3587"/>
                    </a:lnTo>
                    <a:lnTo>
                      <a:pt x="6064" y="2441"/>
                    </a:lnTo>
                    <a:lnTo>
                      <a:pt x="362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26" name="Google Shape;14026;p41"/>
              <p:cNvSpPr/>
              <p:nvPr/>
            </p:nvSpPr>
            <p:spPr>
              <a:xfrm>
                <a:off x="7134663" y="1015074"/>
                <a:ext cx="429291" cy="365086"/>
              </a:xfrm>
              <a:custGeom>
                <a:avLst/>
                <a:gdLst/>
                <a:ahLst/>
                <a:cxnLst/>
                <a:rect l="l" t="t" r="r" b="b"/>
                <a:pathLst>
                  <a:path w="4326" h="3679" extrusionOk="0">
                    <a:moveTo>
                      <a:pt x="2477" y="0"/>
                    </a:moveTo>
                    <a:cubicBezTo>
                      <a:pt x="813" y="0"/>
                      <a:pt x="0" y="1960"/>
                      <a:pt x="1183" y="3143"/>
                    </a:cubicBezTo>
                    <a:cubicBezTo>
                      <a:pt x="1553" y="3513"/>
                      <a:pt x="2012" y="3679"/>
                      <a:pt x="2464" y="3679"/>
                    </a:cubicBezTo>
                    <a:cubicBezTo>
                      <a:pt x="3410" y="3679"/>
                      <a:pt x="4326" y="2950"/>
                      <a:pt x="4326" y="1849"/>
                    </a:cubicBezTo>
                    <a:cubicBezTo>
                      <a:pt x="4326" y="813"/>
                      <a:pt x="3475" y="0"/>
                      <a:pt x="247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27" name="Google Shape;14027;p41"/>
              <p:cNvSpPr/>
              <p:nvPr/>
            </p:nvSpPr>
            <p:spPr>
              <a:xfrm>
                <a:off x="7846371" y="1712092"/>
                <a:ext cx="308224" cy="263767"/>
              </a:xfrm>
              <a:custGeom>
                <a:avLst/>
                <a:gdLst/>
                <a:ahLst/>
                <a:cxnLst/>
                <a:rect l="l" t="t" r="r" b="b"/>
                <a:pathLst>
                  <a:path w="3106" h="2658" extrusionOk="0">
                    <a:moveTo>
                      <a:pt x="1775" y="1"/>
                    </a:moveTo>
                    <a:cubicBezTo>
                      <a:pt x="592" y="1"/>
                      <a:pt x="0" y="1405"/>
                      <a:pt x="851" y="2256"/>
                    </a:cubicBezTo>
                    <a:cubicBezTo>
                      <a:pt x="1128" y="2533"/>
                      <a:pt x="1465" y="2657"/>
                      <a:pt x="1792" y="2657"/>
                    </a:cubicBezTo>
                    <a:cubicBezTo>
                      <a:pt x="2468" y="2657"/>
                      <a:pt x="3106" y="2129"/>
                      <a:pt x="3106" y="1331"/>
                    </a:cubicBezTo>
                    <a:cubicBezTo>
                      <a:pt x="3106" y="592"/>
                      <a:pt x="2514" y="1"/>
                      <a:pt x="1775" y="1"/>
                    </a:cubicBezTo>
                    <a:close/>
                  </a:path>
                </a:pathLst>
              </a:custGeom>
              <a:solidFill>
                <a:srgbClr val="A4A5A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28" name="Google Shape;14028;p41"/>
              <p:cNvSpPr/>
              <p:nvPr/>
            </p:nvSpPr>
            <p:spPr>
              <a:xfrm>
                <a:off x="7901347" y="1750396"/>
                <a:ext cx="212958" cy="185569"/>
              </a:xfrm>
              <a:custGeom>
                <a:avLst/>
                <a:gdLst/>
                <a:ahLst/>
                <a:cxnLst/>
                <a:rect l="l" t="t" r="r" b="b"/>
                <a:pathLst>
                  <a:path w="2146" h="1870" extrusionOk="0">
                    <a:moveTo>
                      <a:pt x="1226" y="1"/>
                    </a:moveTo>
                    <a:cubicBezTo>
                      <a:pt x="1001" y="1"/>
                      <a:pt x="773" y="87"/>
                      <a:pt x="592" y="280"/>
                    </a:cubicBezTo>
                    <a:cubicBezTo>
                      <a:pt x="1" y="872"/>
                      <a:pt x="408" y="1870"/>
                      <a:pt x="1221" y="1870"/>
                    </a:cubicBezTo>
                    <a:cubicBezTo>
                      <a:pt x="1739" y="1870"/>
                      <a:pt x="2145" y="1426"/>
                      <a:pt x="2145" y="945"/>
                    </a:cubicBezTo>
                    <a:cubicBezTo>
                      <a:pt x="2145" y="372"/>
                      <a:pt x="1691" y="1"/>
                      <a:pt x="122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29" name="Google Shape;14029;p41"/>
              <p:cNvSpPr/>
              <p:nvPr/>
            </p:nvSpPr>
            <p:spPr>
              <a:xfrm>
                <a:off x="4815956" y="1785425"/>
                <a:ext cx="473351" cy="601860"/>
              </a:xfrm>
              <a:custGeom>
                <a:avLst/>
                <a:gdLst/>
                <a:ahLst/>
                <a:cxnLst/>
                <a:rect l="l" t="t" r="r" b="b"/>
                <a:pathLst>
                  <a:path w="4770" h="6065" extrusionOk="0">
                    <a:moveTo>
                      <a:pt x="1110" y="1"/>
                    </a:moveTo>
                    <a:lnTo>
                      <a:pt x="1" y="1147"/>
                    </a:lnTo>
                    <a:lnTo>
                      <a:pt x="2478" y="3624"/>
                    </a:lnTo>
                    <a:lnTo>
                      <a:pt x="1184" y="4955"/>
                    </a:lnTo>
                    <a:lnTo>
                      <a:pt x="2330" y="6064"/>
                    </a:lnTo>
                    <a:lnTo>
                      <a:pt x="4770" y="3624"/>
                    </a:lnTo>
                    <a:lnTo>
                      <a:pt x="111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30" name="Google Shape;14030;p41"/>
              <p:cNvSpPr/>
              <p:nvPr/>
            </p:nvSpPr>
            <p:spPr>
              <a:xfrm>
                <a:off x="4324350" y="1425902"/>
                <a:ext cx="601761" cy="473450"/>
              </a:xfrm>
              <a:custGeom>
                <a:avLst/>
                <a:gdLst/>
                <a:ahLst/>
                <a:cxnLst/>
                <a:rect l="l" t="t" r="r" b="b"/>
                <a:pathLst>
                  <a:path w="6064" h="4771" extrusionOk="0">
                    <a:moveTo>
                      <a:pt x="2441" y="1"/>
                    </a:moveTo>
                    <a:lnTo>
                      <a:pt x="0" y="2441"/>
                    </a:lnTo>
                    <a:lnTo>
                      <a:pt x="1147" y="3587"/>
                    </a:lnTo>
                    <a:lnTo>
                      <a:pt x="2441" y="2256"/>
                    </a:lnTo>
                    <a:lnTo>
                      <a:pt x="4955" y="4770"/>
                    </a:lnTo>
                    <a:lnTo>
                      <a:pt x="6064" y="3624"/>
                    </a:lnTo>
                    <a:lnTo>
                      <a:pt x="244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31" name="Google Shape;14031;p41"/>
              <p:cNvSpPr/>
              <p:nvPr/>
            </p:nvSpPr>
            <p:spPr>
              <a:xfrm>
                <a:off x="5333264" y="1015074"/>
                <a:ext cx="425619" cy="365086"/>
              </a:xfrm>
              <a:custGeom>
                <a:avLst/>
                <a:gdLst/>
                <a:ahLst/>
                <a:cxnLst/>
                <a:rect l="l" t="t" r="r" b="b"/>
                <a:pathLst>
                  <a:path w="4289" h="3679" extrusionOk="0">
                    <a:moveTo>
                      <a:pt x="1849" y="0"/>
                    </a:moveTo>
                    <a:cubicBezTo>
                      <a:pt x="814" y="0"/>
                      <a:pt x="0" y="813"/>
                      <a:pt x="0" y="1849"/>
                    </a:cubicBezTo>
                    <a:cubicBezTo>
                      <a:pt x="0" y="2950"/>
                      <a:pt x="899" y="3679"/>
                      <a:pt x="1846" y="3679"/>
                    </a:cubicBezTo>
                    <a:cubicBezTo>
                      <a:pt x="2298" y="3679"/>
                      <a:pt x="2761" y="3513"/>
                      <a:pt x="3143" y="3143"/>
                    </a:cubicBezTo>
                    <a:cubicBezTo>
                      <a:pt x="4289" y="1960"/>
                      <a:pt x="3476" y="0"/>
                      <a:pt x="184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32" name="Google Shape;14032;p41"/>
              <p:cNvSpPr/>
              <p:nvPr/>
            </p:nvSpPr>
            <p:spPr>
              <a:xfrm>
                <a:off x="4738951" y="1712092"/>
                <a:ext cx="308224" cy="263767"/>
              </a:xfrm>
              <a:custGeom>
                <a:avLst/>
                <a:gdLst/>
                <a:ahLst/>
                <a:cxnLst/>
                <a:rect l="l" t="t" r="r" b="b"/>
                <a:pathLst>
                  <a:path w="3106" h="2658" extrusionOk="0">
                    <a:moveTo>
                      <a:pt x="1331" y="1"/>
                    </a:moveTo>
                    <a:cubicBezTo>
                      <a:pt x="592" y="1"/>
                      <a:pt x="0" y="592"/>
                      <a:pt x="0" y="1331"/>
                    </a:cubicBezTo>
                    <a:cubicBezTo>
                      <a:pt x="0" y="2129"/>
                      <a:pt x="655" y="2657"/>
                      <a:pt x="1330" y="2657"/>
                    </a:cubicBezTo>
                    <a:cubicBezTo>
                      <a:pt x="1658" y="2657"/>
                      <a:pt x="1990" y="2533"/>
                      <a:pt x="2255" y="2256"/>
                    </a:cubicBezTo>
                    <a:cubicBezTo>
                      <a:pt x="3106" y="1405"/>
                      <a:pt x="2514" y="1"/>
                      <a:pt x="1331" y="1"/>
                    </a:cubicBezTo>
                    <a:close/>
                  </a:path>
                </a:pathLst>
              </a:custGeom>
              <a:solidFill>
                <a:srgbClr val="A4A5A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33" name="Google Shape;14033;p41"/>
              <p:cNvSpPr/>
              <p:nvPr/>
            </p:nvSpPr>
            <p:spPr>
              <a:xfrm>
                <a:off x="4776323" y="1753313"/>
                <a:ext cx="216630" cy="185569"/>
              </a:xfrm>
              <a:custGeom>
                <a:avLst/>
                <a:gdLst/>
                <a:ahLst/>
                <a:cxnLst/>
                <a:rect l="l" t="t" r="r" b="b"/>
                <a:pathLst>
                  <a:path w="2183" h="1870" extrusionOk="0">
                    <a:moveTo>
                      <a:pt x="932" y="1"/>
                    </a:moveTo>
                    <a:cubicBezTo>
                      <a:pt x="455" y="1"/>
                      <a:pt x="1" y="372"/>
                      <a:pt x="1" y="945"/>
                    </a:cubicBezTo>
                    <a:cubicBezTo>
                      <a:pt x="1" y="1426"/>
                      <a:pt x="408" y="1870"/>
                      <a:pt x="925" y="1870"/>
                    </a:cubicBezTo>
                    <a:cubicBezTo>
                      <a:pt x="1738" y="1870"/>
                      <a:pt x="2182" y="872"/>
                      <a:pt x="1591" y="280"/>
                    </a:cubicBezTo>
                    <a:cubicBezTo>
                      <a:pt x="1398" y="87"/>
                      <a:pt x="1162" y="1"/>
                      <a:pt x="93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34" name="Google Shape;14034;p41"/>
              <p:cNvSpPr/>
              <p:nvPr/>
            </p:nvSpPr>
            <p:spPr>
              <a:xfrm>
                <a:off x="5193840" y="3447392"/>
                <a:ext cx="2509554" cy="939359"/>
              </a:xfrm>
              <a:custGeom>
                <a:avLst/>
                <a:gdLst/>
                <a:ahLst/>
                <a:cxnLst/>
                <a:rect l="l" t="t" r="r" b="b"/>
                <a:pathLst>
                  <a:path w="25289" h="9466" extrusionOk="0">
                    <a:moveTo>
                      <a:pt x="4733" y="1"/>
                    </a:moveTo>
                    <a:lnTo>
                      <a:pt x="4733" y="851"/>
                    </a:lnTo>
                    <a:lnTo>
                      <a:pt x="4622" y="1590"/>
                    </a:lnTo>
                    <a:lnTo>
                      <a:pt x="6323" y="1590"/>
                    </a:lnTo>
                    <a:lnTo>
                      <a:pt x="6286" y="1"/>
                    </a:lnTo>
                    <a:close/>
                    <a:moveTo>
                      <a:pt x="7875" y="1"/>
                    </a:moveTo>
                    <a:lnTo>
                      <a:pt x="7875" y="1590"/>
                    </a:lnTo>
                    <a:lnTo>
                      <a:pt x="9428" y="1590"/>
                    </a:lnTo>
                    <a:lnTo>
                      <a:pt x="9428" y="1"/>
                    </a:lnTo>
                    <a:close/>
                    <a:moveTo>
                      <a:pt x="11018" y="1"/>
                    </a:moveTo>
                    <a:lnTo>
                      <a:pt x="11018" y="1590"/>
                    </a:lnTo>
                    <a:lnTo>
                      <a:pt x="12571" y="1590"/>
                    </a:lnTo>
                    <a:lnTo>
                      <a:pt x="12571" y="1"/>
                    </a:lnTo>
                    <a:close/>
                    <a:moveTo>
                      <a:pt x="14123" y="1"/>
                    </a:moveTo>
                    <a:lnTo>
                      <a:pt x="14123" y="1590"/>
                    </a:lnTo>
                    <a:lnTo>
                      <a:pt x="15713" y="1590"/>
                    </a:lnTo>
                    <a:lnTo>
                      <a:pt x="15713" y="1"/>
                    </a:lnTo>
                    <a:close/>
                    <a:moveTo>
                      <a:pt x="17303" y="1"/>
                    </a:moveTo>
                    <a:lnTo>
                      <a:pt x="17303" y="1590"/>
                    </a:lnTo>
                    <a:lnTo>
                      <a:pt x="18856" y="1590"/>
                    </a:lnTo>
                    <a:lnTo>
                      <a:pt x="18856" y="1"/>
                    </a:lnTo>
                    <a:close/>
                    <a:moveTo>
                      <a:pt x="20408" y="1"/>
                    </a:moveTo>
                    <a:lnTo>
                      <a:pt x="20408" y="1590"/>
                    </a:lnTo>
                    <a:lnTo>
                      <a:pt x="20556" y="1590"/>
                    </a:lnTo>
                    <a:cubicBezTo>
                      <a:pt x="20926" y="1590"/>
                      <a:pt x="21333" y="1664"/>
                      <a:pt x="21665" y="1775"/>
                    </a:cubicBezTo>
                    <a:lnTo>
                      <a:pt x="22257" y="296"/>
                    </a:lnTo>
                    <a:cubicBezTo>
                      <a:pt x="21702" y="112"/>
                      <a:pt x="21148" y="1"/>
                      <a:pt x="20556" y="1"/>
                    </a:cubicBezTo>
                    <a:close/>
                    <a:moveTo>
                      <a:pt x="2884" y="370"/>
                    </a:moveTo>
                    <a:cubicBezTo>
                      <a:pt x="2330" y="629"/>
                      <a:pt x="1812" y="962"/>
                      <a:pt x="1368" y="1406"/>
                    </a:cubicBezTo>
                    <a:lnTo>
                      <a:pt x="2478" y="2515"/>
                    </a:lnTo>
                    <a:cubicBezTo>
                      <a:pt x="2773" y="2219"/>
                      <a:pt x="3143" y="1997"/>
                      <a:pt x="3513" y="1812"/>
                    </a:cubicBezTo>
                    <a:lnTo>
                      <a:pt x="2884" y="370"/>
                    </a:lnTo>
                    <a:close/>
                    <a:moveTo>
                      <a:pt x="23810" y="1295"/>
                    </a:moveTo>
                    <a:lnTo>
                      <a:pt x="22738" y="2441"/>
                    </a:lnTo>
                    <a:cubicBezTo>
                      <a:pt x="23033" y="2737"/>
                      <a:pt x="23292" y="3069"/>
                      <a:pt x="23440" y="3439"/>
                    </a:cubicBezTo>
                    <a:lnTo>
                      <a:pt x="24919" y="2810"/>
                    </a:lnTo>
                    <a:cubicBezTo>
                      <a:pt x="24660" y="2219"/>
                      <a:pt x="24290" y="1701"/>
                      <a:pt x="23810" y="1295"/>
                    </a:cubicBezTo>
                    <a:close/>
                    <a:moveTo>
                      <a:pt x="333" y="2958"/>
                    </a:moveTo>
                    <a:cubicBezTo>
                      <a:pt x="111" y="3513"/>
                      <a:pt x="1" y="4141"/>
                      <a:pt x="1" y="4733"/>
                    </a:cubicBezTo>
                    <a:lnTo>
                      <a:pt x="1" y="4807"/>
                    </a:lnTo>
                    <a:lnTo>
                      <a:pt x="1590" y="4770"/>
                    </a:lnTo>
                    <a:lnTo>
                      <a:pt x="1590" y="4733"/>
                    </a:lnTo>
                    <a:cubicBezTo>
                      <a:pt x="1590" y="4326"/>
                      <a:pt x="1664" y="3920"/>
                      <a:pt x="1812" y="3550"/>
                    </a:cubicBezTo>
                    <a:lnTo>
                      <a:pt x="333" y="2958"/>
                    </a:lnTo>
                    <a:close/>
                    <a:moveTo>
                      <a:pt x="25288" y="4622"/>
                    </a:moveTo>
                    <a:lnTo>
                      <a:pt x="23699" y="4659"/>
                    </a:lnTo>
                    <a:lnTo>
                      <a:pt x="23699" y="4733"/>
                    </a:lnTo>
                    <a:cubicBezTo>
                      <a:pt x="23699" y="5140"/>
                      <a:pt x="23625" y="5509"/>
                      <a:pt x="23477" y="5916"/>
                    </a:cubicBezTo>
                    <a:lnTo>
                      <a:pt x="24956" y="6471"/>
                    </a:lnTo>
                    <a:cubicBezTo>
                      <a:pt x="25178" y="5916"/>
                      <a:pt x="25288" y="5324"/>
                      <a:pt x="25288" y="4733"/>
                    </a:cubicBezTo>
                    <a:lnTo>
                      <a:pt x="25288" y="4622"/>
                    </a:lnTo>
                    <a:close/>
                    <a:moveTo>
                      <a:pt x="1849" y="5990"/>
                    </a:moveTo>
                    <a:lnTo>
                      <a:pt x="370" y="6655"/>
                    </a:lnTo>
                    <a:cubicBezTo>
                      <a:pt x="629" y="7210"/>
                      <a:pt x="999" y="7728"/>
                      <a:pt x="1442" y="8171"/>
                    </a:cubicBezTo>
                    <a:lnTo>
                      <a:pt x="2551" y="7025"/>
                    </a:lnTo>
                    <a:cubicBezTo>
                      <a:pt x="2256" y="6729"/>
                      <a:pt x="1997" y="6397"/>
                      <a:pt x="1849" y="5990"/>
                    </a:cubicBezTo>
                    <a:close/>
                    <a:moveTo>
                      <a:pt x="22774" y="6951"/>
                    </a:moveTo>
                    <a:cubicBezTo>
                      <a:pt x="22479" y="7247"/>
                      <a:pt x="22146" y="7469"/>
                      <a:pt x="21776" y="7654"/>
                    </a:cubicBezTo>
                    <a:lnTo>
                      <a:pt x="22405" y="9095"/>
                    </a:lnTo>
                    <a:cubicBezTo>
                      <a:pt x="22959" y="8837"/>
                      <a:pt x="23477" y="8467"/>
                      <a:pt x="23921" y="8023"/>
                    </a:cubicBezTo>
                    <a:lnTo>
                      <a:pt x="22774" y="6951"/>
                    </a:lnTo>
                    <a:close/>
                    <a:moveTo>
                      <a:pt x="3587" y="7691"/>
                    </a:moveTo>
                    <a:lnTo>
                      <a:pt x="3032" y="9169"/>
                    </a:lnTo>
                    <a:cubicBezTo>
                      <a:pt x="3587" y="9354"/>
                      <a:pt x="4141" y="9465"/>
                      <a:pt x="4733" y="9465"/>
                    </a:cubicBezTo>
                    <a:lnTo>
                      <a:pt x="4844" y="9465"/>
                    </a:lnTo>
                    <a:lnTo>
                      <a:pt x="4844" y="7875"/>
                    </a:lnTo>
                    <a:lnTo>
                      <a:pt x="4733" y="7875"/>
                    </a:lnTo>
                    <a:cubicBezTo>
                      <a:pt x="4326" y="7875"/>
                      <a:pt x="3956" y="7801"/>
                      <a:pt x="3587" y="7691"/>
                    </a:cubicBezTo>
                    <a:close/>
                    <a:moveTo>
                      <a:pt x="6433" y="7912"/>
                    </a:moveTo>
                    <a:lnTo>
                      <a:pt x="6433" y="9465"/>
                    </a:lnTo>
                    <a:lnTo>
                      <a:pt x="7986" y="9465"/>
                    </a:lnTo>
                    <a:lnTo>
                      <a:pt x="7986" y="7912"/>
                    </a:lnTo>
                    <a:close/>
                    <a:moveTo>
                      <a:pt x="9576" y="7912"/>
                    </a:moveTo>
                    <a:lnTo>
                      <a:pt x="9576" y="9465"/>
                    </a:lnTo>
                    <a:lnTo>
                      <a:pt x="11129" y="9465"/>
                    </a:lnTo>
                    <a:lnTo>
                      <a:pt x="11129" y="7912"/>
                    </a:lnTo>
                    <a:close/>
                    <a:moveTo>
                      <a:pt x="12718" y="7912"/>
                    </a:moveTo>
                    <a:lnTo>
                      <a:pt x="12718" y="9465"/>
                    </a:lnTo>
                    <a:lnTo>
                      <a:pt x="14271" y="9465"/>
                    </a:lnTo>
                    <a:lnTo>
                      <a:pt x="14271" y="7912"/>
                    </a:lnTo>
                    <a:close/>
                    <a:moveTo>
                      <a:pt x="15824" y="7912"/>
                    </a:moveTo>
                    <a:lnTo>
                      <a:pt x="15824" y="9465"/>
                    </a:lnTo>
                    <a:lnTo>
                      <a:pt x="17414" y="9465"/>
                    </a:lnTo>
                    <a:lnTo>
                      <a:pt x="17414" y="7912"/>
                    </a:lnTo>
                    <a:close/>
                    <a:moveTo>
                      <a:pt x="19003" y="7912"/>
                    </a:moveTo>
                    <a:lnTo>
                      <a:pt x="19003" y="9465"/>
                    </a:lnTo>
                    <a:lnTo>
                      <a:pt x="20556" y="9465"/>
                    </a:lnTo>
                    <a:lnTo>
                      <a:pt x="20556" y="791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35" name="Google Shape;14035;p41"/>
              <p:cNvSpPr/>
              <p:nvPr/>
            </p:nvSpPr>
            <p:spPr>
              <a:xfrm>
                <a:off x="5256259" y="3524199"/>
                <a:ext cx="2381045" cy="785643"/>
              </a:xfrm>
              <a:custGeom>
                <a:avLst/>
                <a:gdLst/>
                <a:ahLst/>
                <a:cxnLst/>
                <a:rect l="l" t="t" r="r" b="b"/>
                <a:pathLst>
                  <a:path w="23994" h="7917" extrusionOk="0">
                    <a:moveTo>
                      <a:pt x="3968" y="1"/>
                    </a:moveTo>
                    <a:cubicBezTo>
                      <a:pt x="1775" y="1"/>
                      <a:pt x="0" y="1749"/>
                      <a:pt x="0" y="3959"/>
                    </a:cubicBezTo>
                    <a:cubicBezTo>
                      <a:pt x="0" y="6133"/>
                      <a:pt x="1776" y="7917"/>
                      <a:pt x="3971" y="7917"/>
                    </a:cubicBezTo>
                    <a:cubicBezTo>
                      <a:pt x="4015" y="7917"/>
                      <a:pt x="4059" y="7916"/>
                      <a:pt x="4104" y="7915"/>
                    </a:cubicBezTo>
                    <a:lnTo>
                      <a:pt x="19927" y="7915"/>
                    </a:lnTo>
                    <a:cubicBezTo>
                      <a:pt x="19971" y="7916"/>
                      <a:pt x="20015" y="7917"/>
                      <a:pt x="20058" y="7917"/>
                    </a:cubicBezTo>
                    <a:cubicBezTo>
                      <a:pt x="22218" y="7917"/>
                      <a:pt x="23994" y="6133"/>
                      <a:pt x="23994" y="3959"/>
                    </a:cubicBezTo>
                    <a:cubicBezTo>
                      <a:pt x="23994" y="1749"/>
                      <a:pt x="22219" y="1"/>
                      <a:pt x="20061" y="1"/>
                    </a:cubicBezTo>
                    <a:cubicBezTo>
                      <a:pt x="20016" y="1"/>
                      <a:pt x="19972" y="2"/>
                      <a:pt x="19927" y="3"/>
                    </a:cubicBezTo>
                    <a:lnTo>
                      <a:pt x="4104" y="3"/>
                    </a:lnTo>
                    <a:cubicBezTo>
                      <a:pt x="4058" y="2"/>
                      <a:pt x="4013" y="1"/>
                      <a:pt x="396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36" name="Google Shape;14036;p41"/>
              <p:cNvSpPr/>
              <p:nvPr/>
            </p:nvSpPr>
            <p:spPr>
              <a:xfrm>
                <a:off x="5318578" y="3572129"/>
                <a:ext cx="689882" cy="686210"/>
              </a:xfrm>
              <a:custGeom>
                <a:avLst/>
                <a:gdLst/>
                <a:ahLst/>
                <a:cxnLst/>
                <a:rect l="l" t="t" r="r" b="b"/>
                <a:pathLst>
                  <a:path w="6952" h="6915" extrusionOk="0">
                    <a:moveTo>
                      <a:pt x="3476" y="1"/>
                    </a:moveTo>
                    <a:cubicBezTo>
                      <a:pt x="1553" y="1"/>
                      <a:pt x="1" y="1553"/>
                      <a:pt x="1" y="3476"/>
                    </a:cubicBezTo>
                    <a:cubicBezTo>
                      <a:pt x="1" y="5361"/>
                      <a:pt x="1553" y="6914"/>
                      <a:pt x="3476" y="6914"/>
                    </a:cubicBezTo>
                    <a:cubicBezTo>
                      <a:pt x="5398" y="6914"/>
                      <a:pt x="6951" y="5361"/>
                      <a:pt x="6951" y="3476"/>
                    </a:cubicBezTo>
                    <a:cubicBezTo>
                      <a:pt x="6951" y="1553"/>
                      <a:pt x="5398" y="1"/>
                      <a:pt x="347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37" name="Google Shape;14037;p41"/>
              <p:cNvSpPr/>
              <p:nvPr/>
            </p:nvSpPr>
            <p:spPr>
              <a:xfrm>
                <a:off x="5296548" y="3640005"/>
                <a:ext cx="642150" cy="552243"/>
              </a:xfrm>
              <a:custGeom>
                <a:avLst/>
                <a:gdLst/>
                <a:ahLst/>
                <a:cxnLst/>
                <a:rect l="l" t="t" r="r" b="b"/>
                <a:pathLst>
                  <a:path w="6471" h="5565" extrusionOk="0">
                    <a:moveTo>
                      <a:pt x="3679" y="1"/>
                    </a:moveTo>
                    <a:cubicBezTo>
                      <a:pt x="2997" y="1"/>
                      <a:pt x="2301" y="257"/>
                      <a:pt x="1738" y="832"/>
                    </a:cubicBezTo>
                    <a:cubicBezTo>
                      <a:pt x="1" y="2570"/>
                      <a:pt x="1221" y="5565"/>
                      <a:pt x="3698" y="5565"/>
                    </a:cubicBezTo>
                    <a:cubicBezTo>
                      <a:pt x="5214" y="5565"/>
                      <a:pt x="6471" y="4308"/>
                      <a:pt x="6471" y="2792"/>
                    </a:cubicBezTo>
                    <a:cubicBezTo>
                      <a:pt x="6471" y="1118"/>
                      <a:pt x="5102" y="1"/>
                      <a:pt x="367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38" name="Google Shape;14038;p41"/>
              <p:cNvSpPr/>
              <p:nvPr/>
            </p:nvSpPr>
            <p:spPr>
              <a:xfrm>
                <a:off x="6103719" y="3572129"/>
                <a:ext cx="686111" cy="686210"/>
              </a:xfrm>
              <a:custGeom>
                <a:avLst/>
                <a:gdLst/>
                <a:ahLst/>
                <a:cxnLst/>
                <a:rect l="l" t="t" r="r" b="b"/>
                <a:pathLst>
                  <a:path w="6914" h="6915" extrusionOk="0">
                    <a:moveTo>
                      <a:pt x="3475" y="1"/>
                    </a:moveTo>
                    <a:cubicBezTo>
                      <a:pt x="1553" y="1"/>
                      <a:pt x="0" y="1553"/>
                      <a:pt x="0" y="3476"/>
                    </a:cubicBezTo>
                    <a:cubicBezTo>
                      <a:pt x="0" y="5361"/>
                      <a:pt x="1553" y="6914"/>
                      <a:pt x="3475" y="6914"/>
                    </a:cubicBezTo>
                    <a:cubicBezTo>
                      <a:pt x="5398" y="6914"/>
                      <a:pt x="6914" y="5361"/>
                      <a:pt x="6914" y="3476"/>
                    </a:cubicBezTo>
                    <a:cubicBezTo>
                      <a:pt x="6914" y="1553"/>
                      <a:pt x="5398" y="1"/>
                      <a:pt x="347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39" name="Google Shape;14039;p41"/>
              <p:cNvSpPr/>
              <p:nvPr/>
            </p:nvSpPr>
            <p:spPr>
              <a:xfrm>
                <a:off x="6173381" y="3641890"/>
                <a:ext cx="550457" cy="550357"/>
              </a:xfrm>
              <a:custGeom>
                <a:avLst/>
                <a:gdLst/>
                <a:ahLst/>
                <a:cxnLst/>
                <a:rect l="l" t="t" r="r" b="b"/>
                <a:pathLst>
                  <a:path w="5547" h="5546" extrusionOk="0">
                    <a:moveTo>
                      <a:pt x="2773" y="0"/>
                    </a:moveTo>
                    <a:cubicBezTo>
                      <a:pt x="1221" y="0"/>
                      <a:pt x="1" y="1220"/>
                      <a:pt x="1" y="2773"/>
                    </a:cubicBezTo>
                    <a:cubicBezTo>
                      <a:pt x="1" y="4289"/>
                      <a:pt x="1221" y="5546"/>
                      <a:pt x="2773" y="5546"/>
                    </a:cubicBezTo>
                    <a:cubicBezTo>
                      <a:pt x="4289" y="5546"/>
                      <a:pt x="5546" y="4289"/>
                      <a:pt x="5546" y="2773"/>
                    </a:cubicBezTo>
                    <a:cubicBezTo>
                      <a:pt x="5546" y="1220"/>
                      <a:pt x="4289" y="0"/>
                      <a:pt x="277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40" name="Google Shape;14040;p41"/>
              <p:cNvSpPr/>
              <p:nvPr/>
            </p:nvSpPr>
            <p:spPr>
              <a:xfrm>
                <a:off x="6888761" y="3572129"/>
                <a:ext cx="686210" cy="686210"/>
              </a:xfrm>
              <a:custGeom>
                <a:avLst/>
                <a:gdLst/>
                <a:ahLst/>
                <a:cxnLst/>
                <a:rect l="l" t="t" r="r" b="b"/>
                <a:pathLst>
                  <a:path w="6915" h="6915" extrusionOk="0">
                    <a:moveTo>
                      <a:pt x="3476" y="1"/>
                    </a:moveTo>
                    <a:cubicBezTo>
                      <a:pt x="1554" y="1"/>
                      <a:pt x="1" y="1553"/>
                      <a:pt x="1" y="3476"/>
                    </a:cubicBezTo>
                    <a:cubicBezTo>
                      <a:pt x="1" y="5361"/>
                      <a:pt x="1554" y="6914"/>
                      <a:pt x="3476" y="6914"/>
                    </a:cubicBezTo>
                    <a:cubicBezTo>
                      <a:pt x="5362" y="6914"/>
                      <a:pt x="6915" y="5361"/>
                      <a:pt x="6915" y="3476"/>
                    </a:cubicBezTo>
                    <a:cubicBezTo>
                      <a:pt x="6915" y="1553"/>
                      <a:pt x="5362" y="1"/>
                      <a:pt x="347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41" name="Google Shape;14041;p41"/>
              <p:cNvSpPr/>
              <p:nvPr/>
            </p:nvSpPr>
            <p:spPr>
              <a:xfrm>
                <a:off x="6863158" y="3640005"/>
                <a:ext cx="645821" cy="552243"/>
              </a:xfrm>
              <a:custGeom>
                <a:avLst/>
                <a:gdLst/>
                <a:ahLst/>
                <a:cxnLst/>
                <a:rect l="l" t="t" r="r" b="b"/>
                <a:pathLst>
                  <a:path w="6508" h="5565" extrusionOk="0">
                    <a:moveTo>
                      <a:pt x="3715" y="1"/>
                    </a:moveTo>
                    <a:cubicBezTo>
                      <a:pt x="3033" y="1"/>
                      <a:pt x="2338" y="257"/>
                      <a:pt x="1775" y="832"/>
                    </a:cubicBezTo>
                    <a:cubicBezTo>
                      <a:pt x="0" y="2570"/>
                      <a:pt x="1257" y="5565"/>
                      <a:pt x="3734" y="5565"/>
                    </a:cubicBezTo>
                    <a:cubicBezTo>
                      <a:pt x="5250" y="5565"/>
                      <a:pt x="6507" y="4308"/>
                      <a:pt x="6507" y="2792"/>
                    </a:cubicBezTo>
                    <a:cubicBezTo>
                      <a:pt x="6507" y="1118"/>
                      <a:pt x="5139" y="1"/>
                      <a:pt x="371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42" name="Google Shape;14042;p41"/>
              <p:cNvSpPr/>
              <p:nvPr/>
            </p:nvSpPr>
            <p:spPr>
              <a:xfrm>
                <a:off x="6037629" y="1719435"/>
                <a:ext cx="821964" cy="843001"/>
              </a:xfrm>
              <a:custGeom>
                <a:avLst/>
                <a:gdLst/>
                <a:ahLst/>
                <a:cxnLst/>
                <a:rect l="l" t="t" r="r" b="b"/>
                <a:pathLst>
                  <a:path w="8283" h="8495" extrusionOk="0">
                    <a:moveTo>
                      <a:pt x="2626" y="0"/>
                    </a:moveTo>
                    <a:cubicBezTo>
                      <a:pt x="1406" y="444"/>
                      <a:pt x="444" y="1405"/>
                      <a:pt x="1" y="2625"/>
                    </a:cubicBezTo>
                    <a:lnTo>
                      <a:pt x="1480" y="4104"/>
                    </a:lnTo>
                    <a:lnTo>
                      <a:pt x="666" y="4104"/>
                    </a:lnTo>
                    <a:lnTo>
                      <a:pt x="666" y="6803"/>
                    </a:lnTo>
                    <a:cubicBezTo>
                      <a:pt x="1535" y="7931"/>
                      <a:pt x="2829" y="8494"/>
                      <a:pt x="4123" y="8494"/>
                    </a:cubicBezTo>
                    <a:cubicBezTo>
                      <a:pt x="5417" y="8494"/>
                      <a:pt x="6711" y="7931"/>
                      <a:pt x="7580" y="6803"/>
                    </a:cubicBezTo>
                    <a:lnTo>
                      <a:pt x="7617" y="4104"/>
                    </a:lnTo>
                    <a:lnTo>
                      <a:pt x="6803" y="4104"/>
                    </a:lnTo>
                    <a:lnTo>
                      <a:pt x="8282" y="2625"/>
                    </a:lnTo>
                    <a:cubicBezTo>
                      <a:pt x="7839" y="1405"/>
                      <a:pt x="6877" y="444"/>
                      <a:pt x="5620" y="0"/>
                    </a:cubicBezTo>
                    <a:lnTo>
                      <a:pt x="4141" y="1479"/>
                    </a:lnTo>
                    <a:lnTo>
                      <a:pt x="2626" y="0"/>
                    </a:ln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43" name="Google Shape;14043;p41"/>
              <p:cNvSpPr/>
              <p:nvPr/>
            </p:nvSpPr>
            <p:spPr>
              <a:xfrm>
                <a:off x="5986325" y="1785425"/>
                <a:ext cx="807177" cy="688195"/>
              </a:xfrm>
              <a:custGeom>
                <a:avLst/>
                <a:gdLst/>
                <a:ahLst/>
                <a:cxnLst/>
                <a:rect l="l" t="t" r="r" b="b"/>
                <a:pathLst>
                  <a:path w="8134" h="6935" extrusionOk="0">
                    <a:moveTo>
                      <a:pt x="4724" y="0"/>
                    </a:moveTo>
                    <a:cubicBezTo>
                      <a:pt x="4702" y="0"/>
                      <a:pt x="4681" y="1"/>
                      <a:pt x="4658" y="1"/>
                    </a:cubicBezTo>
                    <a:cubicBezTo>
                      <a:pt x="1553" y="1"/>
                      <a:pt x="0" y="3735"/>
                      <a:pt x="2218" y="5916"/>
                    </a:cubicBezTo>
                    <a:cubicBezTo>
                      <a:pt x="2922" y="6620"/>
                      <a:pt x="3787" y="6935"/>
                      <a:pt x="4636" y="6935"/>
                    </a:cubicBezTo>
                    <a:cubicBezTo>
                      <a:pt x="6420" y="6935"/>
                      <a:pt x="8134" y="5543"/>
                      <a:pt x="8134" y="3439"/>
                    </a:cubicBezTo>
                    <a:cubicBezTo>
                      <a:pt x="8097" y="1539"/>
                      <a:pt x="6580" y="0"/>
                      <a:pt x="472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044" name="Google Shape;14044;p41"/>
            <p:cNvGrpSpPr/>
            <p:nvPr/>
          </p:nvGrpSpPr>
          <p:grpSpPr>
            <a:xfrm>
              <a:off x="3670739" y="2442661"/>
              <a:ext cx="238097" cy="238097"/>
              <a:chOff x="4416055" y="2468531"/>
              <a:chExt cx="342240" cy="342240"/>
            </a:xfrm>
          </p:grpSpPr>
          <p:sp>
            <p:nvSpPr>
              <p:cNvPr id="14045" name="Google Shape;14045;p41"/>
              <p:cNvSpPr/>
              <p:nvPr/>
            </p:nvSpPr>
            <p:spPr>
              <a:xfrm>
                <a:off x="4416055" y="2487138"/>
                <a:ext cx="317320" cy="323633"/>
              </a:xfrm>
              <a:custGeom>
                <a:avLst/>
                <a:gdLst/>
                <a:ahLst/>
                <a:cxnLst/>
                <a:rect l="l" t="t" r="r" b="b"/>
                <a:pathLst>
                  <a:path w="2865" h="2922" extrusionOk="0">
                    <a:moveTo>
                      <a:pt x="1629" y="1"/>
                    </a:moveTo>
                    <a:cubicBezTo>
                      <a:pt x="562" y="1"/>
                      <a:pt x="1" y="1349"/>
                      <a:pt x="787" y="2135"/>
                    </a:cubicBezTo>
                    <a:cubicBezTo>
                      <a:pt x="1517" y="2921"/>
                      <a:pt x="2865" y="2360"/>
                      <a:pt x="2865" y="1236"/>
                    </a:cubicBezTo>
                    <a:cubicBezTo>
                      <a:pt x="2865" y="562"/>
                      <a:pt x="2303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46" name="Google Shape;14046;p41"/>
              <p:cNvSpPr/>
              <p:nvPr/>
            </p:nvSpPr>
            <p:spPr>
              <a:xfrm>
                <a:off x="4440975" y="2468531"/>
                <a:ext cx="317320" cy="317320"/>
              </a:xfrm>
              <a:custGeom>
                <a:avLst/>
                <a:gdLst/>
                <a:ahLst/>
                <a:cxnLst/>
                <a:rect l="l" t="t" r="r" b="b"/>
                <a:pathLst>
                  <a:path w="2865" h="2865" extrusionOk="0">
                    <a:moveTo>
                      <a:pt x="1629" y="0"/>
                    </a:moveTo>
                    <a:cubicBezTo>
                      <a:pt x="562" y="0"/>
                      <a:pt x="0" y="1348"/>
                      <a:pt x="787" y="2078"/>
                    </a:cubicBezTo>
                    <a:cubicBezTo>
                      <a:pt x="1573" y="2865"/>
                      <a:pt x="2865" y="2303"/>
                      <a:pt x="2865" y="1236"/>
                    </a:cubicBezTo>
                    <a:cubicBezTo>
                      <a:pt x="2865" y="562"/>
                      <a:pt x="2303" y="0"/>
                      <a:pt x="16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47" name="Google Shape;14047;p41"/>
              <p:cNvSpPr/>
              <p:nvPr/>
            </p:nvSpPr>
            <p:spPr>
              <a:xfrm>
                <a:off x="4447178" y="2493340"/>
                <a:ext cx="292511" cy="255185"/>
              </a:xfrm>
              <a:custGeom>
                <a:avLst/>
                <a:gdLst/>
                <a:ahLst/>
                <a:cxnLst/>
                <a:rect l="l" t="t" r="r" b="b"/>
                <a:pathLst>
                  <a:path w="2641" h="2304" extrusionOk="0">
                    <a:moveTo>
                      <a:pt x="618" y="282"/>
                    </a:moveTo>
                    <a:cubicBezTo>
                      <a:pt x="0" y="1068"/>
                      <a:pt x="562" y="2248"/>
                      <a:pt x="1573" y="2248"/>
                    </a:cubicBezTo>
                    <a:cubicBezTo>
                      <a:pt x="2135" y="2304"/>
                      <a:pt x="2640" y="1798"/>
                      <a:pt x="2528" y="1237"/>
                    </a:cubicBezTo>
                    <a:cubicBezTo>
                      <a:pt x="2528" y="563"/>
                      <a:pt x="2022" y="1"/>
                      <a:pt x="1348" y="1"/>
                    </a:cubicBezTo>
                    <a:cubicBezTo>
                      <a:pt x="1068" y="1"/>
                      <a:pt x="787" y="113"/>
                      <a:pt x="562" y="282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48" name="Google Shape;14048;p41"/>
              <p:cNvSpPr/>
              <p:nvPr/>
            </p:nvSpPr>
            <p:spPr>
              <a:xfrm>
                <a:off x="4503109" y="2493340"/>
                <a:ext cx="230265" cy="230376"/>
              </a:xfrm>
              <a:custGeom>
                <a:avLst/>
                <a:gdLst/>
                <a:ahLst/>
                <a:cxnLst/>
                <a:rect l="l" t="t" r="r" b="b"/>
                <a:pathLst>
                  <a:path w="2079" h="2080" extrusionOk="0">
                    <a:moveTo>
                      <a:pt x="1910" y="1854"/>
                    </a:moveTo>
                    <a:cubicBezTo>
                      <a:pt x="2023" y="1686"/>
                      <a:pt x="2079" y="1461"/>
                      <a:pt x="2079" y="1237"/>
                    </a:cubicBezTo>
                    <a:cubicBezTo>
                      <a:pt x="2079" y="563"/>
                      <a:pt x="1517" y="1"/>
                      <a:pt x="843" y="1"/>
                    </a:cubicBezTo>
                    <a:cubicBezTo>
                      <a:pt x="619" y="1"/>
                      <a:pt x="338" y="57"/>
                      <a:pt x="169" y="226"/>
                    </a:cubicBezTo>
                    <a:cubicBezTo>
                      <a:pt x="57" y="394"/>
                      <a:pt x="1" y="619"/>
                      <a:pt x="1" y="843"/>
                    </a:cubicBezTo>
                    <a:cubicBezTo>
                      <a:pt x="1" y="1517"/>
                      <a:pt x="563" y="2079"/>
                      <a:pt x="1236" y="2079"/>
                    </a:cubicBezTo>
                    <a:cubicBezTo>
                      <a:pt x="1461" y="2079"/>
                      <a:pt x="1686" y="1967"/>
                      <a:pt x="1910" y="1854"/>
                    </a:cubicBezTo>
                    <a:close/>
                  </a:path>
                </a:pathLst>
              </a:custGeom>
              <a:solidFill>
                <a:srgbClr val="EFF0F1">
                  <a:alpha val="21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049" name="Google Shape;14049;p41"/>
            <p:cNvGrpSpPr/>
            <p:nvPr/>
          </p:nvGrpSpPr>
          <p:grpSpPr>
            <a:xfrm>
              <a:off x="5197108" y="2442661"/>
              <a:ext cx="238097" cy="238097"/>
              <a:chOff x="4416055" y="2468531"/>
              <a:chExt cx="342240" cy="342240"/>
            </a:xfrm>
          </p:grpSpPr>
          <p:sp>
            <p:nvSpPr>
              <p:cNvPr id="14050" name="Google Shape;14050;p41"/>
              <p:cNvSpPr/>
              <p:nvPr/>
            </p:nvSpPr>
            <p:spPr>
              <a:xfrm>
                <a:off x="4416055" y="2487138"/>
                <a:ext cx="317320" cy="323633"/>
              </a:xfrm>
              <a:custGeom>
                <a:avLst/>
                <a:gdLst/>
                <a:ahLst/>
                <a:cxnLst/>
                <a:rect l="l" t="t" r="r" b="b"/>
                <a:pathLst>
                  <a:path w="2865" h="2922" extrusionOk="0">
                    <a:moveTo>
                      <a:pt x="1629" y="1"/>
                    </a:moveTo>
                    <a:cubicBezTo>
                      <a:pt x="562" y="1"/>
                      <a:pt x="1" y="1349"/>
                      <a:pt x="787" y="2135"/>
                    </a:cubicBezTo>
                    <a:cubicBezTo>
                      <a:pt x="1517" y="2921"/>
                      <a:pt x="2865" y="2360"/>
                      <a:pt x="2865" y="1236"/>
                    </a:cubicBezTo>
                    <a:cubicBezTo>
                      <a:pt x="2865" y="562"/>
                      <a:pt x="2303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51" name="Google Shape;14051;p41"/>
              <p:cNvSpPr/>
              <p:nvPr/>
            </p:nvSpPr>
            <p:spPr>
              <a:xfrm>
                <a:off x="4440975" y="2468531"/>
                <a:ext cx="317320" cy="317320"/>
              </a:xfrm>
              <a:custGeom>
                <a:avLst/>
                <a:gdLst/>
                <a:ahLst/>
                <a:cxnLst/>
                <a:rect l="l" t="t" r="r" b="b"/>
                <a:pathLst>
                  <a:path w="2865" h="2865" extrusionOk="0">
                    <a:moveTo>
                      <a:pt x="1629" y="0"/>
                    </a:moveTo>
                    <a:cubicBezTo>
                      <a:pt x="562" y="0"/>
                      <a:pt x="0" y="1348"/>
                      <a:pt x="787" y="2078"/>
                    </a:cubicBezTo>
                    <a:cubicBezTo>
                      <a:pt x="1573" y="2865"/>
                      <a:pt x="2865" y="2303"/>
                      <a:pt x="2865" y="1236"/>
                    </a:cubicBezTo>
                    <a:cubicBezTo>
                      <a:pt x="2865" y="562"/>
                      <a:pt x="2303" y="0"/>
                      <a:pt x="16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52" name="Google Shape;14052;p41"/>
              <p:cNvSpPr/>
              <p:nvPr/>
            </p:nvSpPr>
            <p:spPr>
              <a:xfrm>
                <a:off x="4447178" y="2493340"/>
                <a:ext cx="292511" cy="255185"/>
              </a:xfrm>
              <a:custGeom>
                <a:avLst/>
                <a:gdLst/>
                <a:ahLst/>
                <a:cxnLst/>
                <a:rect l="l" t="t" r="r" b="b"/>
                <a:pathLst>
                  <a:path w="2641" h="2304" extrusionOk="0">
                    <a:moveTo>
                      <a:pt x="618" y="282"/>
                    </a:moveTo>
                    <a:cubicBezTo>
                      <a:pt x="0" y="1068"/>
                      <a:pt x="562" y="2248"/>
                      <a:pt x="1573" y="2248"/>
                    </a:cubicBezTo>
                    <a:cubicBezTo>
                      <a:pt x="2135" y="2304"/>
                      <a:pt x="2640" y="1798"/>
                      <a:pt x="2528" y="1237"/>
                    </a:cubicBezTo>
                    <a:cubicBezTo>
                      <a:pt x="2528" y="563"/>
                      <a:pt x="2022" y="1"/>
                      <a:pt x="1348" y="1"/>
                    </a:cubicBezTo>
                    <a:cubicBezTo>
                      <a:pt x="1068" y="1"/>
                      <a:pt x="787" y="113"/>
                      <a:pt x="562" y="282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53" name="Google Shape;14053;p41"/>
              <p:cNvSpPr/>
              <p:nvPr/>
            </p:nvSpPr>
            <p:spPr>
              <a:xfrm>
                <a:off x="4503109" y="2493340"/>
                <a:ext cx="230265" cy="230376"/>
              </a:xfrm>
              <a:custGeom>
                <a:avLst/>
                <a:gdLst/>
                <a:ahLst/>
                <a:cxnLst/>
                <a:rect l="l" t="t" r="r" b="b"/>
                <a:pathLst>
                  <a:path w="2079" h="2080" extrusionOk="0">
                    <a:moveTo>
                      <a:pt x="1910" y="1854"/>
                    </a:moveTo>
                    <a:cubicBezTo>
                      <a:pt x="2023" y="1686"/>
                      <a:pt x="2079" y="1461"/>
                      <a:pt x="2079" y="1237"/>
                    </a:cubicBezTo>
                    <a:cubicBezTo>
                      <a:pt x="2079" y="563"/>
                      <a:pt x="1517" y="1"/>
                      <a:pt x="843" y="1"/>
                    </a:cubicBezTo>
                    <a:cubicBezTo>
                      <a:pt x="619" y="1"/>
                      <a:pt x="338" y="57"/>
                      <a:pt x="169" y="226"/>
                    </a:cubicBezTo>
                    <a:cubicBezTo>
                      <a:pt x="57" y="394"/>
                      <a:pt x="1" y="619"/>
                      <a:pt x="1" y="843"/>
                    </a:cubicBezTo>
                    <a:cubicBezTo>
                      <a:pt x="1" y="1517"/>
                      <a:pt x="563" y="2079"/>
                      <a:pt x="1236" y="2079"/>
                    </a:cubicBezTo>
                    <a:cubicBezTo>
                      <a:pt x="1461" y="2079"/>
                      <a:pt x="1686" y="1967"/>
                      <a:pt x="1910" y="1854"/>
                    </a:cubicBezTo>
                    <a:close/>
                  </a:path>
                </a:pathLst>
              </a:custGeom>
              <a:solidFill>
                <a:srgbClr val="EFF0F1">
                  <a:alpha val="21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054" name="Google Shape;14054;p41"/>
            <p:cNvGrpSpPr/>
            <p:nvPr/>
          </p:nvGrpSpPr>
          <p:grpSpPr>
            <a:xfrm>
              <a:off x="4311270" y="3126920"/>
              <a:ext cx="441969" cy="441969"/>
              <a:chOff x="4416055" y="2468531"/>
              <a:chExt cx="342240" cy="342240"/>
            </a:xfrm>
          </p:grpSpPr>
          <p:sp>
            <p:nvSpPr>
              <p:cNvPr id="14055" name="Google Shape;14055;p41"/>
              <p:cNvSpPr/>
              <p:nvPr/>
            </p:nvSpPr>
            <p:spPr>
              <a:xfrm>
                <a:off x="4416055" y="2487138"/>
                <a:ext cx="317320" cy="323633"/>
              </a:xfrm>
              <a:custGeom>
                <a:avLst/>
                <a:gdLst/>
                <a:ahLst/>
                <a:cxnLst/>
                <a:rect l="l" t="t" r="r" b="b"/>
                <a:pathLst>
                  <a:path w="2865" h="2922" extrusionOk="0">
                    <a:moveTo>
                      <a:pt x="1629" y="1"/>
                    </a:moveTo>
                    <a:cubicBezTo>
                      <a:pt x="562" y="1"/>
                      <a:pt x="1" y="1349"/>
                      <a:pt x="787" y="2135"/>
                    </a:cubicBezTo>
                    <a:cubicBezTo>
                      <a:pt x="1517" y="2921"/>
                      <a:pt x="2865" y="2360"/>
                      <a:pt x="2865" y="1236"/>
                    </a:cubicBezTo>
                    <a:cubicBezTo>
                      <a:pt x="2865" y="562"/>
                      <a:pt x="2303" y="1"/>
                      <a:pt x="16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56" name="Google Shape;14056;p41"/>
              <p:cNvSpPr/>
              <p:nvPr/>
            </p:nvSpPr>
            <p:spPr>
              <a:xfrm>
                <a:off x="4440975" y="2468531"/>
                <a:ext cx="317320" cy="317320"/>
              </a:xfrm>
              <a:custGeom>
                <a:avLst/>
                <a:gdLst/>
                <a:ahLst/>
                <a:cxnLst/>
                <a:rect l="l" t="t" r="r" b="b"/>
                <a:pathLst>
                  <a:path w="2865" h="2865" extrusionOk="0">
                    <a:moveTo>
                      <a:pt x="1629" y="0"/>
                    </a:moveTo>
                    <a:cubicBezTo>
                      <a:pt x="562" y="0"/>
                      <a:pt x="0" y="1348"/>
                      <a:pt x="787" y="2078"/>
                    </a:cubicBezTo>
                    <a:cubicBezTo>
                      <a:pt x="1573" y="2865"/>
                      <a:pt x="2865" y="2303"/>
                      <a:pt x="2865" y="1236"/>
                    </a:cubicBezTo>
                    <a:cubicBezTo>
                      <a:pt x="2865" y="562"/>
                      <a:pt x="2303" y="0"/>
                      <a:pt x="16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57" name="Google Shape;14057;p41"/>
              <p:cNvSpPr/>
              <p:nvPr/>
            </p:nvSpPr>
            <p:spPr>
              <a:xfrm>
                <a:off x="4447178" y="2493340"/>
                <a:ext cx="292511" cy="255185"/>
              </a:xfrm>
              <a:custGeom>
                <a:avLst/>
                <a:gdLst/>
                <a:ahLst/>
                <a:cxnLst/>
                <a:rect l="l" t="t" r="r" b="b"/>
                <a:pathLst>
                  <a:path w="2641" h="2304" extrusionOk="0">
                    <a:moveTo>
                      <a:pt x="618" y="282"/>
                    </a:moveTo>
                    <a:cubicBezTo>
                      <a:pt x="0" y="1068"/>
                      <a:pt x="562" y="2248"/>
                      <a:pt x="1573" y="2248"/>
                    </a:cubicBezTo>
                    <a:cubicBezTo>
                      <a:pt x="2135" y="2304"/>
                      <a:pt x="2640" y="1798"/>
                      <a:pt x="2528" y="1237"/>
                    </a:cubicBezTo>
                    <a:cubicBezTo>
                      <a:pt x="2528" y="563"/>
                      <a:pt x="2022" y="1"/>
                      <a:pt x="1348" y="1"/>
                    </a:cubicBezTo>
                    <a:cubicBezTo>
                      <a:pt x="1068" y="1"/>
                      <a:pt x="787" y="113"/>
                      <a:pt x="562" y="282"/>
                    </a:cubicBezTo>
                    <a:close/>
                  </a:path>
                </a:pathLst>
              </a:custGeom>
              <a:solidFill>
                <a:srgbClr val="191919">
                  <a:alpha val="26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58" name="Google Shape;14058;p41"/>
              <p:cNvSpPr/>
              <p:nvPr/>
            </p:nvSpPr>
            <p:spPr>
              <a:xfrm>
                <a:off x="4503109" y="2493340"/>
                <a:ext cx="230265" cy="230376"/>
              </a:xfrm>
              <a:custGeom>
                <a:avLst/>
                <a:gdLst/>
                <a:ahLst/>
                <a:cxnLst/>
                <a:rect l="l" t="t" r="r" b="b"/>
                <a:pathLst>
                  <a:path w="2079" h="2080" extrusionOk="0">
                    <a:moveTo>
                      <a:pt x="1910" y="1854"/>
                    </a:moveTo>
                    <a:cubicBezTo>
                      <a:pt x="2023" y="1686"/>
                      <a:pt x="2079" y="1461"/>
                      <a:pt x="2079" y="1237"/>
                    </a:cubicBezTo>
                    <a:cubicBezTo>
                      <a:pt x="2079" y="563"/>
                      <a:pt x="1517" y="1"/>
                      <a:pt x="843" y="1"/>
                    </a:cubicBezTo>
                    <a:cubicBezTo>
                      <a:pt x="619" y="1"/>
                      <a:pt x="338" y="57"/>
                      <a:pt x="169" y="226"/>
                    </a:cubicBezTo>
                    <a:cubicBezTo>
                      <a:pt x="57" y="394"/>
                      <a:pt x="1" y="619"/>
                      <a:pt x="1" y="843"/>
                    </a:cubicBezTo>
                    <a:cubicBezTo>
                      <a:pt x="1" y="1517"/>
                      <a:pt x="563" y="2079"/>
                      <a:pt x="1236" y="2079"/>
                    </a:cubicBezTo>
                    <a:cubicBezTo>
                      <a:pt x="1461" y="2079"/>
                      <a:pt x="1686" y="1967"/>
                      <a:pt x="1910" y="1854"/>
                    </a:cubicBezTo>
                    <a:close/>
                  </a:path>
                </a:pathLst>
              </a:custGeom>
              <a:solidFill>
                <a:srgbClr val="EFF0F1">
                  <a:alpha val="21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40" name="Google Shape;14140;p44"/>
          <p:cNvGrpSpPr/>
          <p:nvPr/>
        </p:nvGrpSpPr>
        <p:grpSpPr>
          <a:xfrm>
            <a:off x="1292105" y="4511988"/>
            <a:ext cx="300558" cy="283271"/>
            <a:chOff x="1292105" y="4511988"/>
            <a:chExt cx="300558" cy="283271"/>
          </a:xfrm>
        </p:grpSpPr>
        <p:sp>
          <p:nvSpPr>
            <p:cNvPr id="14141" name="Google Shape;14141;p44"/>
            <p:cNvSpPr/>
            <p:nvPr/>
          </p:nvSpPr>
          <p:spPr>
            <a:xfrm>
              <a:off x="1292105" y="4511988"/>
              <a:ext cx="300557" cy="283271"/>
            </a:xfrm>
            <a:custGeom>
              <a:avLst/>
              <a:gdLst/>
              <a:ahLst/>
              <a:cxnLst/>
              <a:rect l="l" t="t" r="r" b="b"/>
              <a:pathLst>
                <a:path w="2921" h="2753" extrusionOk="0">
                  <a:moveTo>
                    <a:pt x="450" y="1910"/>
                  </a:moveTo>
                  <a:cubicBezTo>
                    <a:pt x="0" y="955"/>
                    <a:pt x="955" y="1"/>
                    <a:pt x="1910" y="338"/>
                  </a:cubicBezTo>
                  <a:cubicBezTo>
                    <a:pt x="2921" y="731"/>
                    <a:pt x="2921" y="2079"/>
                    <a:pt x="1966" y="2528"/>
                  </a:cubicBezTo>
                  <a:cubicBezTo>
                    <a:pt x="1404" y="2753"/>
                    <a:pt x="730" y="2528"/>
                    <a:pt x="450" y="19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42" name="Google Shape;14142;p44"/>
            <p:cNvSpPr/>
            <p:nvPr/>
          </p:nvSpPr>
          <p:spPr>
            <a:xfrm>
              <a:off x="1349830" y="4535140"/>
              <a:ext cx="242833" cy="225444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573"/>
                  </a:moveTo>
                  <a:cubicBezTo>
                    <a:pt x="1" y="1124"/>
                    <a:pt x="226" y="618"/>
                    <a:pt x="619" y="450"/>
                  </a:cubicBezTo>
                  <a:cubicBezTo>
                    <a:pt x="1630" y="0"/>
                    <a:pt x="2360" y="1517"/>
                    <a:pt x="1349" y="2022"/>
                  </a:cubicBezTo>
                  <a:cubicBezTo>
                    <a:pt x="900" y="2191"/>
                    <a:pt x="394" y="2022"/>
                    <a:pt x="169" y="15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43" name="Google Shape;14143;p44"/>
            <p:cNvSpPr/>
            <p:nvPr/>
          </p:nvSpPr>
          <p:spPr>
            <a:xfrm>
              <a:off x="1355695" y="4581340"/>
              <a:ext cx="167616" cy="179244"/>
            </a:xfrm>
            <a:custGeom>
              <a:avLst/>
              <a:gdLst/>
              <a:ahLst/>
              <a:cxnLst/>
              <a:rect l="l" t="t" r="r" b="b"/>
              <a:pathLst>
                <a:path w="1629" h="1742" extrusionOk="0">
                  <a:moveTo>
                    <a:pt x="112" y="1124"/>
                  </a:moveTo>
                  <a:cubicBezTo>
                    <a:pt x="0" y="843"/>
                    <a:pt x="56" y="562"/>
                    <a:pt x="225" y="281"/>
                  </a:cubicBezTo>
                  <a:cubicBezTo>
                    <a:pt x="281" y="225"/>
                    <a:pt x="337" y="169"/>
                    <a:pt x="449" y="169"/>
                  </a:cubicBezTo>
                  <a:cubicBezTo>
                    <a:pt x="843" y="1"/>
                    <a:pt x="1348" y="169"/>
                    <a:pt x="1517" y="562"/>
                  </a:cubicBezTo>
                  <a:cubicBezTo>
                    <a:pt x="1629" y="843"/>
                    <a:pt x="1629" y="1124"/>
                    <a:pt x="1460" y="1405"/>
                  </a:cubicBezTo>
                  <a:cubicBezTo>
                    <a:pt x="1404" y="1461"/>
                    <a:pt x="1292" y="1517"/>
                    <a:pt x="1236" y="1573"/>
                  </a:cubicBezTo>
                  <a:cubicBezTo>
                    <a:pt x="786" y="1742"/>
                    <a:pt x="337" y="1517"/>
                    <a:pt x="112" y="112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44" name="Google Shape;14144;p44"/>
            <p:cNvSpPr/>
            <p:nvPr/>
          </p:nvSpPr>
          <p:spPr>
            <a:xfrm>
              <a:off x="1384506" y="4610254"/>
              <a:ext cx="115757" cy="109892"/>
            </a:xfrm>
            <a:custGeom>
              <a:avLst/>
              <a:gdLst/>
              <a:ahLst/>
              <a:cxnLst/>
              <a:rect l="l" t="t" r="r" b="b"/>
              <a:pathLst>
                <a:path w="1125" h="1068" extrusionOk="0">
                  <a:moveTo>
                    <a:pt x="563" y="1068"/>
                  </a:moveTo>
                  <a:cubicBezTo>
                    <a:pt x="226" y="1011"/>
                    <a:pt x="1" y="674"/>
                    <a:pt x="57" y="337"/>
                  </a:cubicBezTo>
                  <a:cubicBezTo>
                    <a:pt x="57" y="225"/>
                    <a:pt x="113" y="113"/>
                    <a:pt x="226" y="0"/>
                  </a:cubicBezTo>
                  <a:cubicBezTo>
                    <a:pt x="169" y="57"/>
                    <a:pt x="169" y="169"/>
                    <a:pt x="113" y="225"/>
                  </a:cubicBezTo>
                  <a:cubicBezTo>
                    <a:pt x="57" y="562"/>
                    <a:pt x="282" y="899"/>
                    <a:pt x="675" y="955"/>
                  </a:cubicBezTo>
                  <a:cubicBezTo>
                    <a:pt x="843" y="955"/>
                    <a:pt x="1012" y="899"/>
                    <a:pt x="1124" y="787"/>
                  </a:cubicBezTo>
                  <a:cubicBezTo>
                    <a:pt x="1012" y="955"/>
                    <a:pt x="787" y="1068"/>
                    <a:pt x="563" y="106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4145" name="Google Shape;14145;p44"/>
          <p:cNvGrpSpPr/>
          <p:nvPr/>
        </p:nvGrpSpPr>
        <p:grpSpPr>
          <a:xfrm>
            <a:off x="1823769" y="4475313"/>
            <a:ext cx="156092" cy="306422"/>
            <a:chOff x="474406" y="2974600"/>
            <a:chExt cx="106759" cy="209577"/>
          </a:xfrm>
        </p:grpSpPr>
        <p:sp>
          <p:nvSpPr>
            <p:cNvPr id="14146" name="Google Shape;14146;p44"/>
            <p:cNvSpPr/>
            <p:nvPr/>
          </p:nvSpPr>
          <p:spPr>
            <a:xfrm>
              <a:off x="474406" y="2974600"/>
              <a:ext cx="106759" cy="209577"/>
            </a:xfrm>
            <a:custGeom>
              <a:avLst/>
              <a:gdLst/>
              <a:ahLst/>
              <a:cxnLst/>
              <a:rect l="l" t="t" r="r" b="b"/>
              <a:pathLst>
                <a:path w="1517" h="2978" extrusionOk="0">
                  <a:moveTo>
                    <a:pt x="1517" y="2977"/>
                  </a:moveTo>
                  <a:lnTo>
                    <a:pt x="0" y="2977"/>
                  </a:lnTo>
                  <a:lnTo>
                    <a:pt x="0" y="731"/>
                  </a:lnTo>
                  <a:cubicBezTo>
                    <a:pt x="0" y="0"/>
                    <a:pt x="1517" y="0"/>
                    <a:pt x="1517" y="73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47" name="Google Shape;14147;p44"/>
            <p:cNvSpPr/>
            <p:nvPr/>
          </p:nvSpPr>
          <p:spPr>
            <a:xfrm>
              <a:off x="474406" y="2982482"/>
              <a:ext cx="98877" cy="201695"/>
            </a:xfrm>
            <a:custGeom>
              <a:avLst/>
              <a:gdLst/>
              <a:ahLst/>
              <a:cxnLst/>
              <a:rect l="l" t="t" r="r" b="b"/>
              <a:pathLst>
                <a:path w="1405" h="2866" extrusionOk="0">
                  <a:moveTo>
                    <a:pt x="1405" y="2865"/>
                  </a:moveTo>
                  <a:lnTo>
                    <a:pt x="0" y="2865"/>
                  </a:lnTo>
                  <a:lnTo>
                    <a:pt x="0" y="619"/>
                  </a:lnTo>
                  <a:cubicBezTo>
                    <a:pt x="0" y="506"/>
                    <a:pt x="57" y="338"/>
                    <a:pt x="169" y="282"/>
                  </a:cubicBezTo>
                  <a:cubicBezTo>
                    <a:pt x="618" y="1"/>
                    <a:pt x="1405" y="169"/>
                    <a:pt x="1405" y="675"/>
                  </a:cubicBezTo>
                  <a:lnTo>
                    <a:pt x="1405" y="2865"/>
                  </a:lnTo>
                  <a:close/>
                </a:path>
              </a:pathLst>
            </a:custGeom>
            <a:solidFill>
              <a:srgbClr val="7A7A7A">
                <a:alpha val="60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48" name="Google Shape;14148;p44"/>
            <p:cNvSpPr/>
            <p:nvPr/>
          </p:nvSpPr>
          <p:spPr>
            <a:xfrm>
              <a:off x="482288" y="3014151"/>
              <a:ext cx="83113" cy="98877"/>
            </a:xfrm>
            <a:custGeom>
              <a:avLst/>
              <a:gdLst/>
              <a:ahLst/>
              <a:cxnLst/>
              <a:rect l="l" t="t" r="r" b="b"/>
              <a:pathLst>
                <a:path w="1181" h="1405" extrusionOk="0">
                  <a:moveTo>
                    <a:pt x="1068" y="618"/>
                  </a:moveTo>
                  <a:cubicBezTo>
                    <a:pt x="1180" y="1404"/>
                    <a:pt x="1" y="1404"/>
                    <a:pt x="57" y="618"/>
                  </a:cubicBezTo>
                  <a:cubicBezTo>
                    <a:pt x="169" y="0"/>
                    <a:pt x="1012" y="0"/>
                    <a:pt x="1068" y="61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49" name="Google Shape;14149;p44"/>
            <p:cNvSpPr/>
            <p:nvPr/>
          </p:nvSpPr>
          <p:spPr>
            <a:xfrm>
              <a:off x="482288" y="3029915"/>
              <a:ext cx="79172" cy="59397"/>
            </a:xfrm>
            <a:custGeom>
              <a:avLst/>
              <a:gdLst/>
              <a:ahLst/>
              <a:cxnLst/>
              <a:rect l="l" t="t" r="r" b="b"/>
              <a:pathLst>
                <a:path w="1125" h="844" extrusionOk="0">
                  <a:moveTo>
                    <a:pt x="225" y="57"/>
                  </a:moveTo>
                  <a:cubicBezTo>
                    <a:pt x="338" y="1"/>
                    <a:pt x="394" y="1"/>
                    <a:pt x="506" y="1"/>
                  </a:cubicBezTo>
                  <a:cubicBezTo>
                    <a:pt x="899" y="1"/>
                    <a:pt x="1124" y="450"/>
                    <a:pt x="956" y="787"/>
                  </a:cubicBezTo>
                  <a:cubicBezTo>
                    <a:pt x="843" y="843"/>
                    <a:pt x="787" y="843"/>
                    <a:pt x="675" y="843"/>
                  </a:cubicBezTo>
                  <a:cubicBezTo>
                    <a:pt x="282" y="843"/>
                    <a:pt x="1" y="394"/>
                    <a:pt x="225" y="57"/>
                  </a:cubicBezTo>
                  <a:close/>
                </a:path>
              </a:pathLst>
            </a:custGeom>
            <a:solidFill>
              <a:srgbClr val="7A7A7A">
                <a:alpha val="60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4150" name="Google Shape;14150;p44"/>
          <p:cNvGrpSpPr/>
          <p:nvPr/>
        </p:nvGrpSpPr>
        <p:grpSpPr>
          <a:xfrm>
            <a:off x="8231129" y="4410538"/>
            <a:ext cx="230087" cy="393387"/>
            <a:chOff x="1267792" y="5309150"/>
            <a:chExt cx="230087" cy="393387"/>
          </a:xfrm>
        </p:grpSpPr>
        <p:sp>
          <p:nvSpPr>
            <p:cNvPr id="14151" name="Google Shape;14151;p44"/>
            <p:cNvSpPr/>
            <p:nvPr/>
          </p:nvSpPr>
          <p:spPr>
            <a:xfrm>
              <a:off x="1267792" y="5309150"/>
              <a:ext cx="230087" cy="393387"/>
            </a:xfrm>
            <a:custGeom>
              <a:avLst/>
              <a:gdLst/>
              <a:ahLst/>
              <a:cxnLst/>
              <a:rect l="l" t="t" r="r" b="b"/>
              <a:pathLst>
                <a:path w="3483" h="5955" extrusionOk="0">
                  <a:moveTo>
                    <a:pt x="3483" y="1"/>
                  </a:moveTo>
                  <a:lnTo>
                    <a:pt x="3483" y="5954"/>
                  </a:lnTo>
                  <a:lnTo>
                    <a:pt x="0" y="59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52" name="Google Shape;14152;p44"/>
            <p:cNvSpPr/>
            <p:nvPr/>
          </p:nvSpPr>
          <p:spPr>
            <a:xfrm>
              <a:off x="1416227" y="5309150"/>
              <a:ext cx="81650" cy="393387"/>
            </a:xfrm>
            <a:custGeom>
              <a:avLst/>
              <a:gdLst/>
              <a:ahLst/>
              <a:cxnLst/>
              <a:rect l="l" t="t" r="r" b="b"/>
              <a:pathLst>
                <a:path w="1236" h="5955" extrusionOk="0">
                  <a:moveTo>
                    <a:pt x="1236" y="1"/>
                  </a:moveTo>
                  <a:lnTo>
                    <a:pt x="1236" y="5954"/>
                  </a:lnTo>
                  <a:lnTo>
                    <a:pt x="0" y="59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53" name="Google Shape;14153;p44"/>
            <p:cNvSpPr/>
            <p:nvPr/>
          </p:nvSpPr>
          <p:spPr>
            <a:xfrm>
              <a:off x="1312316" y="5309150"/>
              <a:ext cx="44591" cy="393387"/>
            </a:xfrm>
            <a:custGeom>
              <a:avLst/>
              <a:gdLst/>
              <a:ahLst/>
              <a:cxnLst/>
              <a:rect l="l" t="t" r="r" b="b"/>
              <a:pathLst>
                <a:path w="675" h="5955" extrusionOk="0">
                  <a:moveTo>
                    <a:pt x="674" y="1"/>
                  </a:moveTo>
                  <a:lnTo>
                    <a:pt x="674" y="5954"/>
                  </a:lnTo>
                  <a:lnTo>
                    <a:pt x="0" y="59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8" name="Google Shape;14485;p50"/>
          <p:cNvGrpSpPr/>
          <p:nvPr/>
        </p:nvGrpSpPr>
        <p:grpSpPr>
          <a:xfrm>
            <a:off x="4148128" y="1688962"/>
            <a:ext cx="4537820" cy="3031184"/>
            <a:chOff x="3621478" y="1435849"/>
            <a:chExt cx="5055841" cy="3684538"/>
          </a:xfrm>
        </p:grpSpPr>
        <p:sp>
          <p:nvSpPr>
            <p:cNvPr id="69" name="Google Shape;14486;p50"/>
            <p:cNvSpPr/>
            <p:nvPr/>
          </p:nvSpPr>
          <p:spPr>
            <a:xfrm rot="3647001">
              <a:off x="4259163" y="2524081"/>
              <a:ext cx="211548" cy="398286"/>
            </a:xfrm>
            <a:custGeom>
              <a:avLst/>
              <a:gdLst/>
              <a:ahLst/>
              <a:cxnLst/>
              <a:rect l="l" t="t" r="r" b="b"/>
              <a:pathLst>
                <a:path w="1910" h="3596" extrusionOk="0">
                  <a:moveTo>
                    <a:pt x="0" y="1"/>
                  </a:moveTo>
                  <a:lnTo>
                    <a:pt x="0" y="3595"/>
                  </a:lnTo>
                  <a:lnTo>
                    <a:pt x="1910" y="3595"/>
                  </a:lnTo>
                  <a:lnTo>
                    <a:pt x="191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" name="Google Shape;14487;p50"/>
            <p:cNvSpPr/>
            <p:nvPr/>
          </p:nvSpPr>
          <p:spPr>
            <a:xfrm rot="3647001">
              <a:off x="4348774" y="2570436"/>
              <a:ext cx="211548" cy="205346"/>
            </a:xfrm>
            <a:custGeom>
              <a:avLst/>
              <a:gdLst/>
              <a:ahLst/>
              <a:cxnLst/>
              <a:rect l="l" t="t" r="r" b="b"/>
              <a:pathLst>
                <a:path w="1910" h="1854" extrusionOk="0">
                  <a:moveTo>
                    <a:pt x="0" y="57"/>
                  </a:moveTo>
                  <a:lnTo>
                    <a:pt x="0" y="1854"/>
                  </a:lnTo>
                  <a:cubicBezTo>
                    <a:pt x="169" y="1854"/>
                    <a:pt x="281" y="1854"/>
                    <a:pt x="393" y="1854"/>
                  </a:cubicBezTo>
                  <a:cubicBezTo>
                    <a:pt x="955" y="1854"/>
                    <a:pt x="1517" y="1629"/>
                    <a:pt x="1910" y="1180"/>
                  </a:cubicBezTo>
                  <a:lnTo>
                    <a:pt x="191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" name="Google Shape;14488;p50"/>
            <p:cNvSpPr/>
            <p:nvPr/>
          </p:nvSpPr>
          <p:spPr>
            <a:xfrm>
              <a:off x="7414325" y="3127965"/>
              <a:ext cx="970562" cy="722691"/>
            </a:xfrm>
            <a:custGeom>
              <a:avLst/>
              <a:gdLst/>
              <a:ahLst/>
              <a:cxnLst/>
              <a:rect l="l" t="t" r="r" b="b"/>
              <a:pathLst>
                <a:path w="12975" h="9661" extrusionOk="0">
                  <a:moveTo>
                    <a:pt x="12974" y="0"/>
                  </a:moveTo>
                  <a:lnTo>
                    <a:pt x="0" y="0"/>
                  </a:lnTo>
                  <a:lnTo>
                    <a:pt x="0" y="9661"/>
                  </a:lnTo>
                  <a:lnTo>
                    <a:pt x="12974" y="9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" name="Google Shape;14489;p50"/>
            <p:cNvSpPr/>
            <p:nvPr/>
          </p:nvSpPr>
          <p:spPr>
            <a:xfrm>
              <a:off x="7813393" y="3850565"/>
              <a:ext cx="172345" cy="235337"/>
            </a:xfrm>
            <a:custGeom>
              <a:avLst/>
              <a:gdLst/>
              <a:ahLst/>
              <a:cxnLst/>
              <a:rect l="l" t="t" r="r" b="b"/>
              <a:pathLst>
                <a:path w="2304" h="3146" extrusionOk="0">
                  <a:moveTo>
                    <a:pt x="2304" y="1"/>
                  </a:moveTo>
                  <a:lnTo>
                    <a:pt x="1" y="1"/>
                  </a:lnTo>
                  <a:lnTo>
                    <a:pt x="1" y="3146"/>
                  </a:lnTo>
                  <a:lnTo>
                    <a:pt x="2304" y="31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" name="Google Shape;14490;p50"/>
            <p:cNvSpPr/>
            <p:nvPr/>
          </p:nvSpPr>
          <p:spPr>
            <a:xfrm>
              <a:off x="7813393" y="3850565"/>
              <a:ext cx="172345" cy="63061"/>
            </a:xfrm>
            <a:custGeom>
              <a:avLst/>
              <a:gdLst/>
              <a:ahLst/>
              <a:cxnLst/>
              <a:rect l="l" t="t" r="r" b="b"/>
              <a:pathLst>
                <a:path w="2304" h="843" extrusionOk="0">
                  <a:moveTo>
                    <a:pt x="2304" y="1"/>
                  </a:moveTo>
                  <a:lnTo>
                    <a:pt x="1" y="1"/>
                  </a:lnTo>
                  <a:lnTo>
                    <a:pt x="1" y="843"/>
                  </a:lnTo>
                  <a:lnTo>
                    <a:pt x="2304" y="843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" name="Google Shape;14491;p50"/>
            <p:cNvSpPr/>
            <p:nvPr/>
          </p:nvSpPr>
          <p:spPr>
            <a:xfrm>
              <a:off x="7510969" y="3199328"/>
              <a:ext cx="777273" cy="579888"/>
            </a:xfrm>
            <a:custGeom>
              <a:avLst/>
              <a:gdLst/>
              <a:ahLst/>
              <a:cxnLst/>
              <a:rect l="l" t="t" r="r" b="b"/>
              <a:pathLst>
                <a:path w="10391" h="7752" extrusionOk="0">
                  <a:moveTo>
                    <a:pt x="10390" y="1"/>
                  </a:moveTo>
                  <a:lnTo>
                    <a:pt x="0" y="1"/>
                  </a:lnTo>
                  <a:lnTo>
                    <a:pt x="0" y="7752"/>
                  </a:lnTo>
                  <a:lnTo>
                    <a:pt x="10390" y="775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" name="Google Shape;14492;p50"/>
            <p:cNvSpPr/>
            <p:nvPr/>
          </p:nvSpPr>
          <p:spPr>
            <a:xfrm>
              <a:off x="6064543" y="2836404"/>
              <a:ext cx="783831" cy="1107464"/>
            </a:xfrm>
            <a:custGeom>
              <a:avLst/>
              <a:gdLst/>
              <a:ahLst/>
              <a:cxnLst/>
              <a:rect l="l" t="t" r="r" b="b"/>
              <a:pathLst>
                <a:path w="7077" h="9999" extrusionOk="0">
                  <a:moveTo>
                    <a:pt x="7077" y="1"/>
                  </a:moveTo>
                  <a:lnTo>
                    <a:pt x="0" y="1"/>
                  </a:lnTo>
                  <a:lnTo>
                    <a:pt x="0" y="9998"/>
                  </a:lnTo>
                  <a:lnTo>
                    <a:pt x="7077" y="99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" name="Google Shape;14493;p50"/>
            <p:cNvSpPr/>
            <p:nvPr/>
          </p:nvSpPr>
          <p:spPr>
            <a:xfrm>
              <a:off x="6064543" y="2892447"/>
              <a:ext cx="696775" cy="1051421"/>
            </a:xfrm>
            <a:custGeom>
              <a:avLst/>
              <a:gdLst/>
              <a:ahLst/>
              <a:cxnLst/>
              <a:rect l="l" t="t" r="r" b="b"/>
              <a:pathLst>
                <a:path w="6291" h="9493" extrusionOk="0">
                  <a:moveTo>
                    <a:pt x="0" y="0"/>
                  </a:moveTo>
                  <a:lnTo>
                    <a:pt x="0" y="9492"/>
                  </a:lnTo>
                  <a:lnTo>
                    <a:pt x="6291" y="9492"/>
                  </a:lnTo>
                  <a:lnTo>
                    <a:pt x="62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" name="Google Shape;14494;p50"/>
            <p:cNvSpPr/>
            <p:nvPr/>
          </p:nvSpPr>
          <p:spPr>
            <a:xfrm>
              <a:off x="6145394" y="2892447"/>
              <a:ext cx="615922" cy="1051421"/>
            </a:xfrm>
            <a:custGeom>
              <a:avLst/>
              <a:gdLst/>
              <a:ahLst/>
              <a:cxnLst/>
              <a:rect l="l" t="t" r="r" b="b"/>
              <a:pathLst>
                <a:path w="5561" h="9493" extrusionOk="0">
                  <a:moveTo>
                    <a:pt x="0" y="9492"/>
                  </a:moveTo>
                  <a:lnTo>
                    <a:pt x="5561" y="9492"/>
                  </a:lnTo>
                  <a:lnTo>
                    <a:pt x="55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" name="Google Shape;14495;p50"/>
            <p:cNvSpPr/>
            <p:nvPr/>
          </p:nvSpPr>
          <p:spPr>
            <a:xfrm>
              <a:off x="6300895" y="3284299"/>
              <a:ext cx="261388" cy="659561"/>
            </a:xfrm>
            <a:custGeom>
              <a:avLst/>
              <a:gdLst/>
              <a:ahLst/>
              <a:cxnLst/>
              <a:rect l="l" t="t" r="r" b="b"/>
              <a:pathLst>
                <a:path w="2360" h="5955" extrusionOk="0">
                  <a:moveTo>
                    <a:pt x="0" y="5954"/>
                  </a:moveTo>
                  <a:lnTo>
                    <a:pt x="2359" y="5954"/>
                  </a:lnTo>
                  <a:lnTo>
                    <a:pt x="2359" y="1068"/>
                  </a:lnTo>
                  <a:cubicBezTo>
                    <a:pt x="2303" y="450"/>
                    <a:pt x="1798" y="1"/>
                    <a:pt x="1180" y="1"/>
                  </a:cubicBezTo>
                  <a:lnTo>
                    <a:pt x="1180" y="1"/>
                  </a:lnTo>
                  <a:cubicBezTo>
                    <a:pt x="562" y="1"/>
                    <a:pt x="57" y="450"/>
                    <a:pt x="0" y="1068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" name="Google Shape;14496;p50"/>
            <p:cNvSpPr/>
            <p:nvPr/>
          </p:nvSpPr>
          <p:spPr>
            <a:xfrm>
              <a:off x="5162548" y="1634987"/>
              <a:ext cx="1362428" cy="1262857"/>
            </a:xfrm>
            <a:custGeom>
              <a:avLst/>
              <a:gdLst/>
              <a:ahLst/>
              <a:cxnLst/>
              <a:rect l="l" t="t" r="r" b="b"/>
              <a:pathLst>
                <a:path w="12301" h="11402" extrusionOk="0">
                  <a:moveTo>
                    <a:pt x="0" y="3988"/>
                  </a:moveTo>
                  <a:lnTo>
                    <a:pt x="3258" y="0"/>
                  </a:lnTo>
                  <a:lnTo>
                    <a:pt x="12300" y="7414"/>
                  </a:lnTo>
                  <a:lnTo>
                    <a:pt x="9043" y="11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" name="Google Shape;14497;p50"/>
            <p:cNvSpPr/>
            <p:nvPr/>
          </p:nvSpPr>
          <p:spPr>
            <a:xfrm>
              <a:off x="5174953" y="1703434"/>
              <a:ext cx="1293980" cy="1194409"/>
            </a:xfrm>
            <a:custGeom>
              <a:avLst/>
              <a:gdLst/>
              <a:ahLst/>
              <a:cxnLst/>
              <a:rect l="l" t="t" r="r" b="b"/>
              <a:pathLst>
                <a:path w="11683" h="10784" extrusionOk="0">
                  <a:moveTo>
                    <a:pt x="11683" y="7358"/>
                  </a:moveTo>
                  <a:lnTo>
                    <a:pt x="8931" y="10784"/>
                  </a:lnTo>
                  <a:lnTo>
                    <a:pt x="1" y="3426"/>
                  </a:lnTo>
                  <a:lnTo>
                    <a:pt x="27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" name="Google Shape;14498;p50"/>
            <p:cNvSpPr/>
            <p:nvPr/>
          </p:nvSpPr>
          <p:spPr>
            <a:xfrm>
              <a:off x="5224682" y="1703434"/>
              <a:ext cx="1244250" cy="1132163"/>
            </a:xfrm>
            <a:custGeom>
              <a:avLst/>
              <a:gdLst/>
              <a:ahLst/>
              <a:cxnLst/>
              <a:rect l="l" t="t" r="r" b="b"/>
              <a:pathLst>
                <a:path w="11234" h="10222" extrusionOk="0">
                  <a:moveTo>
                    <a:pt x="1" y="2864"/>
                  </a:moveTo>
                  <a:lnTo>
                    <a:pt x="2304" y="0"/>
                  </a:lnTo>
                  <a:lnTo>
                    <a:pt x="11234" y="7358"/>
                  </a:lnTo>
                  <a:lnTo>
                    <a:pt x="8931" y="10222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" name="Google Shape;14499;p50"/>
            <p:cNvSpPr/>
            <p:nvPr/>
          </p:nvSpPr>
          <p:spPr>
            <a:xfrm>
              <a:off x="4453380" y="1759365"/>
              <a:ext cx="970568" cy="1001580"/>
            </a:xfrm>
            <a:custGeom>
              <a:avLst/>
              <a:gdLst/>
              <a:ahLst/>
              <a:cxnLst/>
              <a:rect l="l" t="t" r="r" b="b"/>
              <a:pathLst>
                <a:path w="8763" h="9043" extrusionOk="0">
                  <a:moveTo>
                    <a:pt x="2865" y="9043"/>
                  </a:moveTo>
                  <a:lnTo>
                    <a:pt x="1" y="6403"/>
                  </a:lnTo>
                  <a:lnTo>
                    <a:pt x="5842" y="1"/>
                  </a:lnTo>
                  <a:lnTo>
                    <a:pt x="8762" y="26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" name="Google Shape;14500;p50"/>
            <p:cNvSpPr/>
            <p:nvPr/>
          </p:nvSpPr>
          <p:spPr>
            <a:xfrm>
              <a:off x="4453380" y="1759365"/>
              <a:ext cx="920727" cy="951850"/>
            </a:xfrm>
            <a:custGeom>
              <a:avLst/>
              <a:gdLst/>
              <a:ahLst/>
              <a:cxnLst/>
              <a:rect l="l" t="t" r="r" b="b"/>
              <a:pathLst>
                <a:path w="8313" h="8594" extrusionOk="0">
                  <a:moveTo>
                    <a:pt x="1" y="6403"/>
                  </a:moveTo>
                  <a:lnTo>
                    <a:pt x="5842" y="1"/>
                  </a:lnTo>
                  <a:lnTo>
                    <a:pt x="8313" y="2191"/>
                  </a:lnTo>
                  <a:lnTo>
                    <a:pt x="2416" y="859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" name="Google Shape;14501;p50"/>
            <p:cNvSpPr/>
            <p:nvPr/>
          </p:nvSpPr>
          <p:spPr>
            <a:xfrm>
              <a:off x="4944803" y="1759365"/>
              <a:ext cx="485339" cy="416891"/>
            </a:xfrm>
            <a:custGeom>
              <a:avLst/>
              <a:gdLst/>
              <a:ahLst/>
              <a:cxnLst/>
              <a:rect l="l" t="t" r="r" b="b"/>
              <a:pathLst>
                <a:path w="4382" h="3764" extrusionOk="0">
                  <a:moveTo>
                    <a:pt x="57" y="1517"/>
                  </a:moveTo>
                  <a:cubicBezTo>
                    <a:pt x="281" y="2809"/>
                    <a:pt x="1461" y="3764"/>
                    <a:pt x="2809" y="3764"/>
                  </a:cubicBezTo>
                  <a:cubicBezTo>
                    <a:pt x="2977" y="3764"/>
                    <a:pt x="3146" y="3764"/>
                    <a:pt x="3370" y="3707"/>
                  </a:cubicBezTo>
                  <a:lnTo>
                    <a:pt x="4381" y="2640"/>
                  </a:lnTo>
                  <a:lnTo>
                    <a:pt x="1405" y="1"/>
                  </a:lnTo>
                  <a:lnTo>
                    <a:pt x="1" y="151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" name="Google Shape;14502;p50"/>
            <p:cNvSpPr/>
            <p:nvPr/>
          </p:nvSpPr>
          <p:spPr>
            <a:xfrm>
              <a:off x="5971176" y="2393882"/>
              <a:ext cx="503947" cy="503947"/>
            </a:xfrm>
            <a:custGeom>
              <a:avLst/>
              <a:gdLst/>
              <a:ahLst/>
              <a:cxnLst/>
              <a:rect l="l" t="t" r="r" b="b"/>
              <a:pathLst>
                <a:path w="4550" h="4550" extrusionOk="0">
                  <a:moveTo>
                    <a:pt x="3202" y="56"/>
                  </a:moveTo>
                  <a:cubicBezTo>
                    <a:pt x="1573" y="281"/>
                    <a:pt x="282" y="1517"/>
                    <a:pt x="1" y="3146"/>
                  </a:cubicBezTo>
                  <a:lnTo>
                    <a:pt x="1742" y="4550"/>
                  </a:lnTo>
                  <a:lnTo>
                    <a:pt x="4550" y="1124"/>
                  </a:lnTo>
                  <a:lnTo>
                    <a:pt x="3202" y="0"/>
                  </a:lnTo>
                  <a:close/>
                </a:path>
              </a:pathLst>
            </a:custGeom>
            <a:solidFill>
              <a:srgbClr val="3759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" name="Google Shape;14503;p50"/>
            <p:cNvSpPr/>
            <p:nvPr/>
          </p:nvSpPr>
          <p:spPr>
            <a:xfrm>
              <a:off x="6064543" y="2773329"/>
              <a:ext cx="696775" cy="535069"/>
            </a:xfrm>
            <a:custGeom>
              <a:avLst/>
              <a:gdLst/>
              <a:ahLst/>
              <a:cxnLst/>
              <a:rect l="l" t="t" r="r" b="b"/>
              <a:pathLst>
                <a:path w="6291" h="4831" extrusionOk="0">
                  <a:moveTo>
                    <a:pt x="0" y="2696"/>
                  </a:moveTo>
                  <a:cubicBezTo>
                    <a:pt x="1741" y="4830"/>
                    <a:pt x="5167" y="4381"/>
                    <a:pt x="6291" y="1798"/>
                  </a:cubicBezTo>
                  <a:lnTo>
                    <a:pt x="6291" y="10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" name="Google Shape;14504;p50"/>
            <p:cNvSpPr/>
            <p:nvPr/>
          </p:nvSpPr>
          <p:spPr>
            <a:xfrm>
              <a:off x="5909042" y="2319233"/>
              <a:ext cx="970457" cy="964255"/>
            </a:xfrm>
            <a:custGeom>
              <a:avLst/>
              <a:gdLst/>
              <a:ahLst/>
              <a:cxnLst/>
              <a:rect l="l" t="t" r="r" b="b"/>
              <a:pathLst>
                <a:path w="8762" h="8706" extrusionOk="0">
                  <a:moveTo>
                    <a:pt x="4999" y="0"/>
                  </a:moveTo>
                  <a:cubicBezTo>
                    <a:pt x="1685" y="0"/>
                    <a:pt x="0" y="4044"/>
                    <a:pt x="2359" y="6347"/>
                  </a:cubicBezTo>
                  <a:cubicBezTo>
                    <a:pt x="4718" y="8706"/>
                    <a:pt x="8762" y="7077"/>
                    <a:pt x="8762" y="3707"/>
                  </a:cubicBezTo>
                  <a:cubicBezTo>
                    <a:pt x="8762" y="1685"/>
                    <a:pt x="7077" y="0"/>
                    <a:pt x="49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" name="Google Shape;14505;p50"/>
            <p:cNvSpPr/>
            <p:nvPr/>
          </p:nvSpPr>
          <p:spPr>
            <a:xfrm>
              <a:off x="5852999" y="2126408"/>
              <a:ext cx="1188206" cy="1262857"/>
            </a:xfrm>
            <a:custGeom>
              <a:avLst/>
              <a:gdLst/>
              <a:ahLst/>
              <a:cxnLst/>
              <a:rect l="l" t="t" r="r" b="b"/>
              <a:pathLst>
                <a:path w="10728" h="11402" extrusionOk="0">
                  <a:moveTo>
                    <a:pt x="2247" y="3651"/>
                  </a:moveTo>
                  <a:cubicBezTo>
                    <a:pt x="1" y="7695"/>
                    <a:pt x="5617" y="11402"/>
                    <a:pt x="8481" y="7751"/>
                  </a:cubicBezTo>
                  <a:cubicBezTo>
                    <a:pt x="10728" y="3763"/>
                    <a:pt x="5112" y="0"/>
                    <a:pt x="2247" y="365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14506;p50"/>
            <p:cNvSpPr/>
            <p:nvPr/>
          </p:nvSpPr>
          <p:spPr>
            <a:xfrm>
              <a:off x="6101867" y="2530665"/>
              <a:ext cx="559879" cy="559990"/>
            </a:xfrm>
            <a:custGeom>
              <a:avLst/>
              <a:gdLst/>
              <a:ahLst/>
              <a:cxnLst/>
              <a:rect l="l" t="t" r="r" b="b"/>
              <a:pathLst>
                <a:path w="5055" h="5056" extrusionOk="0">
                  <a:moveTo>
                    <a:pt x="2865" y="1"/>
                  </a:moveTo>
                  <a:cubicBezTo>
                    <a:pt x="955" y="1"/>
                    <a:pt x="0" y="2304"/>
                    <a:pt x="1348" y="3708"/>
                  </a:cubicBezTo>
                  <a:cubicBezTo>
                    <a:pt x="2696" y="5056"/>
                    <a:pt x="5055" y="4101"/>
                    <a:pt x="5055" y="2191"/>
                  </a:cubicBezTo>
                  <a:cubicBezTo>
                    <a:pt x="5055" y="956"/>
                    <a:pt x="4044" y="1"/>
                    <a:pt x="28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14507;p50"/>
            <p:cNvSpPr/>
            <p:nvPr/>
          </p:nvSpPr>
          <p:spPr>
            <a:xfrm>
              <a:off x="6145394" y="2493340"/>
              <a:ext cx="559990" cy="559990"/>
            </a:xfrm>
            <a:custGeom>
              <a:avLst/>
              <a:gdLst/>
              <a:ahLst/>
              <a:cxnLst/>
              <a:rect l="l" t="t" r="r" b="b"/>
              <a:pathLst>
                <a:path w="5056" h="5056" extrusionOk="0">
                  <a:moveTo>
                    <a:pt x="2865" y="1"/>
                  </a:moveTo>
                  <a:cubicBezTo>
                    <a:pt x="955" y="1"/>
                    <a:pt x="0" y="2304"/>
                    <a:pt x="1348" y="3708"/>
                  </a:cubicBezTo>
                  <a:cubicBezTo>
                    <a:pt x="2696" y="5056"/>
                    <a:pt x="5055" y="4101"/>
                    <a:pt x="5055" y="2135"/>
                  </a:cubicBezTo>
                  <a:cubicBezTo>
                    <a:pt x="5055" y="956"/>
                    <a:pt x="4100" y="1"/>
                    <a:pt x="286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14508;p50"/>
            <p:cNvSpPr/>
            <p:nvPr/>
          </p:nvSpPr>
          <p:spPr>
            <a:xfrm>
              <a:off x="6207528" y="2512058"/>
              <a:ext cx="528867" cy="541272"/>
            </a:xfrm>
            <a:custGeom>
              <a:avLst/>
              <a:gdLst/>
              <a:ahLst/>
              <a:cxnLst/>
              <a:rect l="l" t="t" r="r" b="b"/>
              <a:pathLst>
                <a:path w="4775" h="4887" extrusionOk="0">
                  <a:moveTo>
                    <a:pt x="619" y="674"/>
                  </a:moveTo>
                  <a:cubicBezTo>
                    <a:pt x="338" y="1068"/>
                    <a:pt x="169" y="1517"/>
                    <a:pt x="169" y="1966"/>
                  </a:cubicBezTo>
                  <a:cubicBezTo>
                    <a:pt x="1" y="3820"/>
                    <a:pt x="2191" y="4887"/>
                    <a:pt x="3483" y="3539"/>
                  </a:cubicBezTo>
                  <a:cubicBezTo>
                    <a:pt x="4775" y="2247"/>
                    <a:pt x="3708" y="0"/>
                    <a:pt x="1911" y="225"/>
                  </a:cubicBezTo>
                  <a:cubicBezTo>
                    <a:pt x="1405" y="225"/>
                    <a:pt x="956" y="394"/>
                    <a:pt x="619" y="67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" name="Google Shape;14509;p50"/>
            <p:cNvSpPr/>
            <p:nvPr/>
          </p:nvSpPr>
          <p:spPr>
            <a:xfrm>
              <a:off x="6251166" y="2474733"/>
              <a:ext cx="404376" cy="528867"/>
            </a:xfrm>
            <a:custGeom>
              <a:avLst/>
              <a:gdLst/>
              <a:ahLst/>
              <a:cxnLst/>
              <a:rect l="l" t="t" r="r" b="b"/>
              <a:pathLst>
                <a:path w="3651" h="4775" extrusionOk="0">
                  <a:moveTo>
                    <a:pt x="3370" y="3820"/>
                  </a:moveTo>
                  <a:cubicBezTo>
                    <a:pt x="3538" y="3483"/>
                    <a:pt x="3651" y="3146"/>
                    <a:pt x="3651" y="2752"/>
                  </a:cubicBezTo>
                  <a:cubicBezTo>
                    <a:pt x="3651" y="1011"/>
                    <a:pt x="1741" y="0"/>
                    <a:pt x="281" y="955"/>
                  </a:cubicBezTo>
                  <a:cubicBezTo>
                    <a:pt x="112" y="1292"/>
                    <a:pt x="0" y="1629"/>
                    <a:pt x="0" y="2022"/>
                  </a:cubicBezTo>
                  <a:cubicBezTo>
                    <a:pt x="0" y="3707"/>
                    <a:pt x="1910" y="4774"/>
                    <a:pt x="3370" y="3820"/>
                  </a:cubicBezTo>
                  <a:close/>
                </a:path>
              </a:pathLst>
            </a:custGeom>
            <a:solidFill>
              <a:srgbClr val="EFF0F1">
                <a:alpha val="21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" name="Google Shape;14510;p50"/>
            <p:cNvSpPr/>
            <p:nvPr/>
          </p:nvSpPr>
          <p:spPr>
            <a:xfrm>
              <a:off x="4895074" y="1510498"/>
              <a:ext cx="727898" cy="728009"/>
            </a:xfrm>
            <a:custGeom>
              <a:avLst/>
              <a:gdLst/>
              <a:ahLst/>
              <a:cxnLst/>
              <a:rect l="l" t="t" r="r" b="b"/>
              <a:pathLst>
                <a:path w="6572" h="6573" extrusionOk="0">
                  <a:moveTo>
                    <a:pt x="3763" y="1"/>
                  </a:moveTo>
                  <a:cubicBezTo>
                    <a:pt x="1292" y="1"/>
                    <a:pt x="0" y="3034"/>
                    <a:pt x="1797" y="4775"/>
                  </a:cubicBezTo>
                  <a:cubicBezTo>
                    <a:pt x="3539" y="6572"/>
                    <a:pt x="6571" y="5280"/>
                    <a:pt x="6571" y="2809"/>
                  </a:cubicBezTo>
                  <a:cubicBezTo>
                    <a:pt x="6571" y="1237"/>
                    <a:pt x="5336" y="1"/>
                    <a:pt x="376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" name="Google Shape;14511;p50"/>
            <p:cNvSpPr/>
            <p:nvPr/>
          </p:nvSpPr>
          <p:spPr>
            <a:xfrm>
              <a:off x="4926196" y="1435849"/>
              <a:ext cx="665653" cy="690684"/>
            </a:xfrm>
            <a:custGeom>
              <a:avLst/>
              <a:gdLst/>
              <a:ahLst/>
              <a:cxnLst/>
              <a:rect l="l" t="t" r="r" b="b"/>
              <a:pathLst>
                <a:path w="6010" h="6236" extrusionOk="0">
                  <a:moveTo>
                    <a:pt x="1011" y="2079"/>
                  </a:moveTo>
                  <a:cubicBezTo>
                    <a:pt x="0" y="3932"/>
                    <a:pt x="1348" y="6235"/>
                    <a:pt x="3482" y="6235"/>
                  </a:cubicBezTo>
                  <a:cubicBezTo>
                    <a:pt x="4325" y="6235"/>
                    <a:pt x="5167" y="5842"/>
                    <a:pt x="5673" y="5168"/>
                  </a:cubicBezTo>
                  <a:cubicBezTo>
                    <a:pt x="5897" y="4775"/>
                    <a:pt x="6010" y="4269"/>
                    <a:pt x="6010" y="3820"/>
                  </a:cubicBezTo>
                  <a:cubicBezTo>
                    <a:pt x="6010" y="1180"/>
                    <a:pt x="2696" y="1"/>
                    <a:pt x="1011" y="207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" name="Google Shape;14512;p50"/>
            <p:cNvSpPr/>
            <p:nvPr/>
          </p:nvSpPr>
          <p:spPr>
            <a:xfrm>
              <a:off x="5038170" y="1666109"/>
              <a:ext cx="423094" cy="423094"/>
            </a:xfrm>
            <a:custGeom>
              <a:avLst/>
              <a:gdLst/>
              <a:ahLst/>
              <a:cxnLst/>
              <a:rect l="l" t="t" r="r" b="b"/>
              <a:pathLst>
                <a:path w="3820" h="3820" extrusionOk="0">
                  <a:moveTo>
                    <a:pt x="2190" y="0"/>
                  </a:moveTo>
                  <a:cubicBezTo>
                    <a:pt x="730" y="0"/>
                    <a:pt x="0" y="1741"/>
                    <a:pt x="1011" y="2808"/>
                  </a:cubicBezTo>
                  <a:cubicBezTo>
                    <a:pt x="2078" y="3819"/>
                    <a:pt x="3819" y="3089"/>
                    <a:pt x="3819" y="1629"/>
                  </a:cubicBezTo>
                  <a:cubicBezTo>
                    <a:pt x="3819" y="730"/>
                    <a:pt x="3089" y="0"/>
                    <a:pt x="21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" name="Google Shape;14513;p50"/>
            <p:cNvSpPr/>
            <p:nvPr/>
          </p:nvSpPr>
          <p:spPr>
            <a:xfrm>
              <a:off x="5069181" y="1641189"/>
              <a:ext cx="423204" cy="416891"/>
            </a:xfrm>
            <a:custGeom>
              <a:avLst/>
              <a:gdLst/>
              <a:ahLst/>
              <a:cxnLst/>
              <a:rect l="l" t="t" r="r" b="b"/>
              <a:pathLst>
                <a:path w="3821" h="3764" extrusionOk="0">
                  <a:moveTo>
                    <a:pt x="2191" y="0"/>
                  </a:moveTo>
                  <a:cubicBezTo>
                    <a:pt x="731" y="0"/>
                    <a:pt x="1" y="1741"/>
                    <a:pt x="1068" y="2752"/>
                  </a:cubicBezTo>
                  <a:cubicBezTo>
                    <a:pt x="2079" y="3763"/>
                    <a:pt x="3820" y="3033"/>
                    <a:pt x="3820" y="1629"/>
                  </a:cubicBezTo>
                  <a:cubicBezTo>
                    <a:pt x="3820" y="731"/>
                    <a:pt x="3090" y="0"/>
                    <a:pt x="21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" name="Google Shape;14514;p50"/>
            <p:cNvSpPr/>
            <p:nvPr/>
          </p:nvSpPr>
          <p:spPr>
            <a:xfrm>
              <a:off x="5131426" y="1672312"/>
              <a:ext cx="379566" cy="323523"/>
            </a:xfrm>
            <a:custGeom>
              <a:avLst/>
              <a:gdLst/>
              <a:ahLst/>
              <a:cxnLst/>
              <a:rect l="l" t="t" r="r" b="b"/>
              <a:pathLst>
                <a:path w="3427" h="2921" extrusionOk="0">
                  <a:moveTo>
                    <a:pt x="337" y="337"/>
                  </a:moveTo>
                  <a:cubicBezTo>
                    <a:pt x="113" y="618"/>
                    <a:pt x="0" y="955"/>
                    <a:pt x="0" y="1348"/>
                  </a:cubicBezTo>
                  <a:cubicBezTo>
                    <a:pt x="0" y="2191"/>
                    <a:pt x="731" y="2921"/>
                    <a:pt x="1629" y="2921"/>
                  </a:cubicBezTo>
                  <a:cubicBezTo>
                    <a:pt x="1966" y="2921"/>
                    <a:pt x="2303" y="2808"/>
                    <a:pt x="2584" y="2640"/>
                  </a:cubicBezTo>
                  <a:cubicBezTo>
                    <a:pt x="3427" y="1573"/>
                    <a:pt x="2640" y="0"/>
                    <a:pt x="1348" y="0"/>
                  </a:cubicBezTo>
                  <a:cubicBezTo>
                    <a:pt x="955" y="0"/>
                    <a:pt x="618" y="113"/>
                    <a:pt x="337" y="337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" name="Google Shape;14515;p50"/>
            <p:cNvSpPr/>
            <p:nvPr/>
          </p:nvSpPr>
          <p:spPr>
            <a:xfrm>
              <a:off x="5156346" y="1622472"/>
              <a:ext cx="298713" cy="398284"/>
            </a:xfrm>
            <a:custGeom>
              <a:avLst/>
              <a:gdLst/>
              <a:ahLst/>
              <a:cxnLst/>
              <a:rect l="l" t="t" r="r" b="b"/>
              <a:pathLst>
                <a:path w="2697" h="3596" extrusionOk="0">
                  <a:moveTo>
                    <a:pt x="2528" y="2865"/>
                  </a:moveTo>
                  <a:cubicBezTo>
                    <a:pt x="2640" y="2641"/>
                    <a:pt x="2696" y="2360"/>
                    <a:pt x="2696" y="2079"/>
                  </a:cubicBezTo>
                  <a:cubicBezTo>
                    <a:pt x="2696" y="787"/>
                    <a:pt x="1292" y="1"/>
                    <a:pt x="225" y="731"/>
                  </a:cubicBezTo>
                  <a:cubicBezTo>
                    <a:pt x="56" y="956"/>
                    <a:pt x="0" y="1237"/>
                    <a:pt x="0" y="1517"/>
                  </a:cubicBezTo>
                  <a:cubicBezTo>
                    <a:pt x="0" y="2809"/>
                    <a:pt x="1404" y="3595"/>
                    <a:pt x="2528" y="2865"/>
                  </a:cubicBezTo>
                  <a:close/>
                </a:path>
              </a:pathLst>
            </a:custGeom>
            <a:solidFill>
              <a:srgbClr val="EFF0F1">
                <a:alpha val="21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" name="Google Shape;14516;p50"/>
            <p:cNvSpPr/>
            <p:nvPr/>
          </p:nvSpPr>
          <p:spPr>
            <a:xfrm>
              <a:off x="4310284" y="2368962"/>
              <a:ext cx="547585" cy="547585"/>
            </a:xfrm>
            <a:custGeom>
              <a:avLst/>
              <a:gdLst/>
              <a:ahLst/>
              <a:cxnLst/>
              <a:rect l="l" t="t" r="r" b="b"/>
              <a:pathLst>
                <a:path w="4944" h="4944" extrusionOk="0">
                  <a:moveTo>
                    <a:pt x="2809" y="1"/>
                  </a:moveTo>
                  <a:cubicBezTo>
                    <a:pt x="956" y="1"/>
                    <a:pt x="1" y="2247"/>
                    <a:pt x="1349" y="3595"/>
                  </a:cubicBezTo>
                  <a:cubicBezTo>
                    <a:pt x="2641" y="4943"/>
                    <a:pt x="4943" y="3988"/>
                    <a:pt x="4943" y="2135"/>
                  </a:cubicBezTo>
                  <a:cubicBezTo>
                    <a:pt x="4943" y="955"/>
                    <a:pt x="3988" y="1"/>
                    <a:pt x="28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" name="Google Shape;14517;p50"/>
            <p:cNvSpPr/>
            <p:nvPr/>
          </p:nvSpPr>
          <p:spPr>
            <a:xfrm>
              <a:off x="4248150" y="2306718"/>
              <a:ext cx="591002" cy="703089"/>
            </a:xfrm>
            <a:custGeom>
              <a:avLst/>
              <a:gdLst/>
              <a:ahLst/>
              <a:cxnLst/>
              <a:rect l="l" t="t" r="r" b="b"/>
              <a:pathLst>
                <a:path w="5336" h="6348" extrusionOk="0">
                  <a:moveTo>
                    <a:pt x="1517" y="1630"/>
                  </a:moveTo>
                  <a:cubicBezTo>
                    <a:pt x="0" y="3989"/>
                    <a:pt x="3482" y="6348"/>
                    <a:pt x="5055" y="3989"/>
                  </a:cubicBezTo>
                  <a:cubicBezTo>
                    <a:pt x="5223" y="3652"/>
                    <a:pt x="5336" y="3315"/>
                    <a:pt x="5336" y="2978"/>
                  </a:cubicBezTo>
                  <a:cubicBezTo>
                    <a:pt x="5336" y="900"/>
                    <a:pt x="2752" y="1"/>
                    <a:pt x="1517" y="16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" name="Google Shape;14518;p50"/>
            <p:cNvSpPr/>
            <p:nvPr/>
          </p:nvSpPr>
          <p:spPr>
            <a:xfrm>
              <a:off x="4416055" y="2487138"/>
              <a:ext cx="317320" cy="323633"/>
            </a:xfrm>
            <a:custGeom>
              <a:avLst/>
              <a:gdLst/>
              <a:ahLst/>
              <a:cxnLst/>
              <a:rect l="l" t="t" r="r" b="b"/>
              <a:pathLst>
                <a:path w="2865" h="2922" extrusionOk="0">
                  <a:moveTo>
                    <a:pt x="1629" y="1"/>
                  </a:moveTo>
                  <a:cubicBezTo>
                    <a:pt x="562" y="1"/>
                    <a:pt x="1" y="1349"/>
                    <a:pt x="787" y="2135"/>
                  </a:cubicBezTo>
                  <a:cubicBezTo>
                    <a:pt x="1517" y="2921"/>
                    <a:pt x="2865" y="2360"/>
                    <a:pt x="2865" y="1236"/>
                  </a:cubicBezTo>
                  <a:cubicBezTo>
                    <a:pt x="2865" y="562"/>
                    <a:pt x="2303" y="1"/>
                    <a:pt x="16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" name="Google Shape;14519;p50"/>
            <p:cNvSpPr/>
            <p:nvPr/>
          </p:nvSpPr>
          <p:spPr>
            <a:xfrm>
              <a:off x="4440975" y="2468531"/>
              <a:ext cx="317320" cy="317320"/>
            </a:xfrm>
            <a:custGeom>
              <a:avLst/>
              <a:gdLst/>
              <a:ahLst/>
              <a:cxnLst/>
              <a:rect l="l" t="t" r="r" b="b"/>
              <a:pathLst>
                <a:path w="2865" h="2865" extrusionOk="0">
                  <a:moveTo>
                    <a:pt x="1629" y="0"/>
                  </a:moveTo>
                  <a:cubicBezTo>
                    <a:pt x="562" y="0"/>
                    <a:pt x="0" y="1348"/>
                    <a:pt x="787" y="2078"/>
                  </a:cubicBezTo>
                  <a:cubicBezTo>
                    <a:pt x="1573" y="2865"/>
                    <a:pt x="2865" y="2303"/>
                    <a:pt x="2865" y="1236"/>
                  </a:cubicBezTo>
                  <a:cubicBezTo>
                    <a:pt x="2865" y="562"/>
                    <a:pt x="2303" y="0"/>
                    <a:pt x="16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" name="Google Shape;14520;p50"/>
            <p:cNvSpPr/>
            <p:nvPr/>
          </p:nvSpPr>
          <p:spPr>
            <a:xfrm>
              <a:off x="4447178" y="2493340"/>
              <a:ext cx="292511" cy="255185"/>
            </a:xfrm>
            <a:custGeom>
              <a:avLst/>
              <a:gdLst/>
              <a:ahLst/>
              <a:cxnLst/>
              <a:rect l="l" t="t" r="r" b="b"/>
              <a:pathLst>
                <a:path w="2641" h="2304" extrusionOk="0">
                  <a:moveTo>
                    <a:pt x="618" y="282"/>
                  </a:moveTo>
                  <a:cubicBezTo>
                    <a:pt x="0" y="1068"/>
                    <a:pt x="562" y="2248"/>
                    <a:pt x="1573" y="2248"/>
                  </a:cubicBezTo>
                  <a:cubicBezTo>
                    <a:pt x="2135" y="2304"/>
                    <a:pt x="2640" y="1798"/>
                    <a:pt x="2528" y="1237"/>
                  </a:cubicBezTo>
                  <a:cubicBezTo>
                    <a:pt x="2528" y="563"/>
                    <a:pt x="2022" y="1"/>
                    <a:pt x="1348" y="1"/>
                  </a:cubicBezTo>
                  <a:cubicBezTo>
                    <a:pt x="1068" y="1"/>
                    <a:pt x="787" y="113"/>
                    <a:pt x="562" y="28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" name="Google Shape;14521;p50"/>
            <p:cNvSpPr/>
            <p:nvPr/>
          </p:nvSpPr>
          <p:spPr>
            <a:xfrm>
              <a:off x="4503109" y="2493340"/>
              <a:ext cx="230265" cy="230376"/>
            </a:xfrm>
            <a:custGeom>
              <a:avLst/>
              <a:gdLst/>
              <a:ahLst/>
              <a:cxnLst/>
              <a:rect l="l" t="t" r="r" b="b"/>
              <a:pathLst>
                <a:path w="2079" h="2080" extrusionOk="0">
                  <a:moveTo>
                    <a:pt x="1910" y="1854"/>
                  </a:moveTo>
                  <a:cubicBezTo>
                    <a:pt x="2023" y="1686"/>
                    <a:pt x="2079" y="1461"/>
                    <a:pt x="2079" y="1237"/>
                  </a:cubicBezTo>
                  <a:cubicBezTo>
                    <a:pt x="2079" y="563"/>
                    <a:pt x="1517" y="1"/>
                    <a:pt x="843" y="1"/>
                  </a:cubicBezTo>
                  <a:cubicBezTo>
                    <a:pt x="619" y="1"/>
                    <a:pt x="338" y="57"/>
                    <a:pt x="169" y="226"/>
                  </a:cubicBezTo>
                  <a:cubicBezTo>
                    <a:pt x="57" y="394"/>
                    <a:pt x="1" y="619"/>
                    <a:pt x="1" y="843"/>
                  </a:cubicBezTo>
                  <a:cubicBezTo>
                    <a:pt x="1" y="1517"/>
                    <a:pt x="563" y="2079"/>
                    <a:pt x="1236" y="2079"/>
                  </a:cubicBezTo>
                  <a:cubicBezTo>
                    <a:pt x="1461" y="2079"/>
                    <a:pt x="1686" y="1967"/>
                    <a:pt x="1910" y="1854"/>
                  </a:cubicBezTo>
                  <a:close/>
                </a:path>
              </a:pathLst>
            </a:custGeom>
            <a:solidFill>
              <a:srgbClr val="EFF0F1">
                <a:alpha val="21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" name="Google Shape;14522;p50"/>
            <p:cNvSpPr/>
            <p:nvPr/>
          </p:nvSpPr>
          <p:spPr>
            <a:xfrm rot="3647001">
              <a:off x="3738613" y="2647042"/>
              <a:ext cx="528870" cy="578600"/>
            </a:xfrm>
            <a:custGeom>
              <a:avLst/>
              <a:gdLst/>
              <a:ahLst/>
              <a:cxnLst/>
              <a:rect l="l" t="t" r="r" b="b"/>
              <a:pathLst>
                <a:path w="4775" h="5224" extrusionOk="0">
                  <a:moveTo>
                    <a:pt x="2359" y="0"/>
                  </a:moveTo>
                  <a:cubicBezTo>
                    <a:pt x="1067" y="0"/>
                    <a:pt x="0" y="1405"/>
                    <a:pt x="0" y="3202"/>
                  </a:cubicBezTo>
                  <a:cubicBezTo>
                    <a:pt x="0" y="3932"/>
                    <a:pt x="169" y="4606"/>
                    <a:pt x="562" y="5224"/>
                  </a:cubicBezTo>
                  <a:cubicBezTo>
                    <a:pt x="562" y="5111"/>
                    <a:pt x="618" y="4999"/>
                    <a:pt x="618" y="4887"/>
                  </a:cubicBezTo>
                  <a:cubicBezTo>
                    <a:pt x="506" y="4550"/>
                    <a:pt x="450" y="4157"/>
                    <a:pt x="450" y="3763"/>
                  </a:cubicBezTo>
                  <a:cubicBezTo>
                    <a:pt x="450" y="2359"/>
                    <a:pt x="1292" y="1180"/>
                    <a:pt x="2359" y="1180"/>
                  </a:cubicBezTo>
                  <a:cubicBezTo>
                    <a:pt x="3426" y="1180"/>
                    <a:pt x="4325" y="2359"/>
                    <a:pt x="4325" y="3763"/>
                  </a:cubicBezTo>
                  <a:cubicBezTo>
                    <a:pt x="4325" y="4157"/>
                    <a:pt x="4269" y="4550"/>
                    <a:pt x="4100" y="4887"/>
                  </a:cubicBezTo>
                  <a:cubicBezTo>
                    <a:pt x="4156" y="4999"/>
                    <a:pt x="4213" y="5111"/>
                    <a:pt x="4213" y="5224"/>
                  </a:cubicBezTo>
                  <a:cubicBezTo>
                    <a:pt x="4606" y="4606"/>
                    <a:pt x="4774" y="3932"/>
                    <a:pt x="4774" y="3202"/>
                  </a:cubicBezTo>
                  <a:cubicBezTo>
                    <a:pt x="4774" y="1461"/>
                    <a:pt x="3707" y="0"/>
                    <a:pt x="23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" name="Google Shape;14523;p50"/>
            <p:cNvSpPr/>
            <p:nvPr/>
          </p:nvSpPr>
          <p:spPr>
            <a:xfrm>
              <a:off x="6332018" y="3284299"/>
              <a:ext cx="230265" cy="827469"/>
            </a:xfrm>
            <a:custGeom>
              <a:avLst/>
              <a:gdLst/>
              <a:ahLst/>
              <a:cxnLst/>
              <a:rect l="l" t="t" r="r" b="b"/>
              <a:pathLst>
                <a:path w="2079" h="7471" extrusionOk="0">
                  <a:moveTo>
                    <a:pt x="1067" y="57"/>
                  </a:moveTo>
                  <a:lnTo>
                    <a:pt x="1067" y="57"/>
                  </a:lnTo>
                  <a:cubicBezTo>
                    <a:pt x="506" y="57"/>
                    <a:pt x="56" y="506"/>
                    <a:pt x="56" y="1068"/>
                  </a:cubicBezTo>
                  <a:lnTo>
                    <a:pt x="56" y="6460"/>
                  </a:lnTo>
                  <a:cubicBezTo>
                    <a:pt x="0" y="7021"/>
                    <a:pt x="506" y="7471"/>
                    <a:pt x="1067" y="7471"/>
                  </a:cubicBezTo>
                  <a:lnTo>
                    <a:pt x="1067" y="7471"/>
                  </a:lnTo>
                  <a:cubicBezTo>
                    <a:pt x="1629" y="7471"/>
                    <a:pt x="2078" y="7021"/>
                    <a:pt x="2078" y="6460"/>
                  </a:cubicBezTo>
                  <a:lnTo>
                    <a:pt x="2078" y="1068"/>
                  </a:lnTo>
                  <a:cubicBezTo>
                    <a:pt x="2078" y="450"/>
                    <a:pt x="1629" y="1"/>
                    <a:pt x="10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" name="Google Shape;14524;p50"/>
            <p:cNvSpPr/>
            <p:nvPr/>
          </p:nvSpPr>
          <p:spPr>
            <a:xfrm>
              <a:off x="5703701" y="4479545"/>
              <a:ext cx="2874046" cy="640843"/>
            </a:xfrm>
            <a:custGeom>
              <a:avLst/>
              <a:gdLst/>
              <a:ahLst/>
              <a:cxnLst/>
              <a:rect l="l" t="t" r="r" b="b"/>
              <a:pathLst>
                <a:path w="25949" h="5786" extrusionOk="0">
                  <a:moveTo>
                    <a:pt x="25949" y="0"/>
                  </a:moveTo>
                  <a:lnTo>
                    <a:pt x="1" y="0"/>
                  </a:lnTo>
                  <a:lnTo>
                    <a:pt x="1" y="5785"/>
                  </a:lnTo>
                  <a:lnTo>
                    <a:pt x="25949" y="578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" name="Google Shape;14525;p50"/>
            <p:cNvSpPr/>
            <p:nvPr/>
          </p:nvSpPr>
          <p:spPr>
            <a:xfrm>
              <a:off x="5703701" y="4479545"/>
              <a:ext cx="2874046" cy="130694"/>
            </a:xfrm>
            <a:custGeom>
              <a:avLst/>
              <a:gdLst/>
              <a:ahLst/>
              <a:cxnLst/>
              <a:rect l="l" t="t" r="r" b="b"/>
              <a:pathLst>
                <a:path w="25949" h="1180" extrusionOk="0">
                  <a:moveTo>
                    <a:pt x="25949" y="0"/>
                  </a:moveTo>
                  <a:lnTo>
                    <a:pt x="1" y="0"/>
                  </a:lnTo>
                  <a:lnTo>
                    <a:pt x="1" y="1180"/>
                  </a:lnTo>
                  <a:lnTo>
                    <a:pt x="25949" y="118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" name="Google Shape;14526;p50"/>
            <p:cNvSpPr/>
            <p:nvPr/>
          </p:nvSpPr>
          <p:spPr>
            <a:xfrm>
              <a:off x="5597929" y="3942794"/>
              <a:ext cx="3079391" cy="553677"/>
            </a:xfrm>
            <a:custGeom>
              <a:avLst/>
              <a:gdLst/>
              <a:ahLst/>
              <a:cxnLst/>
              <a:rect l="l" t="t" r="r" b="b"/>
              <a:pathLst>
                <a:path w="27803" h="4999" extrusionOk="0">
                  <a:moveTo>
                    <a:pt x="27802" y="0"/>
                  </a:moveTo>
                  <a:lnTo>
                    <a:pt x="1" y="0"/>
                  </a:lnTo>
                  <a:lnTo>
                    <a:pt x="1" y="4999"/>
                  </a:lnTo>
                  <a:lnTo>
                    <a:pt x="27802" y="49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" name="Google Shape;14527;p50"/>
            <p:cNvSpPr/>
            <p:nvPr/>
          </p:nvSpPr>
          <p:spPr>
            <a:xfrm>
              <a:off x="5597929" y="3973916"/>
              <a:ext cx="3054470" cy="522554"/>
            </a:xfrm>
            <a:custGeom>
              <a:avLst/>
              <a:gdLst/>
              <a:ahLst/>
              <a:cxnLst/>
              <a:rect l="l" t="t" r="r" b="b"/>
              <a:pathLst>
                <a:path w="27578" h="4718" extrusionOk="0">
                  <a:moveTo>
                    <a:pt x="1" y="0"/>
                  </a:moveTo>
                  <a:lnTo>
                    <a:pt x="1" y="4718"/>
                  </a:lnTo>
                  <a:lnTo>
                    <a:pt x="27578" y="4718"/>
                  </a:lnTo>
                  <a:lnTo>
                    <a:pt x="27578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" name="Google Shape;14528;p50"/>
            <p:cNvSpPr/>
            <p:nvPr/>
          </p:nvSpPr>
          <p:spPr>
            <a:xfrm>
              <a:off x="6058230" y="3973916"/>
              <a:ext cx="1175912" cy="205344"/>
            </a:xfrm>
            <a:custGeom>
              <a:avLst/>
              <a:gdLst/>
              <a:ahLst/>
              <a:cxnLst/>
              <a:rect l="l" t="t" r="r" b="b"/>
              <a:pathLst>
                <a:path w="10617" h="1854" extrusionOk="0">
                  <a:moveTo>
                    <a:pt x="1" y="0"/>
                  </a:moveTo>
                  <a:lnTo>
                    <a:pt x="1" y="393"/>
                  </a:lnTo>
                  <a:cubicBezTo>
                    <a:pt x="1" y="1236"/>
                    <a:pt x="619" y="1854"/>
                    <a:pt x="1461" y="1854"/>
                  </a:cubicBezTo>
                  <a:lnTo>
                    <a:pt x="9156" y="1854"/>
                  </a:lnTo>
                  <a:cubicBezTo>
                    <a:pt x="9998" y="1854"/>
                    <a:pt x="10616" y="1236"/>
                    <a:pt x="10616" y="393"/>
                  </a:cubicBezTo>
                  <a:lnTo>
                    <a:pt x="106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" name="Google Shape;14529;p50"/>
            <p:cNvSpPr/>
            <p:nvPr/>
          </p:nvSpPr>
          <p:spPr>
            <a:xfrm>
              <a:off x="6916697" y="4017443"/>
              <a:ext cx="143209" cy="62246"/>
            </a:xfrm>
            <a:custGeom>
              <a:avLst/>
              <a:gdLst/>
              <a:ahLst/>
              <a:cxnLst/>
              <a:rect l="l" t="t" r="r" b="b"/>
              <a:pathLst>
                <a:path w="1293" h="562" extrusionOk="0">
                  <a:moveTo>
                    <a:pt x="1292" y="0"/>
                  </a:moveTo>
                  <a:lnTo>
                    <a:pt x="1" y="0"/>
                  </a:lnTo>
                  <a:lnTo>
                    <a:pt x="1" y="562"/>
                  </a:lnTo>
                  <a:lnTo>
                    <a:pt x="1292" y="56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" name="Google Shape;14530;p50"/>
            <p:cNvSpPr/>
            <p:nvPr/>
          </p:nvSpPr>
          <p:spPr>
            <a:xfrm>
              <a:off x="6736276" y="4017443"/>
              <a:ext cx="143209" cy="62246"/>
            </a:xfrm>
            <a:custGeom>
              <a:avLst/>
              <a:gdLst/>
              <a:ahLst/>
              <a:cxnLst/>
              <a:rect l="l" t="t" r="r" b="b"/>
              <a:pathLst>
                <a:path w="1293" h="562" extrusionOk="0">
                  <a:moveTo>
                    <a:pt x="1293" y="0"/>
                  </a:moveTo>
                  <a:lnTo>
                    <a:pt x="1" y="0"/>
                  </a:lnTo>
                  <a:lnTo>
                    <a:pt x="1" y="562"/>
                  </a:lnTo>
                  <a:lnTo>
                    <a:pt x="1293" y="56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" name="Google Shape;14531;p50"/>
            <p:cNvSpPr/>
            <p:nvPr/>
          </p:nvSpPr>
          <p:spPr>
            <a:xfrm>
              <a:off x="6555965" y="4017443"/>
              <a:ext cx="143099" cy="62246"/>
            </a:xfrm>
            <a:custGeom>
              <a:avLst/>
              <a:gdLst/>
              <a:ahLst/>
              <a:cxnLst/>
              <a:rect l="l" t="t" r="r" b="b"/>
              <a:pathLst>
                <a:path w="1292" h="562" extrusionOk="0">
                  <a:moveTo>
                    <a:pt x="1292" y="0"/>
                  </a:moveTo>
                  <a:lnTo>
                    <a:pt x="0" y="0"/>
                  </a:lnTo>
                  <a:lnTo>
                    <a:pt x="0" y="562"/>
                  </a:lnTo>
                  <a:lnTo>
                    <a:pt x="1292" y="56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" name="Google Shape;14532;p50"/>
            <p:cNvSpPr/>
            <p:nvPr/>
          </p:nvSpPr>
          <p:spPr>
            <a:xfrm>
              <a:off x="6375544" y="4017443"/>
              <a:ext cx="136896" cy="62246"/>
            </a:xfrm>
            <a:custGeom>
              <a:avLst/>
              <a:gdLst/>
              <a:ahLst/>
              <a:cxnLst/>
              <a:rect l="l" t="t" r="r" b="b"/>
              <a:pathLst>
                <a:path w="1236" h="562" extrusionOk="0">
                  <a:moveTo>
                    <a:pt x="1236" y="0"/>
                  </a:moveTo>
                  <a:lnTo>
                    <a:pt x="0" y="0"/>
                  </a:lnTo>
                  <a:lnTo>
                    <a:pt x="0" y="562"/>
                  </a:lnTo>
                  <a:lnTo>
                    <a:pt x="1236" y="56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" name="Google Shape;14533;p50"/>
            <p:cNvSpPr/>
            <p:nvPr/>
          </p:nvSpPr>
          <p:spPr>
            <a:xfrm>
              <a:off x="6195124" y="4017443"/>
              <a:ext cx="137007" cy="62246"/>
            </a:xfrm>
            <a:custGeom>
              <a:avLst/>
              <a:gdLst/>
              <a:ahLst/>
              <a:cxnLst/>
              <a:rect l="l" t="t" r="r" b="b"/>
              <a:pathLst>
                <a:path w="1237" h="562" extrusionOk="0">
                  <a:moveTo>
                    <a:pt x="1236" y="0"/>
                  </a:moveTo>
                  <a:lnTo>
                    <a:pt x="1" y="0"/>
                  </a:lnTo>
                  <a:lnTo>
                    <a:pt x="1" y="562"/>
                  </a:lnTo>
                  <a:lnTo>
                    <a:pt x="1236" y="56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" name="Google Shape;14534;p50"/>
            <p:cNvSpPr/>
            <p:nvPr/>
          </p:nvSpPr>
          <p:spPr>
            <a:xfrm>
              <a:off x="7615991" y="3304426"/>
              <a:ext cx="571416" cy="21020"/>
            </a:xfrm>
            <a:custGeom>
              <a:avLst/>
              <a:gdLst/>
              <a:ahLst/>
              <a:cxnLst/>
              <a:rect l="l" t="t" r="r" b="b"/>
              <a:pathLst>
                <a:path w="7639" h="281" extrusionOk="0">
                  <a:moveTo>
                    <a:pt x="7639" y="0"/>
                  </a:moveTo>
                  <a:lnTo>
                    <a:pt x="0" y="0"/>
                  </a:lnTo>
                  <a:lnTo>
                    <a:pt x="0" y="281"/>
                  </a:lnTo>
                  <a:lnTo>
                    <a:pt x="7639" y="28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" name="Google Shape;14535;p50"/>
            <p:cNvSpPr/>
            <p:nvPr/>
          </p:nvSpPr>
          <p:spPr>
            <a:xfrm>
              <a:off x="7615991" y="3371600"/>
              <a:ext cx="571416" cy="21095"/>
            </a:xfrm>
            <a:custGeom>
              <a:avLst/>
              <a:gdLst/>
              <a:ahLst/>
              <a:cxnLst/>
              <a:rect l="l" t="t" r="r" b="b"/>
              <a:pathLst>
                <a:path w="7639" h="282" extrusionOk="0">
                  <a:moveTo>
                    <a:pt x="7639" y="1"/>
                  </a:moveTo>
                  <a:lnTo>
                    <a:pt x="0" y="1"/>
                  </a:lnTo>
                  <a:lnTo>
                    <a:pt x="0" y="282"/>
                  </a:lnTo>
                  <a:lnTo>
                    <a:pt x="7639" y="28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" name="Google Shape;14536;p50"/>
            <p:cNvSpPr/>
            <p:nvPr/>
          </p:nvSpPr>
          <p:spPr>
            <a:xfrm>
              <a:off x="7615991" y="3438848"/>
              <a:ext cx="571416" cy="21095"/>
            </a:xfrm>
            <a:custGeom>
              <a:avLst/>
              <a:gdLst/>
              <a:ahLst/>
              <a:cxnLst/>
              <a:rect l="l" t="t" r="r" b="b"/>
              <a:pathLst>
                <a:path w="7639" h="282" extrusionOk="0">
                  <a:moveTo>
                    <a:pt x="7639" y="0"/>
                  </a:moveTo>
                  <a:lnTo>
                    <a:pt x="0" y="0"/>
                  </a:lnTo>
                  <a:lnTo>
                    <a:pt x="0" y="281"/>
                  </a:lnTo>
                  <a:lnTo>
                    <a:pt x="7639" y="28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" name="Google Shape;14537;p50"/>
            <p:cNvSpPr/>
            <p:nvPr/>
          </p:nvSpPr>
          <p:spPr>
            <a:xfrm>
              <a:off x="7615991" y="3506096"/>
              <a:ext cx="571416" cy="21020"/>
            </a:xfrm>
            <a:custGeom>
              <a:avLst/>
              <a:gdLst/>
              <a:ahLst/>
              <a:cxnLst/>
              <a:rect l="l" t="t" r="r" b="b"/>
              <a:pathLst>
                <a:path w="7639" h="281" extrusionOk="0">
                  <a:moveTo>
                    <a:pt x="7639" y="0"/>
                  </a:moveTo>
                  <a:lnTo>
                    <a:pt x="0" y="0"/>
                  </a:lnTo>
                  <a:lnTo>
                    <a:pt x="0" y="281"/>
                  </a:lnTo>
                  <a:lnTo>
                    <a:pt x="7639" y="28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" name="Google Shape;14538;p50"/>
            <p:cNvSpPr/>
            <p:nvPr/>
          </p:nvSpPr>
          <p:spPr>
            <a:xfrm>
              <a:off x="7615991" y="3573269"/>
              <a:ext cx="571416" cy="21095"/>
            </a:xfrm>
            <a:custGeom>
              <a:avLst/>
              <a:gdLst/>
              <a:ahLst/>
              <a:cxnLst/>
              <a:rect l="l" t="t" r="r" b="b"/>
              <a:pathLst>
                <a:path w="7639" h="282" extrusionOk="0">
                  <a:moveTo>
                    <a:pt x="7639" y="1"/>
                  </a:moveTo>
                  <a:lnTo>
                    <a:pt x="0" y="1"/>
                  </a:lnTo>
                  <a:lnTo>
                    <a:pt x="0" y="281"/>
                  </a:lnTo>
                  <a:lnTo>
                    <a:pt x="7639" y="28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" name="Google Shape;14539;p50"/>
            <p:cNvSpPr/>
            <p:nvPr/>
          </p:nvSpPr>
          <p:spPr>
            <a:xfrm>
              <a:off x="7901659" y="3640517"/>
              <a:ext cx="285746" cy="21095"/>
            </a:xfrm>
            <a:custGeom>
              <a:avLst/>
              <a:gdLst/>
              <a:ahLst/>
              <a:cxnLst/>
              <a:rect l="l" t="t" r="r" b="b"/>
              <a:pathLst>
                <a:path w="3820" h="282" extrusionOk="0">
                  <a:moveTo>
                    <a:pt x="3820" y="0"/>
                  </a:moveTo>
                  <a:lnTo>
                    <a:pt x="0" y="0"/>
                  </a:lnTo>
                  <a:lnTo>
                    <a:pt x="0" y="281"/>
                  </a:lnTo>
                  <a:lnTo>
                    <a:pt x="3820" y="28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3" name="Google Shape;14540;p50"/>
          <p:cNvGrpSpPr/>
          <p:nvPr/>
        </p:nvGrpSpPr>
        <p:grpSpPr>
          <a:xfrm>
            <a:off x="6678900" y="0"/>
            <a:ext cx="1884750" cy="1946377"/>
            <a:chOff x="6678900" y="0"/>
            <a:chExt cx="1884750" cy="1946377"/>
          </a:xfrm>
        </p:grpSpPr>
        <p:sp>
          <p:nvSpPr>
            <p:cNvPr id="124" name="Google Shape;14541;p50"/>
            <p:cNvSpPr/>
            <p:nvPr/>
          </p:nvSpPr>
          <p:spPr>
            <a:xfrm flipH="1">
              <a:off x="6832968" y="1556041"/>
              <a:ext cx="775552" cy="313348"/>
            </a:xfrm>
            <a:custGeom>
              <a:avLst/>
              <a:gdLst/>
              <a:ahLst/>
              <a:cxnLst/>
              <a:rect l="l" t="t" r="r" b="b"/>
              <a:pathLst>
                <a:path w="8482" h="3427" extrusionOk="0">
                  <a:moveTo>
                    <a:pt x="57" y="1236"/>
                  </a:moveTo>
                  <a:lnTo>
                    <a:pt x="1" y="3427"/>
                  </a:lnTo>
                  <a:lnTo>
                    <a:pt x="8482" y="3427"/>
                  </a:lnTo>
                  <a:lnTo>
                    <a:pt x="84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" name="Google Shape;14542;p50"/>
            <p:cNvSpPr/>
            <p:nvPr/>
          </p:nvSpPr>
          <p:spPr>
            <a:xfrm flipH="1">
              <a:off x="6832968" y="1597095"/>
              <a:ext cx="760099" cy="272293"/>
            </a:xfrm>
            <a:custGeom>
              <a:avLst/>
              <a:gdLst/>
              <a:ahLst/>
              <a:cxnLst/>
              <a:rect l="l" t="t" r="r" b="b"/>
              <a:pathLst>
                <a:path w="8313" h="2978" extrusionOk="0">
                  <a:moveTo>
                    <a:pt x="0" y="2978"/>
                  </a:moveTo>
                  <a:lnTo>
                    <a:pt x="8313" y="2978"/>
                  </a:lnTo>
                  <a:lnTo>
                    <a:pt x="8256" y="1"/>
                  </a:lnTo>
                  <a:lnTo>
                    <a:pt x="0" y="1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" name="Google Shape;14543;p50"/>
            <p:cNvSpPr/>
            <p:nvPr/>
          </p:nvSpPr>
          <p:spPr>
            <a:xfrm flipH="1">
              <a:off x="6832968" y="1597095"/>
              <a:ext cx="760099" cy="236359"/>
            </a:xfrm>
            <a:custGeom>
              <a:avLst/>
              <a:gdLst/>
              <a:ahLst/>
              <a:cxnLst/>
              <a:rect l="l" t="t" r="r" b="b"/>
              <a:pathLst>
                <a:path w="8313" h="2585" extrusionOk="0">
                  <a:moveTo>
                    <a:pt x="8313" y="2584"/>
                  </a:moveTo>
                  <a:lnTo>
                    <a:pt x="8256" y="1"/>
                  </a:lnTo>
                  <a:lnTo>
                    <a:pt x="0" y="1180"/>
                  </a:lnTo>
                  <a:lnTo>
                    <a:pt x="0" y="258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" name="Google Shape;14544;p50"/>
            <p:cNvSpPr/>
            <p:nvPr/>
          </p:nvSpPr>
          <p:spPr>
            <a:xfrm flipH="1">
              <a:off x="6832968" y="1597095"/>
              <a:ext cx="267082" cy="236359"/>
            </a:xfrm>
            <a:custGeom>
              <a:avLst/>
              <a:gdLst/>
              <a:ahLst/>
              <a:cxnLst/>
              <a:rect l="l" t="t" r="r" b="b"/>
              <a:pathLst>
                <a:path w="2921" h="2585" extrusionOk="0">
                  <a:moveTo>
                    <a:pt x="2921" y="2584"/>
                  </a:moveTo>
                  <a:lnTo>
                    <a:pt x="2864" y="1"/>
                  </a:lnTo>
                  <a:lnTo>
                    <a:pt x="0" y="394"/>
                  </a:lnTo>
                  <a:lnTo>
                    <a:pt x="1179" y="2528"/>
                  </a:lnTo>
                  <a:cubicBezTo>
                    <a:pt x="1179" y="2528"/>
                    <a:pt x="1179" y="2528"/>
                    <a:pt x="1179" y="258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" name="Google Shape;14545;p50"/>
            <p:cNvSpPr/>
            <p:nvPr/>
          </p:nvSpPr>
          <p:spPr>
            <a:xfrm flipH="1">
              <a:off x="8286236" y="1581734"/>
              <a:ext cx="277414" cy="328709"/>
            </a:xfrm>
            <a:custGeom>
              <a:avLst/>
              <a:gdLst/>
              <a:ahLst/>
              <a:cxnLst/>
              <a:rect l="l" t="t" r="r" b="b"/>
              <a:pathLst>
                <a:path w="3034" h="3595" extrusionOk="0">
                  <a:moveTo>
                    <a:pt x="1517" y="0"/>
                  </a:moveTo>
                  <a:lnTo>
                    <a:pt x="1404" y="56"/>
                  </a:lnTo>
                  <a:lnTo>
                    <a:pt x="0" y="843"/>
                  </a:lnTo>
                  <a:lnTo>
                    <a:pt x="169" y="1124"/>
                  </a:lnTo>
                  <a:lnTo>
                    <a:pt x="1517" y="337"/>
                  </a:lnTo>
                  <a:lnTo>
                    <a:pt x="2584" y="1067"/>
                  </a:lnTo>
                  <a:lnTo>
                    <a:pt x="2584" y="2528"/>
                  </a:lnTo>
                  <a:lnTo>
                    <a:pt x="1517" y="3258"/>
                  </a:lnTo>
                  <a:lnTo>
                    <a:pt x="169" y="2472"/>
                  </a:lnTo>
                  <a:lnTo>
                    <a:pt x="0" y="2752"/>
                  </a:lnTo>
                  <a:lnTo>
                    <a:pt x="1404" y="3539"/>
                  </a:lnTo>
                  <a:lnTo>
                    <a:pt x="1517" y="3595"/>
                  </a:lnTo>
                  <a:lnTo>
                    <a:pt x="1573" y="3539"/>
                  </a:lnTo>
                  <a:lnTo>
                    <a:pt x="2977" y="2752"/>
                  </a:lnTo>
                  <a:lnTo>
                    <a:pt x="3033" y="2696"/>
                  </a:lnTo>
                  <a:lnTo>
                    <a:pt x="3033" y="2584"/>
                  </a:lnTo>
                  <a:lnTo>
                    <a:pt x="3033" y="955"/>
                  </a:lnTo>
                  <a:lnTo>
                    <a:pt x="3033" y="899"/>
                  </a:lnTo>
                  <a:lnTo>
                    <a:pt x="2977" y="843"/>
                  </a:lnTo>
                  <a:lnTo>
                    <a:pt x="1573" y="56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" name="Google Shape;14546;p50"/>
            <p:cNvSpPr/>
            <p:nvPr/>
          </p:nvSpPr>
          <p:spPr>
            <a:xfrm flipH="1">
              <a:off x="7978191" y="1725470"/>
              <a:ext cx="323588" cy="41237"/>
            </a:xfrm>
            <a:custGeom>
              <a:avLst/>
              <a:gdLst/>
              <a:ahLst/>
              <a:cxnLst/>
              <a:rect l="l" t="t" r="r" b="b"/>
              <a:pathLst>
                <a:path w="3539" h="451" extrusionOk="0">
                  <a:moveTo>
                    <a:pt x="1" y="1"/>
                  </a:moveTo>
                  <a:lnTo>
                    <a:pt x="1" y="450"/>
                  </a:lnTo>
                  <a:lnTo>
                    <a:pt x="3539" y="450"/>
                  </a:lnTo>
                  <a:lnTo>
                    <a:pt x="353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" name="Google Shape;14547;p50"/>
            <p:cNvSpPr/>
            <p:nvPr/>
          </p:nvSpPr>
          <p:spPr>
            <a:xfrm flipH="1">
              <a:off x="7680296" y="1699868"/>
              <a:ext cx="297987" cy="92532"/>
            </a:xfrm>
            <a:custGeom>
              <a:avLst/>
              <a:gdLst/>
              <a:ahLst/>
              <a:cxnLst/>
              <a:rect l="l" t="t" r="r" b="b"/>
              <a:pathLst>
                <a:path w="3259" h="1012" extrusionOk="0">
                  <a:moveTo>
                    <a:pt x="1" y="0"/>
                  </a:moveTo>
                  <a:lnTo>
                    <a:pt x="1" y="1011"/>
                  </a:lnTo>
                  <a:lnTo>
                    <a:pt x="3258" y="1011"/>
                  </a:lnTo>
                  <a:lnTo>
                    <a:pt x="3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" name="Google Shape;14548;p50"/>
            <p:cNvSpPr/>
            <p:nvPr/>
          </p:nvSpPr>
          <p:spPr>
            <a:xfrm flipH="1">
              <a:off x="7680296" y="1699868"/>
              <a:ext cx="71959" cy="92532"/>
            </a:xfrm>
            <a:custGeom>
              <a:avLst/>
              <a:gdLst/>
              <a:ahLst/>
              <a:cxnLst/>
              <a:rect l="l" t="t" r="r" b="b"/>
              <a:pathLst>
                <a:path w="787" h="1012" extrusionOk="0">
                  <a:moveTo>
                    <a:pt x="281" y="1011"/>
                  </a:moveTo>
                  <a:lnTo>
                    <a:pt x="786" y="1011"/>
                  </a:lnTo>
                  <a:lnTo>
                    <a:pt x="786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393"/>
                    <a:pt x="56" y="730"/>
                    <a:pt x="281" y="1011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" name="Google Shape;14549;p50"/>
            <p:cNvSpPr/>
            <p:nvPr/>
          </p:nvSpPr>
          <p:spPr>
            <a:xfrm flipH="1">
              <a:off x="7397853" y="1545800"/>
              <a:ext cx="359614" cy="364643"/>
            </a:xfrm>
            <a:custGeom>
              <a:avLst/>
              <a:gdLst/>
              <a:ahLst/>
              <a:cxnLst/>
              <a:rect l="l" t="t" r="r" b="b"/>
              <a:pathLst>
                <a:path w="3933" h="3988" extrusionOk="0">
                  <a:moveTo>
                    <a:pt x="2079" y="3932"/>
                  </a:moveTo>
                  <a:cubicBezTo>
                    <a:pt x="619" y="3819"/>
                    <a:pt x="1" y="1966"/>
                    <a:pt x="1124" y="1011"/>
                  </a:cubicBezTo>
                  <a:cubicBezTo>
                    <a:pt x="2248" y="0"/>
                    <a:pt x="3932" y="899"/>
                    <a:pt x="3876" y="2359"/>
                  </a:cubicBezTo>
                  <a:cubicBezTo>
                    <a:pt x="3764" y="3258"/>
                    <a:pt x="2978" y="3988"/>
                    <a:pt x="2079" y="39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" name="Google Shape;14550;p50"/>
            <p:cNvSpPr/>
            <p:nvPr/>
          </p:nvSpPr>
          <p:spPr>
            <a:xfrm flipH="1">
              <a:off x="7382492" y="1545800"/>
              <a:ext cx="328709" cy="349282"/>
            </a:xfrm>
            <a:custGeom>
              <a:avLst/>
              <a:gdLst/>
              <a:ahLst/>
              <a:cxnLst/>
              <a:rect l="l" t="t" r="r" b="b"/>
              <a:pathLst>
                <a:path w="3595" h="3820" extrusionOk="0">
                  <a:moveTo>
                    <a:pt x="169" y="2977"/>
                  </a:moveTo>
                  <a:cubicBezTo>
                    <a:pt x="57" y="2696"/>
                    <a:pt x="0" y="2415"/>
                    <a:pt x="0" y="2134"/>
                  </a:cubicBezTo>
                  <a:cubicBezTo>
                    <a:pt x="113" y="562"/>
                    <a:pt x="2191" y="0"/>
                    <a:pt x="3033" y="1348"/>
                  </a:cubicBezTo>
                  <a:cubicBezTo>
                    <a:pt x="3595" y="2471"/>
                    <a:pt x="2696" y="3819"/>
                    <a:pt x="1405" y="3707"/>
                  </a:cubicBezTo>
                  <a:cubicBezTo>
                    <a:pt x="899" y="3651"/>
                    <a:pt x="450" y="3426"/>
                    <a:pt x="169" y="303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" name="Google Shape;14551;p50"/>
            <p:cNvSpPr/>
            <p:nvPr/>
          </p:nvSpPr>
          <p:spPr>
            <a:xfrm flipH="1">
              <a:off x="7402974" y="1586855"/>
              <a:ext cx="308227" cy="297987"/>
            </a:xfrm>
            <a:custGeom>
              <a:avLst/>
              <a:gdLst/>
              <a:ahLst/>
              <a:cxnLst/>
              <a:rect l="l" t="t" r="r" b="b"/>
              <a:pathLst>
                <a:path w="3371" h="3259" extrusionOk="0">
                  <a:moveTo>
                    <a:pt x="1011" y="2303"/>
                  </a:moveTo>
                  <a:cubicBezTo>
                    <a:pt x="0" y="1461"/>
                    <a:pt x="1292" y="0"/>
                    <a:pt x="2247" y="843"/>
                  </a:cubicBezTo>
                  <a:cubicBezTo>
                    <a:pt x="3370" y="1629"/>
                    <a:pt x="2022" y="3258"/>
                    <a:pt x="1068" y="230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" name="Google Shape;14552;p50"/>
            <p:cNvSpPr/>
            <p:nvPr/>
          </p:nvSpPr>
          <p:spPr>
            <a:xfrm flipH="1">
              <a:off x="7464601" y="1633029"/>
              <a:ext cx="210666" cy="210666"/>
            </a:xfrm>
            <a:custGeom>
              <a:avLst/>
              <a:gdLst/>
              <a:ahLst/>
              <a:cxnLst/>
              <a:rect l="l" t="t" r="r" b="b"/>
              <a:pathLst>
                <a:path w="2304" h="2304" extrusionOk="0">
                  <a:moveTo>
                    <a:pt x="1180" y="2248"/>
                  </a:moveTo>
                  <a:cubicBezTo>
                    <a:pt x="338" y="2191"/>
                    <a:pt x="1" y="1124"/>
                    <a:pt x="675" y="563"/>
                  </a:cubicBezTo>
                  <a:cubicBezTo>
                    <a:pt x="1292" y="1"/>
                    <a:pt x="2303" y="506"/>
                    <a:pt x="2247" y="1349"/>
                  </a:cubicBezTo>
                  <a:cubicBezTo>
                    <a:pt x="2191" y="1911"/>
                    <a:pt x="1742" y="2304"/>
                    <a:pt x="1180" y="22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" name="Google Shape;14553;p50"/>
            <p:cNvSpPr/>
            <p:nvPr/>
          </p:nvSpPr>
          <p:spPr>
            <a:xfrm flipH="1">
              <a:off x="7485174" y="1658723"/>
              <a:ext cx="164400" cy="164492"/>
            </a:xfrm>
            <a:custGeom>
              <a:avLst/>
              <a:gdLst/>
              <a:ahLst/>
              <a:cxnLst/>
              <a:rect l="l" t="t" r="r" b="b"/>
              <a:pathLst>
                <a:path w="1798" h="1799" extrusionOk="0">
                  <a:moveTo>
                    <a:pt x="169" y="1517"/>
                  </a:moveTo>
                  <a:cubicBezTo>
                    <a:pt x="57" y="1349"/>
                    <a:pt x="0" y="1124"/>
                    <a:pt x="57" y="956"/>
                  </a:cubicBezTo>
                  <a:cubicBezTo>
                    <a:pt x="57" y="394"/>
                    <a:pt x="562" y="1"/>
                    <a:pt x="1068" y="57"/>
                  </a:cubicBezTo>
                  <a:cubicBezTo>
                    <a:pt x="1292" y="57"/>
                    <a:pt x="1461" y="169"/>
                    <a:pt x="1629" y="282"/>
                  </a:cubicBezTo>
                  <a:cubicBezTo>
                    <a:pt x="1742" y="450"/>
                    <a:pt x="1798" y="675"/>
                    <a:pt x="1798" y="899"/>
                  </a:cubicBezTo>
                  <a:cubicBezTo>
                    <a:pt x="1742" y="1405"/>
                    <a:pt x="1292" y="1798"/>
                    <a:pt x="731" y="1798"/>
                  </a:cubicBezTo>
                  <a:cubicBezTo>
                    <a:pt x="562" y="1742"/>
                    <a:pt x="337" y="1686"/>
                    <a:pt x="169" y="1517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" name="Google Shape;14554;p50"/>
            <p:cNvSpPr/>
            <p:nvPr/>
          </p:nvSpPr>
          <p:spPr>
            <a:xfrm flipH="1">
              <a:off x="7485174" y="1653602"/>
              <a:ext cx="154159" cy="195214"/>
            </a:xfrm>
            <a:custGeom>
              <a:avLst/>
              <a:gdLst/>
              <a:ahLst/>
              <a:cxnLst/>
              <a:rect l="l" t="t" r="r" b="b"/>
              <a:pathLst>
                <a:path w="1686" h="2135" extrusionOk="0">
                  <a:moveTo>
                    <a:pt x="1573" y="450"/>
                  </a:moveTo>
                  <a:cubicBezTo>
                    <a:pt x="1630" y="618"/>
                    <a:pt x="1686" y="787"/>
                    <a:pt x="1686" y="955"/>
                  </a:cubicBezTo>
                  <a:cubicBezTo>
                    <a:pt x="1630" y="1686"/>
                    <a:pt x="731" y="2135"/>
                    <a:pt x="113" y="1629"/>
                  </a:cubicBezTo>
                  <a:cubicBezTo>
                    <a:pt x="57" y="1517"/>
                    <a:pt x="1" y="1349"/>
                    <a:pt x="1" y="1180"/>
                  </a:cubicBezTo>
                  <a:cubicBezTo>
                    <a:pt x="57" y="394"/>
                    <a:pt x="956" y="1"/>
                    <a:pt x="1573" y="450"/>
                  </a:cubicBezTo>
                  <a:close/>
                </a:path>
              </a:pathLst>
            </a:custGeom>
            <a:solidFill>
              <a:srgbClr val="EFF0F1">
                <a:alpha val="21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" name="Google Shape;14555;p50"/>
            <p:cNvSpPr/>
            <p:nvPr/>
          </p:nvSpPr>
          <p:spPr>
            <a:xfrm flipH="1">
              <a:off x="6766220" y="123254"/>
              <a:ext cx="61719" cy="760099"/>
            </a:xfrm>
            <a:custGeom>
              <a:avLst/>
              <a:gdLst/>
              <a:ahLst/>
              <a:cxnLst/>
              <a:rect l="l" t="t" r="r" b="b"/>
              <a:pathLst>
                <a:path w="675" h="8313" extrusionOk="0">
                  <a:moveTo>
                    <a:pt x="1" y="1"/>
                  </a:moveTo>
                  <a:lnTo>
                    <a:pt x="1" y="8313"/>
                  </a:lnTo>
                  <a:lnTo>
                    <a:pt x="675" y="8313"/>
                  </a:lnTo>
                  <a:lnTo>
                    <a:pt x="67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" name="Google Shape;14556;p50"/>
            <p:cNvSpPr/>
            <p:nvPr/>
          </p:nvSpPr>
          <p:spPr>
            <a:xfrm flipH="1">
              <a:off x="6684020" y="883262"/>
              <a:ext cx="287655" cy="143919"/>
            </a:xfrm>
            <a:custGeom>
              <a:avLst/>
              <a:gdLst/>
              <a:ahLst/>
              <a:cxnLst/>
              <a:rect l="l" t="t" r="r" b="b"/>
              <a:pathLst>
                <a:path w="3146" h="1574" extrusionOk="0">
                  <a:moveTo>
                    <a:pt x="0" y="1"/>
                  </a:moveTo>
                  <a:lnTo>
                    <a:pt x="0" y="1574"/>
                  </a:lnTo>
                  <a:lnTo>
                    <a:pt x="2359" y="1574"/>
                  </a:lnTo>
                  <a:cubicBezTo>
                    <a:pt x="3145" y="1574"/>
                    <a:pt x="3145" y="1"/>
                    <a:pt x="235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" name="Google Shape;14557;p50"/>
            <p:cNvSpPr/>
            <p:nvPr/>
          </p:nvSpPr>
          <p:spPr>
            <a:xfrm flipH="1">
              <a:off x="6694352" y="893594"/>
              <a:ext cx="277322" cy="133587"/>
            </a:xfrm>
            <a:custGeom>
              <a:avLst/>
              <a:gdLst/>
              <a:ahLst/>
              <a:cxnLst/>
              <a:rect l="l" t="t" r="r" b="b"/>
              <a:pathLst>
                <a:path w="3033" h="1461" extrusionOk="0">
                  <a:moveTo>
                    <a:pt x="0" y="0"/>
                  </a:moveTo>
                  <a:lnTo>
                    <a:pt x="0" y="1461"/>
                  </a:lnTo>
                  <a:lnTo>
                    <a:pt x="2359" y="1461"/>
                  </a:lnTo>
                  <a:cubicBezTo>
                    <a:pt x="2471" y="1461"/>
                    <a:pt x="2640" y="1404"/>
                    <a:pt x="2752" y="1292"/>
                  </a:cubicBezTo>
                  <a:cubicBezTo>
                    <a:pt x="3033" y="843"/>
                    <a:pt x="2865" y="0"/>
                    <a:pt x="224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" name="Google Shape;14558;p50"/>
            <p:cNvSpPr/>
            <p:nvPr/>
          </p:nvSpPr>
          <p:spPr>
            <a:xfrm flipH="1">
              <a:off x="6745647" y="893594"/>
              <a:ext cx="107985" cy="118225"/>
            </a:xfrm>
            <a:custGeom>
              <a:avLst/>
              <a:gdLst/>
              <a:ahLst/>
              <a:cxnLst/>
              <a:rect l="l" t="t" r="r" b="b"/>
              <a:pathLst>
                <a:path w="1181" h="1293" extrusionOk="0">
                  <a:moveTo>
                    <a:pt x="1124" y="618"/>
                  </a:moveTo>
                  <a:cubicBezTo>
                    <a:pt x="956" y="0"/>
                    <a:pt x="1" y="169"/>
                    <a:pt x="57" y="787"/>
                  </a:cubicBezTo>
                  <a:cubicBezTo>
                    <a:pt x="113" y="1124"/>
                    <a:pt x="394" y="1292"/>
                    <a:pt x="675" y="1236"/>
                  </a:cubicBezTo>
                  <a:cubicBezTo>
                    <a:pt x="956" y="1180"/>
                    <a:pt x="1180" y="955"/>
                    <a:pt x="1124" y="618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" name="Google Shape;14559;p50"/>
            <p:cNvSpPr/>
            <p:nvPr/>
          </p:nvSpPr>
          <p:spPr>
            <a:xfrm flipH="1">
              <a:off x="6755888" y="908956"/>
              <a:ext cx="97744" cy="92532"/>
            </a:xfrm>
            <a:custGeom>
              <a:avLst/>
              <a:gdLst/>
              <a:ahLst/>
              <a:cxnLst/>
              <a:rect l="l" t="t" r="r" b="b"/>
              <a:pathLst>
                <a:path w="1069" h="1012" extrusionOk="0">
                  <a:moveTo>
                    <a:pt x="843" y="57"/>
                  </a:moveTo>
                  <a:cubicBezTo>
                    <a:pt x="731" y="1"/>
                    <a:pt x="619" y="1"/>
                    <a:pt x="506" y="1"/>
                  </a:cubicBezTo>
                  <a:cubicBezTo>
                    <a:pt x="226" y="57"/>
                    <a:pt x="1" y="338"/>
                    <a:pt x="57" y="619"/>
                  </a:cubicBezTo>
                  <a:cubicBezTo>
                    <a:pt x="57" y="731"/>
                    <a:pt x="113" y="843"/>
                    <a:pt x="226" y="956"/>
                  </a:cubicBezTo>
                  <a:cubicBezTo>
                    <a:pt x="338" y="1012"/>
                    <a:pt x="450" y="1012"/>
                    <a:pt x="563" y="1012"/>
                  </a:cubicBezTo>
                  <a:cubicBezTo>
                    <a:pt x="843" y="956"/>
                    <a:pt x="1068" y="675"/>
                    <a:pt x="1012" y="394"/>
                  </a:cubicBezTo>
                  <a:cubicBezTo>
                    <a:pt x="1012" y="282"/>
                    <a:pt x="956" y="169"/>
                    <a:pt x="843" y="5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" name="Google Shape;14560;p50"/>
            <p:cNvSpPr/>
            <p:nvPr/>
          </p:nvSpPr>
          <p:spPr>
            <a:xfrm flipH="1">
              <a:off x="6755888" y="914076"/>
              <a:ext cx="87412" cy="87412"/>
            </a:xfrm>
            <a:custGeom>
              <a:avLst/>
              <a:gdLst/>
              <a:ahLst/>
              <a:cxnLst/>
              <a:rect l="l" t="t" r="r" b="b"/>
              <a:pathLst>
                <a:path w="956" h="956" extrusionOk="0">
                  <a:moveTo>
                    <a:pt x="169" y="900"/>
                  </a:moveTo>
                  <a:cubicBezTo>
                    <a:pt x="281" y="956"/>
                    <a:pt x="337" y="956"/>
                    <a:pt x="450" y="900"/>
                  </a:cubicBezTo>
                  <a:cubicBezTo>
                    <a:pt x="730" y="843"/>
                    <a:pt x="955" y="563"/>
                    <a:pt x="899" y="282"/>
                  </a:cubicBezTo>
                  <a:cubicBezTo>
                    <a:pt x="899" y="169"/>
                    <a:pt x="843" y="113"/>
                    <a:pt x="730" y="1"/>
                  </a:cubicBezTo>
                  <a:cubicBezTo>
                    <a:pt x="674" y="1"/>
                    <a:pt x="562" y="1"/>
                    <a:pt x="506" y="1"/>
                  </a:cubicBezTo>
                  <a:cubicBezTo>
                    <a:pt x="169" y="57"/>
                    <a:pt x="0" y="338"/>
                    <a:pt x="56" y="619"/>
                  </a:cubicBezTo>
                  <a:cubicBezTo>
                    <a:pt x="56" y="731"/>
                    <a:pt x="113" y="843"/>
                    <a:pt x="169" y="900"/>
                  </a:cubicBezTo>
                  <a:close/>
                </a:path>
              </a:pathLst>
            </a:custGeom>
            <a:solidFill>
              <a:srgbClr val="EFF0F1">
                <a:alpha val="21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" name="Google Shape;14561;p50"/>
            <p:cNvSpPr/>
            <p:nvPr/>
          </p:nvSpPr>
          <p:spPr>
            <a:xfrm flipH="1">
              <a:off x="6745647" y="123254"/>
              <a:ext cx="102773" cy="452055"/>
            </a:xfrm>
            <a:custGeom>
              <a:avLst/>
              <a:gdLst/>
              <a:ahLst/>
              <a:cxnLst/>
              <a:rect l="l" t="t" r="r" b="b"/>
              <a:pathLst>
                <a:path w="1124" h="4944" extrusionOk="0">
                  <a:moveTo>
                    <a:pt x="0" y="1"/>
                  </a:moveTo>
                  <a:lnTo>
                    <a:pt x="0" y="4943"/>
                  </a:lnTo>
                  <a:lnTo>
                    <a:pt x="1123" y="4943"/>
                  </a:lnTo>
                  <a:lnTo>
                    <a:pt x="112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" name="Google Shape;14562;p50"/>
            <p:cNvSpPr/>
            <p:nvPr/>
          </p:nvSpPr>
          <p:spPr>
            <a:xfrm flipH="1">
              <a:off x="6745647" y="123254"/>
              <a:ext cx="102773" cy="436602"/>
            </a:xfrm>
            <a:custGeom>
              <a:avLst/>
              <a:gdLst/>
              <a:ahLst/>
              <a:cxnLst/>
              <a:rect l="l" t="t" r="r" b="b"/>
              <a:pathLst>
                <a:path w="1124" h="4775" extrusionOk="0">
                  <a:moveTo>
                    <a:pt x="0" y="1"/>
                  </a:moveTo>
                  <a:lnTo>
                    <a:pt x="0" y="618"/>
                  </a:lnTo>
                  <a:lnTo>
                    <a:pt x="0" y="4775"/>
                  </a:lnTo>
                  <a:lnTo>
                    <a:pt x="1123" y="4775"/>
                  </a:lnTo>
                  <a:lnTo>
                    <a:pt x="11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" name="Google Shape;14563;p50"/>
            <p:cNvSpPr/>
            <p:nvPr/>
          </p:nvSpPr>
          <p:spPr>
            <a:xfrm flipH="1">
              <a:off x="6694352" y="169521"/>
              <a:ext cx="837087" cy="1776856"/>
            </a:xfrm>
            <a:custGeom>
              <a:avLst/>
              <a:gdLst/>
              <a:ahLst/>
              <a:cxnLst/>
              <a:rect l="l" t="t" r="r" b="b"/>
              <a:pathLst>
                <a:path w="9155" h="19433" extrusionOk="0">
                  <a:moveTo>
                    <a:pt x="0" y="0"/>
                  </a:moveTo>
                  <a:lnTo>
                    <a:pt x="6066" y="0"/>
                  </a:lnTo>
                  <a:lnTo>
                    <a:pt x="6066" y="6964"/>
                  </a:lnTo>
                  <a:lnTo>
                    <a:pt x="8874" y="17130"/>
                  </a:lnTo>
                  <a:cubicBezTo>
                    <a:pt x="9155" y="18591"/>
                    <a:pt x="7189" y="19433"/>
                    <a:pt x="6291" y="18197"/>
                  </a:cubicBezTo>
                  <a:lnTo>
                    <a:pt x="0" y="69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" name="Google Shape;14564;p50"/>
            <p:cNvSpPr/>
            <p:nvPr/>
          </p:nvSpPr>
          <p:spPr>
            <a:xfrm flipH="1">
              <a:off x="6678900" y="0"/>
              <a:ext cx="1140194" cy="66839"/>
            </a:xfrm>
            <a:custGeom>
              <a:avLst/>
              <a:gdLst/>
              <a:ahLst/>
              <a:cxnLst/>
              <a:rect l="l" t="t" r="r" b="b"/>
              <a:pathLst>
                <a:path w="12470" h="731" extrusionOk="0">
                  <a:moveTo>
                    <a:pt x="12469" y="1"/>
                  </a:moveTo>
                  <a:lnTo>
                    <a:pt x="1" y="1"/>
                  </a:lnTo>
                  <a:lnTo>
                    <a:pt x="1" y="731"/>
                  </a:lnTo>
                  <a:lnTo>
                    <a:pt x="12469" y="73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" name="Google Shape;14565;p50"/>
            <p:cNvSpPr/>
            <p:nvPr/>
          </p:nvSpPr>
          <p:spPr>
            <a:xfrm flipH="1">
              <a:off x="6761100" y="1581734"/>
              <a:ext cx="241388" cy="241480"/>
            </a:xfrm>
            <a:custGeom>
              <a:avLst/>
              <a:gdLst/>
              <a:ahLst/>
              <a:cxnLst/>
              <a:rect l="l" t="t" r="r" b="b"/>
              <a:pathLst>
                <a:path w="2640" h="2641" extrusionOk="0">
                  <a:moveTo>
                    <a:pt x="1517" y="2640"/>
                  </a:moveTo>
                  <a:cubicBezTo>
                    <a:pt x="562" y="2640"/>
                    <a:pt x="0" y="1461"/>
                    <a:pt x="730" y="730"/>
                  </a:cubicBezTo>
                  <a:cubicBezTo>
                    <a:pt x="1460" y="0"/>
                    <a:pt x="2640" y="506"/>
                    <a:pt x="2640" y="1517"/>
                  </a:cubicBezTo>
                  <a:cubicBezTo>
                    <a:pt x="2640" y="2135"/>
                    <a:pt x="2134" y="2640"/>
                    <a:pt x="1517" y="264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" name="Google Shape;14566;p50"/>
            <p:cNvSpPr/>
            <p:nvPr/>
          </p:nvSpPr>
          <p:spPr>
            <a:xfrm flipH="1">
              <a:off x="6750768" y="1602216"/>
              <a:ext cx="236359" cy="241480"/>
            </a:xfrm>
            <a:custGeom>
              <a:avLst/>
              <a:gdLst/>
              <a:ahLst/>
              <a:cxnLst/>
              <a:rect l="l" t="t" r="r" b="b"/>
              <a:pathLst>
                <a:path w="2585" h="2641" extrusionOk="0">
                  <a:moveTo>
                    <a:pt x="1461" y="2641"/>
                  </a:moveTo>
                  <a:cubicBezTo>
                    <a:pt x="450" y="2641"/>
                    <a:pt x="1" y="1405"/>
                    <a:pt x="675" y="731"/>
                  </a:cubicBezTo>
                  <a:cubicBezTo>
                    <a:pt x="1405" y="1"/>
                    <a:pt x="2584" y="506"/>
                    <a:pt x="2584" y="1517"/>
                  </a:cubicBezTo>
                  <a:cubicBezTo>
                    <a:pt x="2584" y="2135"/>
                    <a:pt x="2079" y="2585"/>
                    <a:pt x="1461" y="26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0" name="Google Shape;14567;p50"/>
            <p:cNvSpPr/>
            <p:nvPr/>
          </p:nvSpPr>
          <p:spPr>
            <a:xfrm flipH="1">
              <a:off x="6761100" y="1576614"/>
              <a:ext cx="246600" cy="292775"/>
            </a:xfrm>
            <a:custGeom>
              <a:avLst/>
              <a:gdLst/>
              <a:ahLst/>
              <a:cxnLst/>
              <a:rect l="l" t="t" r="r" b="b"/>
              <a:pathLst>
                <a:path w="2697" h="3202" extrusionOk="0">
                  <a:moveTo>
                    <a:pt x="731" y="2303"/>
                  </a:moveTo>
                  <a:cubicBezTo>
                    <a:pt x="1" y="1123"/>
                    <a:pt x="1742" y="0"/>
                    <a:pt x="2585" y="1067"/>
                  </a:cubicBezTo>
                  <a:cubicBezTo>
                    <a:pt x="2641" y="1236"/>
                    <a:pt x="2697" y="1460"/>
                    <a:pt x="2697" y="1629"/>
                  </a:cubicBezTo>
                  <a:cubicBezTo>
                    <a:pt x="2697" y="2696"/>
                    <a:pt x="1349" y="3202"/>
                    <a:pt x="731" y="235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1" name="Google Shape;14568;p50"/>
            <p:cNvSpPr/>
            <p:nvPr/>
          </p:nvSpPr>
          <p:spPr>
            <a:xfrm flipH="1">
              <a:off x="6791913" y="1658723"/>
              <a:ext cx="138707" cy="138798"/>
            </a:xfrm>
            <a:custGeom>
              <a:avLst/>
              <a:gdLst/>
              <a:ahLst/>
              <a:cxnLst/>
              <a:rect l="l" t="t" r="r" b="b"/>
              <a:pathLst>
                <a:path w="1517" h="1518" extrusionOk="0">
                  <a:moveTo>
                    <a:pt x="843" y="1517"/>
                  </a:moveTo>
                  <a:cubicBezTo>
                    <a:pt x="281" y="1517"/>
                    <a:pt x="0" y="843"/>
                    <a:pt x="394" y="394"/>
                  </a:cubicBezTo>
                  <a:cubicBezTo>
                    <a:pt x="787" y="1"/>
                    <a:pt x="1517" y="282"/>
                    <a:pt x="1517" y="899"/>
                  </a:cubicBezTo>
                  <a:cubicBezTo>
                    <a:pt x="1517" y="1236"/>
                    <a:pt x="1180" y="1517"/>
                    <a:pt x="843" y="151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" name="Google Shape;14569;p50"/>
            <p:cNvSpPr/>
            <p:nvPr/>
          </p:nvSpPr>
          <p:spPr>
            <a:xfrm flipH="1">
              <a:off x="6786702" y="1679296"/>
              <a:ext cx="143919" cy="107893"/>
            </a:xfrm>
            <a:custGeom>
              <a:avLst/>
              <a:gdLst/>
              <a:ahLst/>
              <a:cxnLst/>
              <a:rect l="l" t="t" r="r" b="b"/>
              <a:pathLst>
                <a:path w="1574" h="1180" extrusionOk="0">
                  <a:moveTo>
                    <a:pt x="337" y="1068"/>
                  </a:moveTo>
                  <a:cubicBezTo>
                    <a:pt x="0" y="618"/>
                    <a:pt x="337" y="0"/>
                    <a:pt x="843" y="0"/>
                  </a:cubicBezTo>
                  <a:cubicBezTo>
                    <a:pt x="1011" y="0"/>
                    <a:pt x="1124" y="57"/>
                    <a:pt x="1236" y="113"/>
                  </a:cubicBezTo>
                  <a:cubicBezTo>
                    <a:pt x="1573" y="562"/>
                    <a:pt x="1236" y="1180"/>
                    <a:pt x="731" y="1180"/>
                  </a:cubicBezTo>
                  <a:cubicBezTo>
                    <a:pt x="562" y="1180"/>
                    <a:pt x="450" y="1124"/>
                    <a:pt x="337" y="1068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" name="Google Shape;14570;p50"/>
            <p:cNvSpPr/>
            <p:nvPr/>
          </p:nvSpPr>
          <p:spPr>
            <a:xfrm flipH="1">
              <a:off x="6807275" y="1689536"/>
              <a:ext cx="97653" cy="97653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1011" y="113"/>
                  </a:moveTo>
                  <a:cubicBezTo>
                    <a:pt x="1067" y="169"/>
                    <a:pt x="1067" y="282"/>
                    <a:pt x="1067" y="394"/>
                  </a:cubicBezTo>
                  <a:cubicBezTo>
                    <a:pt x="1067" y="787"/>
                    <a:pt x="787" y="1068"/>
                    <a:pt x="450" y="1068"/>
                  </a:cubicBezTo>
                  <a:cubicBezTo>
                    <a:pt x="337" y="1068"/>
                    <a:pt x="169" y="1012"/>
                    <a:pt x="113" y="956"/>
                  </a:cubicBezTo>
                  <a:cubicBezTo>
                    <a:pt x="0" y="843"/>
                    <a:pt x="0" y="731"/>
                    <a:pt x="0" y="619"/>
                  </a:cubicBezTo>
                  <a:cubicBezTo>
                    <a:pt x="0" y="282"/>
                    <a:pt x="281" y="1"/>
                    <a:pt x="674" y="1"/>
                  </a:cubicBezTo>
                  <a:cubicBezTo>
                    <a:pt x="787" y="1"/>
                    <a:pt x="899" y="1"/>
                    <a:pt x="1011" y="113"/>
                  </a:cubicBezTo>
                  <a:close/>
                </a:path>
              </a:pathLst>
            </a:custGeom>
            <a:solidFill>
              <a:srgbClr val="EFF0F1">
                <a:alpha val="21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4" name="Google Shape;14571;p50"/>
            <p:cNvSpPr/>
            <p:nvPr/>
          </p:nvSpPr>
          <p:spPr>
            <a:xfrm flipH="1">
              <a:off x="6858661" y="179761"/>
              <a:ext cx="575218" cy="1396944"/>
            </a:xfrm>
            <a:custGeom>
              <a:avLst/>
              <a:gdLst/>
              <a:ahLst/>
              <a:cxnLst/>
              <a:rect l="l" t="t" r="r" b="b"/>
              <a:pathLst>
                <a:path w="6291" h="15278" extrusionOk="0">
                  <a:moveTo>
                    <a:pt x="0" y="0"/>
                  </a:moveTo>
                  <a:lnTo>
                    <a:pt x="3539" y="0"/>
                  </a:lnTo>
                  <a:lnTo>
                    <a:pt x="3539" y="6459"/>
                  </a:lnTo>
                  <a:lnTo>
                    <a:pt x="6010" y="13873"/>
                  </a:lnTo>
                  <a:cubicBezTo>
                    <a:pt x="6291" y="14828"/>
                    <a:pt x="4943" y="15277"/>
                    <a:pt x="4493" y="14491"/>
                  </a:cubicBezTo>
                  <a:lnTo>
                    <a:pt x="0" y="6459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5" name="Google Shape;14572;p50"/>
            <p:cNvSpPr/>
            <p:nvPr/>
          </p:nvSpPr>
          <p:spPr>
            <a:xfrm flipH="1">
              <a:off x="6889475" y="179761"/>
              <a:ext cx="534163" cy="1345557"/>
            </a:xfrm>
            <a:custGeom>
              <a:avLst/>
              <a:gdLst/>
              <a:ahLst/>
              <a:cxnLst/>
              <a:rect l="l" t="t" r="r" b="b"/>
              <a:pathLst>
                <a:path w="5842" h="14716" extrusionOk="0">
                  <a:moveTo>
                    <a:pt x="1" y="0"/>
                  </a:moveTo>
                  <a:lnTo>
                    <a:pt x="3314" y="0"/>
                  </a:lnTo>
                  <a:lnTo>
                    <a:pt x="3314" y="6459"/>
                  </a:lnTo>
                  <a:lnTo>
                    <a:pt x="5729" y="13873"/>
                  </a:lnTo>
                  <a:cubicBezTo>
                    <a:pt x="5842" y="14042"/>
                    <a:pt x="5842" y="14266"/>
                    <a:pt x="5729" y="14491"/>
                  </a:cubicBezTo>
                  <a:cubicBezTo>
                    <a:pt x="5336" y="14715"/>
                    <a:pt x="4775" y="14603"/>
                    <a:pt x="4550" y="14210"/>
                  </a:cubicBezTo>
                  <a:lnTo>
                    <a:pt x="1" y="6178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6" name="Google Shape;14573;p50"/>
            <p:cNvSpPr/>
            <p:nvPr/>
          </p:nvSpPr>
          <p:spPr>
            <a:xfrm flipH="1">
              <a:off x="6678900" y="66748"/>
              <a:ext cx="1134983" cy="154159"/>
            </a:xfrm>
            <a:custGeom>
              <a:avLst/>
              <a:gdLst/>
              <a:ahLst/>
              <a:cxnLst/>
              <a:rect l="l" t="t" r="r" b="b"/>
              <a:pathLst>
                <a:path w="12413" h="1686" extrusionOk="0">
                  <a:moveTo>
                    <a:pt x="6178" y="1686"/>
                  </a:moveTo>
                  <a:cubicBezTo>
                    <a:pt x="3089" y="1686"/>
                    <a:pt x="506" y="1012"/>
                    <a:pt x="0" y="1"/>
                  </a:cubicBezTo>
                  <a:lnTo>
                    <a:pt x="12412" y="1"/>
                  </a:lnTo>
                  <a:cubicBezTo>
                    <a:pt x="11851" y="956"/>
                    <a:pt x="9267" y="1686"/>
                    <a:pt x="6178" y="16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7" name="Google Shape;14574;p50"/>
            <p:cNvSpPr/>
            <p:nvPr/>
          </p:nvSpPr>
          <p:spPr>
            <a:xfrm flipH="1">
              <a:off x="6812395" y="66748"/>
              <a:ext cx="1006699" cy="118225"/>
            </a:xfrm>
            <a:custGeom>
              <a:avLst/>
              <a:gdLst/>
              <a:ahLst/>
              <a:cxnLst/>
              <a:rect l="l" t="t" r="r" b="b"/>
              <a:pathLst>
                <a:path w="11010" h="1293" extrusionOk="0">
                  <a:moveTo>
                    <a:pt x="619" y="619"/>
                  </a:moveTo>
                  <a:cubicBezTo>
                    <a:pt x="394" y="450"/>
                    <a:pt x="169" y="225"/>
                    <a:pt x="1" y="1"/>
                  </a:cubicBezTo>
                  <a:lnTo>
                    <a:pt x="11009" y="1"/>
                  </a:lnTo>
                  <a:cubicBezTo>
                    <a:pt x="9998" y="731"/>
                    <a:pt x="7808" y="1236"/>
                    <a:pt x="5224" y="1236"/>
                  </a:cubicBezTo>
                  <a:cubicBezTo>
                    <a:pt x="3652" y="1293"/>
                    <a:pt x="2135" y="1068"/>
                    <a:pt x="619" y="61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" name="Google Shape;14575;p50"/>
            <p:cNvSpPr/>
            <p:nvPr/>
          </p:nvSpPr>
          <p:spPr>
            <a:xfrm flipH="1">
              <a:off x="7151345" y="282443"/>
              <a:ext cx="215787" cy="482868"/>
            </a:xfrm>
            <a:custGeom>
              <a:avLst/>
              <a:gdLst/>
              <a:ahLst/>
              <a:cxnLst/>
              <a:rect l="l" t="t" r="r" b="b"/>
              <a:pathLst>
                <a:path w="2360" h="5281" extrusionOk="0">
                  <a:moveTo>
                    <a:pt x="0" y="4101"/>
                  </a:moveTo>
                  <a:lnTo>
                    <a:pt x="2359" y="5280"/>
                  </a:lnTo>
                  <a:lnTo>
                    <a:pt x="2359" y="4550"/>
                  </a:lnTo>
                  <a:lnTo>
                    <a:pt x="0" y="3483"/>
                  </a:lnTo>
                  <a:lnTo>
                    <a:pt x="0" y="4213"/>
                  </a:lnTo>
                  <a:close/>
                  <a:moveTo>
                    <a:pt x="0" y="675"/>
                  </a:moveTo>
                  <a:lnTo>
                    <a:pt x="2359" y="1854"/>
                  </a:lnTo>
                  <a:lnTo>
                    <a:pt x="2359" y="1124"/>
                  </a:lnTo>
                  <a:lnTo>
                    <a:pt x="0" y="1"/>
                  </a:lnTo>
                  <a:lnTo>
                    <a:pt x="0" y="675"/>
                  </a:lnTo>
                  <a:close/>
                  <a:moveTo>
                    <a:pt x="0" y="1854"/>
                  </a:moveTo>
                  <a:lnTo>
                    <a:pt x="2359" y="2977"/>
                  </a:lnTo>
                  <a:lnTo>
                    <a:pt x="2359" y="2303"/>
                  </a:lnTo>
                  <a:lnTo>
                    <a:pt x="0" y="1124"/>
                  </a:lnTo>
                  <a:close/>
                  <a:moveTo>
                    <a:pt x="0" y="2977"/>
                  </a:moveTo>
                  <a:lnTo>
                    <a:pt x="2359" y="4101"/>
                  </a:lnTo>
                  <a:lnTo>
                    <a:pt x="2359" y="3483"/>
                  </a:lnTo>
                  <a:lnTo>
                    <a:pt x="0" y="2360"/>
                  </a:lnTo>
                  <a:lnTo>
                    <a:pt x="0" y="3034"/>
                  </a:lnTo>
                  <a:close/>
                </a:path>
              </a:pathLst>
            </a:custGeom>
            <a:solidFill>
              <a:srgbClr val="F476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59" name="Google Shape;14462;p50"/>
          <p:cNvSpPr txBox="1">
            <a:spLocks noGrp="1"/>
          </p:cNvSpPr>
          <p:nvPr>
            <p:ph type="title"/>
          </p:nvPr>
        </p:nvSpPr>
        <p:spPr>
          <a:xfrm>
            <a:off x="683568" y="1014492"/>
            <a:ext cx="3616500" cy="82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Thanks</a:t>
            </a:r>
            <a:endParaRPr dirty="0"/>
          </a:p>
        </p:txBody>
      </p:sp>
      <p:sp>
        <p:nvSpPr>
          <p:cNvPr id="160" name="Google Shape;14463;p50"/>
          <p:cNvSpPr txBox="1"/>
          <p:nvPr/>
        </p:nvSpPr>
        <p:spPr>
          <a:xfrm>
            <a:off x="755576" y="1810572"/>
            <a:ext cx="36165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M Sans"/>
              <a:buAutoNum type="arabicPeriod"/>
              <a:defRPr sz="12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DM Sans"/>
              <a:buAutoNum type="alphaLcPeriod"/>
              <a:defRPr sz="12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DM Sans"/>
              <a:buAutoNum type="romanLcPeriod"/>
              <a:defRPr sz="12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DM Sans"/>
              <a:buAutoNum type="arabicPeriod"/>
              <a:defRPr sz="12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DM Sans"/>
              <a:buAutoNum type="alphaLcPeriod"/>
              <a:defRPr sz="12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DM Sans"/>
              <a:buAutoNum type="romanLcPeriod"/>
              <a:defRPr sz="12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DM Sans"/>
              <a:buAutoNum type="arabicPeriod"/>
              <a:defRPr sz="12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DM Sans"/>
              <a:buAutoNum type="alphaLcPeriod"/>
              <a:defRPr sz="12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DM Sans"/>
              <a:buAutoNum type="romanLcPeriod"/>
              <a:defRPr sz="1200" b="0" i="0" u="none" strike="noStrike" cap="none">
                <a:solidFill>
                  <a:schemeClr val="lt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>
              <a:buClr>
                <a:srgbClr val="FFFFFF"/>
              </a:buClr>
              <a:buSzPts val="1100"/>
              <a:buFont typeface="Arial" panose="020B0604020202020204"/>
              <a:buNone/>
            </a:pPr>
            <a:r>
              <a:rPr lang="en-GB" smtClean="0"/>
              <a:t>Do you have any questions?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6" name="Google Shape;13356;p33"/>
          <p:cNvSpPr/>
          <p:nvPr/>
        </p:nvSpPr>
        <p:spPr>
          <a:xfrm>
            <a:off x="4575055" y="3492852"/>
            <a:ext cx="736500" cy="73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357" name="Google Shape;13357;p33"/>
          <p:cNvSpPr/>
          <p:nvPr/>
        </p:nvSpPr>
        <p:spPr>
          <a:xfrm>
            <a:off x="4575055" y="2455189"/>
            <a:ext cx="736500" cy="73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358" name="Google Shape;13358;p33"/>
          <p:cNvSpPr/>
          <p:nvPr/>
        </p:nvSpPr>
        <p:spPr>
          <a:xfrm>
            <a:off x="4575055" y="1417525"/>
            <a:ext cx="736500" cy="73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359" name="Google Shape;13359;p33"/>
          <p:cNvSpPr/>
          <p:nvPr/>
        </p:nvSpPr>
        <p:spPr>
          <a:xfrm>
            <a:off x="800167" y="3492852"/>
            <a:ext cx="736500" cy="73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360" name="Google Shape;13360;p33"/>
          <p:cNvSpPr/>
          <p:nvPr/>
        </p:nvSpPr>
        <p:spPr>
          <a:xfrm>
            <a:off x="800167" y="2455189"/>
            <a:ext cx="736500" cy="73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361" name="Google Shape;13361;p33"/>
          <p:cNvSpPr/>
          <p:nvPr/>
        </p:nvSpPr>
        <p:spPr>
          <a:xfrm>
            <a:off x="800167" y="1417525"/>
            <a:ext cx="736500" cy="73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362" name="Google Shape;13362;p33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/>
              <a:t>Table of contents</a:t>
            </a:r>
            <a:endParaRPr sz="3200"/>
          </a:p>
        </p:txBody>
      </p:sp>
      <p:sp>
        <p:nvSpPr>
          <p:cNvPr id="13363" name="Google Shape;13363;p33"/>
          <p:cNvSpPr txBox="1">
            <a:spLocks noGrp="1"/>
          </p:cNvSpPr>
          <p:nvPr>
            <p:ph type="title" idx="2"/>
          </p:nvPr>
        </p:nvSpPr>
        <p:spPr>
          <a:xfrm>
            <a:off x="800175" y="1610425"/>
            <a:ext cx="736500" cy="3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01</a:t>
            </a:r>
            <a:endParaRPr lang="en-GB"/>
          </a:p>
        </p:txBody>
      </p:sp>
      <p:sp>
        <p:nvSpPr>
          <p:cNvPr id="13364" name="Google Shape;13364;p33"/>
          <p:cNvSpPr txBox="1">
            <a:spLocks noGrp="1"/>
          </p:cNvSpPr>
          <p:nvPr>
            <p:ph type="subTitle" idx="1"/>
          </p:nvPr>
        </p:nvSpPr>
        <p:spPr>
          <a:xfrm>
            <a:off x="1647066" y="1610425"/>
            <a:ext cx="2912400" cy="3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 smtClean="0"/>
              <a:t>Overview</a:t>
            </a:r>
            <a:endParaRPr dirty="0"/>
          </a:p>
        </p:txBody>
      </p:sp>
      <p:sp>
        <p:nvSpPr>
          <p:cNvPr id="13365" name="Google Shape;13365;p33"/>
          <p:cNvSpPr txBox="1">
            <a:spLocks noGrp="1"/>
          </p:cNvSpPr>
          <p:nvPr>
            <p:ph type="title" idx="3"/>
          </p:nvPr>
        </p:nvSpPr>
        <p:spPr>
          <a:xfrm>
            <a:off x="800175" y="2646437"/>
            <a:ext cx="736500" cy="3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02</a:t>
            </a:r>
            <a:endParaRPr lang="en-GB"/>
          </a:p>
        </p:txBody>
      </p:sp>
      <p:sp>
        <p:nvSpPr>
          <p:cNvPr id="13366" name="Google Shape;13366;p33"/>
          <p:cNvSpPr txBox="1">
            <a:spLocks noGrp="1"/>
          </p:cNvSpPr>
          <p:nvPr>
            <p:ph type="subTitle" idx="4"/>
          </p:nvPr>
        </p:nvSpPr>
        <p:spPr>
          <a:xfrm>
            <a:off x="1647066" y="2646437"/>
            <a:ext cx="2912400" cy="3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 smtClean="0"/>
              <a:t>Comparision</a:t>
            </a:r>
            <a:endParaRPr dirty="0"/>
          </a:p>
        </p:txBody>
      </p:sp>
      <p:sp>
        <p:nvSpPr>
          <p:cNvPr id="13367" name="Google Shape;13367;p33"/>
          <p:cNvSpPr txBox="1">
            <a:spLocks noGrp="1"/>
          </p:cNvSpPr>
          <p:nvPr>
            <p:ph type="title" idx="5"/>
          </p:nvPr>
        </p:nvSpPr>
        <p:spPr>
          <a:xfrm>
            <a:off x="800175" y="3685752"/>
            <a:ext cx="736500" cy="3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03</a:t>
            </a:r>
            <a:endParaRPr lang="en-GB"/>
          </a:p>
        </p:txBody>
      </p:sp>
      <p:sp>
        <p:nvSpPr>
          <p:cNvPr id="13368" name="Google Shape;13368;p33"/>
          <p:cNvSpPr txBox="1">
            <a:spLocks noGrp="1"/>
          </p:cNvSpPr>
          <p:nvPr>
            <p:ph type="subTitle" idx="6"/>
          </p:nvPr>
        </p:nvSpPr>
        <p:spPr>
          <a:xfrm>
            <a:off x="1647066" y="3685752"/>
            <a:ext cx="2912400" cy="3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 smtClean="0"/>
              <a:t>Challenges</a:t>
            </a:r>
            <a:endParaRPr dirty="0"/>
          </a:p>
        </p:txBody>
      </p:sp>
      <p:sp>
        <p:nvSpPr>
          <p:cNvPr id="13369" name="Google Shape;13369;p33"/>
          <p:cNvSpPr txBox="1">
            <a:spLocks noGrp="1"/>
          </p:cNvSpPr>
          <p:nvPr>
            <p:ph type="title" idx="7"/>
          </p:nvPr>
        </p:nvSpPr>
        <p:spPr>
          <a:xfrm>
            <a:off x="4575050" y="1610425"/>
            <a:ext cx="736500" cy="3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04</a:t>
            </a:r>
            <a:endParaRPr lang="en-GB"/>
          </a:p>
        </p:txBody>
      </p:sp>
      <p:sp>
        <p:nvSpPr>
          <p:cNvPr id="13370" name="Google Shape;13370;p33"/>
          <p:cNvSpPr txBox="1">
            <a:spLocks noGrp="1"/>
          </p:cNvSpPr>
          <p:nvPr>
            <p:ph type="subTitle" idx="8"/>
          </p:nvPr>
        </p:nvSpPr>
        <p:spPr>
          <a:xfrm>
            <a:off x="5428191" y="1610425"/>
            <a:ext cx="2988900" cy="3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 smtClean="0"/>
              <a:t>Tools used</a:t>
            </a:r>
            <a:endParaRPr dirty="0"/>
          </a:p>
        </p:txBody>
      </p:sp>
      <p:sp>
        <p:nvSpPr>
          <p:cNvPr id="13371" name="Google Shape;13371;p33"/>
          <p:cNvSpPr txBox="1">
            <a:spLocks noGrp="1"/>
          </p:cNvSpPr>
          <p:nvPr>
            <p:ph type="title" idx="9"/>
          </p:nvPr>
        </p:nvSpPr>
        <p:spPr>
          <a:xfrm>
            <a:off x="4575050" y="2648537"/>
            <a:ext cx="736500" cy="3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05</a:t>
            </a:r>
            <a:endParaRPr lang="en-GB"/>
          </a:p>
        </p:txBody>
      </p:sp>
      <p:sp>
        <p:nvSpPr>
          <p:cNvPr id="13372" name="Google Shape;13372;p33"/>
          <p:cNvSpPr txBox="1">
            <a:spLocks noGrp="1"/>
          </p:cNvSpPr>
          <p:nvPr>
            <p:ph type="subTitle" idx="13"/>
          </p:nvPr>
        </p:nvSpPr>
        <p:spPr>
          <a:xfrm>
            <a:off x="5428191" y="2646437"/>
            <a:ext cx="2988900" cy="3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 smtClean="0"/>
              <a:t>Future Work</a:t>
            </a:r>
            <a:endParaRPr dirty="0"/>
          </a:p>
        </p:txBody>
      </p:sp>
      <p:sp>
        <p:nvSpPr>
          <p:cNvPr id="13373" name="Google Shape;13373;p33"/>
          <p:cNvSpPr txBox="1">
            <a:spLocks noGrp="1"/>
          </p:cNvSpPr>
          <p:nvPr>
            <p:ph type="title" idx="14"/>
          </p:nvPr>
        </p:nvSpPr>
        <p:spPr>
          <a:xfrm>
            <a:off x="4575050" y="3685752"/>
            <a:ext cx="736500" cy="3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06</a:t>
            </a:r>
            <a:endParaRPr lang="en-GB"/>
          </a:p>
        </p:txBody>
      </p:sp>
      <p:sp>
        <p:nvSpPr>
          <p:cNvPr id="13374" name="Google Shape;13374;p33"/>
          <p:cNvSpPr txBox="1">
            <a:spLocks noGrp="1"/>
          </p:cNvSpPr>
          <p:nvPr>
            <p:ph type="subTitle" idx="15"/>
          </p:nvPr>
        </p:nvSpPr>
        <p:spPr>
          <a:xfrm>
            <a:off x="5428191" y="3685752"/>
            <a:ext cx="2988900" cy="3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 smtClean="0"/>
              <a:t>Demo</a:t>
            </a:r>
            <a:endParaRPr dirty="0"/>
          </a:p>
        </p:txBody>
      </p:sp>
      <p:grpSp>
        <p:nvGrpSpPr>
          <p:cNvPr id="13375" name="Google Shape;13375;p33"/>
          <p:cNvGrpSpPr/>
          <p:nvPr/>
        </p:nvGrpSpPr>
        <p:grpSpPr>
          <a:xfrm>
            <a:off x="4720853" y="4521513"/>
            <a:ext cx="300558" cy="283271"/>
            <a:chOff x="4720853" y="4521513"/>
            <a:chExt cx="300558" cy="283271"/>
          </a:xfrm>
        </p:grpSpPr>
        <p:sp>
          <p:nvSpPr>
            <p:cNvPr id="13376" name="Google Shape;13376;p33"/>
            <p:cNvSpPr/>
            <p:nvPr/>
          </p:nvSpPr>
          <p:spPr>
            <a:xfrm flipH="1">
              <a:off x="4720854" y="4521513"/>
              <a:ext cx="300557" cy="283271"/>
            </a:xfrm>
            <a:custGeom>
              <a:avLst/>
              <a:gdLst/>
              <a:ahLst/>
              <a:cxnLst/>
              <a:rect l="l" t="t" r="r" b="b"/>
              <a:pathLst>
                <a:path w="2921" h="2753" extrusionOk="0">
                  <a:moveTo>
                    <a:pt x="450" y="1910"/>
                  </a:moveTo>
                  <a:cubicBezTo>
                    <a:pt x="0" y="955"/>
                    <a:pt x="955" y="1"/>
                    <a:pt x="1910" y="338"/>
                  </a:cubicBezTo>
                  <a:cubicBezTo>
                    <a:pt x="2921" y="731"/>
                    <a:pt x="2921" y="2079"/>
                    <a:pt x="1966" y="2528"/>
                  </a:cubicBezTo>
                  <a:cubicBezTo>
                    <a:pt x="1404" y="2753"/>
                    <a:pt x="730" y="2528"/>
                    <a:pt x="450" y="19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77" name="Google Shape;13377;p33"/>
            <p:cNvSpPr/>
            <p:nvPr/>
          </p:nvSpPr>
          <p:spPr>
            <a:xfrm flipH="1">
              <a:off x="4720853" y="4544665"/>
              <a:ext cx="242833" cy="225444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573"/>
                  </a:moveTo>
                  <a:cubicBezTo>
                    <a:pt x="1" y="1124"/>
                    <a:pt x="226" y="618"/>
                    <a:pt x="619" y="450"/>
                  </a:cubicBezTo>
                  <a:cubicBezTo>
                    <a:pt x="1630" y="0"/>
                    <a:pt x="2360" y="1517"/>
                    <a:pt x="1349" y="2022"/>
                  </a:cubicBezTo>
                  <a:cubicBezTo>
                    <a:pt x="900" y="2191"/>
                    <a:pt x="394" y="2022"/>
                    <a:pt x="169" y="15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78" name="Google Shape;13378;p33"/>
            <p:cNvSpPr/>
            <p:nvPr/>
          </p:nvSpPr>
          <p:spPr>
            <a:xfrm flipH="1">
              <a:off x="4790205" y="4590865"/>
              <a:ext cx="167616" cy="179243"/>
            </a:xfrm>
            <a:custGeom>
              <a:avLst/>
              <a:gdLst/>
              <a:ahLst/>
              <a:cxnLst/>
              <a:rect l="l" t="t" r="r" b="b"/>
              <a:pathLst>
                <a:path w="1629" h="1742" extrusionOk="0">
                  <a:moveTo>
                    <a:pt x="112" y="1124"/>
                  </a:moveTo>
                  <a:cubicBezTo>
                    <a:pt x="0" y="843"/>
                    <a:pt x="56" y="562"/>
                    <a:pt x="225" y="281"/>
                  </a:cubicBezTo>
                  <a:cubicBezTo>
                    <a:pt x="281" y="225"/>
                    <a:pt x="337" y="169"/>
                    <a:pt x="449" y="169"/>
                  </a:cubicBezTo>
                  <a:cubicBezTo>
                    <a:pt x="843" y="1"/>
                    <a:pt x="1348" y="169"/>
                    <a:pt x="1517" y="562"/>
                  </a:cubicBezTo>
                  <a:cubicBezTo>
                    <a:pt x="1629" y="843"/>
                    <a:pt x="1629" y="1124"/>
                    <a:pt x="1460" y="1405"/>
                  </a:cubicBezTo>
                  <a:cubicBezTo>
                    <a:pt x="1404" y="1461"/>
                    <a:pt x="1292" y="1517"/>
                    <a:pt x="1236" y="1573"/>
                  </a:cubicBezTo>
                  <a:cubicBezTo>
                    <a:pt x="786" y="1742"/>
                    <a:pt x="337" y="1517"/>
                    <a:pt x="112" y="112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79" name="Google Shape;13379;p33"/>
            <p:cNvSpPr/>
            <p:nvPr/>
          </p:nvSpPr>
          <p:spPr>
            <a:xfrm flipH="1">
              <a:off x="4813253" y="4619779"/>
              <a:ext cx="115757" cy="109892"/>
            </a:xfrm>
            <a:custGeom>
              <a:avLst/>
              <a:gdLst/>
              <a:ahLst/>
              <a:cxnLst/>
              <a:rect l="l" t="t" r="r" b="b"/>
              <a:pathLst>
                <a:path w="1125" h="1068" extrusionOk="0">
                  <a:moveTo>
                    <a:pt x="563" y="1068"/>
                  </a:moveTo>
                  <a:cubicBezTo>
                    <a:pt x="226" y="1011"/>
                    <a:pt x="1" y="674"/>
                    <a:pt x="57" y="337"/>
                  </a:cubicBezTo>
                  <a:cubicBezTo>
                    <a:pt x="57" y="225"/>
                    <a:pt x="113" y="113"/>
                    <a:pt x="226" y="0"/>
                  </a:cubicBezTo>
                  <a:cubicBezTo>
                    <a:pt x="169" y="57"/>
                    <a:pt x="169" y="169"/>
                    <a:pt x="113" y="225"/>
                  </a:cubicBezTo>
                  <a:cubicBezTo>
                    <a:pt x="57" y="562"/>
                    <a:pt x="282" y="899"/>
                    <a:pt x="675" y="955"/>
                  </a:cubicBezTo>
                  <a:cubicBezTo>
                    <a:pt x="843" y="955"/>
                    <a:pt x="1012" y="899"/>
                    <a:pt x="1124" y="787"/>
                  </a:cubicBezTo>
                  <a:cubicBezTo>
                    <a:pt x="1012" y="955"/>
                    <a:pt x="787" y="1068"/>
                    <a:pt x="563" y="106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380" name="Google Shape;13380;p33"/>
          <p:cNvGrpSpPr/>
          <p:nvPr/>
        </p:nvGrpSpPr>
        <p:grpSpPr>
          <a:xfrm flipH="1">
            <a:off x="4028855" y="4475313"/>
            <a:ext cx="156092" cy="306422"/>
            <a:chOff x="474406" y="2974600"/>
            <a:chExt cx="106759" cy="209577"/>
          </a:xfrm>
        </p:grpSpPr>
        <p:sp>
          <p:nvSpPr>
            <p:cNvPr id="13381" name="Google Shape;13381;p33"/>
            <p:cNvSpPr/>
            <p:nvPr/>
          </p:nvSpPr>
          <p:spPr>
            <a:xfrm>
              <a:off x="474406" y="2974600"/>
              <a:ext cx="106759" cy="209577"/>
            </a:xfrm>
            <a:custGeom>
              <a:avLst/>
              <a:gdLst/>
              <a:ahLst/>
              <a:cxnLst/>
              <a:rect l="l" t="t" r="r" b="b"/>
              <a:pathLst>
                <a:path w="1517" h="2978" extrusionOk="0">
                  <a:moveTo>
                    <a:pt x="1517" y="2977"/>
                  </a:moveTo>
                  <a:lnTo>
                    <a:pt x="0" y="2977"/>
                  </a:lnTo>
                  <a:lnTo>
                    <a:pt x="0" y="731"/>
                  </a:lnTo>
                  <a:cubicBezTo>
                    <a:pt x="0" y="0"/>
                    <a:pt x="1517" y="0"/>
                    <a:pt x="1517" y="73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82" name="Google Shape;13382;p33"/>
            <p:cNvSpPr/>
            <p:nvPr/>
          </p:nvSpPr>
          <p:spPr>
            <a:xfrm>
              <a:off x="474406" y="2982482"/>
              <a:ext cx="98877" cy="201695"/>
            </a:xfrm>
            <a:custGeom>
              <a:avLst/>
              <a:gdLst/>
              <a:ahLst/>
              <a:cxnLst/>
              <a:rect l="l" t="t" r="r" b="b"/>
              <a:pathLst>
                <a:path w="1405" h="2866" extrusionOk="0">
                  <a:moveTo>
                    <a:pt x="1405" y="2865"/>
                  </a:moveTo>
                  <a:lnTo>
                    <a:pt x="0" y="2865"/>
                  </a:lnTo>
                  <a:lnTo>
                    <a:pt x="0" y="619"/>
                  </a:lnTo>
                  <a:cubicBezTo>
                    <a:pt x="0" y="506"/>
                    <a:pt x="57" y="338"/>
                    <a:pt x="169" y="282"/>
                  </a:cubicBezTo>
                  <a:cubicBezTo>
                    <a:pt x="618" y="1"/>
                    <a:pt x="1405" y="169"/>
                    <a:pt x="1405" y="675"/>
                  </a:cubicBezTo>
                  <a:lnTo>
                    <a:pt x="1405" y="2865"/>
                  </a:lnTo>
                  <a:close/>
                </a:path>
              </a:pathLst>
            </a:custGeom>
            <a:solidFill>
              <a:srgbClr val="7A7A7A">
                <a:alpha val="60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83" name="Google Shape;13383;p33"/>
            <p:cNvSpPr/>
            <p:nvPr/>
          </p:nvSpPr>
          <p:spPr>
            <a:xfrm>
              <a:off x="482288" y="3014151"/>
              <a:ext cx="83113" cy="98877"/>
            </a:xfrm>
            <a:custGeom>
              <a:avLst/>
              <a:gdLst/>
              <a:ahLst/>
              <a:cxnLst/>
              <a:rect l="l" t="t" r="r" b="b"/>
              <a:pathLst>
                <a:path w="1181" h="1405" extrusionOk="0">
                  <a:moveTo>
                    <a:pt x="1068" y="618"/>
                  </a:moveTo>
                  <a:cubicBezTo>
                    <a:pt x="1180" y="1404"/>
                    <a:pt x="1" y="1404"/>
                    <a:pt x="57" y="618"/>
                  </a:cubicBezTo>
                  <a:cubicBezTo>
                    <a:pt x="169" y="0"/>
                    <a:pt x="1012" y="0"/>
                    <a:pt x="1068" y="61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84" name="Google Shape;13384;p33"/>
            <p:cNvSpPr/>
            <p:nvPr/>
          </p:nvSpPr>
          <p:spPr>
            <a:xfrm>
              <a:off x="482288" y="3029915"/>
              <a:ext cx="79172" cy="59397"/>
            </a:xfrm>
            <a:custGeom>
              <a:avLst/>
              <a:gdLst/>
              <a:ahLst/>
              <a:cxnLst/>
              <a:rect l="l" t="t" r="r" b="b"/>
              <a:pathLst>
                <a:path w="1125" h="844" extrusionOk="0">
                  <a:moveTo>
                    <a:pt x="225" y="57"/>
                  </a:moveTo>
                  <a:cubicBezTo>
                    <a:pt x="338" y="1"/>
                    <a:pt x="394" y="1"/>
                    <a:pt x="506" y="1"/>
                  </a:cubicBezTo>
                  <a:cubicBezTo>
                    <a:pt x="899" y="1"/>
                    <a:pt x="1124" y="450"/>
                    <a:pt x="956" y="787"/>
                  </a:cubicBezTo>
                  <a:cubicBezTo>
                    <a:pt x="843" y="843"/>
                    <a:pt x="787" y="843"/>
                    <a:pt x="675" y="843"/>
                  </a:cubicBezTo>
                  <a:cubicBezTo>
                    <a:pt x="282" y="843"/>
                    <a:pt x="1" y="394"/>
                    <a:pt x="225" y="57"/>
                  </a:cubicBezTo>
                  <a:close/>
                </a:path>
              </a:pathLst>
            </a:custGeom>
            <a:solidFill>
              <a:srgbClr val="7A7A7A">
                <a:alpha val="60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385" name="Google Shape;13385;p33"/>
          <p:cNvGrpSpPr/>
          <p:nvPr/>
        </p:nvGrpSpPr>
        <p:grpSpPr>
          <a:xfrm>
            <a:off x="7689248" y="80969"/>
            <a:ext cx="1454764" cy="1635959"/>
            <a:chOff x="8443923" y="51594"/>
            <a:chExt cx="1454764" cy="1635959"/>
          </a:xfrm>
        </p:grpSpPr>
        <p:sp>
          <p:nvSpPr>
            <p:cNvPr id="13386" name="Google Shape;13386;p33"/>
            <p:cNvSpPr/>
            <p:nvPr/>
          </p:nvSpPr>
          <p:spPr>
            <a:xfrm>
              <a:off x="8585632" y="1067937"/>
              <a:ext cx="350762" cy="205682"/>
            </a:xfrm>
            <a:custGeom>
              <a:avLst/>
              <a:gdLst/>
              <a:ahLst/>
              <a:cxnLst/>
              <a:rect l="l" t="t" r="r" b="b"/>
              <a:pathLst>
                <a:path w="5730" h="3360" extrusionOk="0">
                  <a:moveTo>
                    <a:pt x="1" y="1594"/>
                  </a:moveTo>
                  <a:lnTo>
                    <a:pt x="539" y="1"/>
                  </a:lnTo>
                  <a:lnTo>
                    <a:pt x="5729" y="1788"/>
                  </a:lnTo>
                  <a:lnTo>
                    <a:pt x="5191" y="336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87" name="Google Shape;13387;p33"/>
            <p:cNvSpPr/>
            <p:nvPr/>
          </p:nvSpPr>
          <p:spPr>
            <a:xfrm>
              <a:off x="8585632" y="1077181"/>
              <a:ext cx="346783" cy="196439"/>
            </a:xfrm>
            <a:custGeom>
              <a:avLst/>
              <a:gdLst/>
              <a:ahLst/>
              <a:cxnLst/>
              <a:rect l="l" t="t" r="r" b="b"/>
              <a:pathLst>
                <a:path w="5665" h="3209" extrusionOk="0">
                  <a:moveTo>
                    <a:pt x="1" y="1443"/>
                  </a:moveTo>
                  <a:lnTo>
                    <a:pt x="475" y="0"/>
                  </a:lnTo>
                  <a:lnTo>
                    <a:pt x="5664" y="1788"/>
                  </a:lnTo>
                  <a:lnTo>
                    <a:pt x="5169" y="320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88" name="Google Shape;13388;p33"/>
            <p:cNvSpPr/>
            <p:nvPr/>
          </p:nvSpPr>
          <p:spPr>
            <a:xfrm>
              <a:off x="8652907" y="867582"/>
              <a:ext cx="321685" cy="297995"/>
            </a:xfrm>
            <a:custGeom>
              <a:avLst/>
              <a:gdLst/>
              <a:ahLst/>
              <a:cxnLst/>
              <a:rect l="l" t="t" r="r" b="b"/>
              <a:pathLst>
                <a:path w="5255" h="4868" extrusionOk="0">
                  <a:moveTo>
                    <a:pt x="0" y="3467"/>
                  </a:moveTo>
                  <a:lnTo>
                    <a:pt x="1185" y="0"/>
                  </a:lnTo>
                  <a:lnTo>
                    <a:pt x="5255" y="1400"/>
                  </a:lnTo>
                  <a:lnTo>
                    <a:pt x="4070" y="486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89" name="Google Shape;13389;p33"/>
            <p:cNvSpPr/>
            <p:nvPr/>
          </p:nvSpPr>
          <p:spPr>
            <a:xfrm>
              <a:off x="8461213" y="1277969"/>
              <a:ext cx="145080" cy="391531"/>
            </a:xfrm>
            <a:custGeom>
              <a:avLst/>
              <a:gdLst/>
              <a:ahLst/>
              <a:cxnLst/>
              <a:rect l="l" t="t" r="r" b="b"/>
              <a:pathLst>
                <a:path w="2370" h="6396" extrusionOk="0">
                  <a:moveTo>
                    <a:pt x="1960" y="6396"/>
                  </a:moveTo>
                  <a:lnTo>
                    <a:pt x="2369" y="1141"/>
                  </a:lnTo>
                  <a:lnTo>
                    <a:pt x="453" y="0"/>
                  </a:lnTo>
                  <a:lnTo>
                    <a:pt x="0" y="797"/>
                  </a:lnTo>
                  <a:lnTo>
                    <a:pt x="1443" y="628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90" name="Google Shape;13390;p33"/>
            <p:cNvSpPr/>
            <p:nvPr/>
          </p:nvSpPr>
          <p:spPr>
            <a:xfrm>
              <a:off x="8443923" y="1091700"/>
              <a:ext cx="207029" cy="288751"/>
            </a:xfrm>
            <a:custGeom>
              <a:avLst/>
              <a:gdLst/>
              <a:ahLst/>
              <a:cxnLst/>
              <a:rect l="l" t="t" r="r" b="b"/>
              <a:pathLst>
                <a:path w="3382" h="4717" extrusionOk="0">
                  <a:moveTo>
                    <a:pt x="194" y="3619"/>
                  </a:moveTo>
                  <a:lnTo>
                    <a:pt x="2024" y="432"/>
                  </a:lnTo>
                  <a:cubicBezTo>
                    <a:pt x="2197" y="109"/>
                    <a:pt x="2627" y="1"/>
                    <a:pt x="2950" y="195"/>
                  </a:cubicBezTo>
                  <a:lnTo>
                    <a:pt x="2950" y="195"/>
                  </a:lnTo>
                  <a:cubicBezTo>
                    <a:pt x="3273" y="367"/>
                    <a:pt x="3381" y="776"/>
                    <a:pt x="3187" y="1121"/>
                  </a:cubicBezTo>
                  <a:lnTo>
                    <a:pt x="1378" y="4286"/>
                  </a:lnTo>
                  <a:cubicBezTo>
                    <a:pt x="1185" y="4609"/>
                    <a:pt x="775" y="4717"/>
                    <a:pt x="452" y="4545"/>
                  </a:cubicBezTo>
                  <a:lnTo>
                    <a:pt x="452" y="4545"/>
                  </a:lnTo>
                  <a:cubicBezTo>
                    <a:pt x="129" y="4351"/>
                    <a:pt x="0" y="3942"/>
                    <a:pt x="194" y="36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91" name="Google Shape;13391;p33"/>
            <p:cNvSpPr/>
            <p:nvPr/>
          </p:nvSpPr>
          <p:spPr>
            <a:xfrm>
              <a:off x="8528276" y="1136571"/>
              <a:ext cx="205682" cy="290037"/>
            </a:xfrm>
            <a:custGeom>
              <a:avLst/>
              <a:gdLst/>
              <a:ahLst/>
              <a:cxnLst/>
              <a:rect l="l" t="t" r="r" b="b"/>
              <a:pathLst>
                <a:path w="3360" h="4738" extrusionOk="0">
                  <a:moveTo>
                    <a:pt x="173" y="3618"/>
                  </a:moveTo>
                  <a:lnTo>
                    <a:pt x="2003" y="452"/>
                  </a:lnTo>
                  <a:cubicBezTo>
                    <a:pt x="2197" y="108"/>
                    <a:pt x="2606" y="0"/>
                    <a:pt x="2929" y="194"/>
                  </a:cubicBezTo>
                  <a:lnTo>
                    <a:pt x="2929" y="194"/>
                  </a:lnTo>
                  <a:cubicBezTo>
                    <a:pt x="3252" y="388"/>
                    <a:pt x="3360" y="797"/>
                    <a:pt x="3187" y="1120"/>
                  </a:cubicBezTo>
                  <a:lnTo>
                    <a:pt x="1357" y="4307"/>
                  </a:lnTo>
                  <a:cubicBezTo>
                    <a:pt x="1163" y="4630"/>
                    <a:pt x="754" y="4738"/>
                    <a:pt x="431" y="4544"/>
                  </a:cubicBezTo>
                  <a:lnTo>
                    <a:pt x="431" y="4544"/>
                  </a:lnTo>
                  <a:cubicBezTo>
                    <a:pt x="108" y="4372"/>
                    <a:pt x="0" y="3941"/>
                    <a:pt x="173" y="36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92" name="Google Shape;13392;p33"/>
            <p:cNvSpPr/>
            <p:nvPr/>
          </p:nvSpPr>
          <p:spPr>
            <a:xfrm>
              <a:off x="9069469" y="51594"/>
              <a:ext cx="829218" cy="676303"/>
            </a:xfrm>
            <a:custGeom>
              <a:avLst/>
              <a:gdLst/>
              <a:ahLst/>
              <a:cxnLst/>
              <a:rect l="l" t="t" r="r" b="b"/>
              <a:pathLst>
                <a:path w="13546" h="11048" extrusionOk="0">
                  <a:moveTo>
                    <a:pt x="0" y="9217"/>
                  </a:moveTo>
                  <a:lnTo>
                    <a:pt x="1249" y="11048"/>
                  </a:lnTo>
                  <a:lnTo>
                    <a:pt x="13545" y="2628"/>
                  </a:lnTo>
                  <a:lnTo>
                    <a:pt x="13545" y="151"/>
                  </a:lnTo>
                  <a:lnTo>
                    <a:pt x="1345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93" name="Google Shape;13393;p33"/>
            <p:cNvSpPr/>
            <p:nvPr/>
          </p:nvSpPr>
          <p:spPr>
            <a:xfrm>
              <a:off x="8880929" y="599953"/>
              <a:ext cx="275590" cy="266346"/>
            </a:xfrm>
            <a:custGeom>
              <a:avLst/>
              <a:gdLst/>
              <a:ahLst/>
              <a:cxnLst/>
              <a:rect l="l" t="t" r="r" b="b"/>
              <a:pathLst>
                <a:path w="4502" h="4351" extrusionOk="0">
                  <a:moveTo>
                    <a:pt x="1" y="1982"/>
                  </a:moveTo>
                  <a:lnTo>
                    <a:pt x="2886" y="1"/>
                  </a:lnTo>
                  <a:lnTo>
                    <a:pt x="4501" y="2370"/>
                  </a:lnTo>
                  <a:lnTo>
                    <a:pt x="1616" y="43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94" name="Google Shape;13394;p33"/>
            <p:cNvSpPr/>
            <p:nvPr/>
          </p:nvSpPr>
          <p:spPr>
            <a:xfrm>
              <a:off x="8946857" y="692264"/>
              <a:ext cx="209661" cy="171402"/>
            </a:xfrm>
            <a:custGeom>
              <a:avLst/>
              <a:gdLst/>
              <a:ahLst/>
              <a:cxnLst/>
              <a:rect l="l" t="t" r="r" b="b"/>
              <a:pathLst>
                <a:path w="3425" h="2800" extrusionOk="0">
                  <a:moveTo>
                    <a:pt x="2821" y="0"/>
                  </a:moveTo>
                  <a:lnTo>
                    <a:pt x="3424" y="862"/>
                  </a:lnTo>
                  <a:lnTo>
                    <a:pt x="603" y="2800"/>
                  </a:lnTo>
                  <a:lnTo>
                    <a:pt x="0" y="1938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95" name="Google Shape;13395;p33"/>
            <p:cNvSpPr/>
            <p:nvPr/>
          </p:nvSpPr>
          <p:spPr>
            <a:xfrm>
              <a:off x="8973240" y="725198"/>
              <a:ext cx="183278" cy="135836"/>
            </a:xfrm>
            <a:custGeom>
              <a:avLst/>
              <a:gdLst/>
              <a:ahLst/>
              <a:cxnLst/>
              <a:rect l="l" t="t" r="r" b="b"/>
              <a:pathLst>
                <a:path w="2994" h="2219" extrusionOk="0">
                  <a:moveTo>
                    <a:pt x="2778" y="1"/>
                  </a:moveTo>
                  <a:lnTo>
                    <a:pt x="2993" y="324"/>
                  </a:lnTo>
                  <a:lnTo>
                    <a:pt x="215" y="2219"/>
                  </a:lnTo>
                  <a:lnTo>
                    <a:pt x="0" y="191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96" name="Google Shape;13396;p33"/>
            <p:cNvSpPr/>
            <p:nvPr/>
          </p:nvSpPr>
          <p:spPr>
            <a:xfrm>
              <a:off x="8705612" y="867582"/>
              <a:ext cx="268979" cy="222823"/>
            </a:xfrm>
            <a:custGeom>
              <a:avLst/>
              <a:gdLst/>
              <a:ahLst/>
              <a:cxnLst/>
              <a:rect l="l" t="t" r="r" b="b"/>
              <a:pathLst>
                <a:path w="4394" h="3640" extrusionOk="0">
                  <a:moveTo>
                    <a:pt x="1" y="969"/>
                  </a:moveTo>
                  <a:lnTo>
                    <a:pt x="324" y="0"/>
                  </a:lnTo>
                  <a:lnTo>
                    <a:pt x="4394" y="1400"/>
                  </a:lnTo>
                  <a:lnTo>
                    <a:pt x="3704" y="3446"/>
                  </a:lnTo>
                  <a:cubicBezTo>
                    <a:pt x="2132" y="3640"/>
                    <a:pt x="625" y="2714"/>
                    <a:pt x="87" y="1249"/>
                  </a:cubicBezTo>
                  <a:cubicBezTo>
                    <a:pt x="44" y="1142"/>
                    <a:pt x="22" y="1056"/>
                    <a:pt x="1" y="96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97" name="Google Shape;13397;p33"/>
            <p:cNvSpPr/>
            <p:nvPr/>
          </p:nvSpPr>
          <p:spPr>
            <a:xfrm>
              <a:off x="8592243" y="1404066"/>
              <a:ext cx="313788" cy="283487"/>
            </a:xfrm>
            <a:custGeom>
              <a:avLst/>
              <a:gdLst/>
              <a:ahLst/>
              <a:cxnLst/>
              <a:rect l="l" t="t" r="r" b="b"/>
              <a:pathLst>
                <a:path w="5126" h="4631" extrusionOk="0">
                  <a:moveTo>
                    <a:pt x="1" y="4394"/>
                  </a:moveTo>
                  <a:lnTo>
                    <a:pt x="2908" y="1"/>
                  </a:lnTo>
                  <a:lnTo>
                    <a:pt x="5126" y="281"/>
                  </a:lnTo>
                  <a:lnTo>
                    <a:pt x="4997" y="1185"/>
                  </a:lnTo>
                  <a:lnTo>
                    <a:pt x="496" y="463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98" name="Google Shape;13398;p33"/>
            <p:cNvSpPr/>
            <p:nvPr/>
          </p:nvSpPr>
          <p:spPr>
            <a:xfrm>
              <a:off x="8840099" y="1193182"/>
              <a:ext cx="119981" cy="311156"/>
            </a:xfrm>
            <a:custGeom>
              <a:avLst/>
              <a:gdLst/>
              <a:ahLst/>
              <a:cxnLst/>
              <a:rect l="l" t="t" r="r" b="b"/>
              <a:pathLst>
                <a:path w="1960" h="5083" extrusionOk="0">
                  <a:moveTo>
                    <a:pt x="1400" y="4458"/>
                  </a:moveTo>
                  <a:lnTo>
                    <a:pt x="1917" y="819"/>
                  </a:lnTo>
                  <a:cubicBezTo>
                    <a:pt x="1960" y="453"/>
                    <a:pt x="1701" y="108"/>
                    <a:pt x="1335" y="65"/>
                  </a:cubicBezTo>
                  <a:lnTo>
                    <a:pt x="1335" y="65"/>
                  </a:lnTo>
                  <a:cubicBezTo>
                    <a:pt x="969" y="0"/>
                    <a:pt x="625" y="259"/>
                    <a:pt x="560" y="646"/>
                  </a:cubicBezTo>
                  <a:lnTo>
                    <a:pt x="43" y="4264"/>
                  </a:lnTo>
                  <a:cubicBezTo>
                    <a:pt x="0" y="4630"/>
                    <a:pt x="259" y="4975"/>
                    <a:pt x="625" y="5039"/>
                  </a:cubicBezTo>
                  <a:lnTo>
                    <a:pt x="625" y="5039"/>
                  </a:lnTo>
                  <a:cubicBezTo>
                    <a:pt x="991" y="5082"/>
                    <a:pt x="1335" y="4824"/>
                    <a:pt x="1400" y="44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99" name="Google Shape;13399;p33"/>
            <p:cNvSpPr/>
            <p:nvPr/>
          </p:nvSpPr>
          <p:spPr>
            <a:xfrm>
              <a:off x="8746503" y="1178674"/>
              <a:ext cx="119981" cy="309870"/>
            </a:xfrm>
            <a:custGeom>
              <a:avLst/>
              <a:gdLst/>
              <a:ahLst/>
              <a:cxnLst/>
              <a:rect l="l" t="t" r="r" b="b"/>
              <a:pathLst>
                <a:path w="1960" h="5062" extrusionOk="0">
                  <a:moveTo>
                    <a:pt x="1400" y="4437"/>
                  </a:moveTo>
                  <a:lnTo>
                    <a:pt x="1917" y="819"/>
                  </a:lnTo>
                  <a:cubicBezTo>
                    <a:pt x="1960" y="431"/>
                    <a:pt x="1701" y="108"/>
                    <a:pt x="1335" y="44"/>
                  </a:cubicBezTo>
                  <a:lnTo>
                    <a:pt x="1335" y="44"/>
                  </a:lnTo>
                  <a:cubicBezTo>
                    <a:pt x="969" y="0"/>
                    <a:pt x="625" y="259"/>
                    <a:pt x="560" y="625"/>
                  </a:cubicBezTo>
                  <a:lnTo>
                    <a:pt x="43" y="4264"/>
                  </a:lnTo>
                  <a:cubicBezTo>
                    <a:pt x="0" y="4630"/>
                    <a:pt x="259" y="4975"/>
                    <a:pt x="625" y="5018"/>
                  </a:cubicBezTo>
                  <a:lnTo>
                    <a:pt x="625" y="5018"/>
                  </a:lnTo>
                  <a:cubicBezTo>
                    <a:pt x="991" y="5061"/>
                    <a:pt x="1335" y="4803"/>
                    <a:pt x="1400" y="44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0" name="Google Shape;13400;p33"/>
            <p:cNvSpPr/>
            <p:nvPr/>
          </p:nvSpPr>
          <p:spPr>
            <a:xfrm>
              <a:off x="8466999" y="1104850"/>
              <a:ext cx="475947" cy="382349"/>
            </a:xfrm>
            <a:custGeom>
              <a:avLst/>
              <a:gdLst/>
              <a:ahLst/>
              <a:cxnLst/>
              <a:rect l="l" t="t" r="r" b="b"/>
              <a:pathLst>
                <a:path w="7775" h="6246" extrusionOk="0">
                  <a:moveTo>
                    <a:pt x="87" y="3511"/>
                  </a:moveTo>
                  <a:cubicBezTo>
                    <a:pt x="195" y="3188"/>
                    <a:pt x="625" y="3166"/>
                    <a:pt x="776" y="3468"/>
                  </a:cubicBezTo>
                  <a:cubicBezTo>
                    <a:pt x="927" y="3769"/>
                    <a:pt x="625" y="4092"/>
                    <a:pt x="302" y="3984"/>
                  </a:cubicBezTo>
                  <a:cubicBezTo>
                    <a:pt x="109" y="3920"/>
                    <a:pt x="1" y="3704"/>
                    <a:pt x="87" y="3511"/>
                  </a:cubicBezTo>
                  <a:close/>
                  <a:moveTo>
                    <a:pt x="1874" y="345"/>
                  </a:moveTo>
                  <a:cubicBezTo>
                    <a:pt x="2004" y="44"/>
                    <a:pt x="2434" y="1"/>
                    <a:pt x="2585" y="302"/>
                  </a:cubicBezTo>
                  <a:cubicBezTo>
                    <a:pt x="2714" y="604"/>
                    <a:pt x="2434" y="948"/>
                    <a:pt x="2111" y="840"/>
                  </a:cubicBezTo>
                  <a:cubicBezTo>
                    <a:pt x="1917" y="754"/>
                    <a:pt x="1810" y="539"/>
                    <a:pt x="1874" y="345"/>
                  </a:cubicBezTo>
                  <a:close/>
                  <a:moveTo>
                    <a:pt x="3231" y="1077"/>
                  </a:moveTo>
                  <a:cubicBezTo>
                    <a:pt x="3339" y="754"/>
                    <a:pt x="3769" y="733"/>
                    <a:pt x="3920" y="1034"/>
                  </a:cubicBezTo>
                  <a:cubicBezTo>
                    <a:pt x="4071" y="1336"/>
                    <a:pt x="3769" y="1659"/>
                    <a:pt x="3468" y="1551"/>
                  </a:cubicBezTo>
                  <a:cubicBezTo>
                    <a:pt x="3274" y="1486"/>
                    <a:pt x="3166" y="1271"/>
                    <a:pt x="3231" y="1077"/>
                  </a:cubicBezTo>
                  <a:close/>
                  <a:moveTo>
                    <a:pt x="6160" y="2068"/>
                  </a:moveTo>
                  <a:cubicBezTo>
                    <a:pt x="6267" y="1766"/>
                    <a:pt x="5944" y="1465"/>
                    <a:pt x="5643" y="1616"/>
                  </a:cubicBezTo>
                  <a:cubicBezTo>
                    <a:pt x="5341" y="1766"/>
                    <a:pt x="5363" y="2197"/>
                    <a:pt x="5686" y="2305"/>
                  </a:cubicBezTo>
                  <a:cubicBezTo>
                    <a:pt x="5880" y="2369"/>
                    <a:pt x="6095" y="2283"/>
                    <a:pt x="6160" y="2068"/>
                  </a:cubicBezTo>
                  <a:close/>
                  <a:moveTo>
                    <a:pt x="7667" y="2348"/>
                  </a:moveTo>
                  <a:cubicBezTo>
                    <a:pt x="7775" y="2025"/>
                    <a:pt x="7452" y="1745"/>
                    <a:pt x="7150" y="1874"/>
                  </a:cubicBezTo>
                  <a:cubicBezTo>
                    <a:pt x="6849" y="2025"/>
                    <a:pt x="6870" y="2477"/>
                    <a:pt x="7193" y="2585"/>
                  </a:cubicBezTo>
                  <a:cubicBezTo>
                    <a:pt x="7387" y="2649"/>
                    <a:pt x="7602" y="2542"/>
                    <a:pt x="7667" y="2348"/>
                  </a:cubicBezTo>
                  <a:close/>
                  <a:moveTo>
                    <a:pt x="7150" y="5944"/>
                  </a:moveTo>
                  <a:cubicBezTo>
                    <a:pt x="7258" y="5621"/>
                    <a:pt x="6935" y="5341"/>
                    <a:pt x="6633" y="5470"/>
                  </a:cubicBezTo>
                  <a:cubicBezTo>
                    <a:pt x="6332" y="5621"/>
                    <a:pt x="6354" y="6073"/>
                    <a:pt x="6677" y="6181"/>
                  </a:cubicBezTo>
                  <a:cubicBezTo>
                    <a:pt x="6870" y="6245"/>
                    <a:pt x="7086" y="6138"/>
                    <a:pt x="7150" y="5944"/>
                  </a:cubicBezTo>
                  <a:close/>
                  <a:moveTo>
                    <a:pt x="5664" y="5664"/>
                  </a:moveTo>
                  <a:cubicBezTo>
                    <a:pt x="5772" y="5363"/>
                    <a:pt x="5428" y="5061"/>
                    <a:pt x="5126" y="5212"/>
                  </a:cubicBezTo>
                  <a:cubicBezTo>
                    <a:pt x="4825" y="5363"/>
                    <a:pt x="4868" y="5793"/>
                    <a:pt x="5169" y="5901"/>
                  </a:cubicBezTo>
                  <a:cubicBezTo>
                    <a:pt x="5384" y="5966"/>
                    <a:pt x="5578" y="5858"/>
                    <a:pt x="5664" y="5664"/>
                  </a:cubicBezTo>
                  <a:close/>
                  <a:moveTo>
                    <a:pt x="1422" y="4221"/>
                  </a:moveTo>
                  <a:cubicBezTo>
                    <a:pt x="1594" y="3748"/>
                    <a:pt x="2305" y="3984"/>
                    <a:pt x="2133" y="4458"/>
                  </a:cubicBezTo>
                  <a:cubicBezTo>
                    <a:pt x="1982" y="4932"/>
                    <a:pt x="1250" y="4695"/>
                    <a:pt x="1422" y="422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1" name="Google Shape;13401;p33"/>
            <p:cNvSpPr/>
            <p:nvPr/>
          </p:nvSpPr>
          <p:spPr>
            <a:xfrm>
              <a:off x="8473610" y="1114093"/>
              <a:ext cx="464071" cy="371759"/>
            </a:xfrm>
            <a:custGeom>
              <a:avLst/>
              <a:gdLst/>
              <a:ahLst/>
              <a:cxnLst/>
              <a:rect l="l" t="t" r="r" b="b"/>
              <a:pathLst>
                <a:path w="7581" h="6073" extrusionOk="0">
                  <a:moveTo>
                    <a:pt x="690" y="3360"/>
                  </a:moveTo>
                  <a:cubicBezTo>
                    <a:pt x="711" y="3424"/>
                    <a:pt x="711" y="3510"/>
                    <a:pt x="690" y="3597"/>
                  </a:cubicBezTo>
                  <a:cubicBezTo>
                    <a:pt x="604" y="3790"/>
                    <a:pt x="388" y="3898"/>
                    <a:pt x="194" y="3833"/>
                  </a:cubicBezTo>
                  <a:cubicBezTo>
                    <a:pt x="130" y="3812"/>
                    <a:pt x="65" y="3769"/>
                    <a:pt x="22" y="3704"/>
                  </a:cubicBezTo>
                  <a:cubicBezTo>
                    <a:pt x="1" y="3618"/>
                    <a:pt x="1" y="3532"/>
                    <a:pt x="22" y="3467"/>
                  </a:cubicBezTo>
                  <a:cubicBezTo>
                    <a:pt x="87" y="3252"/>
                    <a:pt x="302" y="3166"/>
                    <a:pt x="496" y="3230"/>
                  </a:cubicBezTo>
                  <a:cubicBezTo>
                    <a:pt x="582" y="3252"/>
                    <a:pt x="625" y="3295"/>
                    <a:pt x="668" y="3360"/>
                  </a:cubicBezTo>
                  <a:close/>
                  <a:moveTo>
                    <a:pt x="1831" y="302"/>
                  </a:moveTo>
                  <a:cubicBezTo>
                    <a:pt x="1896" y="108"/>
                    <a:pt x="2111" y="0"/>
                    <a:pt x="2305" y="65"/>
                  </a:cubicBezTo>
                  <a:cubicBezTo>
                    <a:pt x="2391" y="86"/>
                    <a:pt x="2434" y="130"/>
                    <a:pt x="2477" y="194"/>
                  </a:cubicBezTo>
                  <a:cubicBezTo>
                    <a:pt x="2520" y="280"/>
                    <a:pt x="2520" y="366"/>
                    <a:pt x="2477" y="453"/>
                  </a:cubicBezTo>
                  <a:cubicBezTo>
                    <a:pt x="2412" y="646"/>
                    <a:pt x="2197" y="754"/>
                    <a:pt x="2003" y="689"/>
                  </a:cubicBezTo>
                  <a:cubicBezTo>
                    <a:pt x="1939" y="668"/>
                    <a:pt x="1874" y="625"/>
                    <a:pt x="1831" y="560"/>
                  </a:cubicBezTo>
                  <a:cubicBezTo>
                    <a:pt x="1809" y="474"/>
                    <a:pt x="1809" y="388"/>
                    <a:pt x="1831" y="302"/>
                  </a:cubicBezTo>
                  <a:close/>
                  <a:moveTo>
                    <a:pt x="3188" y="1034"/>
                  </a:moveTo>
                  <a:cubicBezTo>
                    <a:pt x="3252" y="819"/>
                    <a:pt x="3468" y="711"/>
                    <a:pt x="3661" y="797"/>
                  </a:cubicBezTo>
                  <a:cubicBezTo>
                    <a:pt x="3726" y="819"/>
                    <a:pt x="3791" y="862"/>
                    <a:pt x="3834" y="905"/>
                  </a:cubicBezTo>
                  <a:cubicBezTo>
                    <a:pt x="3855" y="991"/>
                    <a:pt x="3855" y="1077"/>
                    <a:pt x="3834" y="1163"/>
                  </a:cubicBezTo>
                  <a:cubicBezTo>
                    <a:pt x="3769" y="1357"/>
                    <a:pt x="3554" y="1465"/>
                    <a:pt x="3360" y="1400"/>
                  </a:cubicBezTo>
                  <a:cubicBezTo>
                    <a:pt x="3274" y="1378"/>
                    <a:pt x="3231" y="1335"/>
                    <a:pt x="3188" y="1271"/>
                  </a:cubicBezTo>
                  <a:cubicBezTo>
                    <a:pt x="3145" y="1185"/>
                    <a:pt x="3145" y="1099"/>
                    <a:pt x="3188" y="1034"/>
                  </a:cubicBezTo>
                  <a:close/>
                  <a:moveTo>
                    <a:pt x="6052" y="1680"/>
                  </a:moveTo>
                  <a:cubicBezTo>
                    <a:pt x="6009" y="1615"/>
                    <a:pt x="5944" y="1572"/>
                    <a:pt x="5879" y="1551"/>
                  </a:cubicBezTo>
                  <a:cubicBezTo>
                    <a:pt x="5578" y="1465"/>
                    <a:pt x="5298" y="1745"/>
                    <a:pt x="5406" y="2046"/>
                  </a:cubicBezTo>
                  <a:cubicBezTo>
                    <a:pt x="5449" y="2089"/>
                    <a:pt x="5513" y="2132"/>
                    <a:pt x="5578" y="2154"/>
                  </a:cubicBezTo>
                  <a:cubicBezTo>
                    <a:pt x="5772" y="2218"/>
                    <a:pt x="5987" y="2132"/>
                    <a:pt x="6052" y="1917"/>
                  </a:cubicBezTo>
                  <a:cubicBezTo>
                    <a:pt x="6095" y="1852"/>
                    <a:pt x="6095" y="1766"/>
                    <a:pt x="6052" y="1680"/>
                  </a:cubicBezTo>
                  <a:close/>
                  <a:moveTo>
                    <a:pt x="7559" y="1938"/>
                  </a:moveTo>
                  <a:cubicBezTo>
                    <a:pt x="7516" y="1895"/>
                    <a:pt x="7451" y="1852"/>
                    <a:pt x="7387" y="1831"/>
                  </a:cubicBezTo>
                  <a:cubicBezTo>
                    <a:pt x="7193" y="1745"/>
                    <a:pt x="6978" y="1852"/>
                    <a:pt x="6913" y="2046"/>
                  </a:cubicBezTo>
                  <a:cubicBezTo>
                    <a:pt x="6870" y="2132"/>
                    <a:pt x="6870" y="2218"/>
                    <a:pt x="6913" y="2304"/>
                  </a:cubicBezTo>
                  <a:cubicBezTo>
                    <a:pt x="7085" y="2541"/>
                    <a:pt x="7451" y="2477"/>
                    <a:pt x="7559" y="2197"/>
                  </a:cubicBezTo>
                  <a:cubicBezTo>
                    <a:pt x="7581" y="2111"/>
                    <a:pt x="7581" y="2025"/>
                    <a:pt x="7559" y="1938"/>
                  </a:cubicBezTo>
                  <a:close/>
                  <a:moveTo>
                    <a:pt x="7042" y="5535"/>
                  </a:moveTo>
                  <a:cubicBezTo>
                    <a:pt x="6999" y="5492"/>
                    <a:pt x="6935" y="5448"/>
                    <a:pt x="6870" y="5405"/>
                  </a:cubicBezTo>
                  <a:cubicBezTo>
                    <a:pt x="6590" y="5319"/>
                    <a:pt x="6310" y="5599"/>
                    <a:pt x="6396" y="5879"/>
                  </a:cubicBezTo>
                  <a:cubicBezTo>
                    <a:pt x="6439" y="5944"/>
                    <a:pt x="6504" y="5987"/>
                    <a:pt x="6569" y="6008"/>
                  </a:cubicBezTo>
                  <a:cubicBezTo>
                    <a:pt x="6762" y="6073"/>
                    <a:pt x="6978" y="5965"/>
                    <a:pt x="7042" y="5771"/>
                  </a:cubicBezTo>
                  <a:cubicBezTo>
                    <a:pt x="7085" y="5685"/>
                    <a:pt x="7085" y="5599"/>
                    <a:pt x="7042" y="5513"/>
                  </a:cubicBezTo>
                  <a:close/>
                  <a:moveTo>
                    <a:pt x="5556" y="5276"/>
                  </a:moveTo>
                  <a:cubicBezTo>
                    <a:pt x="5276" y="4953"/>
                    <a:pt x="4760" y="5233"/>
                    <a:pt x="4889" y="5642"/>
                  </a:cubicBezTo>
                  <a:cubicBezTo>
                    <a:pt x="4932" y="5685"/>
                    <a:pt x="4997" y="5728"/>
                    <a:pt x="5061" y="5750"/>
                  </a:cubicBezTo>
                  <a:cubicBezTo>
                    <a:pt x="5276" y="5836"/>
                    <a:pt x="5470" y="5728"/>
                    <a:pt x="5556" y="5513"/>
                  </a:cubicBezTo>
                  <a:cubicBezTo>
                    <a:pt x="5578" y="5448"/>
                    <a:pt x="5578" y="5362"/>
                    <a:pt x="5556" y="5276"/>
                  </a:cubicBezTo>
                  <a:close/>
                  <a:moveTo>
                    <a:pt x="1379" y="4178"/>
                  </a:moveTo>
                  <a:cubicBezTo>
                    <a:pt x="1443" y="3984"/>
                    <a:pt x="1659" y="3876"/>
                    <a:pt x="1853" y="3941"/>
                  </a:cubicBezTo>
                  <a:cubicBezTo>
                    <a:pt x="2025" y="3984"/>
                    <a:pt x="2089" y="4156"/>
                    <a:pt x="2025" y="4307"/>
                  </a:cubicBezTo>
                  <a:cubicBezTo>
                    <a:pt x="1939" y="4609"/>
                    <a:pt x="1551" y="4652"/>
                    <a:pt x="1379" y="4436"/>
                  </a:cubicBezTo>
                  <a:cubicBezTo>
                    <a:pt x="1357" y="4350"/>
                    <a:pt x="1357" y="4264"/>
                    <a:pt x="1379" y="4178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2" name="Google Shape;13402;p33"/>
            <p:cNvSpPr/>
            <p:nvPr/>
          </p:nvSpPr>
          <p:spPr>
            <a:xfrm>
              <a:off x="8675311" y="621072"/>
              <a:ext cx="428444" cy="440319"/>
            </a:xfrm>
            <a:custGeom>
              <a:avLst/>
              <a:gdLst/>
              <a:ahLst/>
              <a:cxnLst/>
              <a:rect l="l" t="t" r="r" b="b"/>
              <a:pathLst>
                <a:path w="6999" h="7193" extrusionOk="0">
                  <a:moveTo>
                    <a:pt x="2283" y="883"/>
                  </a:moveTo>
                  <a:cubicBezTo>
                    <a:pt x="4716" y="0"/>
                    <a:pt x="6999" y="2498"/>
                    <a:pt x="5922" y="4846"/>
                  </a:cubicBezTo>
                  <a:cubicBezTo>
                    <a:pt x="4824" y="7193"/>
                    <a:pt x="1443" y="7064"/>
                    <a:pt x="539" y="4630"/>
                  </a:cubicBezTo>
                  <a:cubicBezTo>
                    <a:pt x="0" y="3123"/>
                    <a:pt x="754" y="1443"/>
                    <a:pt x="2283" y="88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3" name="Google Shape;13403;p33"/>
            <p:cNvSpPr/>
            <p:nvPr/>
          </p:nvSpPr>
          <p:spPr>
            <a:xfrm>
              <a:off x="8722752" y="680389"/>
              <a:ext cx="246574" cy="222823"/>
            </a:xfrm>
            <a:custGeom>
              <a:avLst/>
              <a:gdLst/>
              <a:ahLst/>
              <a:cxnLst/>
              <a:rect l="l" t="t" r="r" b="b"/>
              <a:pathLst>
                <a:path w="4028" h="3640" extrusionOk="0">
                  <a:moveTo>
                    <a:pt x="604" y="1551"/>
                  </a:moveTo>
                  <a:cubicBezTo>
                    <a:pt x="1099" y="603"/>
                    <a:pt x="2240" y="259"/>
                    <a:pt x="3166" y="733"/>
                  </a:cubicBezTo>
                  <a:cubicBezTo>
                    <a:pt x="3554" y="926"/>
                    <a:pt x="3855" y="1250"/>
                    <a:pt x="4027" y="1637"/>
                  </a:cubicBezTo>
                  <a:cubicBezTo>
                    <a:pt x="2606" y="1"/>
                    <a:pt x="1" y="1637"/>
                    <a:pt x="840" y="3640"/>
                  </a:cubicBezTo>
                  <a:cubicBezTo>
                    <a:pt x="367" y="3037"/>
                    <a:pt x="259" y="2219"/>
                    <a:pt x="625" y="15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4" name="Google Shape;13404;p33"/>
            <p:cNvSpPr/>
            <p:nvPr/>
          </p:nvSpPr>
          <p:spPr>
            <a:xfrm>
              <a:off x="8745156" y="698875"/>
              <a:ext cx="278222" cy="284772"/>
            </a:xfrm>
            <a:custGeom>
              <a:avLst/>
              <a:gdLst/>
              <a:ahLst/>
              <a:cxnLst/>
              <a:rect l="l" t="t" r="r" b="b"/>
              <a:pathLst>
                <a:path w="4545" h="4652" extrusionOk="0">
                  <a:moveTo>
                    <a:pt x="1486" y="581"/>
                  </a:moveTo>
                  <a:cubicBezTo>
                    <a:pt x="3058" y="0"/>
                    <a:pt x="4544" y="1615"/>
                    <a:pt x="3834" y="3144"/>
                  </a:cubicBezTo>
                  <a:cubicBezTo>
                    <a:pt x="3145" y="4651"/>
                    <a:pt x="948" y="4565"/>
                    <a:pt x="367" y="2993"/>
                  </a:cubicBezTo>
                  <a:cubicBezTo>
                    <a:pt x="1" y="2024"/>
                    <a:pt x="517" y="926"/>
                    <a:pt x="1486" y="5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5" name="Google Shape;13405;p33"/>
            <p:cNvSpPr/>
            <p:nvPr/>
          </p:nvSpPr>
          <p:spPr>
            <a:xfrm>
              <a:off x="9069469" y="51594"/>
              <a:ext cx="829218" cy="676303"/>
            </a:xfrm>
            <a:custGeom>
              <a:avLst/>
              <a:gdLst/>
              <a:ahLst/>
              <a:cxnLst/>
              <a:rect l="l" t="t" r="r" b="b"/>
              <a:pathLst>
                <a:path w="13546" h="11048" extrusionOk="0">
                  <a:moveTo>
                    <a:pt x="0" y="9217"/>
                  </a:moveTo>
                  <a:lnTo>
                    <a:pt x="1249" y="11048"/>
                  </a:lnTo>
                  <a:lnTo>
                    <a:pt x="13545" y="2628"/>
                  </a:lnTo>
                  <a:lnTo>
                    <a:pt x="13545" y="151"/>
                  </a:lnTo>
                  <a:lnTo>
                    <a:pt x="13459" y="1"/>
                  </a:ln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6" name="Google Shape;13406;p33"/>
            <p:cNvSpPr/>
            <p:nvPr/>
          </p:nvSpPr>
          <p:spPr>
            <a:xfrm>
              <a:off x="9085262" y="81895"/>
              <a:ext cx="813425" cy="646002"/>
            </a:xfrm>
            <a:custGeom>
              <a:avLst/>
              <a:gdLst/>
              <a:ahLst/>
              <a:cxnLst/>
              <a:rect l="l" t="t" r="r" b="b"/>
              <a:pathLst>
                <a:path w="13288" h="10553" extrusionOk="0">
                  <a:moveTo>
                    <a:pt x="991" y="10553"/>
                  </a:moveTo>
                  <a:lnTo>
                    <a:pt x="13287" y="2133"/>
                  </a:lnTo>
                  <a:lnTo>
                    <a:pt x="13287" y="1"/>
                  </a:lnTo>
                  <a:lnTo>
                    <a:pt x="0" y="91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7" name="Google Shape;13407;p33"/>
            <p:cNvSpPr/>
            <p:nvPr/>
          </p:nvSpPr>
          <p:spPr>
            <a:xfrm>
              <a:off x="9115563" y="146538"/>
              <a:ext cx="783123" cy="581359"/>
            </a:xfrm>
            <a:custGeom>
              <a:avLst/>
              <a:gdLst/>
              <a:ahLst/>
              <a:cxnLst/>
              <a:rect l="l" t="t" r="r" b="b"/>
              <a:pathLst>
                <a:path w="12793" h="9497" extrusionOk="0">
                  <a:moveTo>
                    <a:pt x="496" y="9497"/>
                  </a:moveTo>
                  <a:lnTo>
                    <a:pt x="12792" y="1077"/>
                  </a:lnTo>
                  <a:lnTo>
                    <a:pt x="12792" y="0"/>
                  </a:lnTo>
                  <a:lnTo>
                    <a:pt x="1" y="8765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8" name="Google Shape;13408;p33"/>
            <p:cNvSpPr/>
            <p:nvPr/>
          </p:nvSpPr>
          <p:spPr>
            <a:xfrm>
              <a:off x="8791312" y="793758"/>
              <a:ext cx="233352" cy="224169"/>
            </a:xfrm>
            <a:custGeom>
              <a:avLst/>
              <a:gdLst/>
              <a:ahLst/>
              <a:cxnLst/>
              <a:rect l="l" t="t" r="r" b="b"/>
              <a:pathLst>
                <a:path w="3812" h="3662" extrusionOk="0">
                  <a:moveTo>
                    <a:pt x="2951" y="0"/>
                  </a:moveTo>
                  <a:cubicBezTo>
                    <a:pt x="3661" y="819"/>
                    <a:pt x="3510" y="2068"/>
                    <a:pt x="2627" y="2692"/>
                  </a:cubicBezTo>
                  <a:cubicBezTo>
                    <a:pt x="1745" y="3317"/>
                    <a:pt x="517" y="3037"/>
                    <a:pt x="0" y="2089"/>
                  </a:cubicBezTo>
                  <a:cubicBezTo>
                    <a:pt x="1314" y="3661"/>
                    <a:pt x="3812" y="2197"/>
                    <a:pt x="3101" y="280"/>
                  </a:cubicBezTo>
                  <a:cubicBezTo>
                    <a:pt x="3058" y="194"/>
                    <a:pt x="3015" y="87"/>
                    <a:pt x="29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9" name="Google Shape;13409;p33"/>
            <p:cNvSpPr/>
            <p:nvPr/>
          </p:nvSpPr>
          <p:spPr>
            <a:xfrm>
              <a:off x="8811075" y="773975"/>
              <a:ext cx="131875" cy="138474"/>
            </a:xfrm>
            <a:custGeom>
              <a:avLst/>
              <a:gdLst/>
              <a:ahLst/>
              <a:cxnLst/>
              <a:rect l="l" t="t" r="r" b="b"/>
              <a:pathLst>
                <a:path w="2197" h="2262" extrusionOk="0">
                  <a:moveTo>
                    <a:pt x="711" y="280"/>
                  </a:moveTo>
                  <a:cubicBezTo>
                    <a:pt x="1486" y="0"/>
                    <a:pt x="2197" y="776"/>
                    <a:pt x="1852" y="1508"/>
                  </a:cubicBezTo>
                  <a:cubicBezTo>
                    <a:pt x="1529" y="2262"/>
                    <a:pt x="453" y="2218"/>
                    <a:pt x="173" y="1443"/>
                  </a:cubicBezTo>
                  <a:cubicBezTo>
                    <a:pt x="0" y="969"/>
                    <a:pt x="237" y="453"/>
                    <a:pt x="711" y="28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10" name="Google Shape;13410;p33"/>
            <p:cNvSpPr/>
            <p:nvPr/>
          </p:nvSpPr>
          <p:spPr>
            <a:xfrm>
              <a:off x="8832141" y="820141"/>
              <a:ext cx="120043" cy="118696"/>
            </a:xfrm>
            <a:custGeom>
              <a:avLst/>
              <a:gdLst/>
              <a:ahLst/>
              <a:cxnLst/>
              <a:rect l="l" t="t" r="r" b="b"/>
              <a:pathLst>
                <a:path w="1961" h="1939" extrusionOk="0">
                  <a:moveTo>
                    <a:pt x="1444" y="0"/>
                  </a:moveTo>
                  <a:cubicBezTo>
                    <a:pt x="1508" y="65"/>
                    <a:pt x="1551" y="172"/>
                    <a:pt x="1594" y="259"/>
                  </a:cubicBezTo>
                  <a:cubicBezTo>
                    <a:pt x="1960" y="1271"/>
                    <a:pt x="539" y="1938"/>
                    <a:pt x="1" y="1012"/>
                  </a:cubicBezTo>
                  <a:cubicBezTo>
                    <a:pt x="647" y="1744"/>
                    <a:pt x="1853" y="1055"/>
                    <a:pt x="1508" y="129"/>
                  </a:cubicBezTo>
                  <a:cubicBezTo>
                    <a:pt x="1487" y="86"/>
                    <a:pt x="1465" y="43"/>
                    <a:pt x="14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2" name="Google Shape;13632;p36"/>
          <p:cNvSpPr txBox="1">
            <a:spLocks noGrp="1"/>
          </p:cNvSpPr>
          <p:nvPr>
            <p:ph type="title"/>
          </p:nvPr>
        </p:nvSpPr>
        <p:spPr>
          <a:xfrm>
            <a:off x="211042" y="354654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n-GB" dirty="0" smtClean="0"/>
              <a:t>Overview &amp; Main features</a:t>
            </a:r>
            <a:endParaRPr dirty="0"/>
          </a:p>
        </p:txBody>
      </p:sp>
      <p:sp>
        <p:nvSpPr>
          <p:cNvPr id="13633" name="Google Shape;13633;p36"/>
          <p:cNvSpPr txBox="1">
            <a:spLocks noGrp="1"/>
          </p:cNvSpPr>
          <p:nvPr>
            <p:ph type="subTitle" idx="1"/>
          </p:nvPr>
        </p:nvSpPr>
        <p:spPr>
          <a:xfrm>
            <a:off x="4234034" y="2571750"/>
            <a:ext cx="3000300" cy="35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 smtClean="0"/>
              <a:t>Retreiving</a:t>
            </a:r>
            <a:endParaRPr dirty="0"/>
          </a:p>
        </p:txBody>
      </p:sp>
      <p:sp>
        <p:nvSpPr>
          <p:cNvPr id="13634" name="Google Shape;13634;p36"/>
          <p:cNvSpPr txBox="1">
            <a:spLocks noGrp="1"/>
          </p:cNvSpPr>
          <p:nvPr>
            <p:ph type="subTitle" idx="2"/>
          </p:nvPr>
        </p:nvSpPr>
        <p:spPr>
          <a:xfrm>
            <a:off x="4234034" y="2859782"/>
            <a:ext cx="2615706" cy="13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 smtClean="0"/>
              <a:t>Objects either to the begin</a:t>
            </a:r>
            <a:r>
              <a:rPr lang="en-GB" dirty="0" smtClean="0"/>
              <a:t>n</a:t>
            </a:r>
            <a:r>
              <a:rPr lang="en-GB" dirty="0" smtClean="0"/>
              <a:t>ing point or to a container for </a:t>
            </a:r>
            <a:r>
              <a:rPr lang="en-US" dirty="0" smtClean="0"/>
              <a:t>exporting.</a:t>
            </a:r>
            <a:endParaRPr dirty="0"/>
          </a:p>
        </p:txBody>
      </p:sp>
      <p:sp>
        <p:nvSpPr>
          <p:cNvPr id="13635" name="Google Shape;13635;p36"/>
          <p:cNvSpPr txBox="1">
            <a:spLocks noGrp="1"/>
          </p:cNvSpPr>
          <p:nvPr>
            <p:ph type="subTitle" idx="3"/>
          </p:nvPr>
        </p:nvSpPr>
        <p:spPr>
          <a:xfrm>
            <a:off x="683568" y="2571750"/>
            <a:ext cx="3000300" cy="35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 smtClean="0"/>
              <a:t>Sorting</a:t>
            </a:r>
            <a:endParaRPr dirty="0"/>
          </a:p>
        </p:txBody>
      </p:sp>
      <p:sp>
        <p:nvSpPr>
          <p:cNvPr id="13636" name="Google Shape;13636;p36"/>
          <p:cNvSpPr txBox="1">
            <a:spLocks noGrp="1"/>
          </p:cNvSpPr>
          <p:nvPr>
            <p:ph type="subTitle" idx="4"/>
          </p:nvPr>
        </p:nvSpPr>
        <p:spPr>
          <a:xfrm>
            <a:off x="683568" y="2931790"/>
            <a:ext cx="2664296" cy="13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 smtClean="0"/>
              <a:t>Metalic Objects according to their color, each color is sorted in a specific column.</a:t>
            </a:r>
            <a:endParaRPr dirty="0"/>
          </a:p>
        </p:txBody>
      </p:sp>
      <p:sp>
        <p:nvSpPr>
          <p:cNvPr id="13637" name="Google Shape;13637;p36"/>
          <p:cNvSpPr/>
          <p:nvPr/>
        </p:nvSpPr>
        <p:spPr>
          <a:xfrm>
            <a:off x="4310234" y="1664652"/>
            <a:ext cx="736500" cy="73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638" name="Google Shape;13638;p36"/>
          <p:cNvSpPr/>
          <p:nvPr/>
        </p:nvSpPr>
        <p:spPr>
          <a:xfrm>
            <a:off x="752052" y="1712820"/>
            <a:ext cx="736500" cy="73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3639" name="Google Shape;13639;p36"/>
          <p:cNvGrpSpPr/>
          <p:nvPr/>
        </p:nvGrpSpPr>
        <p:grpSpPr>
          <a:xfrm>
            <a:off x="954483" y="1856872"/>
            <a:ext cx="331622" cy="429655"/>
            <a:chOff x="1786925" y="238125"/>
            <a:chExt cx="4034325" cy="5226950"/>
          </a:xfrm>
        </p:grpSpPr>
        <p:sp>
          <p:nvSpPr>
            <p:cNvPr id="13640" name="Google Shape;13640;p36"/>
            <p:cNvSpPr/>
            <p:nvPr/>
          </p:nvSpPr>
          <p:spPr>
            <a:xfrm>
              <a:off x="5139450" y="3590625"/>
              <a:ext cx="681800" cy="1192675"/>
            </a:xfrm>
            <a:custGeom>
              <a:avLst/>
              <a:gdLst/>
              <a:ahLst/>
              <a:cxnLst/>
              <a:rect l="l" t="t" r="r" b="b"/>
              <a:pathLst>
                <a:path w="27272" h="47707" extrusionOk="0">
                  <a:moveTo>
                    <a:pt x="0" y="0"/>
                  </a:moveTo>
                  <a:lnTo>
                    <a:pt x="0" y="13636"/>
                  </a:lnTo>
                  <a:cubicBezTo>
                    <a:pt x="3746" y="13636"/>
                    <a:pt x="6800" y="16690"/>
                    <a:pt x="6800" y="20435"/>
                  </a:cubicBezTo>
                  <a:lnTo>
                    <a:pt x="6800" y="29526"/>
                  </a:lnTo>
                  <a:lnTo>
                    <a:pt x="0" y="29526"/>
                  </a:lnTo>
                  <a:lnTo>
                    <a:pt x="0" y="47706"/>
                  </a:lnTo>
                  <a:lnTo>
                    <a:pt x="27271" y="47706"/>
                  </a:lnTo>
                  <a:lnTo>
                    <a:pt x="27271" y="29526"/>
                  </a:lnTo>
                  <a:lnTo>
                    <a:pt x="20435" y="29526"/>
                  </a:lnTo>
                  <a:lnTo>
                    <a:pt x="20435" y="20435"/>
                  </a:lnTo>
                  <a:cubicBezTo>
                    <a:pt x="20435" y="11563"/>
                    <a:pt x="14727" y="3964"/>
                    <a:pt x="6800" y="1164"/>
                  </a:cubicBezTo>
                  <a:cubicBezTo>
                    <a:pt x="4691" y="400"/>
                    <a:pt x="236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41" name="Google Shape;13641;p36"/>
            <p:cNvSpPr/>
            <p:nvPr/>
          </p:nvSpPr>
          <p:spPr>
            <a:xfrm>
              <a:off x="4457675" y="2510700"/>
              <a:ext cx="851775" cy="2272600"/>
            </a:xfrm>
            <a:custGeom>
              <a:avLst/>
              <a:gdLst/>
              <a:ahLst/>
              <a:cxnLst/>
              <a:rect l="l" t="t" r="r" b="b"/>
              <a:pathLst>
                <a:path w="34071" h="90904" extrusionOk="0">
                  <a:moveTo>
                    <a:pt x="20435" y="0"/>
                  </a:moveTo>
                  <a:lnTo>
                    <a:pt x="20435" y="44361"/>
                  </a:lnTo>
                  <a:cubicBezTo>
                    <a:pt x="12509" y="47161"/>
                    <a:pt x="6800" y="54760"/>
                    <a:pt x="6800" y="63632"/>
                  </a:cubicBezTo>
                  <a:lnTo>
                    <a:pt x="6800" y="72723"/>
                  </a:lnTo>
                  <a:lnTo>
                    <a:pt x="0" y="72723"/>
                  </a:lnTo>
                  <a:lnTo>
                    <a:pt x="0" y="90903"/>
                  </a:lnTo>
                  <a:lnTo>
                    <a:pt x="27271" y="90903"/>
                  </a:lnTo>
                  <a:lnTo>
                    <a:pt x="27271" y="72723"/>
                  </a:lnTo>
                  <a:lnTo>
                    <a:pt x="20435" y="72723"/>
                  </a:lnTo>
                  <a:lnTo>
                    <a:pt x="20435" y="63632"/>
                  </a:lnTo>
                  <a:cubicBezTo>
                    <a:pt x="20435" y="59887"/>
                    <a:pt x="23490" y="56833"/>
                    <a:pt x="27271" y="56833"/>
                  </a:cubicBezTo>
                  <a:lnTo>
                    <a:pt x="27271" y="43197"/>
                  </a:lnTo>
                  <a:cubicBezTo>
                    <a:pt x="29635" y="43197"/>
                    <a:pt x="31962" y="43597"/>
                    <a:pt x="34071" y="44361"/>
                  </a:cubicBezTo>
                  <a:lnTo>
                    <a:pt x="340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42" name="Google Shape;13642;p36"/>
            <p:cNvSpPr/>
            <p:nvPr/>
          </p:nvSpPr>
          <p:spPr>
            <a:xfrm>
              <a:off x="4798550" y="2169800"/>
              <a:ext cx="681800" cy="340925"/>
            </a:xfrm>
            <a:custGeom>
              <a:avLst/>
              <a:gdLst/>
              <a:ahLst/>
              <a:cxnLst/>
              <a:rect l="l" t="t" r="r" b="b"/>
              <a:pathLst>
                <a:path w="27272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27272" y="13636"/>
                  </a:lnTo>
                  <a:lnTo>
                    <a:pt x="2727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43" name="Google Shape;13643;p36"/>
            <p:cNvSpPr/>
            <p:nvPr/>
          </p:nvSpPr>
          <p:spPr>
            <a:xfrm>
              <a:off x="4571300" y="238125"/>
              <a:ext cx="1136325" cy="1931700"/>
            </a:xfrm>
            <a:custGeom>
              <a:avLst/>
              <a:gdLst/>
              <a:ahLst/>
              <a:cxnLst/>
              <a:rect l="l" t="t" r="r" b="b"/>
              <a:pathLst>
                <a:path w="45453" h="77268" extrusionOk="0">
                  <a:moveTo>
                    <a:pt x="22726" y="0"/>
                  </a:moveTo>
                  <a:lnTo>
                    <a:pt x="22726" y="54542"/>
                  </a:lnTo>
                  <a:lnTo>
                    <a:pt x="1" y="54542"/>
                  </a:lnTo>
                  <a:lnTo>
                    <a:pt x="9091" y="77268"/>
                  </a:lnTo>
                  <a:lnTo>
                    <a:pt x="36362" y="77268"/>
                  </a:lnTo>
                  <a:lnTo>
                    <a:pt x="45452" y="54542"/>
                  </a:lnTo>
                  <a:lnTo>
                    <a:pt x="4545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44" name="Google Shape;13644;p36"/>
            <p:cNvSpPr/>
            <p:nvPr/>
          </p:nvSpPr>
          <p:spPr>
            <a:xfrm>
              <a:off x="4571300" y="238125"/>
              <a:ext cx="568175" cy="1363550"/>
            </a:xfrm>
            <a:custGeom>
              <a:avLst/>
              <a:gdLst/>
              <a:ahLst/>
              <a:cxnLst/>
              <a:rect l="l" t="t" r="r" b="b"/>
              <a:pathLst>
                <a:path w="22727" h="54542" extrusionOk="0">
                  <a:moveTo>
                    <a:pt x="1" y="0"/>
                  </a:moveTo>
                  <a:lnTo>
                    <a:pt x="1" y="54542"/>
                  </a:lnTo>
                  <a:lnTo>
                    <a:pt x="22726" y="54542"/>
                  </a:lnTo>
                  <a:lnTo>
                    <a:pt x="227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45" name="Google Shape;13645;p36"/>
            <p:cNvSpPr/>
            <p:nvPr/>
          </p:nvSpPr>
          <p:spPr>
            <a:xfrm>
              <a:off x="3036850" y="579000"/>
              <a:ext cx="1534475" cy="1022675"/>
            </a:xfrm>
            <a:custGeom>
              <a:avLst/>
              <a:gdLst/>
              <a:ahLst/>
              <a:cxnLst/>
              <a:rect l="l" t="t" r="r" b="b"/>
              <a:pathLst>
                <a:path w="61379" h="40907" extrusionOk="0">
                  <a:moveTo>
                    <a:pt x="1" y="0"/>
                  </a:moveTo>
                  <a:lnTo>
                    <a:pt x="1" y="40907"/>
                  </a:lnTo>
                  <a:lnTo>
                    <a:pt x="61379" y="40907"/>
                  </a:lnTo>
                  <a:lnTo>
                    <a:pt x="6137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46" name="Google Shape;13646;p36"/>
            <p:cNvSpPr/>
            <p:nvPr/>
          </p:nvSpPr>
          <p:spPr>
            <a:xfrm>
              <a:off x="3036850" y="1601650"/>
              <a:ext cx="909075" cy="3522525"/>
            </a:xfrm>
            <a:custGeom>
              <a:avLst/>
              <a:gdLst/>
              <a:ahLst/>
              <a:cxnLst/>
              <a:rect l="l" t="t" r="r" b="b"/>
              <a:pathLst>
                <a:path w="36363" h="140901" extrusionOk="0">
                  <a:moveTo>
                    <a:pt x="1" y="1"/>
                  </a:moveTo>
                  <a:lnTo>
                    <a:pt x="1" y="140901"/>
                  </a:lnTo>
                  <a:lnTo>
                    <a:pt x="36362" y="140901"/>
                  </a:lnTo>
                  <a:lnTo>
                    <a:pt x="363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47" name="Google Shape;13647;p36"/>
            <p:cNvSpPr/>
            <p:nvPr/>
          </p:nvSpPr>
          <p:spPr>
            <a:xfrm>
              <a:off x="2127825" y="1601650"/>
              <a:ext cx="909050" cy="3522525"/>
            </a:xfrm>
            <a:custGeom>
              <a:avLst/>
              <a:gdLst/>
              <a:ahLst/>
              <a:cxnLst/>
              <a:rect l="l" t="t" r="r" b="b"/>
              <a:pathLst>
                <a:path w="36362" h="140901" extrusionOk="0">
                  <a:moveTo>
                    <a:pt x="36362" y="1"/>
                  </a:moveTo>
                  <a:lnTo>
                    <a:pt x="0" y="36362"/>
                  </a:lnTo>
                  <a:lnTo>
                    <a:pt x="0" y="140901"/>
                  </a:lnTo>
                  <a:lnTo>
                    <a:pt x="36362" y="140901"/>
                  </a:lnTo>
                  <a:lnTo>
                    <a:pt x="363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48" name="Google Shape;13648;p36"/>
            <p:cNvSpPr/>
            <p:nvPr/>
          </p:nvSpPr>
          <p:spPr>
            <a:xfrm>
              <a:off x="1786925" y="5124150"/>
              <a:ext cx="1249950" cy="340925"/>
            </a:xfrm>
            <a:custGeom>
              <a:avLst/>
              <a:gdLst/>
              <a:ahLst/>
              <a:cxnLst/>
              <a:rect l="l" t="t" r="r" b="b"/>
              <a:pathLst>
                <a:path w="49998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49998" y="13636"/>
                  </a:lnTo>
                  <a:lnTo>
                    <a:pt x="499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49" name="Google Shape;13649;p36"/>
            <p:cNvSpPr/>
            <p:nvPr/>
          </p:nvSpPr>
          <p:spPr>
            <a:xfrm>
              <a:off x="3036850" y="5124150"/>
              <a:ext cx="1249950" cy="340925"/>
            </a:xfrm>
            <a:custGeom>
              <a:avLst/>
              <a:gdLst/>
              <a:ahLst/>
              <a:cxnLst/>
              <a:rect l="l" t="t" r="r" b="b"/>
              <a:pathLst>
                <a:path w="49998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49997" y="13636"/>
                  </a:lnTo>
                  <a:lnTo>
                    <a:pt x="499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650" name="Google Shape;13650;p36"/>
          <p:cNvGrpSpPr/>
          <p:nvPr/>
        </p:nvGrpSpPr>
        <p:grpSpPr>
          <a:xfrm>
            <a:off x="4469083" y="1808294"/>
            <a:ext cx="382953" cy="429655"/>
            <a:chOff x="1475150" y="238125"/>
            <a:chExt cx="4658800" cy="5226950"/>
          </a:xfrm>
        </p:grpSpPr>
        <p:sp>
          <p:nvSpPr>
            <p:cNvPr id="13651" name="Google Shape;13651;p36"/>
            <p:cNvSpPr/>
            <p:nvPr/>
          </p:nvSpPr>
          <p:spPr>
            <a:xfrm>
              <a:off x="1816025" y="4101500"/>
              <a:ext cx="340925" cy="625425"/>
            </a:xfrm>
            <a:custGeom>
              <a:avLst/>
              <a:gdLst/>
              <a:ahLst/>
              <a:cxnLst/>
              <a:rect l="l" t="t" r="r" b="b"/>
              <a:pathLst>
                <a:path w="13637" h="25017" extrusionOk="0">
                  <a:moveTo>
                    <a:pt x="1" y="0"/>
                  </a:moveTo>
                  <a:lnTo>
                    <a:pt x="1" y="25017"/>
                  </a:lnTo>
                  <a:cubicBezTo>
                    <a:pt x="1" y="21235"/>
                    <a:pt x="3019" y="18181"/>
                    <a:pt x="6800" y="18181"/>
                  </a:cubicBezTo>
                  <a:cubicBezTo>
                    <a:pt x="10582" y="18181"/>
                    <a:pt x="13636" y="21235"/>
                    <a:pt x="13636" y="25017"/>
                  </a:cubicBezTo>
                  <a:lnTo>
                    <a:pt x="13636" y="1363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52" name="Google Shape;13652;p36"/>
            <p:cNvSpPr/>
            <p:nvPr/>
          </p:nvSpPr>
          <p:spPr>
            <a:xfrm>
              <a:off x="1816025" y="3363375"/>
              <a:ext cx="340925" cy="397250"/>
            </a:xfrm>
            <a:custGeom>
              <a:avLst/>
              <a:gdLst/>
              <a:ahLst/>
              <a:cxnLst/>
              <a:rect l="l" t="t" r="r" b="b"/>
              <a:pathLst>
                <a:path w="13637" h="15890" extrusionOk="0">
                  <a:moveTo>
                    <a:pt x="1" y="0"/>
                  </a:moveTo>
                  <a:lnTo>
                    <a:pt x="1" y="15890"/>
                  </a:lnTo>
                  <a:lnTo>
                    <a:pt x="13636" y="15890"/>
                  </a:lnTo>
                  <a:lnTo>
                    <a:pt x="13636" y="0"/>
                  </a:lnTo>
                  <a:cubicBezTo>
                    <a:pt x="13636" y="3745"/>
                    <a:pt x="10582" y="6800"/>
                    <a:pt x="6800" y="6800"/>
                  </a:cubicBezTo>
                  <a:cubicBezTo>
                    <a:pt x="3019" y="6800"/>
                    <a:pt x="1" y="3745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53" name="Google Shape;13653;p36"/>
            <p:cNvSpPr/>
            <p:nvPr/>
          </p:nvSpPr>
          <p:spPr>
            <a:xfrm>
              <a:off x="1816025" y="2681600"/>
              <a:ext cx="340925" cy="681800"/>
            </a:xfrm>
            <a:custGeom>
              <a:avLst/>
              <a:gdLst/>
              <a:ahLst/>
              <a:cxnLst/>
              <a:rect l="l" t="t" r="r" b="b"/>
              <a:pathLst>
                <a:path w="13637" h="27272" extrusionOk="0">
                  <a:moveTo>
                    <a:pt x="1" y="0"/>
                  </a:moveTo>
                  <a:lnTo>
                    <a:pt x="1" y="27271"/>
                  </a:lnTo>
                  <a:cubicBezTo>
                    <a:pt x="1" y="23489"/>
                    <a:pt x="3019" y="20435"/>
                    <a:pt x="6800" y="20435"/>
                  </a:cubicBezTo>
                  <a:cubicBezTo>
                    <a:pt x="10582" y="20435"/>
                    <a:pt x="13636" y="23489"/>
                    <a:pt x="13636" y="27271"/>
                  </a:cubicBezTo>
                  <a:lnTo>
                    <a:pt x="13636" y="0"/>
                  </a:lnTo>
                  <a:cubicBezTo>
                    <a:pt x="13636" y="3745"/>
                    <a:pt x="10582" y="6800"/>
                    <a:pt x="6800" y="6800"/>
                  </a:cubicBezTo>
                  <a:cubicBezTo>
                    <a:pt x="3019" y="6800"/>
                    <a:pt x="1" y="3745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54" name="Google Shape;13654;p36"/>
            <p:cNvSpPr/>
            <p:nvPr/>
          </p:nvSpPr>
          <p:spPr>
            <a:xfrm>
              <a:off x="1475150" y="4726900"/>
              <a:ext cx="1818075" cy="738175"/>
            </a:xfrm>
            <a:custGeom>
              <a:avLst/>
              <a:gdLst/>
              <a:ahLst/>
              <a:cxnLst/>
              <a:rect l="l" t="t" r="r" b="b"/>
              <a:pathLst>
                <a:path w="72723" h="29527" extrusionOk="0">
                  <a:moveTo>
                    <a:pt x="13636" y="1"/>
                  </a:moveTo>
                  <a:lnTo>
                    <a:pt x="13636" y="15891"/>
                  </a:lnTo>
                  <a:lnTo>
                    <a:pt x="0" y="15891"/>
                  </a:lnTo>
                  <a:lnTo>
                    <a:pt x="0" y="29526"/>
                  </a:lnTo>
                  <a:lnTo>
                    <a:pt x="72723" y="29526"/>
                  </a:lnTo>
                  <a:lnTo>
                    <a:pt x="72723" y="15891"/>
                  </a:lnTo>
                  <a:lnTo>
                    <a:pt x="27271" y="15891"/>
                  </a:lnTo>
                  <a:lnTo>
                    <a:pt x="27271" y="1"/>
                  </a:lnTo>
                  <a:cubicBezTo>
                    <a:pt x="27271" y="3746"/>
                    <a:pt x="24217" y="6801"/>
                    <a:pt x="20435" y="6801"/>
                  </a:cubicBezTo>
                  <a:cubicBezTo>
                    <a:pt x="16654" y="6801"/>
                    <a:pt x="13636" y="3746"/>
                    <a:pt x="136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55" name="Google Shape;13655;p36"/>
            <p:cNvSpPr/>
            <p:nvPr/>
          </p:nvSpPr>
          <p:spPr>
            <a:xfrm>
              <a:off x="1816025" y="919875"/>
              <a:ext cx="1477200" cy="1761750"/>
            </a:xfrm>
            <a:custGeom>
              <a:avLst/>
              <a:gdLst/>
              <a:ahLst/>
              <a:cxnLst/>
              <a:rect l="l" t="t" r="r" b="b"/>
              <a:pathLst>
                <a:path w="59088" h="70470" extrusionOk="0">
                  <a:moveTo>
                    <a:pt x="13636" y="1"/>
                  </a:moveTo>
                  <a:lnTo>
                    <a:pt x="1" y="13636"/>
                  </a:lnTo>
                  <a:lnTo>
                    <a:pt x="1" y="70469"/>
                  </a:lnTo>
                  <a:cubicBezTo>
                    <a:pt x="1" y="66688"/>
                    <a:pt x="3019" y="63633"/>
                    <a:pt x="6800" y="63633"/>
                  </a:cubicBezTo>
                  <a:cubicBezTo>
                    <a:pt x="10582" y="63633"/>
                    <a:pt x="13636" y="66688"/>
                    <a:pt x="13636" y="70469"/>
                  </a:cubicBezTo>
                  <a:lnTo>
                    <a:pt x="13636" y="40907"/>
                  </a:lnTo>
                  <a:lnTo>
                    <a:pt x="59088" y="40907"/>
                  </a:lnTo>
                  <a:lnTo>
                    <a:pt x="59088" y="27272"/>
                  </a:lnTo>
                  <a:cubicBezTo>
                    <a:pt x="55306" y="27272"/>
                    <a:pt x="52252" y="24218"/>
                    <a:pt x="52252" y="20472"/>
                  </a:cubicBezTo>
                  <a:cubicBezTo>
                    <a:pt x="52252" y="16691"/>
                    <a:pt x="55306" y="13636"/>
                    <a:pt x="59088" y="13636"/>
                  </a:cubicBezTo>
                  <a:lnTo>
                    <a:pt x="590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56" name="Google Shape;13656;p36"/>
            <p:cNvSpPr/>
            <p:nvPr/>
          </p:nvSpPr>
          <p:spPr>
            <a:xfrm>
              <a:off x="4429500" y="3363375"/>
              <a:ext cx="340900" cy="397250"/>
            </a:xfrm>
            <a:custGeom>
              <a:avLst/>
              <a:gdLst/>
              <a:ahLst/>
              <a:cxnLst/>
              <a:rect l="l" t="t" r="r" b="b"/>
              <a:pathLst>
                <a:path w="13636" h="15890" extrusionOk="0">
                  <a:moveTo>
                    <a:pt x="0" y="0"/>
                  </a:moveTo>
                  <a:lnTo>
                    <a:pt x="0" y="15890"/>
                  </a:lnTo>
                  <a:lnTo>
                    <a:pt x="13636" y="15890"/>
                  </a:lnTo>
                  <a:lnTo>
                    <a:pt x="13636" y="0"/>
                  </a:lnTo>
                  <a:cubicBezTo>
                    <a:pt x="13636" y="3745"/>
                    <a:pt x="10581" y="6800"/>
                    <a:pt x="6800" y="6800"/>
                  </a:cubicBezTo>
                  <a:cubicBezTo>
                    <a:pt x="3018" y="6800"/>
                    <a:pt x="0" y="3745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57" name="Google Shape;13657;p36"/>
            <p:cNvSpPr/>
            <p:nvPr/>
          </p:nvSpPr>
          <p:spPr>
            <a:xfrm>
              <a:off x="4429500" y="2681600"/>
              <a:ext cx="340900" cy="681800"/>
            </a:xfrm>
            <a:custGeom>
              <a:avLst/>
              <a:gdLst/>
              <a:ahLst/>
              <a:cxnLst/>
              <a:rect l="l" t="t" r="r" b="b"/>
              <a:pathLst>
                <a:path w="13636" h="27272" extrusionOk="0">
                  <a:moveTo>
                    <a:pt x="0" y="0"/>
                  </a:moveTo>
                  <a:lnTo>
                    <a:pt x="0" y="27271"/>
                  </a:lnTo>
                  <a:cubicBezTo>
                    <a:pt x="0" y="23489"/>
                    <a:pt x="3018" y="20435"/>
                    <a:pt x="6800" y="20435"/>
                  </a:cubicBezTo>
                  <a:cubicBezTo>
                    <a:pt x="10581" y="20435"/>
                    <a:pt x="13636" y="23489"/>
                    <a:pt x="13636" y="27271"/>
                  </a:cubicBezTo>
                  <a:lnTo>
                    <a:pt x="13636" y="0"/>
                  </a:lnTo>
                  <a:cubicBezTo>
                    <a:pt x="13636" y="3745"/>
                    <a:pt x="10581" y="6800"/>
                    <a:pt x="6800" y="6800"/>
                  </a:cubicBezTo>
                  <a:cubicBezTo>
                    <a:pt x="3018" y="6800"/>
                    <a:pt x="0" y="3745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58" name="Google Shape;13658;p36"/>
            <p:cNvSpPr/>
            <p:nvPr/>
          </p:nvSpPr>
          <p:spPr>
            <a:xfrm>
              <a:off x="3293200" y="4726900"/>
              <a:ext cx="1818100" cy="738175"/>
            </a:xfrm>
            <a:custGeom>
              <a:avLst/>
              <a:gdLst/>
              <a:ahLst/>
              <a:cxnLst/>
              <a:rect l="l" t="t" r="r" b="b"/>
              <a:pathLst>
                <a:path w="72724" h="29527" extrusionOk="0">
                  <a:moveTo>
                    <a:pt x="45452" y="1"/>
                  </a:moveTo>
                  <a:lnTo>
                    <a:pt x="45452" y="15891"/>
                  </a:lnTo>
                  <a:lnTo>
                    <a:pt x="1" y="15891"/>
                  </a:lnTo>
                  <a:lnTo>
                    <a:pt x="1" y="29526"/>
                  </a:lnTo>
                  <a:lnTo>
                    <a:pt x="72723" y="29526"/>
                  </a:lnTo>
                  <a:lnTo>
                    <a:pt x="72723" y="15891"/>
                  </a:lnTo>
                  <a:lnTo>
                    <a:pt x="59088" y="15891"/>
                  </a:lnTo>
                  <a:lnTo>
                    <a:pt x="59088" y="1"/>
                  </a:lnTo>
                  <a:cubicBezTo>
                    <a:pt x="59088" y="3746"/>
                    <a:pt x="56033" y="6801"/>
                    <a:pt x="52252" y="6801"/>
                  </a:cubicBezTo>
                  <a:cubicBezTo>
                    <a:pt x="48470" y="6801"/>
                    <a:pt x="45452" y="3746"/>
                    <a:pt x="454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59" name="Google Shape;13659;p36"/>
            <p:cNvSpPr/>
            <p:nvPr/>
          </p:nvSpPr>
          <p:spPr>
            <a:xfrm>
              <a:off x="4429500" y="4101500"/>
              <a:ext cx="340900" cy="625425"/>
            </a:xfrm>
            <a:custGeom>
              <a:avLst/>
              <a:gdLst/>
              <a:ahLst/>
              <a:cxnLst/>
              <a:rect l="l" t="t" r="r" b="b"/>
              <a:pathLst>
                <a:path w="13636" h="25017" extrusionOk="0">
                  <a:moveTo>
                    <a:pt x="13636" y="0"/>
                  </a:moveTo>
                  <a:lnTo>
                    <a:pt x="0" y="13636"/>
                  </a:lnTo>
                  <a:lnTo>
                    <a:pt x="0" y="25017"/>
                  </a:lnTo>
                  <a:cubicBezTo>
                    <a:pt x="0" y="21235"/>
                    <a:pt x="3018" y="18181"/>
                    <a:pt x="6800" y="18181"/>
                  </a:cubicBezTo>
                  <a:cubicBezTo>
                    <a:pt x="10581" y="18181"/>
                    <a:pt x="13636" y="21235"/>
                    <a:pt x="13636" y="25017"/>
                  </a:cubicBezTo>
                  <a:lnTo>
                    <a:pt x="136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60" name="Google Shape;13660;p36"/>
            <p:cNvSpPr/>
            <p:nvPr/>
          </p:nvSpPr>
          <p:spPr>
            <a:xfrm>
              <a:off x="3293200" y="919875"/>
              <a:ext cx="1477200" cy="1761750"/>
            </a:xfrm>
            <a:custGeom>
              <a:avLst/>
              <a:gdLst/>
              <a:ahLst/>
              <a:cxnLst/>
              <a:rect l="l" t="t" r="r" b="b"/>
              <a:pathLst>
                <a:path w="59088" h="70470" extrusionOk="0">
                  <a:moveTo>
                    <a:pt x="1" y="1"/>
                  </a:moveTo>
                  <a:lnTo>
                    <a:pt x="1" y="13636"/>
                  </a:lnTo>
                  <a:cubicBezTo>
                    <a:pt x="3746" y="13636"/>
                    <a:pt x="6800" y="16691"/>
                    <a:pt x="6800" y="20472"/>
                  </a:cubicBezTo>
                  <a:cubicBezTo>
                    <a:pt x="6800" y="24218"/>
                    <a:pt x="3746" y="27272"/>
                    <a:pt x="1" y="27272"/>
                  </a:cubicBezTo>
                  <a:lnTo>
                    <a:pt x="1" y="40907"/>
                  </a:lnTo>
                  <a:lnTo>
                    <a:pt x="45452" y="40907"/>
                  </a:lnTo>
                  <a:lnTo>
                    <a:pt x="45452" y="70469"/>
                  </a:lnTo>
                  <a:cubicBezTo>
                    <a:pt x="45452" y="66688"/>
                    <a:pt x="48470" y="63633"/>
                    <a:pt x="52252" y="63633"/>
                  </a:cubicBezTo>
                  <a:cubicBezTo>
                    <a:pt x="56033" y="63633"/>
                    <a:pt x="59088" y="66688"/>
                    <a:pt x="59088" y="70469"/>
                  </a:cubicBezTo>
                  <a:lnTo>
                    <a:pt x="59088" y="13636"/>
                  </a:lnTo>
                  <a:lnTo>
                    <a:pt x="4545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61" name="Google Shape;13661;p36"/>
            <p:cNvSpPr/>
            <p:nvPr/>
          </p:nvSpPr>
          <p:spPr>
            <a:xfrm>
              <a:off x="3463200" y="238125"/>
              <a:ext cx="2670750" cy="2954375"/>
            </a:xfrm>
            <a:custGeom>
              <a:avLst/>
              <a:gdLst/>
              <a:ahLst/>
              <a:cxnLst/>
              <a:rect l="l" t="t" r="r" b="b"/>
              <a:pathLst>
                <a:path w="106830" h="118175" extrusionOk="0">
                  <a:moveTo>
                    <a:pt x="0" y="0"/>
                  </a:moveTo>
                  <a:lnTo>
                    <a:pt x="0" y="13635"/>
                  </a:lnTo>
                  <a:lnTo>
                    <a:pt x="65923" y="13635"/>
                  </a:lnTo>
                  <a:cubicBezTo>
                    <a:pt x="80977" y="13635"/>
                    <a:pt x="93194" y="25853"/>
                    <a:pt x="93194" y="40906"/>
                  </a:cubicBezTo>
                  <a:lnTo>
                    <a:pt x="93194" y="90903"/>
                  </a:lnTo>
                  <a:cubicBezTo>
                    <a:pt x="93194" y="98430"/>
                    <a:pt x="87085" y="104539"/>
                    <a:pt x="79559" y="104539"/>
                  </a:cubicBezTo>
                  <a:lnTo>
                    <a:pt x="79559" y="118174"/>
                  </a:lnTo>
                  <a:cubicBezTo>
                    <a:pt x="94612" y="118174"/>
                    <a:pt x="106830" y="105957"/>
                    <a:pt x="106830" y="90903"/>
                  </a:cubicBezTo>
                  <a:lnTo>
                    <a:pt x="106830" y="40906"/>
                  </a:lnTo>
                  <a:cubicBezTo>
                    <a:pt x="106830" y="18326"/>
                    <a:pt x="88504" y="0"/>
                    <a:pt x="659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62" name="Google Shape;13662;p36"/>
            <p:cNvSpPr/>
            <p:nvPr/>
          </p:nvSpPr>
          <p:spPr>
            <a:xfrm>
              <a:off x="4770375" y="3192475"/>
              <a:ext cx="681800" cy="340900"/>
            </a:xfrm>
            <a:custGeom>
              <a:avLst/>
              <a:gdLst/>
              <a:ahLst/>
              <a:cxnLst/>
              <a:rect l="l" t="t" r="r" b="b"/>
              <a:pathLst>
                <a:path w="27272" h="13636" extrusionOk="0">
                  <a:moveTo>
                    <a:pt x="1" y="0"/>
                  </a:moveTo>
                  <a:lnTo>
                    <a:pt x="1" y="13636"/>
                  </a:lnTo>
                  <a:lnTo>
                    <a:pt x="27272" y="13636"/>
                  </a:lnTo>
                  <a:lnTo>
                    <a:pt x="272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63" name="Google Shape;13663;p36"/>
            <p:cNvSpPr/>
            <p:nvPr/>
          </p:nvSpPr>
          <p:spPr>
            <a:xfrm>
              <a:off x="4770375" y="2510700"/>
              <a:ext cx="681800" cy="681800"/>
            </a:xfrm>
            <a:custGeom>
              <a:avLst/>
              <a:gdLst/>
              <a:ahLst/>
              <a:cxnLst/>
              <a:rect l="l" t="t" r="r" b="b"/>
              <a:pathLst>
                <a:path w="27272" h="27272" extrusionOk="0">
                  <a:moveTo>
                    <a:pt x="1" y="0"/>
                  </a:moveTo>
                  <a:lnTo>
                    <a:pt x="1" y="27271"/>
                  </a:lnTo>
                  <a:lnTo>
                    <a:pt x="27272" y="27271"/>
                  </a:lnTo>
                  <a:lnTo>
                    <a:pt x="2727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64" name="Google Shape;13664;p36"/>
            <p:cNvSpPr/>
            <p:nvPr/>
          </p:nvSpPr>
          <p:spPr>
            <a:xfrm>
              <a:off x="3122300" y="2283425"/>
              <a:ext cx="340925" cy="340925"/>
            </a:xfrm>
            <a:custGeom>
              <a:avLst/>
              <a:gdLst/>
              <a:ahLst/>
              <a:cxnLst/>
              <a:rect l="l" t="t" r="r" b="b"/>
              <a:pathLst>
                <a:path w="13637" h="13637" extrusionOk="0">
                  <a:moveTo>
                    <a:pt x="1" y="1"/>
                  </a:moveTo>
                  <a:lnTo>
                    <a:pt x="1" y="13636"/>
                  </a:lnTo>
                  <a:lnTo>
                    <a:pt x="13636" y="13636"/>
                  </a:lnTo>
                  <a:lnTo>
                    <a:pt x="13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65" name="Google Shape;13665;p36"/>
            <p:cNvSpPr/>
            <p:nvPr/>
          </p:nvSpPr>
          <p:spPr>
            <a:xfrm>
              <a:off x="3122300" y="579000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1" y="0"/>
                  </a:moveTo>
                  <a:lnTo>
                    <a:pt x="1" y="13636"/>
                  </a:lnTo>
                  <a:lnTo>
                    <a:pt x="13636" y="13636"/>
                  </a:lnTo>
                  <a:lnTo>
                    <a:pt x="136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66" name="Google Shape;13666;p36"/>
            <p:cNvSpPr/>
            <p:nvPr/>
          </p:nvSpPr>
          <p:spPr>
            <a:xfrm>
              <a:off x="3122300" y="23812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1" y="0"/>
                  </a:moveTo>
                  <a:lnTo>
                    <a:pt x="1" y="13635"/>
                  </a:lnTo>
                  <a:lnTo>
                    <a:pt x="13636" y="13635"/>
                  </a:lnTo>
                  <a:lnTo>
                    <a:pt x="136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67" name="Google Shape;13667;p36"/>
            <p:cNvSpPr/>
            <p:nvPr/>
          </p:nvSpPr>
          <p:spPr>
            <a:xfrm>
              <a:off x="1816025" y="455602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00" y="0"/>
                  </a:moveTo>
                  <a:cubicBezTo>
                    <a:pt x="3019" y="0"/>
                    <a:pt x="1" y="3054"/>
                    <a:pt x="1" y="6836"/>
                  </a:cubicBezTo>
                  <a:cubicBezTo>
                    <a:pt x="1" y="10581"/>
                    <a:pt x="3019" y="13636"/>
                    <a:pt x="6800" y="13636"/>
                  </a:cubicBezTo>
                  <a:cubicBezTo>
                    <a:pt x="10582" y="13636"/>
                    <a:pt x="13636" y="10581"/>
                    <a:pt x="13636" y="6836"/>
                  </a:cubicBezTo>
                  <a:cubicBezTo>
                    <a:pt x="13636" y="3054"/>
                    <a:pt x="10582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68" name="Google Shape;13668;p36"/>
            <p:cNvSpPr/>
            <p:nvPr/>
          </p:nvSpPr>
          <p:spPr>
            <a:xfrm>
              <a:off x="1816025" y="319247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00" y="0"/>
                  </a:moveTo>
                  <a:cubicBezTo>
                    <a:pt x="3019" y="0"/>
                    <a:pt x="1" y="3054"/>
                    <a:pt x="1" y="6836"/>
                  </a:cubicBezTo>
                  <a:cubicBezTo>
                    <a:pt x="1" y="10581"/>
                    <a:pt x="3019" y="13636"/>
                    <a:pt x="6800" y="13636"/>
                  </a:cubicBezTo>
                  <a:cubicBezTo>
                    <a:pt x="10582" y="13636"/>
                    <a:pt x="13636" y="10581"/>
                    <a:pt x="13636" y="6836"/>
                  </a:cubicBezTo>
                  <a:cubicBezTo>
                    <a:pt x="13636" y="3054"/>
                    <a:pt x="10582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69" name="Google Shape;13669;p36"/>
            <p:cNvSpPr/>
            <p:nvPr/>
          </p:nvSpPr>
          <p:spPr>
            <a:xfrm>
              <a:off x="1816025" y="2510700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00" y="0"/>
                  </a:moveTo>
                  <a:cubicBezTo>
                    <a:pt x="3019" y="0"/>
                    <a:pt x="1" y="3055"/>
                    <a:pt x="1" y="6836"/>
                  </a:cubicBezTo>
                  <a:cubicBezTo>
                    <a:pt x="1" y="10581"/>
                    <a:pt x="3019" y="13636"/>
                    <a:pt x="6800" y="13636"/>
                  </a:cubicBezTo>
                  <a:cubicBezTo>
                    <a:pt x="10582" y="13636"/>
                    <a:pt x="13636" y="10581"/>
                    <a:pt x="13636" y="6836"/>
                  </a:cubicBezTo>
                  <a:cubicBezTo>
                    <a:pt x="13636" y="3055"/>
                    <a:pt x="10582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70" name="Google Shape;13670;p36"/>
            <p:cNvSpPr/>
            <p:nvPr/>
          </p:nvSpPr>
          <p:spPr>
            <a:xfrm>
              <a:off x="4429500" y="4556025"/>
              <a:ext cx="340900" cy="340900"/>
            </a:xfrm>
            <a:custGeom>
              <a:avLst/>
              <a:gdLst/>
              <a:ahLst/>
              <a:cxnLst/>
              <a:rect l="l" t="t" r="r" b="b"/>
              <a:pathLst>
                <a:path w="13636" h="13636" extrusionOk="0">
                  <a:moveTo>
                    <a:pt x="6800" y="0"/>
                  </a:moveTo>
                  <a:cubicBezTo>
                    <a:pt x="3018" y="0"/>
                    <a:pt x="0" y="3054"/>
                    <a:pt x="0" y="6836"/>
                  </a:cubicBezTo>
                  <a:cubicBezTo>
                    <a:pt x="0" y="10581"/>
                    <a:pt x="3018" y="13636"/>
                    <a:pt x="6800" y="13636"/>
                  </a:cubicBezTo>
                  <a:cubicBezTo>
                    <a:pt x="10581" y="13636"/>
                    <a:pt x="13636" y="10581"/>
                    <a:pt x="13636" y="6836"/>
                  </a:cubicBezTo>
                  <a:cubicBezTo>
                    <a:pt x="13636" y="3054"/>
                    <a:pt x="10581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71" name="Google Shape;13671;p36"/>
            <p:cNvSpPr/>
            <p:nvPr/>
          </p:nvSpPr>
          <p:spPr>
            <a:xfrm>
              <a:off x="4429500" y="3192475"/>
              <a:ext cx="340900" cy="340900"/>
            </a:xfrm>
            <a:custGeom>
              <a:avLst/>
              <a:gdLst/>
              <a:ahLst/>
              <a:cxnLst/>
              <a:rect l="l" t="t" r="r" b="b"/>
              <a:pathLst>
                <a:path w="13636" h="13636" extrusionOk="0">
                  <a:moveTo>
                    <a:pt x="6800" y="0"/>
                  </a:moveTo>
                  <a:cubicBezTo>
                    <a:pt x="3018" y="0"/>
                    <a:pt x="0" y="3054"/>
                    <a:pt x="0" y="6836"/>
                  </a:cubicBezTo>
                  <a:cubicBezTo>
                    <a:pt x="0" y="10581"/>
                    <a:pt x="3018" y="13636"/>
                    <a:pt x="6800" y="13636"/>
                  </a:cubicBezTo>
                  <a:cubicBezTo>
                    <a:pt x="10581" y="13636"/>
                    <a:pt x="13636" y="10581"/>
                    <a:pt x="13636" y="6836"/>
                  </a:cubicBezTo>
                  <a:cubicBezTo>
                    <a:pt x="13636" y="3054"/>
                    <a:pt x="10581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72" name="Google Shape;13672;p36"/>
            <p:cNvSpPr/>
            <p:nvPr/>
          </p:nvSpPr>
          <p:spPr>
            <a:xfrm>
              <a:off x="4429500" y="2510700"/>
              <a:ext cx="340900" cy="340900"/>
            </a:xfrm>
            <a:custGeom>
              <a:avLst/>
              <a:gdLst/>
              <a:ahLst/>
              <a:cxnLst/>
              <a:rect l="l" t="t" r="r" b="b"/>
              <a:pathLst>
                <a:path w="13636" h="13636" extrusionOk="0">
                  <a:moveTo>
                    <a:pt x="6800" y="0"/>
                  </a:moveTo>
                  <a:cubicBezTo>
                    <a:pt x="3018" y="0"/>
                    <a:pt x="0" y="3055"/>
                    <a:pt x="0" y="6836"/>
                  </a:cubicBezTo>
                  <a:cubicBezTo>
                    <a:pt x="0" y="10581"/>
                    <a:pt x="3018" y="13636"/>
                    <a:pt x="6800" y="13636"/>
                  </a:cubicBezTo>
                  <a:cubicBezTo>
                    <a:pt x="10581" y="13636"/>
                    <a:pt x="13636" y="10581"/>
                    <a:pt x="13636" y="6836"/>
                  </a:cubicBezTo>
                  <a:cubicBezTo>
                    <a:pt x="13636" y="3055"/>
                    <a:pt x="10581" y="0"/>
                    <a:pt x="6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73" name="Google Shape;13673;p36"/>
            <p:cNvSpPr/>
            <p:nvPr/>
          </p:nvSpPr>
          <p:spPr>
            <a:xfrm>
              <a:off x="3122300" y="1260775"/>
              <a:ext cx="340925" cy="340900"/>
            </a:xfrm>
            <a:custGeom>
              <a:avLst/>
              <a:gdLst/>
              <a:ahLst/>
              <a:cxnLst/>
              <a:rect l="l" t="t" r="r" b="b"/>
              <a:pathLst>
                <a:path w="13637" h="13636" extrusionOk="0">
                  <a:moveTo>
                    <a:pt x="6837" y="0"/>
                  </a:moveTo>
                  <a:cubicBezTo>
                    <a:pt x="3055" y="0"/>
                    <a:pt x="1" y="3055"/>
                    <a:pt x="1" y="6836"/>
                  </a:cubicBezTo>
                  <a:cubicBezTo>
                    <a:pt x="1" y="10582"/>
                    <a:pt x="3055" y="13636"/>
                    <a:pt x="6837" y="13636"/>
                  </a:cubicBezTo>
                  <a:cubicBezTo>
                    <a:pt x="10582" y="13636"/>
                    <a:pt x="13636" y="10582"/>
                    <a:pt x="13636" y="6836"/>
                  </a:cubicBezTo>
                  <a:cubicBezTo>
                    <a:pt x="13636" y="3055"/>
                    <a:pt x="10582" y="0"/>
                    <a:pt x="68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74" name="Google Shape;13674;p36"/>
            <p:cNvSpPr/>
            <p:nvPr/>
          </p:nvSpPr>
          <p:spPr>
            <a:xfrm>
              <a:off x="1816025" y="3760600"/>
              <a:ext cx="1477200" cy="681800"/>
            </a:xfrm>
            <a:custGeom>
              <a:avLst/>
              <a:gdLst/>
              <a:ahLst/>
              <a:cxnLst/>
              <a:rect l="l" t="t" r="r" b="b"/>
              <a:pathLst>
                <a:path w="59088" h="27272" extrusionOk="0">
                  <a:moveTo>
                    <a:pt x="1" y="1"/>
                  </a:moveTo>
                  <a:lnTo>
                    <a:pt x="1" y="13636"/>
                  </a:lnTo>
                  <a:lnTo>
                    <a:pt x="13636" y="27272"/>
                  </a:lnTo>
                  <a:lnTo>
                    <a:pt x="59088" y="27272"/>
                  </a:lnTo>
                  <a:lnTo>
                    <a:pt x="590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75" name="Google Shape;13675;p36"/>
            <p:cNvSpPr/>
            <p:nvPr/>
          </p:nvSpPr>
          <p:spPr>
            <a:xfrm>
              <a:off x="3293200" y="3760600"/>
              <a:ext cx="1477200" cy="681800"/>
            </a:xfrm>
            <a:custGeom>
              <a:avLst/>
              <a:gdLst/>
              <a:ahLst/>
              <a:cxnLst/>
              <a:rect l="l" t="t" r="r" b="b"/>
              <a:pathLst>
                <a:path w="59088" h="27272" extrusionOk="0">
                  <a:moveTo>
                    <a:pt x="1" y="1"/>
                  </a:moveTo>
                  <a:lnTo>
                    <a:pt x="1" y="27272"/>
                  </a:lnTo>
                  <a:lnTo>
                    <a:pt x="45452" y="27272"/>
                  </a:lnTo>
                  <a:lnTo>
                    <a:pt x="59088" y="13636"/>
                  </a:lnTo>
                  <a:lnTo>
                    <a:pt x="590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76" name="Google Shape;13676;p36"/>
            <p:cNvSpPr/>
            <p:nvPr/>
          </p:nvSpPr>
          <p:spPr>
            <a:xfrm>
              <a:off x="3293200" y="1942550"/>
              <a:ext cx="510900" cy="340900"/>
            </a:xfrm>
            <a:custGeom>
              <a:avLst/>
              <a:gdLst/>
              <a:ahLst/>
              <a:cxnLst/>
              <a:rect l="l" t="t" r="r" b="b"/>
              <a:pathLst>
                <a:path w="20436" h="13636" extrusionOk="0">
                  <a:moveTo>
                    <a:pt x="1" y="0"/>
                  </a:moveTo>
                  <a:lnTo>
                    <a:pt x="1" y="13636"/>
                  </a:lnTo>
                  <a:lnTo>
                    <a:pt x="20436" y="13636"/>
                  </a:lnTo>
                  <a:lnTo>
                    <a:pt x="204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77" name="Google Shape;13677;p36"/>
            <p:cNvSpPr/>
            <p:nvPr/>
          </p:nvSpPr>
          <p:spPr>
            <a:xfrm>
              <a:off x="2781425" y="1942550"/>
              <a:ext cx="511800" cy="340900"/>
            </a:xfrm>
            <a:custGeom>
              <a:avLst/>
              <a:gdLst/>
              <a:ahLst/>
              <a:cxnLst/>
              <a:rect l="l" t="t" r="r" b="b"/>
              <a:pathLst>
                <a:path w="20472" h="13636" extrusionOk="0">
                  <a:moveTo>
                    <a:pt x="0" y="0"/>
                  </a:moveTo>
                  <a:lnTo>
                    <a:pt x="0" y="13636"/>
                  </a:lnTo>
                  <a:lnTo>
                    <a:pt x="20472" y="13636"/>
                  </a:lnTo>
                  <a:lnTo>
                    <a:pt x="204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678" name="Google Shape;13678;p36"/>
          <p:cNvGrpSpPr/>
          <p:nvPr/>
        </p:nvGrpSpPr>
        <p:grpSpPr>
          <a:xfrm>
            <a:off x="6829984" y="0"/>
            <a:ext cx="1589808" cy="1978320"/>
            <a:chOff x="7058584" y="0"/>
            <a:chExt cx="1589808" cy="1978320"/>
          </a:xfrm>
        </p:grpSpPr>
        <p:sp>
          <p:nvSpPr>
            <p:cNvPr id="13679" name="Google Shape;13679;p36"/>
            <p:cNvSpPr/>
            <p:nvPr/>
          </p:nvSpPr>
          <p:spPr>
            <a:xfrm>
              <a:off x="7560428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0" name="Google Shape;13680;p36"/>
            <p:cNvSpPr/>
            <p:nvPr/>
          </p:nvSpPr>
          <p:spPr>
            <a:xfrm>
              <a:off x="7560428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69" y="1"/>
                  </a:lnTo>
                  <a:lnTo>
                    <a:pt x="1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1" name="Google Shape;13681;p36"/>
            <p:cNvSpPr/>
            <p:nvPr/>
          </p:nvSpPr>
          <p:spPr>
            <a:xfrm>
              <a:off x="7560428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2" name="Google Shape;13682;p36"/>
            <p:cNvSpPr/>
            <p:nvPr/>
          </p:nvSpPr>
          <p:spPr>
            <a:xfrm>
              <a:off x="7560428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3" name="Google Shape;13683;p36"/>
            <p:cNvSpPr/>
            <p:nvPr/>
          </p:nvSpPr>
          <p:spPr>
            <a:xfrm>
              <a:off x="7560428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4" name="Google Shape;13684;p36"/>
            <p:cNvSpPr/>
            <p:nvPr/>
          </p:nvSpPr>
          <p:spPr>
            <a:xfrm>
              <a:off x="7560428" y="316092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5" name="Google Shape;13685;p36"/>
            <p:cNvSpPr/>
            <p:nvPr/>
          </p:nvSpPr>
          <p:spPr>
            <a:xfrm>
              <a:off x="7913401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9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6" name="Google Shape;13686;p36"/>
            <p:cNvSpPr/>
            <p:nvPr/>
          </p:nvSpPr>
          <p:spPr>
            <a:xfrm>
              <a:off x="7913401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90" y="1"/>
                  </a:lnTo>
                  <a:lnTo>
                    <a:pt x="1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7" name="Google Shape;13687;p36"/>
            <p:cNvSpPr/>
            <p:nvPr/>
          </p:nvSpPr>
          <p:spPr>
            <a:xfrm>
              <a:off x="7913401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8" name="Google Shape;13688;p36"/>
            <p:cNvSpPr/>
            <p:nvPr/>
          </p:nvSpPr>
          <p:spPr>
            <a:xfrm>
              <a:off x="7913401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9" name="Google Shape;13689;p36"/>
            <p:cNvSpPr/>
            <p:nvPr/>
          </p:nvSpPr>
          <p:spPr>
            <a:xfrm>
              <a:off x="7913401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0" name="Google Shape;13690;p36"/>
            <p:cNvSpPr/>
            <p:nvPr/>
          </p:nvSpPr>
          <p:spPr>
            <a:xfrm>
              <a:off x="7914686" y="316092"/>
              <a:ext cx="241103" cy="38227"/>
            </a:xfrm>
            <a:custGeom>
              <a:avLst/>
              <a:gdLst/>
              <a:ahLst/>
              <a:cxnLst/>
              <a:rect l="l" t="t" r="r" b="b"/>
              <a:pathLst>
                <a:path w="3942" h="625" extrusionOk="0">
                  <a:moveTo>
                    <a:pt x="1" y="625"/>
                  </a:moveTo>
                  <a:lnTo>
                    <a:pt x="3941" y="625"/>
                  </a:lnTo>
                  <a:lnTo>
                    <a:pt x="3791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1" name="Google Shape;13691;p36"/>
            <p:cNvSpPr/>
            <p:nvPr/>
          </p:nvSpPr>
          <p:spPr>
            <a:xfrm>
              <a:off x="7310148" y="68442"/>
              <a:ext cx="1102454" cy="163426"/>
            </a:xfrm>
            <a:custGeom>
              <a:avLst/>
              <a:gdLst/>
              <a:ahLst/>
              <a:cxnLst/>
              <a:rect l="l" t="t" r="r" b="b"/>
              <a:pathLst>
                <a:path w="18025" h="2672" extrusionOk="0">
                  <a:moveTo>
                    <a:pt x="9023" y="2671"/>
                  </a:moveTo>
                  <a:cubicBezTo>
                    <a:pt x="4523" y="2671"/>
                    <a:pt x="776" y="1530"/>
                    <a:pt x="1" y="1"/>
                  </a:cubicBezTo>
                  <a:lnTo>
                    <a:pt x="18025" y="1"/>
                  </a:lnTo>
                  <a:cubicBezTo>
                    <a:pt x="17249" y="1530"/>
                    <a:pt x="13502" y="2671"/>
                    <a:pt x="9023" y="26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2" name="Google Shape;13692;p36"/>
            <p:cNvSpPr/>
            <p:nvPr/>
          </p:nvSpPr>
          <p:spPr>
            <a:xfrm>
              <a:off x="7310148" y="68442"/>
              <a:ext cx="974686" cy="118594"/>
            </a:xfrm>
            <a:custGeom>
              <a:avLst/>
              <a:gdLst/>
              <a:ahLst/>
              <a:cxnLst/>
              <a:rect l="l" t="t" r="r" b="b"/>
              <a:pathLst>
                <a:path w="15936" h="1939" extrusionOk="0">
                  <a:moveTo>
                    <a:pt x="905" y="927"/>
                  </a:moveTo>
                  <a:cubicBezTo>
                    <a:pt x="517" y="690"/>
                    <a:pt x="216" y="388"/>
                    <a:pt x="1" y="1"/>
                  </a:cubicBezTo>
                  <a:lnTo>
                    <a:pt x="15936" y="1"/>
                  </a:lnTo>
                  <a:cubicBezTo>
                    <a:pt x="14493" y="1142"/>
                    <a:pt x="11284" y="1939"/>
                    <a:pt x="7537" y="1939"/>
                  </a:cubicBezTo>
                  <a:cubicBezTo>
                    <a:pt x="4932" y="1939"/>
                    <a:pt x="2563" y="1551"/>
                    <a:pt x="905" y="9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3" name="Google Shape;13693;p36"/>
            <p:cNvSpPr/>
            <p:nvPr/>
          </p:nvSpPr>
          <p:spPr>
            <a:xfrm>
              <a:off x="7308803" y="0"/>
              <a:ext cx="1103800" cy="68502"/>
            </a:xfrm>
            <a:custGeom>
              <a:avLst/>
              <a:gdLst/>
              <a:ahLst/>
              <a:cxnLst/>
              <a:rect l="l" t="t" r="r" b="b"/>
              <a:pathLst>
                <a:path w="18047" h="1120" extrusionOk="0">
                  <a:moveTo>
                    <a:pt x="1" y="0"/>
                  </a:moveTo>
                  <a:lnTo>
                    <a:pt x="1" y="1120"/>
                  </a:lnTo>
                  <a:lnTo>
                    <a:pt x="18047" y="1120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4" name="Google Shape;13694;p36"/>
            <p:cNvSpPr/>
            <p:nvPr/>
          </p:nvSpPr>
          <p:spPr>
            <a:xfrm>
              <a:off x="7462934" y="429366"/>
              <a:ext cx="795602" cy="359636"/>
            </a:xfrm>
            <a:custGeom>
              <a:avLst/>
              <a:gdLst/>
              <a:ahLst/>
              <a:cxnLst/>
              <a:rect l="l" t="t" r="r" b="b"/>
              <a:pathLst>
                <a:path w="13008" h="5880" extrusionOk="0">
                  <a:moveTo>
                    <a:pt x="1357" y="0"/>
                  </a:moveTo>
                  <a:lnTo>
                    <a:pt x="11672" y="0"/>
                  </a:lnTo>
                  <a:cubicBezTo>
                    <a:pt x="12404" y="0"/>
                    <a:pt x="13007" y="1314"/>
                    <a:pt x="13007" y="2950"/>
                  </a:cubicBezTo>
                  <a:lnTo>
                    <a:pt x="13007" y="2950"/>
                  </a:lnTo>
                  <a:cubicBezTo>
                    <a:pt x="13007" y="4565"/>
                    <a:pt x="12404" y="5879"/>
                    <a:pt x="11672" y="5879"/>
                  </a:cubicBezTo>
                  <a:lnTo>
                    <a:pt x="1357" y="5879"/>
                  </a:lnTo>
                  <a:cubicBezTo>
                    <a:pt x="625" y="5879"/>
                    <a:pt x="0" y="4565"/>
                    <a:pt x="0" y="2950"/>
                  </a:cubicBezTo>
                  <a:lnTo>
                    <a:pt x="0" y="2950"/>
                  </a:lnTo>
                  <a:cubicBezTo>
                    <a:pt x="0" y="1335"/>
                    <a:pt x="603" y="0"/>
                    <a:pt x="13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5" name="Google Shape;13695;p36"/>
            <p:cNvSpPr/>
            <p:nvPr/>
          </p:nvSpPr>
          <p:spPr>
            <a:xfrm>
              <a:off x="7506421" y="476767"/>
              <a:ext cx="752115" cy="312235"/>
            </a:xfrm>
            <a:custGeom>
              <a:avLst/>
              <a:gdLst/>
              <a:ahLst/>
              <a:cxnLst/>
              <a:rect l="l" t="t" r="r" b="b"/>
              <a:pathLst>
                <a:path w="12297" h="5105" extrusionOk="0">
                  <a:moveTo>
                    <a:pt x="11865" y="22"/>
                  </a:moveTo>
                  <a:cubicBezTo>
                    <a:pt x="12167" y="711"/>
                    <a:pt x="12296" y="1422"/>
                    <a:pt x="12296" y="2154"/>
                  </a:cubicBezTo>
                  <a:lnTo>
                    <a:pt x="12296" y="2154"/>
                  </a:lnTo>
                  <a:cubicBezTo>
                    <a:pt x="12296" y="3769"/>
                    <a:pt x="11693" y="5104"/>
                    <a:pt x="10939" y="5104"/>
                  </a:cubicBezTo>
                  <a:lnTo>
                    <a:pt x="646" y="5104"/>
                  </a:lnTo>
                  <a:cubicBezTo>
                    <a:pt x="560" y="5104"/>
                    <a:pt x="495" y="5104"/>
                    <a:pt x="431" y="5061"/>
                  </a:cubicBezTo>
                  <a:cubicBezTo>
                    <a:pt x="129" y="4393"/>
                    <a:pt x="0" y="3661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72" y="0"/>
                  </a:lnTo>
                  <a:cubicBezTo>
                    <a:pt x="11736" y="0"/>
                    <a:pt x="11822" y="0"/>
                    <a:pt x="11887" y="2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6" name="Google Shape;13696;p36"/>
            <p:cNvSpPr/>
            <p:nvPr/>
          </p:nvSpPr>
          <p:spPr>
            <a:xfrm>
              <a:off x="7506421" y="476767"/>
              <a:ext cx="729730" cy="280614"/>
            </a:xfrm>
            <a:custGeom>
              <a:avLst/>
              <a:gdLst/>
              <a:ahLst/>
              <a:cxnLst/>
              <a:rect l="l" t="t" r="r" b="b"/>
              <a:pathLst>
                <a:path w="11931" h="4588" extrusionOk="0">
                  <a:moveTo>
                    <a:pt x="237" y="4587"/>
                  </a:moveTo>
                  <a:cubicBezTo>
                    <a:pt x="86" y="4049"/>
                    <a:pt x="0" y="3489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93" y="0"/>
                  </a:lnTo>
                  <a:cubicBezTo>
                    <a:pt x="11844" y="539"/>
                    <a:pt x="11930" y="1077"/>
                    <a:pt x="11930" y="1637"/>
                  </a:cubicBezTo>
                  <a:lnTo>
                    <a:pt x="11930" y="1637"/>
                  </a:lnTo>
                  <a:cubicBezTo>
                    <a:pt x="11930" y="3252"/>
                    <a:pt x="11327" y="4587"/>
                    <a:pt x="10573" y="4587"/>
                  </a:cubicBezTo>
                  <a:lnTo>
                    <a:pt x="237" y="458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7" name="Google Shape;13697;p36"/>
            <p:cNvSpPr/>
            <p:nvPr/>
          </p:nvSpPr>
          <p:spPr>
            <a:xfrm>
              <a:off x="705858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0423" y="1"/>
                  </a:moveTo>
                  <a:lnTo>
                    <a:pt x="0" y="3834"/>
                  </a:lnTo>
                  <a:lnTo>
                    <a:pt x="0" y="6181"/>
                  </a:lnTo>
                  <a:lnTo>
                    <a:pt x="1056" y="6913"/>
                  </a:lnTo>
                  <a:cubicBezTo>
                    <a:pt x="1099" y="6956"/>
                    <a:pt x="1185" y="6956"/>
                    <a:pt x="1228" y="6913"/>
                  </a:cubicBezTo>
                  <a:cubicBezTo>
                    <a:pt x="1293" y="6870"/>
                    <a:pt x="1293" y="6806"/>
                    <a:pt x="1271" y="6741"/>
                  </a:cubicBezTo>
                  <a:lnTo>
                    <a:pt x="819" y="6009"/>
                  </a:lnTo>
                  <a:lnTo>
                    <a:pt x="819" y="4932"/>
                  </a:lnTo>
                  <a:lnTo>
                    <a:pt x="10402" y="2090"/>
                  </a:lnTo>
                  <a:lnTo>
                    <a:pt x="10402" y="2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8" name="Google Shape;13698;p36"/>
            <p:cNvSpPr/>
            <p:nvPr/>
          </p:nvSpPr>
          <p:spPr>
            <a:xfrm>
              <a:off x="7078340" y="1577889"/>
              <a:ext cx="617802" cy="400431"/>
            </a:xfrm>
            <a:custGeom>
              <a:avLst/>
              <a:gdLst/>
              <a:ahLst/>
              <a:cxnLst/>
              <a:rect l="l" t="t" r="r" b="b"/>
              <a:pathLst>
                <a:path w="10101" h="6547" extrusionOk="0">
                  <a:moveTo>
                    <a:pt x="1" y="5987"/>
                  </a:moveTo>
                  <a:lnTo>
                    <a:pt x="733" y="6503"/>
                  </a:lnTo>
                  <a:cubicBezTo>
                    <a:pt x="797" y="6546"/>
                    <a:pt x="862" y="6546"/>
                    <a:pt x="926" y="6503"/>
                  </a:cubicBezTo>
                  <a:cubicBezTo>
                    <a:pt x="970" y="6460"/>
                    <a:pt x="991" y="6396"/>
                    <a:pt x="948" y="6331"/>
                  </a:cubicBezTo>
                  <a:lnTo>
                    <a:pt x="517" y="5599"/>
                  </a:lnTo>
                  <a:lnTo>
                    <a:pt x="517" y="4522"/>
                  </a:lnTo>
                  <a:lnTo>
                    <a:pt x="10100" y="1680"/>
                  </a:lnTo>
                  <a:lnTo>
                    <a:pt x="10100" y="0"/>
                  </a:lnTo>
                  <a:lnTo>
                    <a:pt x="1" y="370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9" name="Google Shape;13699;p36"/>
            <p:cNvSpPr/>
            <p:nvPr/>
          </p:nvSpPr>
          <p:spPr>
            <a:xfrm>
              <a:off x="801083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" y="1"/>
                  </a:moveTo>
                  <a:lnTo>
                    <a:pt x="10423" y="3834"/>
                  </a:lnTo>
                  <a:lnTo>
                    <a:pt x="10423" y="6181"/>
                  </a:lnTo>
                  <a:lnTo>
                    <a:pt x="9368" y="6913"/>
                  </a:lnTo>
                  <a:cubicBezTo>
                    <a:pt x="9303" y="6956"/>
                    <a:pt x="9239" y="6956"/>
                    <a:pt x="9174" y="6913"/>
                  </a:cubicBezTo>
                  <a:cubicBezTo>
                    <a:pt x="9131" y="6870"/>
                    <a:pt x="9110" y="6806"/>
                    <a:pt x="9153" y="6741"/>
                  </a:cubicBezTo>
                  <a:lnTo>
                    <a:pt x="9583" y="6009"/>
                  </a:lnTo>
                  <a:lnTo>
                    <a:pt x="9583" y="4932"/>
                  </a:lnTo>
                  <a:lnTo>
                    <a:pt x="1" y="20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0" name="Google Shape;13700;p36"/>
            <p:cNvSpPr/>
            <p:nvPr/>
          </p:nvSpPr>
          <p:spPr>
            <a:xfrm>
              <a:off x="8010834" y="1579174"/>
              <a:ext cx="637558" cy="396516"/>
            </a:xfrm>
            <a:custGeom>
              <a:avLst/>
              <a:gdLst/>
              <a:ahLst/>
              <a:cxnLst/>
              <a:rect l="l" t="t" r="r" b="b"/>
              <a:pathLst>
                <a:path w="10424" h="6483" extrusionOk="0">
                  <a:moveTo>
                    <a:pt x="10423" y="3726"/>
                  </a:moveTo>
                  <a:lnTo>
                    <a:pt x="10423" y="5750"/>
                  </a:lnTo>
                  <a:lnTo>
                    <a:pt x="9368" y="6482"/>
                  </a:lnTo>
                  <a:lnTo>
                    <a:pt x="9777" y="5793"/>
                  </a:lnTo>
                  <a:lnTo>
                    <a:pt x="9777" y="4889"/>
                  </a:lnTo>
                  <a:lnTo>
                    <a:pt x="9583" y="4738"/>
                  </a:lnTo>
                  <a:lnTo>
                    <a:pt x="9583" y="4480"/>
                  </a:lnTo>
                  <a:lnTo>
                    <a:pt x="1" y="1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1" name="Google Shape;13701;p36"/>
            <p:cNvSpPr/>
            <p:nvPr/>
          </p:nvSpPr>
          <p:spPr>
            <a:xfrm>
              <a:off x="7694743" y="1521252"/>
              <a:ext cx="317495" cy="172601"/>
            </a:xfrm>
            <a:custGeom>
              <a:avLst/>
              <a:gdLst/>
              <a:ahLst/>
              <a:cxnLst/>
              <a:rect l="l" t="t" r="r" b="b"/>
              <a:pathLst>
                <a:path w="5191" h="2822" extrusionOk="0">
                  <a:moveTo>
                    <a:pt x="1" y="0"/>
                  </a:moveTo>
                  <a:lnTo>
                    <a:pt x="5190" y="0"/>
                  </a:lnTo>
                  <a:lnTo>
                    <a:pt x="5190" y="2821"/>
                  </a:lnTo>
                  <a:lnTo>
                    <a:pt x="1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2" name="Google Shape;13702;p36"/>
            <p:cNvSpPr/>
            <p:nvPr/>
          </p:nvSpPr>
          <p:spPr>
            <a:xfrm>
              <a:off x="7709238" y="1533057"/>
              <a:ext cx="302999" cy="160796"/>
            </a:xfrm>
            <a:custGeom>
              <a:avLst/>
              <a:gdLst/>
              <a:ahLst/>
              <a:cxnLst/>
              <a:rect l="l" t="t" r="r" b="b"/>
              <a:pathLst>
                <a:path w="4954" h="2629" extrusionOk="0">
                  <a:moveTo>
                    <a:pt x="4953" y="1"/>
                  </a:moveTo>
                  <a:lnTo>
                    <a:pt x="4953" y="2628"/>
                  </a:lnTo>
                  <a:lnTo>
                    <a:pt x="0" y="26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3" name="Google Shape;13703;p36"/>
            <p:cNvSpPr/>
            <p:nvPr/>
          </p:nvSpPr>
          <p:spPr>
            <a:xfrm>
              <a:off x="7748750" y="1293358"/>
              <a:ext cx="210766" cy="227953"/>
            </a:xfrm>
            <a:custGeom>
              <a:avLst/>
              <a:gdLst/>
              <a:ahLst/>
              <a:cxnLst/>
              <a:rect l="l" t="t" r="r" b="b"/>
              <a:pathLst>
                <a:path w="3446" h="3727" extrusionOk="0">
                  <a:moveTo>
                    <a:pt x="0" y="1"/>
                  </a:moveTo>
                  <a:lnTo>
                    <a:pt x="3446" y="1"/>
                  </a:lnTo>
                  <a:lnTo>
                    <a:pt x="3446" y="3726"/>
                  </a:lnTo>
                  <a:lnTo>
                    <a:pt x="0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4" name="Google Shape;13704;p36"/>
            <p:cNvSpPr/>
            <p:nvPr/>
          </p:nvSpPr>
          <p:spPr>
            <a:xfrm>
              <a:off x="7804041" y="770473"/>
              <a:ext cx="100184" cy="522939"/>
            </a:xfrm>
            <a:custGeom>
              <a:avLst/>
              <a:gdLst/>
              <a:ahLst/>
              <a:cxnLst/>
              <a:rect l="l" t="t" r="r" b="b"/>
              <a:pathLst>
                <a:path w="1638" h="8550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8550"/>
                  </a:lnTo>
                  <a:lnTo>
                    <a:pt x="1" y="8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5" name="Google Shape;13705;p36"/>
            <p:cNvSpPr/>
            <p:nvPr/>
          </p:nvSpPr>
          <p:spPr>
            <a:xfrm>
              <a:off x="7804041" y="770473"/>
              <a:ext cx="100184" cy="425508"/>
            </a:xfrm>
            <a:custGeom>
              <a:avLst/>
              <a:gdLst/>
              <a:ahLst/>
              <a:cxnLst/>
              <a:rect l="l" t="t" r="r" b="b"/>
              <a:pathLst>
                <a:path w="1638" h="6957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6956"/>
                  </a:lnTo>
                  <a:cubicBezTo>
                    <a:pt x="1551" y="6956"/>
                    <a:pt x="1465" y="6956"/>
                    <a:pt x="1379" y="6956"/>
                  </a:cubicBezTo>
                  <a:lnTo>
                    <a:pt x="1379" y="6956"/>
                  </a:lnTo>
                  <a:cubicBezTo>
                    <a:pt x="884" y="6956"/>
                    <a:pt x="388" y="6762"/>
                    <a:pt x="1" y="64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6" name="Google Shape;13706;p36"/>
            <p:cNvSpPr/>
            <p:nvPr/>
          </p:nvSpPr>
          <p:spPr>
            <a:xfrm>
              <a:off x="7680247" y="412240"/>
              <a:ext cx="384651" cy="734990"/>
            </a:xfrm>
            <a:custGeom>
              <a:avLst/>
              <a:gdLst/>
              <a:ahLst/>
              <a:cxnLst/>
              <a:rect l="l" t="t" r="r" b="b"/>
              <a:pathLst>
                <a:path w="6289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77" y="10961"/>
                    <a:pt x="4351" y="12016"/>
                    <a:pt x="3080" y="12016"/>
                  </a:cubicBezTo>
                  <a:lnTo>
                    <a:pt x="3080" y="12016"/>
                  </a:lnTo>
                  <a:cubicBezTo>
                    <a:pt x="1788" y="12016"/>
                    <a:pt x="905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43" y="0"/>
                    <a:pt x="3166" y="0"/>
                  </a:cubicBezTo>
                  <a:lnTo>
                    <a:pt x="3166" y="0"/>
                  </a:lnTo>
                  <a:cubicBezTo>
                    <a:pt x="4889" y="22"/>
                    <a:pt x="6289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7" name="Google Shape;13707;p36"/>
            <p:cNvSpPr/>
            <p:nvPr/>
          </p:nvSpPr>
          <p:spPr>
            <a:xfrm>
              <a:off x="7663121" y="417500"/>
              <a:ext cx="383367" cy="734990"/>
            </a:xfrm>
            <a:custGeom>
              <a:avLst/>
              <a:gdLst/>
              <a:ahLst/>
              <a:cxnLst/>
              <a:rect l="l" t="t" r="r" b="b"/>
              <a:pathLst>
                <a:path w="6268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55" y="10961"/>
                    <a:pt x="4351" y="12016"/>
                    <a:pt x="3059" y="12016"/>
                  </a:cubicBezTo>
                  <a:lnTo>
                    <a:pt x="3059" y="12016"/>
                  </a:lnTo>
                  <a:cubicBezTo>
                    <a:pt x="1788" y="12016"/>
                    <a:pt x="884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22" y="0"/>
                    <a:pt x="3145" y="0"/>
                  </a:cubicBezTo>
                  <a:lnTo>
                    <a:pt x="3145" y="0"/>
                  </a:lnTo>
                  <a:cubicBezTo>
                    <a:pt x="4889" y="22"/>
                    <a:pt x="6267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8" name="Google Shape;13708;p36"/>
            <p:cNvSpPr/>
            <p:nvPr/>
          </p:nvSpPr>
          <p:spPr>
            <a:xfrm>
              <a:off x="7680247" y="428020"/>
              <a:ext cx="366241" cy="724470"/>
            </a:xfrm>
            <a:custGeom>
              <a:avLst/>
              <a:gdLst/>
              <a:ahLst/>
              <a:cxnLst/>
              <a:rect l="l" t="t" r="r" b="b"/>
              <a:pathLst>
                <a:path w="5988" h="11845" extrusionOk="0">
                  <a:moveTo>
                    <a:pt x="5987" y="2994"/>
                  </a:moveTo>
                  <a:lnTo>
                    <a:pt x="5147" y="9519"/>
                  </a:lnTo>
                  <a:cubicBezTo>
                    <a:pt x="4975" y="10789"/>
                    <a:pt x="4071" y="11844"/>
                    <a:pt x="2779" y="11844"/>
                  </a:cubicBezTo>
                  <a:lnTo>
                    <a:pt x="2779" y="11844"/>
                  </a:lnTo>
                  <a:cubicBezTo>
                    <a:pt x="2434" y="11844"/>
                    <a:pt x="2111" y="11758"/>
                    <a:pt x="1810" y="11608"/>
                  </a:cubicBezTo>
                  <a:cubicBezTo>
                    <a:pt x="1207" y="11134"/>
                    <a:pt x="819" y="10423"/>
                    <a:pt x="754" y="9670"/>
                  </a:cubicBezTo>
                  <a:lnTo>
                    <a:pt x="1" y="3123"/>
                  </a:lnTo>
                  <a:cubicBezTo>
                    <a:pt x="22" y="1400"/>
                    <a:pt x="1443" y="1"/>
                    <a:pt x="3166" y="22"/>
                  </a:cubicBezTo>
                  <a:lnTo>
                    <a:pt x="3166" y="22"/>
                  </a:lnTo>
                  <a:cubicBezTo>
                    <a:pt x="3683" y="22"/>
                    <a:pt x="4200" y="151"/>
                    <a:pt x="4652" y="410"/>
                  </a:cubicBezTo>
                  <a:cubicBezTo>
                    <a:pt x="5492" y="991"/>
                    <a:pt x="5987" y="1960"/>
                    <a:pt x="5987" y="299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9" name="Google Shape;13709;p36"/>
            <p:cNvSpPr/>
            <p:nvPr/>
          </p:nvSpPr>
          <p:spPr>
            <a:xfrm>
              <a:off x="7731624" y="479397"/>
              <a:ext cx="293763" cy="293763"/>
            </a:xfrm>
            <a:custGeom>
              <a:avLst/>
              <a:gdLst/>
              <a:ahLst/>
              <a:cxnLst/>
              <a:rect l="l" t="t" r="r" b="b"/>
              <a:pathLst>
                <a:path w="4803" h="4803" extrusionOk="0">
                  <a:moveTo>
                    <a:pt x="539" y="3360"/>
                  </a:moveTo>
                  <a:cubicBezTo>
                    <a:pt x="1056" y="4393"/>
                    <a:pt x="2326" y="4803"/>
                    <a:pt x="3360" y="4286"/>
                  </a:cubicBezTo>
                  <a:cubicBezTo>
                    <a:pt x="4393" y="3747"/>
                    <a:pt x="4803" y="2477"/>
                    <a:pt x="4264" y="1443"/>
                  </a:cubicBezTo>
                  <a:cubicBezTo>
                    <a:pt x="3747" y="410"/>
                    <a:pt x="2477" y="0"/>
                    <a:pt x="1443" y="539"/>
                  </a:cubicBezTo>
                  <a:cubicBezTo>
                    <a:pt x="410" y="1056"/>
                    <a:pt x="0" y="2326"/>
                    <a:pt x="539" y="336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0" name="Google Shape;13710;p36"/>
            <p:cNvSpPr/>
            <p:nvPr/>
          </p:nvSpPr>
          <p:spPr>
            <a:xfrm>
              <a:off x="7727649" y="474137"/>
              <a:ext cx="262204" cy="262142"/>
            </a:xfrm>
            <a:custGeom>
              <a:avLst/>
              <a:gdLst/>
              <a:ahLst/>
              <a:cxnLst/>
              <a:rect l="l" t="t" r="r" b="b"/>
              <a:pathLst>
                <a:path w="4287" h="4286" extrusionOk="0">
                  <a:moveTo>
                    <a:pt x="44" y="2068"/>
                  </a:moveTo>
                  <a:cubicBezTo>
                    <a:pt x="1" y="3230"/>
                    <a:pt x="905" y="4200"/>
                    <a:pt x="2068" y="4243"/>
                  </a:cubicBezTo>
                  <a:cubicBezTo>
                    <a:pt x="3231" y="4286"/>
                    <a:pt x="4200" y="3360"/>
                    <a:pt x="4243" y="2218"/>
                  </a:cubicBezTo>
                  <a:cubicBezTo>
                    <a:pt x="4286" y="1056"/>
                    <a:pt x="3360" y="86"/>
                    <a:pt x="2219" y="43"/>
                  </a:cubicBezTo>
                  <a:cubicBezTo>
                    <a:pt x="1056" y="0"/>
                    <a:pt x="87" y="905"/>
                    <a:pt x="44" y="20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1" name="Google Shape;13711;p36"/>
            <p:cNvSpPr/>
            <p:nvPr/>
          </p:nvSpPr>
          <p:spPr>
            <a:xfrm>
              <a:off x="7744774" y="486003"/>
              <a:ext cx="243733" cy="250277"/>
            </a:xfrm>
            <a:custGeom>
              <a:avLst/>
              <a:gdLst/>
              <a:ahLst/>
              <a:cxnLst/>
              <a:rect l="l" t="t" r="r" b="b"/>
              <a:pathLst>
                <a:path w="3985" h="4092" extrusionOk="0">
                  <a:moveTo>
                    <a:pt x="776" y="3747"/>
                  </a:moveTo>
                  <a:cubicBezTo>
                    <a:pt x="1078" y="3919"/>
                    <a:pt x="1422" y="4027"/>
                    <a:pt x="1788" y="4049"/>
                  </a:cubicBezTo>
                  <a:cubicBezTo>
                    <a:pt x="2951" y="4092"/>
                    <a:pt x="3920" y="3166"/>
                    <a:pt x="3963" y="2024"/>
                  </a:cubicBezTo>
                  <a:cubicBezTo>
                    <a:pt x="3985" y="1378"/>
                    <a:pt x="3705" y="754"/>
                    <a:pt x="3209" y="323"/>
                  </a:cubicBezTo>
                  <a:cubicBezTo>
                    <a:pt x="2908" y="151"/>
                    <a:pt x="2542" y="43"/>
                    <a:pt x="2197" y="22"/>
                  </a:cubicBezTo>
                  <a:cubicBezTo>
                    <a:pt x="1034" y="0"/>
                    <a:pt x="65" y="905"/>
                    <a:pt x="22" y="2067"/>
                  </a:cubicBezTo>
                  <a:cubicBezTo>
                    <a:pt x="1" y="2713"/>
                    <a:pt x="281" y="3316"/>
                    <a:pt x="776" y="37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2" name="Google Shape;13712;p36"/>
            <p:cNvSpPr/>
            <p:nvPr/>
          </p:nvSpPr>
          <p:spPr>
            <a:xfrm>
              <a:off x="7783001" y="529429"/>
              <a:ext cx="151500" cy="151561"/>
            </a:xfrm>
            <a:custGeom>
              <a:avLst/>
              <a:gdLst/>
              <a:ahLst/>
              <a:cxnLst/>
              <a:rect l="l" t="t" r="r" b="b"/>
              <a:pathLst>
                <a:path w="2477" h="2478" extrusionOk="0">
                  <a:moveTo>
                    <a:pt x="22" y="1185"/>
                  </a:moveTo>
                  <a:cubicBezTo>
                    <a:pt x="0" y="1853"/>
                    <a:pt x="517" y="2413"/>
                    <a:pt x="1185" y="2456"/>
                  </a:cubicBezTo>
                  <a:cubicBezTo>
                    <a:pt x="1852" y="2477"/>
                    <a:pt x="2434" y="1939"/>
                    <a:pt x="2455" y="1271"/>
                  </a:cubicBezTo>
                  <a:cubicBezTo>
                    <a:pt x="2477" y="604"/>
                    <a:pt x="1938" y="44"/>
                    <a:pt x="1271" y="22"/>
                  </a:cubicBezTo>
                  <a:cubicBezTo>
                    <a:pt x="603" y="1"/>
                    <a:pt x="43" y="518"/>
                    <a:pt x="22" y="118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3" name="Google Shape;13713;p36"/>
            <p:cNvSpPr/>
            <p:nvPr/>
          </p:nvSpPr>
          <p:spPr>
            <a:xfrm>
              <a:off x="7797497" y="544520"/>
              <a:ext cx="135720" cy="135720"/>
            </a:xfrm>
            <a:custGeom>
              <a:avLst/>
              <a:gdLst/>
              <a:ahLst/>
              <a:cxnLst/>
              <a:rect l="l" t="t" r="r" b="b"/>
              <a:pathLst>
                <a:path w="2219" h="2219" extrusionOk="0">
                  <a:moveTo>
                    <a:pt x="237" y="1939"/>
                  </a:moveTo>
                  <a:cubicBezTo>
                    <a:pt x="431" y="2111"/>
                    <a:pt x="689" y="2197"/>
                    <a:pt x="948" y="2197"/>
                  </a:cubicBezTo>
                  <a:cubicBezTo>
                    <a:pt x="1615" y="2219"/>
                    <a:pt x="2197" y="1702"/>
                    <a:pt x="2218" y="1034"/>
                  </a:cubicBezTo>
                  <a:cubicBezTo>
                    <a:pt x="2218" y="776"/>
                    <a:pt x="2154" y="517"/>
                    <a:pt x="2003" y="302"/>
                  </a:cubicBezTo>
                  <a:cubicBezTo>
                    <a:pt x="1788" y="130"/>
                    <a:pt x="1529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65"/>
                    <a:pt x="86" y="1723"/>
                    <a:pt x="237" y="193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4" name="Google Shape;13714;p36"/>
            <p:cNvSpPr/>
            <p:nvPr/>
          </p:nvSpPr>
          <p:spPr>
            <a:xfrm>
              <a:off x="7797497" y="543925"/>
              <a:ext cx="125138" cy="127830"/>
            </a:xfrm>
            <a:custGeom>
              <a:avLst/>
              <a:gdLst/>
              <a:ahLst/>
              <a:cxnLst/>
              <a:rect l="l" t="t" r="r" b="b"/>
              <a:pathLst>
                <a:path w="2046" h="2090" extrusionOk="0">
                  <a:moveTo>
                    <a:pt x="1852" y="216"/>
                  </a:moveTo>
                  <a:cubicBezTo>
                    <a:pt x="1680" y="87"/>
                    <a:pt x="1486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43"/>
                    <a:pt x="65" y="1680"/>
                    <a:pt x="194" y="1874"/>
                  </a:cubicBezTo>
                  <a:cubicBezTo>
                    <a:pt x="366" y="1982"/>
                    <a:pt x="582" y="2046"/>
                    <a:pt x="775" y="2068"/>
                  </a:cubicBezTo>
                  <a:cubicBezTo>
                    <a:pt x="1465" y="2089"/>
                    <a:pt x="2024" y="1551"/>
                    <a:pt x="2046" y="884"/>
                  </a:cubicBezTo>
                  <a:cubicBezTo>
                    <a:pt x="2046" y="647"/>
                    <a:pt x="1981" y="410"/>
                    <a:pt x="1852" y="216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5" name="Google Shape;13715;p36"/>
            <p:cNvSpPr/>
            <p:nvPr/>
          </p:nvSpPr>
          <p:spPr>
            <a:xfrm>
              <a:off x="7780371" y="941730"/>
              <a:ext cx="185751" cy="185751"/>
            </a:xfrm>
            <a:custGeom>
              <a:avLst/>
              <a:gdLst/>
              <a:ahLst/>
              <a:cxnLst/>
              <a:rect l="l" t="t" r="r" b="b"/>
              <a:pathLst>
                <a:path w="3037" h="3037" extrusionOk="0">
                  <a:moveTo>
                    <a:pt x="323" y="2132"/>
                  </a:moveTo>
                  <a:cubicBezTo>
                    <a:pt x="668" y="2778"/>
                    <a:pt x="1465" y="3036"/>
                    <a:pt x="2132" y="2713"/>
                  </a:cubicBezTo>
                  <a:cubicBezTo>
                    <a:pt x="2778" y="2369"/>
                    <a:pt x="3037" y="1572"/>
                    <a:pt x="2692" y="904"/>
                  </a:cubicBezTo>
                  <a:cubicBezTo>
                    <a:pt x="2369" y="258"/>
                    <a:pt x="1572" y="0"/>
                    <a:pt x="905" y="345"/>
                  </a:cubicBezTo>
                  <a:cubicBezTo>
                    <a:pt x="259" y="668"/>
                    <a:pt x="0" y="1464"/>
                    <a:pt x="323" y="213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6" name="Google Shape;13716;p36"/>
            <p:cNvSpPr/>
            <p:nvPr/>
          </p:nvSpPr>
          <p:spPr>
            <a:xfrm>
              <a:off x="7763246" y="924605"/>
              <a:ext cx="189726" cy="188381"/>
            </a:xfrm>
            <a:custGeom>
              <a:avLst/>
              <a:gdLst/>
              <a:ahLst/>
              <a:cxnLst/>
              <a:rect l="l" t="t" r="r" b="b"/>
              <a:pathLst>
                <a:path w="3102" h="3080" extrusionOk="0">
                  <a:moveTo>
                    <a:pt x="237" y="1960"/>
                  </a:moveTo>
                  <a:cubicBezTo>
                    <a:pt x="474" y="2692"/>
                    <a:pt x="1249" y="3079"/>
                    <a:pt x="1981" y="2843"/>
                  </a:cubicBezTo>
                  <a:cubicBezTo>
                    <a:pt x="2692" y="2606"/>
                    <a:pt x="3101" y="1830"/>
                    <a:pt x="2864" y="1120"/>
                  </a:cubicBezTo>
                  <a:cubicBezTo>
                    <a:pt x="2627" y="388"/>
                    <a:pt x="1831" y="0"/>
                    <a:pt x="1120" y="237"/>
                  </a:cubicBezTo>
                  <a:cubicBezTo>
                    <a:pt x="388" y="474"/>
                    <a:pt x="0" y="1249"/>
                    <a:pt x="237" y="19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7" name="Google Shape;13717;p36"/>
            <p:cNvSpPr/>
            <p:nvPr/>
          </p:nvSpPr>
          <p:spPr>
            <a:xfrm>
              <a:off x="7775111" y="936409"/>
              <a:ext cx="177861" cy="168686"/>
            </a:xfrm>
            <a:custGeom>
              <a:avLst/>
              <a:gdLst/>
              <a:ahLst/>
              <a:cxnLst/>
              <a:rect l="l" t="t" r="r" b="b"/>
              <a:pathLst>
                <a:path w="2908" h="2758" extrusionOk="0">
                  <a:moveTo>
                    <a:pt x="1077" y="2693"/>
                  </a:moveTo>
                  <a:cubicBezTo>
                    <a:pt x="1314" y="2757"/>
                    <a:pt x="1551" y="2736"/>
                    <a:pt x="1787" y="2650"/>
                  </a:cubicBezTo>
                  <a:cubicBezTo>
                    <a:pt x="2498" y="2413"/>
                    <a:pt x="2907" y="1637"/>
                    <a:pt x="2670" y="927"/>
                  </a:cubicBezTo>
                  <a:cubicBezTo>
                    <a:pt x="2541" y="518"/>
                    <a:pt x="2218" y="195"/>
                    <a:pt x="1831" y="44"/>
                  </a:cubicBezTo>
                  <a:cubicBezTo>
                    <a:pt x="1594" y="1"/>
                    <a:pt x="1357" y="22"/>
                    <a:pt x="1120" y="87"/>
                  </a:cubicBezTo>
                  <a:cubicBezTo>
                    <a:pt x="409" y="324"/>
                    <a:pt x="0" y="1099"/>
                    <a:pt x="237" y="1831"/>
                  </a:cubicBezTo>
                  <a:cubicBezTo>
                    <a:pt x="366" y="2240"/>
                    <a:pt x="689" y="2563"/>
                    <a:pt x="1077" y="269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8" name="Google Shape;13718;p36"/>
            <p:cNvSpPr/>
            <p:nvPr/>
          </p:nvSpPr>
          <p:spPr>
            <a:xfrm>
              <a:off x="7802757" y="964116"/>
              <a:ext cx="109359" cy="109359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51" y="1141"/>
                  </a:moveTo>
                  <a:cubicBezTo>
                    <a:pt x="280" y="1551"/>
                    <a:pt x="732" y="1787"/>
                    <a:pt x="1142" y="1658"/>
                  </a:cubicBezTo>
                  <a:cubicBezTo>
                    <a:pt x="1572" y="1507"/>
                    <a:pt x="1788" y="1055"/>
                    <a:pt x="1658" y="646"/>
                  </a:cubicBezTo>
                  <a:cubicBezTo>
                    <a:pt x="1508" y="237"/>
                    <a:pt x="1077" y="0"/>
                    <a:pt x="646" y="129"/>
                  </a:cubicBezTo>
                  <a:cubicBezTo>
                    <a:pt x="237" y="280"/>
                    <a:pt x="0" y="732"/>
                    <a:pt x="151" y="11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9" name="Google Shape;13719;p36"/>
            <p:cNvSpPr/>
            <p:nvPr/>
          </p:nvSpPr>
          <p:spPr>
            <a:xfrm>
              <a:off x="7815907" y="975921"/>
              <a:ext cx="96209" cy="92294"/>
            </a:xfrm>
            <a:custGeom>
              <a:avLst/>
              <a:gdLst/>
              <a:ahLst/>
              <a:cxnLst/>
              <a:rect l="l" t="t" r="r" b="b"/>
              <a:pathLst>
                <a:path w="1573" h="1509" extrusionOk="0">
                  <a:moveTo>
                    <a:pt x="431" y="1465"/>
                  </a:moveTo>
                  <a:cubicBezTo>
                    <a:pt x="582" y="1508"/>
                    <a:pt x="776" y="1508"/>
                    <a:pt x="927" y="1465"/>
                  </a:cubicBezTo>
                  <a:cubicBezTo>
                    <a:pt x="1357" y="1314"/>
                    <a:pt x="1573" y="862"/>
                    <a:pt x="1443" y="453"/>
                  </a:cubicBezTo>
                  <a:cubicBezTo>
                    <a:pt x="1400" y="281"/>
                    <a:pt x="1293" y="152"/>
                    <a:pt x="1142" y="44"/>
                  </a:cubicBezTo>
                  <a:cubicBezTo>
                    <a:pt x="970" y="1"/>
                    <a:pt x="797" y="1"/>
                    <a:pt x="625" y="44"/>
                  </a:cubicBezTo>
                  <a:cubicBezTo>
                    <a:pt x="216" y="195"/>
                    <a:pt x="1" y="647"/>
                    <a:pt x="130" y="1056"/>
                  </a:cubicBezTo>
                  <a:cubicBezTo>
                    <a:pt x="173" y="1228"/>
                    <a:pt x="281" y="1358"/>
                    <a:pt x="431" y="146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0" name="Google Shape;13720;p36"/>
            <p:cNvSpPr/>
            <p:nvPr/>
          </p:nvSpPr>
          <p:spPr>
            <a:xfrm>
              <a:off x="7815907" y="975921"/>
              <a:ext cx="88319" cy="89664"/>
            </a:xfrm>
            <a:custGeom>
              <a:avLst/>
              <a:gdLst/>
              <a:ahLst/>
              <a:cxnLst/>
              <a:rect l="l" t="t" r="r" b="b"/>
              <a:pathLst>
                <a:path w="1444" h="1466" extrusionOk="0">
                  <a:moveTo>
                    <a:pt x="1034" y="22"/>
                  </a:moveTo>
                  <a:cubicBezTo>
                    <a:pt x="905" y="1"/>
                    <a:pt x="754" y="1"/>
                    <a:pt x="625" y="44"/>
                  </a:cubicBezTo>
                  <a:cubicBezTo>
                    <a:pt x="216" y="195"/>
                    <a:pt x="1" y="625"/>
                    <a:pt x="130" y="1056"/>
                  </a:cubicBezTo>
                  <a:cubicBezTo>
                    <a:pt x="173" y="1207"/>
                    <a:pt x="259" y="1336"/>
                    <a:pt x="388" y="1422"/>
                  </a:cubicBezTo>
                  <a:cubicBezTo>
                    <a:pt x="517" y="1465"/>
                    <a:pt x="668" y="1444"/>
                    <a:pt x="797" y="1401"/>
                  </a:cubicBezTo>
                  <a:cubicBezTo>
                    <a:pt x="1207" y="1271"/>
                    <a:pt x="1443" y="819"/>
                    <a:pt x="1314" y="389"/>
                  </a:cubicBezTo>
                  <a:cubicBezTo>
                    <a:pt x="1250" y="238"/>
                    <a:pt x="1164" y="109"/>
                    <a:pt x="1034" y="22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1" name="Google Shape;13721;p36"/>
            <p:cNvSpPr/>
            <p:nvPr/>
          </p:nvSpPr>
          <p:spPr>
            <a:xfrm>
              <a:off x="7769790" y="1293358"/>
              <a:ext cx="40918" cy="227953"/>
            </a:xfrm>
            <a:custGeom>
              <a:avLst/>
              <a:gdLst/>
              <a:ahLst/>
              <a:cxnLst/>
              <a:rect l="l" t="t" r="r" b="b"/>
              <a:pathLst>
                <a:path w="669" h="3727" extrusionOk="0">
                  <a:moveTo>
                    <a:pt x="1" y="1"/>
                  </a:moveTo>
                  <a:lnTo>
                    <a:pt x="669" y="1"/>
                  </a:lnTo>
                  <a:lnTo>
                    <a:pt x="669" y="3726"/>
                  </a:lnTo>
                  <a:lnTo>
                    <a:pt x="1" y="372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92" name="Google Shape;13632;p36"/>
          <p:cNvSpPr txBox="1"/>
          <p:nvPr/>
        </p:nvSpPr>
        <p:spPr>
          <a:xfrm>
            <a:off x="315136" y="1014662"/>
            <a:ext cx="77148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9pPr>
          </a:lstStyle>
          <a:p>
            <a:pPr lvl="0">
              <a:buClr>
                <a:srgbClr val="191919"/>
              </a:buClr>
              <a:buSzPts val="1100"/>
            </a:pPr>
            <a:r>
              <a:rPr lang="en-GB" sz="1400" dirty="0" err="1" smtClean="0"/>
              <a:t>Color</a:t>
            </a:r>
            <a:r>
              <a:rPr lang="en-GB" sz="1400" dirty="0" smtClean="0"/>
              <a:t>  </a:t>
            </a:r>
            <a:r>
              <a:rPr lang="en-GB" sz="1400" dirty="0"/>
              <a:t>Sorting System (CSS): is a </a:t>
            </a:r>
            <a:r>
              <a:rPr lang="en-GB" sz="1400" dirty="0" smtClean="0"/>
              <a:t>robotic  </a:t>
            </a:r>
            <a:r>
              <a:rPr lang="en-GB" sz="1400" dirty="0"/>
              <a:t>system that aim </a:t>
            </a:r>
            <a:r>
              <a:rPr lang="en-GB" sz="1400" dirty="0" smtClean="0"/>
              <a:t>to: </a:t>
            </a:r>
            <a:endParaRPr lang="en-GB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5" name="Google Shape;14435;p49"/>
          <p:cNvSpPr txBox="1">
            <a:spLocks noGrp="1"/>
          </p:cNvSpPr>
          <p:nvPr>
            <p:ph type="title"/>
          </p:nvPr>
        </p:nvSpPr>
        <p:spPr>
          <a:xfrm>
            <a:off x="491111" y="314832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smtClean="0"/>
              <a:t>Our CSS vs. Others</a:t>
            </a:r>
            <a:endParaRPr sz="3200" dirty="0"/>
          </a:p>
        </p:txBody>
      </p:sp>
      <p:graphicFrame>
        <p:nvGraphicFramePr>
          <p:cNvPr id="14436" name="Google Shape;14436;p49"/>
          <p:cNvGraphicFramePr/>
          <p:nvPr/>
        </p:nvGraphicFramePr>
        <p:xfrm>
          <a:off x="943958" y="1779662"/>
          <a:ext cx="6715888" cy="2572275"/>
        </p:xfrm>
        <a:graphic>
          <a:graphicData uri="http://schemas.openxmlformats.org/drawingml/2006/table">
            <a:tbl>
              <a:tblPr>
                <a:noFill/>
                <a:tableStyleId>{CDE6583F-CAC1-434B-BDE9-E12DCF3FDC45}</a:tableStyleId>
              </a:tblPr>
              <a:tblGrid>
                <a:gridCol w="2558866"/>
                <a:gridCol w="2078511"/>
                <a:gridCol w="2078511"/>
              </a:tblGrid>
              <a:tr h="29054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dirty="0">
                        <a:solidFill>
                          <a:schemeClr val="lt1"/>
                        </a:solidFill>
                        <a:latin typeface="Michroma"/>
                        <a:ea typeface="Michroma"/>
                        <a:cs typeface="Michroma"/>
                        <a:sym typeface="Michroma"/>
                      </a:endParaRPr>
                    </a:p>
                  </a:txBody>
                  <a:tcPr marL="91425" marR="91425" marT="45700" marB="4570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 smtClean="0">
                          <a:solidFill>
                            <a:schemeClr val="lt1"/>
                          </a:solidFill>
                          <a:latin typeface="Michroma"/>
                          <a:ea typeface="Michroma"/>
                          <a:cs typeface="Michroma"/>
                          <a:sym typeface="Michroma"/>
                        </a:rPr>
                        <a:t>Our</a:t>
                      </a:r>
                      <a:r>
                        <a:rPr lang="en-US" sz="1200" b="1" baseline="0" dirty="0" smtClean="0">
                          <a:solidFill>
                            <a:schemeClr val="lt1"/>
                          </a:solidFill>
                          <a:latin typeface="Michroma"/>
                          <a:ea typeface="Michroma"/>
                          <a:cs typeface="Michroma"/>
                          <a:sym typeface="Michroma"/>
                        </a:rPr>
                        <a:t> CSS</a:t>
                      </a:r>
                      <a:endParaRPr sz="1200" b="1" dirty="0">
                        <a:solidFill>
                          <a:schemeClr val="lt1"/>
                        </a:solidFill>
                        <a:latin typeface="Michroma"/>
                        <a:ea typeface="Michroma"/>
                        <a:cs typeface="Michroma"/>
                        <a:sym typeface="Michroma"/>
                      </a:endParaRPr>
                    </a:p>
                  </a:txBody>
                  <a:tcPr marL="91425" marR="91425" marT="45700" marB="4570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dirty="0" smtClean="0">
                          <a:solidFill>
                            <a:schemeClr val="lt1"/>
                          </a:solidFill>
                          <a:latin typeface="Michroma"/>
                          <a:ea typeface="Michroma"/>
                          <a:cs typeface="Michroma"/>
                          <a:sym typeface="Michroma"/>
                        </a:rPr>
                        <a:t>Others</a:t>
                      </a:r>
                      <a:endParaRPr sz="1200" b="1" dirty="0">
                        <a:solidFill>
                          <a:schemeClr val="lt1"/>
                        </a:solidFill>
                        <a:latin typeface="Michroma"/>
                        <a:ea typeface="Michroma"/>
                        <a:cs typeface="Michroma"/>
                        <a:sym typeface="Michroma"/>
                      </a:endParaRPr>
                    </a:p>
                  </a:txBody>
                  <a:tcPr marL="91425" marR="91425" marT="45700" marB="4570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0066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dirty="0" smtClean="0">
                          <a:solidFill>
                            <a:schemeClr val="dk1"/>
                          </a:solidFill>
                          <a:latin typeface="Michroma"/>
                          <a:ea typeface="Michroma"/>
                          <a:cs typeface="Michroma"/>
                          <a:sym typeface="Michroma"/>
                        </a:rPr>
                        <a:t>Angels</a:t>
                      </a:r>
                      <a:endParaRPr sz="1200" b="1" dirty="0">
                        <a:solidFill>
                          <a:schemeClr val="dk1"/>
                        </a:solidFill>
                        <a:latin typeface="Michroma"/>
                        <a:ea typeface="Michroma"/>
                        <a:cs typeface="Michroma"/>
                        <a:sym typeface="Michroma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 smtClean="0">
                          <a:solidFill>
                            <a:schemeClr val="dk1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All angels</a:t>
                      </a: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 smtClean="0">
                          <a:solidFill>
                            <a:schemeClr val="dk1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Diagonal some</a:t>
                      </a:r>
                      <a:r>
                        <a:rPr lang="en-GB" sz="1200" baseline="0" dirty="0" smtClean="0">
                          <a:solidFill>
                            <a:schemeClr val="dk1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 static</a:t>
                      </a: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  <a:tr h="30066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dirty="0">
                        <a:solidFill>
                          <a:schemeClr val="dk1"/>
                        </a:solidFill>
                        <a:latin typeface="Michroma"/>
                        <a:ea typeface="Michroma"/>
                        <a:cs typeface="Michroma"/>
                        <a:sym typeface="Michroma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  <a:tr h="30066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dirty="0" smtClean="0">
                          <a:solidFill>
                            <a:schemeClr val="dk1"/>
                          </a:solidFill>
                          <a:latin typeface="Michroma"/>
                          <a:ea typeface="Michroma"/>
                          <a:cs typeface="Michroma"/>
                          <a:sym typeface="Michroma"/>
                        </a:rPr>
                        <a:t>Object Material</a:t>
                      </a:r>
                      <a:endParaRPr sz="1200" b="1" dirty="0">
                        <a:solidFill>
                          <a:schemeClr val="dk1"/>
                        </a:solidFill>
                        <a:latin typeface="Michroma"/>
                        <a:ea typeface="Michroma"/>
                        <a:cs typeface="Michroma"/>
                        <a:sym typeface="Michroma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 smtClean="0">
                          <a:solidFill>
                            <a:schemeClr val="dk1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Metalic</a:t>
                      </a: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 smtClean="0">
                          <a:solidFill>
                            <a:schemeClr val="dk1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Plastic</a:t>
                      </a: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  <a:tr h="30066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dirty="0">
                        <a:solidFill>
                          <a:schemeClr val="dk1"/>
                        </a:solidFill>
                        <a:latin typeface="Michroma"/>
                        <a:ea typeface="Michroma"/>
                        <a:cs typeface="Michroma"/>
                        <a:sym typeface="Michroma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  <a:tr h="387453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dirty="0" smtClean="0">
                          <a:solidFill>
                            <a:schemeClr val="dk1"/>
                          </a:solidFill>
                          <a:latin typeface="Michroma"/>
                          <a:ea typeface="Michroma"/>
                          <a:cs typeface="Michroma"/>
                          <a:sym typeface="Michroma"/>
                        </a:rPr>
                        <a:t>Ability</a:t>
                      </a:r>
                      <a:r>
                        <a:rPr lang="en-GB" sz="1200" b="1" baseline="0" dirty="0" smtClean="0">
                          <a:solidFill>
                            <a:schemeClr val="dk1"/>
                          </a:solidFill>
                          <a:latin typeface="Michroma"/>
                          <a:ea typeface="Michroma"/>
                          <a:cs typeface="Michroma"/>
                          <a:sym typeface="Michroma"/>
                        </a:rPr>
                        <a:t> to Retrieve objects after sorting</a:t>
                      </a:r>
                      <a:endParaRPr sz="1200" b="1" dirty="0">
                        <a:solidFill>
                          <a:schemeClr val="dk1"/>
                        </a:solidFill>
                        <a:latin typeface="Michroma"/>
                        <a:ea typeface="Michroma"/>
                        <a:cs typeface="Michroma"/>
                        <a:sym typeface="Michroma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 smtClean="0">
                          <a:solidFill>
                            <a:schemeClr val="dk1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Yes</a:t>
                      </a: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 smtClean="0">
                          <a:solidFill>
                            <a:schemeClr val="dk1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No</a:t>
                      </a: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  <a:tr h="39093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dirty="0">
                        <a:solidFill>
                          <a:schemeClr val="dk1"/>
                        </a:solidFill>
                        <a:latin typeface="Michroma"/>
                        <a:ea typeface="Michroma"/>
                        <a:cs typeface="Michroma"/>
                        <a:sym typeface="Michroma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  <a:tr h="30066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 smtClean="0">
                          <a:solidFill>
                            <a:schemeClr val="dk1"/>
                          </a:solidFill>
                          <a:latin typeface="Michroma"/>
                          <a:ea typeface="Michroma"/>
                          <a:cs typeface="Michroma"/>
                          <a:sym typeface="Michroma"/>
                        </a:rPr>
                        <a:t>Simplicity</a:t>
                      </a:r>
                      <a:endParaRPr sz="1200" b="1" dirty="0">
                        <a:solidFill>
                          <a:schemeClr val="dk1"/>
                        </a:solidFill>
                        <a:latin typeface="Michroma"/>
                        <a:ea typeface="Michroma"/>
                        <a:cs typeface="Michroma"/>
                        <a:sym typeface="Michroma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 smtClean="0">
                          <a:solidFill>
                            <a:schemeClr val="dk1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Complex</a:t>
                      </a: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 smtClean="0">
                          <a:solidFill>
                            <a:schemeClr val="dk1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Simple</a:t>
                      </a:r>
                      <a:endParaRPr sz="1200" dirty="0">
                        <a:solidFill>
                          <a:schemeClr val="dk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pSp>
        <p:nvGrpSpPr>
          <p:cNvPr id="14443" name="Google Shape;14443;p49"/>
          <p:cNvGrpSpPr/>
          <p:nvPr/>
        </p:nvGrpSpPr>
        <p:grpSpPr>
          <a:xfrm flipH="1">
            <a:off x="6926750" y="230975"/>
            <a:ext cx="2217259" cy="1181032"/>
            <a:chOff x="0" y="429925"/>
            <a:chExt cx="2217259" cy="1181032"/>
          </a:xfrm>
        </p:grpSpPr>
        <p:sp>
          <p:nvSpPr>
            <p:cNvPr id="14444" name="Google Shape;14444;p49"/>
            <p:cNvSpPr/>
            <p:nvPr/>
          </p:nvSpPr>
          <p:spPr>
            <a:xfrm>
              <a:off x="0" y="504437"/>
              <a:ext cx="704555" cy="1106520"/>
            </a:xfrm>
            <a:custGeom>
              <a:avLst/>
              <a:gdLst/>
              <a:ahLst/>
              <a:cxnLst/>
              <a:rect l="l" t="t" r="r" b="b"/>
              <a:pathLst>
                <a:path w="9777" h="15355" extrusionOk="0">
                  <a:moveTo>
                    <a:pt x="6633" y="0"/>
                  </a:moveTo>
                  <a:lnTo>
                    <a:pt x="0" y="6051"/>
                  </a:lnTo>
                  <a:lnTo>
                    <a:pt x="0" y="15354"/>
                  </a:lnTo>
                  <a:lnTo>
                    <a:pt x="9777" y="34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45" name="Google Shape;14445;p49"/>
            <p:cNvSpPr/>
            <p:nvPr/>
          </p:nvSpPr>
          <p:spPr>
            <a:xfrm>
              <a:off x="0" y="518417"/>
              <a:ext cx="645608" cy="988553"/>
            </a:xfrm>
            <a:custGeom>
              <a:avLst/>
              <a:gdLst/>
              <a:ahLst/>
              <a:cxnLst/>
              <a:rect l="l" t="t" r="r" b="b"/>
              <a:pathLst>
                <a:path w="8959" h="13718" extrusionOk="0">
                  <a:moveTo>
                    <a:pt x="6417" y="0"/>
                  </a:moveTo>
                  <a:lnTo>
                    <a:pt x="0" y="5857"/>
                  </a:lnTo>
                  <a:lnTo>
                    <a:pt x="0" y="13717"/>
                  </a:lnTo>
                  <a:lnTo>
                    <a:pt x="8958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46" name="Google Shape;14446;p49"/>
            <p:cNvSpPr/>
            <p:nvPr/>
          </p:nvSpPr>
          <p:spPr>
            <a:xfrm>
              <a:off x="0" y="563384"/>
              <a:ext cx="645608" cy="943586"/>
            </a:xfrm>
            <a:custGeom>
              <a:avLst/>
              <a:gdLst/>
              <a:ahLst/>
              <a:cxnLst/>
              <a:rect l="l" t="t" r="r" b="b"/>
              <a:pathLst>
                <a:path w="8959" h="13094" extrusionOk="0">
                  <a:moveTo>
                    <a:pt x="6977" y="1"/>
                  </a:moveTo>
                  <a:lnTo>
                    <a:pt x="0" y="6396"/>
                  </a:lnTo>
                  <a:lnTo>
                    <a:pt x="0" y="13093"/>
                  </a:lnTo>
                  <a:lnTo>
                    <a:pt x="8958" y="219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47" name="Google Shape;14447;p49"/>
            <p:cNvSpPr/>
            <p:nvPr/>
          </p:nvSpPr>
          <p:spPr>
            <a:xfrm>
              <a:off x="0" y="1326881"/>
              <a:ext cx="116453" cy="180084"/>
            </a:xfrm>
            <a:custGeom>
              <a:avLst/>
              <a:gdLst/>
              <a:ahLst/>
              <a:cxnLst/>
              <a:rect l="l" t="t" r="r" b="b"/>
              <a:pathLst>
                <a:path w="1616" h="2499" extrusionOk="0">
                  <a:moveTo>
                    <a:pt x="0" y="0"/>
                  </a:moveTo>
                  <a:lnTo>
                    <a:pt x="0" y="2498"/>
                  </a:lnTo>
                  <a:lnTo>
                    <a:pt x="1615" y="51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48" name="Google Shape;14448;p49"/>
            <p:cNvSpPr/>
            <p:nvPr/>
          </p:nvSpPr>
          <p:spPr>
            <a:xfrm rot="451037">
              <a:off x="1722525" y="613633"/>
              <a:ext cx="460980" cy="546301"/>
            </a:xfrm>
            <a:custGeom>
              <a:avLst/>
              <a:gdLst/>
              <a:ahLst/>
              <a:cxnLst/>
              <a:rect l="l" t="t" r="r" b="b"/>
              <a:pathLst>
                <a:path w="6397" h="7581" extrusionOk="0">
                  <a:moveTo>
                    <a:pt x="3274" y="1"/>
                  </a:moveTo>
                  <a:lnTo>
                    <a:pt x="3123" y="108"/>
                  </a:lnTo>
                  <a:lnTo>
                    <a:pt x="151" y="1809"/>
                  </a:lnTo>
                  <a:lnTo>
                    <a:pt x="0" y="1896"/>
                  </a:lnTo>
                  <a:lnTo>
                    <a:pt x="0" y="2089"/>
                  </a:lnTo>
                  <a:lnTo>
                    <a:pt x="0" y="5513"/>
                  </a:lnTo>
                  <a:lnTo>
                    <a:pt x="0" y="5686"/>
                  </a:lnTo>
                  <a:lnTo>
                    <a:pt x="151" y="5772"/>
                  </a:lnTo>
                  <a:lnTo>
                    <a:pt x="3123" y="7495"/>
                  </a:lnTo>
                  <a:lnTo>
                    <a:pt x="3274" y="7581"/>
                  </a:lnTo>
                  <a:lnTo>
                    <a:pt x="3424" y="7495"/>
                  </a:lnTo>
                  <a:lnTo>
                    <a:pt x="6396" y="5772"/>
                  </a:lnTo>
                  <a:lnTo>
                    <a:pt x="6095" y="5255"/>
                  </a:lnTo>
                  <a:lnTo>
                    <a:pt x="3274" y="6892"/>
                  </a:lnTo>
                  <a:lnTo>
                    <a:pt x="1034" y="5341"/>
                  </a:lnTo>
                  <a:lnTo>
                    <a:pt x="1034" y="2262"/>
                  </a:lnTo>
                  <a:lnTo>
                    <a:pt x="3274" y="711"/>
                  </a:lnTo>
                  <a:lnTo>
                    <a:pt x="6095" y="2348"/>
                  </a:lnTo>
                  <a:lnTo>
                    <a:pt x="6396" y="1809"/>
                  </a:lnTo>
                  <a:lnTo>
                    <a:pt x="3424" y="108"/>
                  </a:lnTo>
                  <a:lnTo>
                    <a:pt x="327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49" name="Google Shape;14449;p49"/>
            <p:cNvSpPr/>
            <p:nvPr/>
          </p:nvSpPr>
          <p:spPr>
            <a:xfrm rot="451037">
              <a:off x="1216036" y="792144"/>
              <a:ext cx="533906" cy="65216"/>
            </a:xfrm>
            <a:custGeom>
              <a:avLst/>
              <a:gdLst/>
              <a:ahLst/>
              <a:cxnLst/>
              <a:rect l="l" t="t" r="r" b="b"/>
              <a:pathLst>
                <a:path w="7409" h="905" extrusionOk="0">
                  <a:moveTo>
                    <a:pt x="7408" y="905"/>
                  </a:moveTo>
                  <a:lnTo>
                    <a:pt x="7408" y="0"/>
                  </a:lnTo>
                  <a:lnTo>
                    <a:pt x="1" y="0"/>
                  </a:lnTo>
                  <a:lnTo>
                    <a:pt x="1" y="90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50" name="Google Shape;14450;p49"/>
            <p:cNvSpPr/>
            <p:nvPr/>
          </p:nvSpPr>
          <p:spPr>
            <a:xfrm rot="451037">
              <a:off x="722275" y="678076"/>
              <a:ext cx="498163" cy="159905"/>
            </a:xfrm>
            <a:custGeom>
              <a:avLst/>
              <a:gdLst/>
              <a:ahLst/>
              <a:cxnLst/>
              <a:rect l="l" t="t" r="r" b="b"/>
              <a:pathLst>
                <a:path w="6913" h="2219" extrusionOk="0">
                  <a:moveTo>
                    <a:pt x="6913" y="2218"/>
                  </a:moveTo>
                  <a:lnTo>
                    <a:pt x="6913" y="0"/>
                  </a:lnTo>
                  <a:lnTo>
                    <a:pt x="0" y="0"/>
                  </a:lnTo>
                  <a:lnTo>
                    <a:pt x="0" y="221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51" name="Google Shape;14451;p49"/>
            <p:cNvSpPr/>
            <p:nvPr/>
          </p:nvSpPr>
          <p:spPr>
            <a:xfrm rot="451037">
              <a:off x="723896" y="653409"/>
              <a:ext cx="121064" cy="159905"/>
            </a:xfrm>
            <a:custGeom>
              <a:avLst/>
              <a:gdLst/>
              <a:ahLst/>
              <a:cxnLst/>
              <a:rect l="l" t="t" r="r" b="b"/>
              <a:pathLst>
                <a:path w="1680" h="2219" extrusionOk="0">
                  <a:moveTo>
                    <a:pt x="1077" y="0"/>
                  </a:moveTo>
                  <a:lnTo>
                    <a:pt x="0" y="0"/>
                  </a:lnTo>
                  <a:lnTo>
                    <a:pt x="0" y="2218"/>
                  </a:lnTo>
                  <a:lnTo>
                    <a:pt x="1615" y="2218"/>
                  </a:lnTo>
                  <a:lnTo>
                    <a:pt x="1615" y="2154"/>
                  </a:lnTo>
                  <a:cubicBezTo>
                    <a:pt x="1680" y="1400"/>
                    <a:pt x="1486" y="646"/>
                    <a:pt x="1077" y="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52" name="Google Shape;14452;p49"/>
            <p:cNvSpPr/>
            <p:nvPr/>
          </p:nvSpPr>
          <p:spPr>
            <a:xfrm>
              <a:off x="268432" y="429925"/>
              <a:ext cx="527714" cy="527714"/>
            </a:xfrm>
            <a:custGeom>
              <a:avLst/>
              <a:gdLst/>
              <a:ahLst/>
              <a:cxnLst/>
              <a:rect l="l" t="t" r="r" b="b"/>
              <a:pathLst>
                <a:path w="7323" h="7323" extrusionOk="0">
                  <a:moveTo>
                    <a:pt x="3920" y="151"/>
                  </a:moveTo>
                  <a:cubicBezTo>
                    <a:pt x="5858" y="302"/>
                    <a:pt x="7322" y="1982"/>
                    <a:pt x="7171" y="3920"/>
                  </a:cubicBezTo>
                  <a:cubicBezTo>
                    <a:pt x="7021" y="5858"/>
                    <a:pt x="5341" y="7322"/>
                    <a:pt x="3403" y="7172"/>
                  </a:cubicBezTo>
                  <a:cubicBezTo>
                    <a:pt x="1465" y="7021"/>
                    <a:pt x="0" y="5341"/>
                    <a:pt x="151" y="3403"/>
                  </a:cubicBezTo>
                  <a:cubicBezTo>
                    <a:pt x="302" y="1465"/>
                    <a:pt x="1982" y="1"/>
                    <a:pt x="3920" y="1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53" name="Google Shape;14453;p49"/>
            <p:cNvSpPr/>
            <p:nvPr/>
          </p:nvSpPr>
          <p:spPr>
            <a:xfrm>
              <a:off x="294806" y="464082"/>
              <a:ext cx="493556" cy="493556"/>
            </a:xfrm>
            <a:custGeom>
              <a:avLst/>
              <a:gdLst/>
              <a:ahLst/>
              <a:cxnLst/>
              <a:rect l="l" t="t" r="r" b="b"/>
              <a:pathLst>
                <a:path w="6849" h="6849" extrusionOk="0">
                  <a:moveTo>
                    <a:pt x="6482" y="1702"/>
                  </a:moveTo>
                  <a:cubicBezTo>
                    <a:pt x="6741" y="2240"/>
                    <a:pt x="6848" y="2843"/>
                    <a:pt x="6805" y="3446"/>
                  </a:cubicBezTo>
                  <a:cubicBezTo>
                    <a:pt x="6655" y="5384"/>
                    <a:pt x="4975" y="6848"/>
                    <a:pt x="3037" y="6698"/>
                  </a:cubicBezTo>
                  <a:cubicBezTo>
                    <a:pt x="1960" y="6611"/>
                    <a:pt x="970" y="6051"/>
                    <a:pt x="367" y="5147"/>
                  </a:cubicBezTo>
                  <a:cubicBezTo>
                    <a:pt x="108" y="4609"/>
                    <a:pt x="0" y="4006"/>
                    <a:pt x="44" y="3403"/>
                  </a:cubicBezTo>
                  <a:cubicBezTo>
                    <a:pt x="194" y="1465"/>
                    <a:pt x="1874" y="0"/>
                    <a:pt x="3812" y="151"/>
                  </a:cubicBezTo>
                  <a:cubicBezTo>
                    <a:pt x="4889" y="216"/>
                    <a:pt x="5879" y="797"/>
                    <a:pt x="6482" y="170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54" name="Google Shape;14454;p49"/>
            <p:cNvSpPr/>
            <p:nvPr/>
          </p:nvSpPr>
          <p:spPr>
            <a:xfrm>
              <a:off x="373931" y="563384"/>
              <a:ext cx="329037" cy="329037"/>
            </a:xfrm>
            <a:custGeom>
              <a:avLst/>
              <a:gdLst/>
              <a:ahLst/>
              <a:cxnLst/>
              <a:rect l="l" t="t" r="r" b="b"/>
              <a:pathLst>
                <a:path w="4566" h="4566" extrusionOk="0">
                  <a:moveTo>
                    <a:pt x="3575" y="733"/>
                  </a:moveTo>
                  <a:cubicBezTo>
                    <a:pt x="4437" y="1443"/>
                    <a:pt x="4566" y="2714"/>
                    <a:pt x="3855" y="3597"/>
                  </a:cubicBezTo>
                  <a:cubicBezTo>
                    <a:pt x="3123" y="4458"/>
                    <a:pt x="1853" y="4566"/>
                    <a:pt x="970" y="3855"/>
                  </a:cubicBezTo>
                  <a:cubicBezTo>
                    <a:pt x="108" y="3145"/>
                    <a:pt x="1" y="1852"/>
                    <a:pt x="711" y="991"/>
                  </a:cubicBezTo>
                  <a:cubicBezTo>
                    <a:pt x="1422" y="130"/>
                    <a:pt x="2714" y="1"/>
                    <a:pt x="3575" y="7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55" name="Google Shape;14455;p49"/>
            <p:cNvSpPr/>
            <p:nvPr/>
          </p:nvSpPr>
          <p:spPr>
            <a:xfrm>
              <a:off x="380128" y="541693"/>
              <a:ext cx="304248" cy="304176"/>
            </a:xfrm>
            <a:custGeom>
              <a:avLst/>
              <a:gdLst/>
              <a:ahLst/>
              <a:cxnLst/>
              <a:rect l="l" t="t" r="r" b="b"/>
              <a:pathLst>
                <a:path w="4222" h="4221" extrusionOk="0">
                  <a:moveTo>
                    <a:pt x="2262" y="86"/>
                  </a:moveTo>
                  <a:cubicBezTo>
                    <a:pt x="3382" y="172"/>
                    <a:pt x="4222" y="1141"/>
                    <a:pt x="4135" y="2261"/>
                  </a:cubicBezTo>
                  <a:cubicBezTo>
                    <a:pt x="4071" y="3381"/>
                    <a:pt x="3080" y="4221"/>
                    <a:pt x="1960" y="4156"/>
                  </a:cubicBezTo>
                  <a:cubicBezTo>
                    <a:pt x="841" y="4070"/>
                    <a:pt x="1" y="3079"/>
                    <a:pt x="87" y="1960"/>
                  </a:cubicBezTo>
                  <a:cubicBezTo>
                    <a:pt x="152" y="840"/>
                    <a:pt x="1142" y="0"/>
                    <a:pt x="2262" y="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56" name="Google Shape;14456;p49"/>
            <p:cNvSpPr/>
            <p:nvPr/>
          </p:nvSpPr>
          <p:spPr>
            <a:xfrm>
              <a:off x="409674" y="571167"/>
              <a:ext cx="271604" cy="274702"/>
            </a:xfrm>
            <a:custGeom>
              <a:avLst/>
              <a:gdLst/>
              <a:ahLst/>
              <a:cxnLst/>
              <a:rect l="l" t="t" r="r" b="b"/>
              <a:pathLst>
                <a:path w="3769" h="3812" extrusionOk="0">
                  <a:moveTo>
                    <a:pt x="3402" y="582"/>
                  </a:moveTo>
                  <a:cubicBezTo>
                    <a:pt x="3661" y="969"/>
                    <a:pt x="3769" y="1400"/>
                    <a:pt x="3725" y="1852"/>
                  </a:cubicBezTo>
                  <a:cubicBezTo>
                    <a:pt x="3661" y="2972"/>
                    <a:pt x="2670" y="3812"/>
                    <a:pt x="1550" y="3726"/>
                  </a:cubicBezTo>
                  <a:cubicBezTo>
                    <a:pt x="1120" y="3704"/>
                    <a:pt x="689" y="3532"/>
                    <a:pt x="366" y="3230"/>
                  </a:cubicBezTo>
                  <a:cubicBezTo>
                    <a:pt x="108" y="2864"/>
                    <a:pt x="0" y="2412"/>
                    <a:pt x="43" y="1981"/>
                  </a:cubicBezTo>
                  <a:cubicBezTo>
                    <a:pt x="108" y="840"/>
                    <a:pt x="1098" y="0"/>
                    <a:pt x="2218" y="86"/>
                  </a:cubicBezTo>
                  <a:cubicBezTo>
                    <a:pt x="2649" y="129"/>
                    <a:pt x="3079" y="302"/>
                    <a:pt x="3402" y="58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57" name="Google Shape;14457;p49"/>
            <p:cNvSpPr/>
            <p:nvPr/>
          </p:nvSpPr>
          <p:spPr>
            <a:xfrm>
              <a:off x="411187" y="572680"/>
              <a:ext cx="253011" cy="251498"/>
            </a:xfrm>
            <a:custGeom>
              <a:avLst/>
              <a:gdLst/>
              <a:ahLst/>
              <a:cxnLst/>
              <a:rect l="l" t="t" r="r" b="b"/>
              <a:pathLst>
                <a:path w="3511" h="3490" extrusionOk="0">
                  <a:moveTo>
                    <a:pt x="216" y="2994"/>
                  </a:moveTo>
                  <a:cubicBezTo>
                    <a:pt x="65" y="2671"/>
                    <a:pt x="1" y="2326"/>
                    <a:pt x="22" y="1960"/>
                  </a:cubicBezTo>
                  <a:cubicBezTo>
                    <a:pt x="87" y="841"/>
                    <a:pt x="1077" y="1"/>
                    <a:pt x="2197" y="87"/>
                  </a:cubicBezTo>
                  <a:cubicBezTo>
                    <a:pt x="2606" y="108"/>
                    <a:pt x="2972" y="259"/>
                    <a:pt x="3295" y="496"/>
                  </a:cubicBezTo>
                  <a:cubicBezTo>
                    <a:pt x="3446" y="819"/>
                    <a:pt x="3511" y="1164"/>
                    <a:pt x="3489" y="1530"/>
                  </a:cubicBezTo>
                  <a:cubicBezTo>
                    <a:pt x="3403" y="2649"/>
                    <a:pt x="2434" y="3489"/>
                    <a:pt x="1314" y="3403"/>
                  </a:cubicBezTo>
                  <a:cubicBezTo>
                    <a:pt x="905" y="3382"/>
                    <a:pt x="517" y="3231"/>
                    <a:pt x="216" y="2994"/>
                  </a:cubicBezTo>
                  <a:close/>
                </a:path>
              </a:pathLst>
            </a:custGeom>
            <a:solidFill>
              <a:srgbClr val="EFF0F1">
                <a:alpha val="21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5" name="Google Shape;14435;p49"/>
          <p:cNvSpPr txBox="1"/>
          <p:nvPr/>
        </p:nvSpPr>
        <p:spPr>
          <a:xfrm>
            <a:off x="574309" y="928923"/>
            <a:ext cx="77148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ichroma"/>
              <a:buNone/>
              <a:defRPr sz="2800" b="0" i="0" u="none" strike="noStrike" cap="none">
                <a:solidFill>
                  <a:schemeClr val="lt1"/>
                </a:solidFill>
                <a:latin typeface="Michroma"/>
                <a:ea typeface="Michroma"/>
                <a:cs typeface="Michroma"/>
                <a:sym typeface="Michroma"/>
              </a:defRPr>
            </a:lvl9pPr>
          </a:lstStyle>
          <a:p>
            <a:r>
              <a:rPr lang="en-GB" sz="1600" dirty="0" smtClean="0"/>
              <a:t>Others, ex: Rice sorting machine , Plastic sorting system, </a:t>
            </a:r>
            <a:r>
              <a:rPr lang="en-GB" sz="1600" dirty="0" err="1" smtClean="0"/>
              <a:t>colored</a:t>
            </a:r>
            <a:r>
              <a:rPr lang="en-GB" sz="1600" dirty="0" smtClean="0"/>
              <a:t> balls sorting system</a:t>
            </a:r>
            <a:endParaRPr lang="en-GB" sz="1600" dirty="0"/>
          </a:p>
        </p:txBody>
      </p:sp>
      <p:grpSp>
        <p:nvGrpSpPr>
          <p:cNvPr id="26" name="Google Shape;15695;p51"/>
          <p:cNvGrpSpPr/>
          <p:nvPr/>
        </p:nvGrpSpPr>
        <p:grpSpPr>
          <a:xfrm>
            <a:off x="5148064" y="1707654"/>
            <a:ext cx="337747" cy="357277"/>
            <a:chOff x="781841" y="3281834"/>
            <a:chExt cx="363169" cy="384128"/>
          </a:xfrm>
        </p:grpSpPr>
        <p:sp>
          <p:nvSpPr>
            <p:cNvPr id="27" name="Google Shape;15696;p51"/>
            <p:cNvSpPr/>
            <p:nvPr/>
          </p:nvSpPr>
          <p:spPr>
            <a:xfrm>
              <a:off x="1058345" y="3323505"/>
              <a:ext cx="28340" cy="25016"/>
            </a:xfrm>
            <a:custGeom>
              <a:avLst/>
              <a:gdLst/>
              <a:ahLst/>
              <a:cxnLst/>
              <a:rect l="l" t="t" r="r" b="b"/>
              <a:pathLst>
                <a:path w="810" h="715" extrusionOk="0">
                  <a:moveTo>
                    <a:pt x="0" y="0"/>
                  </a:moveTo>
                  <a:cubicBezTo>
                    <a:pt x="119" y="214"/>
                    <a:pt x="119" y="476"/>
                    <a:pt x="0" y="715"/>
                  </a:cubicBezTo>
                  <a:lnTo>
                    <a:pt x="810" y="715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" name="Google Shape;15697;p51"/>
            <p:cNvSpPr/>
            <p:nvPr/>
          </p:nvSpPr>
          <p:spPr>
            <a:xfrm>
              <a:off x="859196" y="3323505"/>
              <a:ext cx="127494" cy="25016"/>
            </a:xfrm>
            <a:custGeom>
              <a:avLst/>
              <a:gdLst/>
              <a:ahLst/>
              <a:cxnLst/>
              <a:rect l="l" t="t" r="r" b="b"/>
              <a:pathLst>
                <a:path w="3644" h="715" extrusionOk="0">
                  <a:moveTo>
                    <a:pt x="0" y="0"/>
                  </a:moveTo>
                  <a:lnTo>
                    <a:pt x="358" y="715"/>
                  </a:lnTo>
                  <a:lnTo>
                    <a:pt x="3644" y="715"/>
                  </a:lnTo>
                  <a:lnTo>
                    <a:pt x="364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" name="Google Shape;15698;p51"/>
            <p:cNvSpPr/>
            <p:nvPr/>
          </p:nvSpPr>
          <p:spPr>
            <a:xfrm>
              <a:off x="986656" y="3310979"/>
              <a:ext cx="25051" cy="50032"/>
            </a:xfrm>
            <a:custGeom>
              <a:avLst/>
              <a:gdLst/>
              <a:ahLst/>
              <a:cxnLst/>
              <a:rect l="l" t="t" r="r" b="b"/>
              <a:pathLst>
                <a:path w="716" h="1430" extrusionOk="0">
                  <a:moveTo>
                    <a:pt x="1" y="1"/>
                  </a:moveTo>
                  <a:lnTo>
                    <a:pt x="1" y="1430"/>
                  </a:lnTo>
                  <a:lnTo>
                    <a:pt x="715" y="1430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" name="Google Shape;15699;p51"/>
            <p:cNvSpPr/>
            <p:nvPr/>
          </p:nvSpPr>
          <p:spPr>
            <a:xfrm>
              <a:off x="1011672" y="3310909"/>
              <a:ext cx="55840" cy="50102"/>
            </a:xfrm>
            <a:custGeom>
              <a:avLst/>
              <a:gdLst/>
              <a:ahLst/>
              <a:cxnLst/>
              <a:rect l="l" t="t" r="r" b="b"/>
              <a:pathLst>
                <a:path w="1596" h="1432" extrusionOk="0">
                  <a:moveTo>
                    <a:pt x="767" y="0"/>
                  </a:moveTo>
                  <a:cubicBezTo>
                    <a:pt x="749" y="0"/>
                    <a:pt x="732" y="1"/>
                    <a:pt x="715" y="3"/>
                  </a:cubicBezTo>
                  <a:lnTo>
                    <a:pt x="0" y="3"/>
                  </a:lnTo>
                  <a:lnTo>
                    <a:pt x="0" y="1432"/>
                  </a:lnTo>
                  <a:lnTo>
                    <a:pt x="715" y="1432"/>
                  </a:lnTo>
                  <a:cubicBezTo>
                    <a:pt x="1263" y="1432"/>
                    <a:pt x="1596" y="836"/>
                    <a:pt x="1334" y="360"/>
                  </a:cubicBezTo>
                  <a:cubicBezTo>
                    <a:pt x="1202" y="139"/>
                    <a:pt x="987" y="0"/>
                    <a:pt x="7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" name="Google Shape;15700;p51"/>
            <p:cNvSpPr/>
            <p:nvPr/>
          </p:nvSpPr>
          <p:spPr>
            <a:xfrm>
              <a:off x="1103339" y="3281834"/>
              <a:ext cx="41670" cy="133337"/>
            </a:xfrm>
            <a:custGeom>
              <a:avLst/>
              <a:gdLst/>
              <a:ahLst/>
              <a:cxnLst/>
              <a:rect l="l" t="t" r="r" b="b"/>
              <a:pathLst>
                <a:path w="1191" h="3811" extrusionOk="0">
                  <a:moveTo>
                    <a:pt x="0" y="0"/>
                  </a:moveTo>
                  <a:lnTo>
                    <a:pt x="0" y="715"/>
                  </a:lnTo>
                  <a:lnTo>
                    <a:pt x="357" y="715"/>
                  </a:lnTo>
                  <a:lnTo>
                    <a:pt x="357" y="2382"/>
                  </a:lnTo>
                  <a:lnTo>
                    <a:pt x="0" y="2382"/>
                  </a:lnTo>
                  <a:lnTo>
                    <a:pt x="0" y="3811"/>
                  </a:lnTo>
                  <a:lnTo>
                    <a:pt x="714" y="3811"/>
                  </a:lnTo>
                  <a:lnTo>
                    <a:pt x="714" y="2382"/>
                  </a:lnTo>
                  <a:lnTo>
                    <a:pt x="1191" y="2382"/>
                  </a:lnTo>
                  <a:lnTo>
                    <a:pt x="1191" y="715"/>
                  </a:lnTo>
                  <a:lnTo>
                    <a:pt x="714" y="715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" name="Google Shape;15701;p51"/>
            <p:cNvSpPr/>
            <p:nvPr/>
          </p:nvSpPr>
          <p:spPr>
            <a:xfrm>
              <a:off x="1086650" y="3306816"/>
              <a:ext cx="29215" cy="58359"/>
            </a:xfrm>
            <a:custGeom>
              <a:avLst/>
              <a:gdLst/>
              <a:ahLst/>
              <a:cxnLst/>
              <a:rect l="l" t="t" r="r" b="b"/>
              <a:pathLst>
                <a:path w="835" h="1668" extrusionOk="0">
                  <a:moveTo>
                    <a:pt x="1" y="1"/>
                  </a:moveTo>
                  <a:lnTo>
                    <a:pt x="1" y="1668"/>
                  </a:lnTo>
                  <a:lnTo>
                    <a:pt x="834" y="1668"/>
                  </a:lnTo>
                  <a:lnTo>
                    <a:pt x="83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" name="Google Shape;15702;p51"/>
            <p:cNvSpPr/>
            <p:nvPr/>
          </p:nvSpPr>
          <p:spPr>
            <a:xfrm>
              <a:off x="825853" y="3565968"/>
              <a:ext cx="68366" cy="25016"/>
            </a:xfrm>
            <a:custGeom>
              <a:avLst/>
              <a:gdLst/>
              <a:ahLst/>
              <a:cxnLst/>
              <a:rect l="l" t="t" r="r" b="b"/>
              <a:pathLst>
                <a:path w="1954" h="715" extrusionOk="0">
                  <a:moveTo>
                    <a:pt x="168" y="0"/>
                  </a:moveTo>
                  <a:lnTo>
                    <a:pt x="1" y="714"/>
                  </a:lnTo>
                  <a:lnTo>
                    <a:pt x="1954" y="714"/>
                  </a:lnTo>
                  <a:lnTo>
                    <a:pt x="195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" name="Google Shape;15703;p51"/>
            <p:cNvSpPr/>
            <p:nvPr/>
          </p:nvSpPr>
          <p:spPr>
            <a:xfrm>
              <a:off x="815042" y="3615930"/>
              <a:ext cx="79177" cy="25051"/>
            </a:xfrm>
            <a:custGeom>
              <a:avLst/>
              <a:gdLst/>
              <a:ahLst/>
              <a:cxnLst/>
              <a:rect l="l" t="t" r="r" b="b"/>
              <a:pathLst>
                <a:path w="2263" h="716" extrusionOk="0">
                  <a:moveTo>
                    <a:pt x="143" y="1"/>
                  </a:moveTo>
                  <a:lnTo>
                    <a:pt x="0" y="715"/>
                  </a:lnTo>
                  <a:lnTo>
                    <a:pt x="2263" y="715"/>
                  </a:lnTo>
                  <a:lnTo>
                    <a:pt x="226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" name="Google Shape;15704;p51"/>
            <p:cNvSpPr/>
            <p:nvPr/>
          </p:nvSpPr>
          <p:spPr>
            <a:xfrm>
              <a:off x="894184" y="3615930"/>
              <a:ext cx="79177" cy="25051"/>
            </a:xfrm>
            <a:custGeom>
              <a:avLst/>
              <a:gdLst/>
              <a:ahLst/>
              <a:cxnLst/>
              <a:rect l="l" t="t" r="r" b="b"/>
              <a:pathLst>
                <a:path w="2263" h="716" extrusionOk="0">
                  <a:moveTo>
                    <a:pt x="1" y="1"/>
                  </a:moveTo>
                  <a:lnTo>
                    <a:pt x="1" y="715"/>
                  </a:lnTo>
                  <a:lnTo>
                    <a:pt x="2263" y="715"/>
                  </a:lnTo>
                  <a:lnTo>
                    <a:pt x="21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" name="Google Shape;15705;p51"/>
            <p:cNvSpPr/>
            <p:nvPr/>
          </p:nvSpPr>
          <p:spPr>
            <a:xfrm>
              <a:off x="894184" y="3565968"/>
              <a:ext cx="68366" cy="25016"/>
            </a:xfrm>
            <a:custGeom>
              <a:avLst/>
              <a:gdLst/>
              <a:ahLst/>
              <a:cxnLst/>
              <a:rect l="l" t="t" r="r" b="b"/>
              <a:pathLst>
                <a:path w="1954" h="715" extrusionOk="0">
                  <a:moveTo>
                    <a:pt x="1" y="0"/>
                  </a:moveTo>
                  <a:lnTo>
                    <a:pt x="1" y="714"/>
                  </a:lnTo>
                  <a:lnTo>
                    <a:pt x="1953" y="714"/>
                  </a:lnTo>
                  <a:lnTo>
                    <a:pt x="17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" name="Google Shape;15706;p51"/>
            <p:cNvSpPr/>
            <p:nvPr/>
          </p:nvSpPr>
          <p:spPr>
            <a:xfrm>
              <a:off x="834078" y="3450124"/>
              <a:ext cx="63362" cy="90863"/>
            </a:xfrm>
            <a:custGeom>
              <a:avLst/>
              <a:gdLst/>
              <a:ahLst/>
              <a:cxnLst/>
              <a:rect l="l" t="t" r="r" b="b"/>
              <a:pathLst>
                <a:path w="1811" h="2597" extrusionOk="0">
                  <a:moveTo>
                    <a:pt x="191" y="1"/>
                  </a:moveTo>
                  <a:cubicBezTo>
                    <a:pt x="72" y="239"/>
                    <a:pt x="1" y="525"/>
                    <a:pt x="1" y="811"/>
                  </a:cubicBezTo>
                  <a:lnTo>
                    <a:pt x="1" y="2597"/>
                  </a:lnTo>
                  <a:lnTo>
                    <a:pt x="1787" y="2597"/>
                  </a:lnTo>
                  <a:lnTo>
                    <a:pt x="1810" y="1882"/>
                  </a:lnTo>
                  <a:cubicBezTo>
                    <a:pt x="1382" y="1882"/>
                    <a:pt x="1025" y="1644"/>
                    <a:pt x="834" y="1287"/>
                  </a:cubicBezTo>
                  <a:lnTo>
                    <a:pt x="19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" name="Google Shape;15707;p51"/>
            <p:cNvSpPr/>
            <p:nvPr/>
          </p:nvSpPr>
          <p:spPr>
            <a:xfrm>
              <a:off x="781841" y="3302652"/>
              <a:ext cx="176652" cy="238335"/>
            </a:xfrm>
            <a:custGeom>
              <a:avLst/>
              <a:gdLst/>
              <a:ahLst/>
              <a:cxnLst/>
              <a:rect l="l" t="t" r="r" b="b"/>
              <a:pathLst>
                <a:path w="5049" h="6812" extrusionOk="0">
                  <a:moveTo>
                    <a:pt x="762" y="1"/>
                  </a:moveTo>
                  <a:cubicBezTo>
                    <a:pt x="214" y="263"/>
                    <a:pt x="0" y="906"/>
                    <a:pt x="286" y="1430"/>
                  </a:cubicBezTo>
                  <a:lnTo>
                    <a:pt x="1667" y="4216"/>
                  </a:lnTo>
                  <a:lnTo>
                    <a:pt x="2310" y="5502"/>
                  </a:lnTo>
                  <a:cubicBezTo>
                    <a:pt x="2477" y="5859"/>
                    <a:pt x="2858" y="6097"/>
                    <a:pt x="3263" y="6097"/>
                  </a:cubicBezTo>
                  <a:lnTo>
                    <a:pt x="3263" y="6812"/>
                  </a:lnTo>
                  <a:lnTo>
                    <a:pt x="5049" y="6812"/>
                  </a:lnTo>
                  <a:lnTo>
                    <a:pt x="5049" y="5026"/>
                  </a:lnTo>
                  <a:cubicBezTo>
                    <a:pt x="5049" y="4144"/>
                    <a:pt x="4429" y="3406"/>
                    <a:pt x="3572" y="3263"/>
                  </a:cubicBezTo>
                  <a:lnTo>
                    <a:pt x="3572" y="3263"/>
                  </a:lnTo>
                  <a:lnTo>
                    <a:pt x="4215" y="4549"/>
                  </a:lnTo>
                  <a:cubicBezTo>
                    <a:pt x="4477" y="5073"/>
                    <a:pt x="4263" y="5716"/>
                    <a:pt x="3739" y="5978"/>
                  </a:cubicBezTo>
                  <a:lnTo>
                    <a:pt x="3429" y="5359"/>
                  </a:lnTo>
                  <a:cubicBezTo>
                    <a:pt x="3383" y="5375"/>
                    <a:pt x="3338" y="5382"/>
                    <a:pt x="3296" y="5382"/>
                  </a:cubicBezTo>
                  <a:cubicBezTo>
                    <a:pt x="2951" y="5382"/>
                    <a:pt x="2778" y="4907"/>
                    <a:pt x="3096" y="4716"/>
                  </a:cubicBezTo>
                  <a:lnTo>
                    <a:pt x="1405" y="1287"/>
                  </a:lnTo>
                  <a:cubicBezTo>
                    <a:pt x="1348" y="1315"/>
                    <a:pt x="1289" y="1329"/>
                    <a:pt x="1232" y="1329"/>
                  </a:cubicBezTo>
                  <a:cubicBezTo>
                    <a:pt x="1097" y="1329"/>
                    <a:pt x="972" y="1254"/>
                    <a:pt x="905" y="1120"/>
                  </a:cubicBezTo>
                  <a:cubicBezTo>
                    <a:pt x="881" y="1072"/>
                    <a:pt x="881" y="1001"/>
                    <a:pt x="881" y="953"/>
                  </a:cubicBezTo>
                  <a:cubicBezTo>
                    <a:pt x="881" y="834"/>
                    <a:pt x="953" y="715"/>
                    <a:pt x="1072" y="644"/>
                  </a:cubicBezTo>
                  <a:lnTo>
                    <a:pt x="76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" name="Google Shape;15708;p51"/>
            <p:cNvSpPr/>
            <p:nvPr/>
          </p:nvSpPr>
          <p:spPr>
            <a:xfrm>
              <a:off x="798353" y="3640946"/>
              <a:ext cx="95866" cy="25016"/>
            </a:xfrm>
            <a:custGeom>
              <a:avLst/>
              <a:gdLst/>
              <a:ahLst/>
              <a:cxnLst/>
              <a:rect l="l" t="t" r="r" b="b"/>
              <a:pathLst>
                <a:path w="2740" h="715" extrusionOk="0">
                  <a:moveTo>
                    <a:pt x="1" y="0"/>
                  </a:moveTo>
                  <a:lnTo>
                    <a:pt x="1" y="715"/>
                  </a:lnTo>
                  <a:lnTo>
                    <a:pt x="2740" y="715"/>
                  </a:lnTo>
                  <a:lnTo>
                    <a:pt x="2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" name="Google Shape;15709;p51"/>
            <p:cNvSpPr/>
            <p:nvPr/>
          </p:nvSpPr>
          <p:spPr>
            <a:xfrm>
              <a:off x="894184" y="3640946"/>
              <a:ext cx="95866" cy="25016"/>
            </a:xfrm>
            <a:custGeom>
              <a:avLst/>
              <a:gdLst/>
              <a:ahLst/>
              <a:cxnLst/>
              <a:rect l="l" t="t" r="r" b="b"/>
              <a:pathLst>
                <a:path w="2740" h="715" extrusionOk="0">
                  <a:moveTo>
                    <a:pt x="1" y="0"/>
                  </a:moveTo>
                  <a:lnTo>
                    <a:pt x="1" y="715"/>
                  </a:lnTo>
                  <a:lnTo>
                    <a:pt x="2739" y="715"/>
                  </a:lnTo>
                  <a:lnTo>
                    <a:pt x="273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" name="Google Shape;15710;p51"/>
            <p:cNvSpPr/>
            <p:nvPr/>
          </p:nvSpPr>
          <p:spPr>
            <a:xfrm>
              <a:off x="815042" y="3590949"/>
              <a:ext cx="79177" cy="25016"/>
            </a:xfrm>
            <a:custGeom>
              <a:avLst/>
              <a:gdLst/>
              <a:ahLst/>
              <a:cxnLst/>
              <a:rect l="l" t="t" r="r" b="b"/>
              <a:pathLst>
                <a:path w="2263" h="715" extrusionOk="0">
                  <a:moveTo>
                    <a:pt x="0" y="0"/>
                  </a:moveTo>
                  <a:lnTo>
                    <a:pt x="0" y="715"/>
                  </a:lnTo>
                  <a:lnTo>
                    <a:pt x="2263" y="715"/>
                  </a:lnTo>
                  <a:lnTo>
                    <a:pt x="226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" name="Google Shape;15711;p51"/>
            <p:cNvSpPr/>
            <p:nvPr/>
          </p:nvSpPr>
          <p:spPr>
            <a:xfrm>
              <a:off x="894184" y="3590949"/>
              <a:ext cx="79177" cy="25016"/>
            </a:xfrm>
            <a:custGeom>
              <a:avLst/>
              <a:gdLst/>
              <a:ahLst/>
              <a:cxnLst/>
              <a:rect l="l" t="t" r="r" b="b"/>
              <a:pathLst>
                <a:path w="2263" h="715" extrusionOk="0">
                  <a:moveTo>
                    <a:pt x="1" y="0"/>
                  </a:moveTo>
                  <a:lnTo>
                    <a:pt x="1" y="715"/>
                  </a:lnTo>
                  <a:lnTo>
                    <a:pt x="2263" y="715"/>
                  </a:lnTo>
                  <a:lnTo>
                    <a:pt x="226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" name="Google Shape;15712;p51"/>
            <p:cNvSpPr/>
            <p:nvPr/>
          </p:nvSpPr>
          <p:spPr>
            <a:xfrm>
              <a:off x="831696" y="3540952"/>
              <a:ext cx="62523" cy="25051"/>
            </a:xfrm>
            <a:custGeom>
              <a:avLst/>
              <a:gdLst/>
              <a:ahLst/>
              <a:cxnLst/>
              <a:rect l="l" t="t" r="r" b="b"/>
              <a:pathLst>
                <a:path w="1787" h="716" extrusionOk="0">
                  <a:moveTo>
                    <a:pt x="1" y="1"/>
                  </a:moveTo>
                  <a:lnTo>
                    <a:pt x="1" y="715"/>
                  </a:lnTo>
                  <a:lnTo>
                    <a:pt x="1787" y="715"/>
                  </a:lnTo>
                  <a:lnTo>
                    <a:pt x="178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" name="Google Shape;15713;p51"/>
            <p:cNvSpPr/>
            <p:nvPr/>
          </p:nvSpPr>
          <p:spPr>
            <a:xfrm>
              <a:off x="894184" y="3540952"/>
              <a:ext cx="62523" cy="25051"/>
            </a:xfrm>
            <a:custGeom>
              <a:avLst/>
              <a:gdLst/>
              <a:ahLst/>
              <a:cxnLst/>
              <a:rect l="l" t="t" r="r" b="b"/>
              <a:pathLst>
                <a:path w="1787" h="716" extrusionOk="0">
                  <a:moveTo>
                    <a:pt x="1" y="1"/>
                  </a:moveTo>
                  <a:lnTo>
                    <a:pt x="1" y="715"/>
                  </a:lnTo>
                  <a:lnTo>
                    <a:pt x="1787" y="715"/>
                  </a:lnTo>
                  <a:lnTo>
                    <a:pt x="178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" name="Google Shape;15714;p51"/>
            <p:cNvSpPr/>
            <p:nvPr/>
          </p:nvSpPr>
          <p:spPr>
            <a:xfrm>
              <a:off x="808501" y="3299434"/>
              <a:ext cx="130014" cy="212759"/>
            </a:xfrm>
            <a:custGeom>
              <a:avLst/>
              <a:gdLst/>
              <a:ahLst/>
              <a:cxnLst/>
              <a:rect l="l" t="t" r="r" b="b"/>
              <a:pathLst>
                <a:path w="3716" h="6081" extrusionOk="0">
                  <a:moveTo>
                    <a:pt x="492" y="0"/>
                  </a:moveTo>
                  <a:cubicBezTo>
                    <a:pt x="326" y="0"/>
                    <a:pt x="158" y="41"/>
                    <a:pt x="0" y="127"/>
                  </a:cubicBezTo>
                  <a:lnTo>
                    <a:pt x="310" y="746"/>
                  </a:lnTo>
                  <a:cubicBezTo>
                    <a:pt x="359" y="721"/>
                    <a:pt x="411" y="710"/>
                    <a:pt x="462" y="710"/>
                  </a:cubicBezTo>
                  <a:cubicBezTo>
                    <a:pt x="655" y="710"/>
                    <a:pt x="834" y="872"/>
                    <a:pt x="834" y="1079"/>
                  </a:cubicBezTo>
                  <a:cubicBezTo>
                    <a:pt x="834" y="1222"/>
                    <a:pt x="738" y="1341"/>
                    <a:pt x="643" y="1389"/>
                  </a:cubicBezTo>
                  <a:lnTo>
                    <a:pt x="2334" y="4818"/>
                  </a:lnTo>
                  <a:cubicBezTo>
                    <a:pt x="2384" y="4797"/>
                    <a:pt x="2433" y="4788"/>
                    <a:pt x="2478" y="4788"/>
                  </a:cubicBezTo>
                  <a:cubicBezTo>
                    <a:pt x="2800" y="4788"/>
                    <a:pt x="2980" y="5253"/>
                    <a:pt x="2667" y="5461"/>
                  </a:cubicBezTo>
                  <a:lnTo>
                    <a:pt x="2977" y="6080"/>
                  </a:lnTo>
                  <a:cubicBezTo>
                    <a:pt x="3501" y="5818"/>
                    <a:pt x="3715" y="5175"/>
                    <a:pt x="3453" y="4651"/>
                  </a:cubicBezTo>
                  <a:lnTo>
                    <a:pt x="2810" y="3389"/>
                  </a:lnTo>
                  <a:lnTo>
                    <a:pt x="1834" y="1460"/>
                  </a:lnTo>
                  <a:lnTo>
                    <a:pt x="1477" y="722"/>
                  </a:lnTo>
                  <a:lnTo>
                    <a:pt x="1429" y="603"/>
                  </a:lnTo>
                  <a:cubicBezTo>
                    <a:pt x="1246" y="220"/>
                    <a:pt x="876" y="0"/>
                    <a:pt x="4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" name="Google Shape;15715;p51"/>
            <p:cNvSpPr/>
            <p:nvPr/>
          </p:nvSpPr>
          <p:spPr>
            <a:xfrm>
              <a:off x="881693" y="3465974"/>
              <a:ext cx="25016" cy="25016"/>
            </a:xfrm>
            <a:custGeom>
              <a:avLst/>
              <a:gdLst/>
              <a:ahLst/>
              <a:cxnLst/>
              <a:rect l="l" t="t" r="r" b="b"/>
              <a:pathLst>
                <a:path w="715" h="715" extrusionOk="0">
                  <a:moveTo>
                    <a:pt x="358" y="0"/>
                  </a:moveTo>
                  <a:cubicBezTo>
                    <a:pt x="167" y="0"/>
                    <a:pt x="0" y="143"/>
                    <a:pt x="0" y="358"/>
                  </a:cubicBezTo>
                  <a:cubicBezTo>
                    <a:pt x="0" y="548"/>
                    <a:pt x="167" y="715"/>
                    <a:pt x="358" y="715"/>
                  </a:cubicBezTo>
                  <a:cubicBezTo>
                    <a:pt x="548" y="715"/>
                    <a:pt x="715" y="548"/>
                    <a:pt x="715" y="358"/>
                  </a:cubicBezTo>
                  <a:cubicBezTo>
                    <a:pt x="715" y="143"/>
                    <a:pt x="548" y="0"/>
                    <a:pt x="35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" name="Google Shape;15716;p51"/>
            <p:cNvSpPr/>
            <p:nvPr/>
          </p:nvSpPr>
          <p:spPr>
            <a:xfrm>
              <a:off x="810879" y="3323854"/>
              <a:ext cx="25856" cy="24491"/>
            </a:xfrm>
            <a:custGeom>
              <a:avLst/>
              <a:gdLst/>
              <a:ahLst/>
              <a:cxnLst/>
              <a:rect l="l" t="t" r="r" b="b"/>
              <a:pathLst>
                <a:path w="739" h="700" extrusionOk="0">
                  <a:moveTo>
                    <a:pt x="368" y="1"/>
                  </a:moveTo>
                  <a:cubicBezTo>
                    <a:pt x="193" y="1"/>
                    <a:pt x="24" y="126"/>
                    <a:pt x="24" y="347"/>
                  </a:cubicBezTo>
                  <a:lnTo>
                    <a:pt x="24" y="323"/>
                  </a:lnTo>
                  <a:lnTo>
                    <a:pt x="24" y="323"/>
                  </a:lnTo>
                  <a:cubicBezTo>
                    <a:pt x="0" y="395"/>
                    <a:pt x="24" y="443"/>
                    <a:pt x="48" y="514"/>
                  </a:cubicBezTo>
                  <a:cubicBezTo>
                    <a:pt x="114" y="630"/>
                    <a:pt x="237" y="700"/>
                    <a:pt x="363" y="700"/>
                  </a:cubicBezTo>
                  <a:cubicBezTo>
                    <a:pt x="418" y="700"/>
                    <a:pt x="473" y="686"/>
                    <a:pt x="524" y="657"/>
                  </a:cubicBezTo>
                  <a:cubicBezTo>
                    <a:pt x="643" y="609"/>
                    <a:pt x="715" y="490"/>
                    <a:pt x="738" y="371"/>
                  </a:cubicBezTo>
                  <a:cubicBezTo>
                    <a:pt x="738" y="300"/>
                    <a:pt x="715" y="252"/>
                    <a:pt x="691" y="204"/>
                  </a:cubicBezTo>
                  <a:cubicBezTo>
                    <a:pt x="621" y="65"/>
                    <a:pt x="493" y="1"/>
                    <a:pt x="36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8" name="Google Shape;15017;p51"/>
          <p:cNvGrpSpPr/>
          <p:nvPr/>
        </p:nvGrpSpPr>
        <p:grpSpPr>
          <a:xfrm>
            <a:off x="7122527" y="1687452"/>
            <a:ext cx="327011" cy="357277"/>
            <a:chOff x="5598498" y="1962951"/>
            <a:chExt cx="351624" cy="384128"/>
          </a:xfrm>
        </p:grpSpPr>
        <p:sp>
          <p:nvSpPr>
            <p:cNvPr id="49" name="Google Shape;15018;p51"/>
            <p:cNvSpPr/>
            <p:nvPr/>
          </p:nvSpPr>
          <p:spPr>
            <a:xfrm>
              <a:off x="5699893" y="2112908"/>
              <a:ext cx="100029" cy="84215"/>
            </a:xfrm>
            <a:custGeom>
              <a:avLst/>
              <a:gdLst/>
              <a:ahLst/>
              <a:cxnLst/>
              <a:rect l="l" t="t" r="r" b="b"/>
              <a:pathLst>
                <a:path w="2859" h="2407" extrusionOk="0">
                  <a:moveTo>
                    <a:pt x="1" y="1"/>
                  </a:moveTo>
                  <a:lnTo>
                    <a:pt x="715" y="1692"/>
                  </a:lnTo>
                  <a:lnTo>
                    <a:pt x="1191" y="1692"/>
                  </a:lnTo>
                  <a:lnTo>
                    <a:pt x="1191" y="2406"/>
                  </a:lnTo>
                  <a:lnTo>
                    <a:pt x="2858" y="2406"/>
                  </a:lnTo>
                  <a:lnTo>
                    <a:pt x="28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" name="Google Shape;15019;p51"/>
            <p:cNvSpPr/>
            <p:nvPr/>
          </p:nvSpPr>
          <p:spPr>
            <a:xfrm>
              <a:off x="5699297" y="2222069"/>
              <a:ext cx="100029" cy="50032"/>
            </a:xfrm>
            <a:custGeom>
              <a:avLst/>
              <a:gdLst/>
              <a:ahLst/>
              <a:cxnLst/>
              <a:rect l="l" t="t" r="r" b="b"/>
              <a:pathLst>
                <a:path w="2859" h="1430" extrusionOk="0">
                  <a:moveTo>
                    <a:pt x="1" y="1"/>
                  </a:moveTo>
                  <a:lnTo>
                    <a:pt x="1" y="1429"/>
                  </a:lnTo>
                  <a:lnTo>
                    <a:pt x="2858" y="1429"/>
                  </a:lnTo>
                  <a:lnTo>
                    <a:pt x="2858" y="715"/>
                  </a:lnTo>
                  <a:lnTo>
                    <a:pt x="1191" y="715"/>
                  </a:lnTo>
                  <a:lnTo>
                    <a:pt x="119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" name="Google Shape;15020;p51"/>
            <p:cNvSpPr/>
            <p:nvPr/>
          </p:nvSpPr>
          <p:spPr>
            <a:xfrm>
              <a:off x="5799292" y="2222069"/>
              <a:ext cx="100869" cy="50032"/>
            </a:xfrm>
            <a:custGeom>
              <a:avLst/>
              <a:gdLst/>
              <a:ahLst/>
              <a:cxnLst/>
              <a:rect l="l" t="t" r="r" b="b"/>
              <a:pathLst>
                <a:path w="2883" h="1430" extrusionOk="0">
                  <a:moveTo>
                    <a:pt x="1691" y="1"/>
                  </a:moveTo>
                  <a:lnTo>
                    <a:pt x="1691" y="715"/>
                  </a:lnTo>
                  <a:lnTo>
                    <a:pt x="0" y="715"/>
                  </a:lnTo>
                  <a:lnTo>
                    <a:pt x="0" y="1429"/>
                  </a:lnTo>
                  <a:lnTo>
                    <a:pt x="2882" y="1429"/>
                  </a:lnTo>
                  <a:lnTo>
                    <a:pt x="288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" name="Google Shape;15021;p51"/>
            <p:cNvSpPr/>
            <p:nvPr/>
          </p:nvSpPr>
          <p:spPr>
            <a:xfrm>
              <a:off x="5699297" y="2297047"/>
              <a:ext cx="100029" cy="50032"/>
            </a:xfrm>
            <a:custGeom>
              <a:avLst/>
              <a:gdLst/>
              <a:ahLst/>
              <a:cxnLst/>
              <a:rect l="l" t="t" r="r" b="b"/>
              <a:pathLst>
                <a:path w="2859" h="1430" extrusionOk="0">
                  <a:moveTo>
                    <a:pt x="1" y="1"/>
                  </a:moveTo>
                  <a:lnTo>
                    <a:pt x="1" y="1430"/>
                  </a:lnTo>
                  <a:lnTo>
                    <a:pt x="2858" y="1430"/>
                  </a:lnTo>
                  <a:lnTo>
                    <a:pt x="285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" name="Google Shape;15022;p51"/>
            <p:cNvSpPr/>
            <p:nvPr/>
          </p:nvSpPr>
          <p:spPr>
            <a:xfrm>
              <a:off x="5799292" y="2297047"/>
              <a:ext cx="100869" cy="50032"/>
            </a:xfrm>
            <a:custGeom>
              <a:avLst/>
              <a:gdLst/>
              <a:ahLst/>
              <a:cxnLst/>
              <a:rect l="l" t="t" r="r" b="b"/>
              <a:pathLst>
                <a:path w="2883" h="1430" extrusionOk="0">
                  <a:moveTo>
                    <a:pt x="0" y="1"/>
                  </a:moveTo>
                  <a:lnTo>
                    <a:pt x="0" y="1430"/>
                  </a:lnTo>
                  <a:lnTo>
                    <a:pt x="2882" y="1430"/>
                  </a:lnTo>
                  <a:lnTo>
                    <a:pt x="28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" name="Google Shape;15023;p51"/>
            <p:cNvSpPr/>
            <p:nvPr/>
          </p:nvSpPr>
          <p:spPr>
            <a:xfrm>
              <a:off x="5740967" y="2222069"/>
              <a:ext cx="117523" cy="25016"/>
            </a:xfrm>
            <a:custGeom>
              <a:avLst/>
              <a:gdLst/>
              <a:ahLst/>
              <a:cxnLst/>
              <a:rect l="l" t="t" r="r" b="b"/>
              <a:pathLst>
                <a:path w="3359" h="715" extrusionOk="0">
                  <a:moveTo>
                    <a:pt x="0" y="1"/>
                  </a:moveTo>
                  <a:lnTo>
                    <a:pt x="0" y="715"/>
                  </a:lnTo>
                  <a:lnTo>
                    <a:pt x="3358" y="715"/>
                  </a:lnTo>
                  <a:lnTo>
                    <a:pt x="335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" name="Google Shape;15024;p51"/>
            <p:cNvSpPr/>
            <p:nvPr/>
          </p:nvSpPr>
          <p:spPr>
            <a:xfrm>
              <a:off x="5699893" y="2004586"/>
              <a:ext cx="100029" cy="58359"/>
            </a:xfrm>
            <a:custGeom>
              <a:avLst/>
              <a:gdLst/>
              <a:ahLst/>
              <a:cxnLst/>
              <a:rect l="l" t="t" r="r" b="b"/>
              <a:pathLst>
                <a:path w="2859" h="1668" extrusionOk="0">
                  <a:moveTo>
                    <a:pt x="1" y="1"/>
                  </a:moveTo>
                  <a:lnTo>
                    <a:pt x="1" y="1668"/>
                  </a:lnTo>
                  <a:lnTo>
                    <a:pt x="2858" y="1668"/>
                  </a:lnTo>
                  <a:lnTo>
                    <a:pt x="28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" name="Google Shape;15025;p51"/>
            <p:cNvSpPr/>
            <p:nvPr/>
          </p:nvSpPr>
          <p:spPr>
            <a:xfrm>
              <a:off x="5799292" y="2004586"/>
              <a:ext cx="100869" cy="58359"/>
            </a:xfrm>
            <a:custGeom>
              <a:avLst/>
              <a:gdLst/>
              <a:ahLst/>
              <a:cxnLst/>
              <a:rect l="l" t="t" r="r" b="b"/>
              <a:pathLst>
                <a:path w="2883" h="1668" extrusionOk="0">
                  <a:moveTo>
                    <a:pt x="0" y="1"/>
                  </a:moveTo>
                  <a:lnTo>
                    <a:pt x="0" y="1668"/>
                  </a:lnTo>
                  <a:lnTo>
                    <a:pt x="2882" y="1668"/>
                  </a:lnTo>
                  <a:lnTo>
                    <a:pt x="28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" name="Google Shape;15026;p51"/>
            <p:cNvSpPr/>
            <p:nvPr/>
          </p:nvSpPr>
          <p:spPr>
            <a:xfrm>
              <a:off x="5799292" y="2112908"/>
              <a:ext cx="100869" cy="84215"/>
            </a:xfrm>
            <a:custGeom>
              <a:avLst/>
              <a:gdLst/>
              <a:ahLst/>
              <a:cxnLst/>
              <a:rect l="l" t="t" r="r" b="b"/>
              <a:pathLst>
                <a:path w="2883" h="2407" extrusionOk="0">
                  <a:moveTo>
                    <a:pt x="0" y="1"/>
                  </a:moveTo>
                  <a:lnTo>
                    <a:pt x="0" y="2406"/>
                  </a:lnTo>
                  <a:lnTo>
                    <a:pt x="1691" y="2406"/>
                  </a:lnTo>
                  <a:lnTo>
                    <a:pt x="1691" y="1692"/>
                  </a:lnTo>
                  <a:lnTo>
                    <a:pt x="2168" y="1692"/>
                  </a:lnTo>
                  <a:lnTo>
                    <a:pt x="28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" name="Google Shape;15027;p51"/>
            <p:cNvSpPr/>
            <p:nvPr/>
          </p:nvSpPr>
          <p:spPr>
            <a:xfrm>
              <a:off x="5799292" y="2062911"/>
              <a:ext cx="150831" cy="259187"/>
            </a:xfrm>
            <a:custGeom>
              <a:avLst/>
              <a:gdLst/>
              <a:ahLst/>
              <a:cxnLst/>
              <a:rect l="l" t="t" r="r" b="b"/>
              <a:pathLst>
                <a:path w="4311" h="7408" extrusionOk="0">
                  <a:moveTo>
                    <a:pt x="2882" y="1"/>
                  </a:moveTo>
                  <a:lnTo>
                    <a:pt x="2882" y="715"/>
                  </a:lnTo>
                  <a:lnTo>
                    <a:pt x="3596" y="715"/>
                  </a:lnTo>
                  <a:lnTo>
                    <a:pt x="3596" y="5978"/>
                  </a:lnTo>
                  <a:lnTo>
                    <a:pt x="0" y="5978"/>
                  </a:lnTo>
                  <a:lnTo>
                    <a:pt x="0" y="6693"/>
                  </a:lnTo>
                  <a:lnTo>
                    <a:pt x="3596" y="6693"/>
                  </a:lnTo>
                  <a:lnTo>
                    <a:pt x="3596" y="7407"/>
                  </a:lnTo>
                  <a:lnTo>
                    <a:pt x="4311" y="7407"/>
                  </a:lnTo>
                  <a:lnTo>
                    <a:pt x="431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" name="Google Shape;15028;p51"/>
            <p:cNvSpPr/>
            <p:nvPr/>
          </p:nvSpPr>
          <p:spPr>
            <a:xfrm>
              <a:off x="5598498" y="1962951"/>
              <a:ext cx="75853" cy="99994"/>
            </a:xfrm>
            <a:custGeom>
              <a:avLst/>
              <a:gdLst/>
              <a:ahLst/>
              <a:cxnLst/>
              <a:rect l="l" t="t" r="r" b="b"/>
              <a:pathLst>
                <a:path w="2168" h="2858" extrusionOk="0">
                  <a:moveTo>
                    <a:pt x="1453" y="715"/>
                  </a:moveTo>
                  <a:lnTo>
                    <a:pt x="1453" y="2144"/>
                  </a:lnTo>
                  <a:lnTo>
                    <a:pt x="738" y="2144"/>
                  </a:lnTo>
                  <a:lnTo>
                    <a:pt x="738" y="715"/>
                  </a:lnTo>
                  <a:close/>
                  <a:moveTo>
                    <a:pt x="0" y="0"/>
                  </a:moveTo>
                  <a:lnTo>
                    <a:pt x="0" y="2858"/>
                  </a:lnTo>
                  <a:lnTo>
                    <a:pt x="2167" y="2858"/>
                  </a:lnTo>
                  <a:lnTo>
                    <a:pt x="216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" name="Google Shape;15029;p51"/>
            <p:cNvSpPr/>
            <p:nvPr/>
          </p:nvSpPr>
          <p:spPr>
            <a:xfrm>
              <a:off x="5624319" y="1987932"/>
              <a:ext cx="25016" cy="50032"/>
            </a:xfrm>
            <a:custGeom>
              <a:avLst/>
              <a:gdLst/>
              <a:ahLst/>
              <a:cxnLst/>
              <a:rect l="l" t="t" r="r" b="b"/>
              <a:pathLst>
                <a:path w="715" h="1430" extrusionOk="0">
                  <a:moveTo>
                    <a:pt x="0" y="1"/>
                  </a:moveTo>
                  <a:lnTo>
                    <a:pt x="0" y="1430"/>
                  </a:lnTo>
                  <a:lnTo>
                    <a:pt x="715" y="1430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" name="Google Shape;15030;p51"/>
            <p:cNvSpPr/>
            <p:nvPr/>
          </p:nvSpPr>
          <p:spPr>
            <a:xfrm>
              <a:off x="5599094" y="2062911"/>
              <a:ext cx="200828" cy="259187"/>
            </a:xfrm>
            <a:custGeom>
              <a:avLst/>
              <a:gdLst/>
              <a:ahLst/>
              <a:cxnLst/>
              <a:rect l="l" t="t" r="r" b="b"/>
              <a:pathLst>
                <a:path w="5740" h="7408" extrusionOk="0">
                  <a:moveTo>
                    <a:pt x="0" y="1"/>
                  </a:moveTo>
                  <a:lnTo>
                    <a:pt x="0" y="7407"/>
                  </a:lnTo>
                  <a:lnTo>
                    <a:pt x="2167" y="7407"/>
                  </a:lnTo>
                  <a:lnTo>
                    <a:pt x="2167" y="6693"/>
                  </a:lnTo>
                  <a:lnTo>
                    <a:pt x="5739" y="6693"/>
                  </a:lnTo>
                  <a:lnTo>
                    <a:pt x="5739" y="5978"/>
                  </a:lnTo>
                  <a:lnTo>
                    <a:pt x="2167" y="5978"/>
                  </a:lnTo>
                  <a:lnTo>
                    <a:pt x="2167" y="715"/>
                  </a:lnTo>
                  <a:lnTo>
                    <a:pt x="2882" y="715"/>
                  </a:lnTo>
                  <a:lnTo>
                    <a:pt x="288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" name="Google Shape;15031;p51"/>
            <p:cNvSpPr/>
            <p:nvPr/>
          </p:nvSpPr>
          <p:spPr>
            <a:xfrm>
              <a:off x="5699893" y="2062911"/>
              <a:ext cx="100029" cy="50032"/>
            </a:xfrm>
            <a:custGeom>
              <a:avLst/>
              <a:gdLst/>
              <a:ahLst/>
              <a:cxnLst/>
              <a:rect l="l" t="t" r="r" b="b"/>
              <a:pathLst>
                <a:path w="2859" h="1430" extrusionOk="0">
                  <a:moveTo>
                    <a:pt x="1" y="1"/>
                  </a:moveTo>
                  <a:lnTo>
                    <a:pt x="1" y="1430"/>
                  </a:lnTo>
                  <a:lnTo>
                    <a:pt x="2858" y="1430"/>
                  </a:lnTo>
                  <a:lnTo>
                    <a:pt x="285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" name="Google Shape;15032;p51"/>
            <p:cNvSpPr/>
            <p:nvPr/>
          </p:nvSpPr>
          <p:spPr>
            <a:xfrm>
              <a:off x="5799292" y="2062911"/>
              <a:ext cx="100869" cy="50032"/>
            </a:xfrm>
            <a:custGeom>
              <a:avLst/>
              <a:gdLst/>
              <a:ahLst/>
              <a:cxnLst/>
              <a:rect l="l" t="t" r="r" b="b"/>
              <a:pathLst>
                <a:path w="2883" h="1430" extrusionOk="0">
                  <a:moveTo>
                    <a:pt x="0" y="1"/>
                  </a:moveTo>
                  <a:lnTo>
                    <a:pt x="0" y="1430"/>
                  </a:lnTo>
                  <a:lnTo>
                    <a:pt x="2882" y="1430"/>
                  </a:lnTo>
                  <a:lnTo>
                    <a:pt x="288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" name="Google Shape;15033;p51"/>
            <p:cNvSpPr/>
            <p:nvPr/>
          </p:nvSpPr>
          <p:spPr>
            <a:xfrm>
              <a:off x="5598498" y="2322063"/>
              <a:ext cx="75853" cy="25016"/>
            </a:xfrm>
            <a:custGeom>
              <a:avLst/>
              <a:gdLst/>
              <a:ahLst/>
              <a:cxnLst/>
              <a:rect l="l" t="t" r="r" b="b"/>
              <a:pathLst>
                <a:path w="2168" h="715" extrusionOk="0">
                  <a:moveTo>
                    <a:pt x="0" y="0"/>
                  </a:moveTo>
                  <a:lnTo>
                    <a:pt x="0" y="715"/>
                  </a:lnTo>
                  <a:lnTo>
                    <a:pt x="2167" y="715"/>
                  </a:lnTo>
                  <a:lnTo>
                    <a:pt x="216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" name="Google Shape;15034;p51"/>
            <p:cNvSpPr/>
            <p:nvPr/>
          </p:nvSpPr>
          <p:spPr>
            <a:xfrm>
              <a:off x="5925107" y="2322063"/>
              <a:ext cx="25016" cy="25016"/>
            </a:xfrm>
            <a:custGeom>
              <a:avLst/>
              <a:gdLst/>
              <a:ahLst/>
              <a:cxnLst/>
              <a:rect l="l" t="t" r="r" b="b"/>
              <a:pathLst>
                <a:path w="715" h="715" extrusionOk="0">
                  <a:moveTo>
                    <a:pt x="0" y="0"/>
                  </a:moveTo>
                  <a:lnTo>
                    <a:pt x="0" y="715"/>
                  </a:lnTo>
                  <a:lnTo>
                    <a:pt x="715" y="715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6" name="Google Shape;13816;p39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b="1" dirty="0" smtClean="0"/>
              <a:t>Challenges</a:t>
            </a:r>
            <a:endParaRPr dirty="0"/>
          </a:p>
        </p:txBody>
      </p:sp>
      <p:sp>
        <p:nvSpPr>
          <p:cNvPr id="13817" name="Google Shape;13817;p39"/>
          <p:cNvSpPr txBox="1">
            <a:spLocks noGrp="1"/>
          </p:cNvSpPr>
          <p:nvPr>
            <p:ph type="subTitle" idx="1"/>
          </p:nvPr>
        </p:nvSpPr>
        <p:spPr>
          <a:xfrm>
            <a:off x="714825" y="1323975"/>
            <a:ext cx="2286900" cy="4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Robotic Arm</a:t>
            </a:r>
            <a:endParaRPr dirty="0"/>
          </a:p>
        </p:txBody>
      </p:sp>
      <p:sp>
        <p:nvSpPr>
          <p:cNvPr id="13818" name="Google Shape;13818;p39"/>
          <p:cNvSpPr txBox="1">
            <a:spLocks noGrp="1"/>
          </p:cNvSpPr>
          <p:nvPr>
            <p:ph type="subTitle" idx="2"/>
          </p:nvPr>
        </p:nvSpPr>
        <p:spPr>
          <a:xfrm>
            <a:off x="683568" y="2283718"/>
            <a:ext cx="2286900" cy="9361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Not smooth when moving, since it moves in x and y axis and needed three servo motors.</a:t>
            </a:r>
            <a:endParaRPr dirty="0"/>
          </a:p>
        </p:txBody>
      </p:sp>
      <p:sp>
        <p:nvSpPr>
          <p:cNvPr id="13819" name="Google Shape;13819;p39"/>
          <p:cNvSpPr txBox="1">
            <a:spLocks noGrp="1"/>
          </p:cNvSpPr>
          <p:nvPr>
            <p:ph type="subTitle" idx="3"/>
          </p:nvPr>
        </p:nvSpPr>
        <p:spPr>
          <a:xfrm>
            <a:off x="6079557" y="1315237"/>
            <a:ext cx="2286900" cy="4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Color sensor</a:t>
            </a:r>
            <a:endParaRPr dirty="0"/>
          </a:p>
        </p:txBody>
      </p:sp>
      <p:sp>
        <p:nvSpPr>
          <p:cNvPr id="13820" name="Google Shape;13820;p39"/>
          <p:cNvSpPr txBox="1">
            <a:spLocks noGrp="1"/>
          </p:cNvSpPr>
          <p:nvPr>
            <p:ph type="subTitle" idx="4"/>
          </p:nvPr>
        </p:nvSpPr>
        <p:spPr>
          <a:xfrm>
            <a:off x="6177794" y="1851670"/>
            <a:ext cx="2286900" cy="11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Needs to redetect the colored objects RGB values when changing the light of the place , and can’t be </a:t>
            </a:r>
            <a:r>
              <a:rPr lang="en-US" dirty="0" smtClean="0"/>
              <a:t>exposed to sunlight.</a:t>
            </a:r>
            <a:endParaRPr dirty="0"/>
          </a:p>
        </p:txBody>
      </p:sp>
      <p:sp>
        <p:nvSpPr>
          <p:cNvPr id="13823" name="Google Shape;13823;p39"/>
          <p:cNvSpPr txBox="1">
            <a:spLocks noGrp="1"/>
          </p:cNvSpPr>
          <p:nvPr>
            <p:ph type="subTitle" idx="7"/>
          </p:nvPr>
        </p:nvSpPr>
        <p:spPr>
          <a:xfrm>
            <a:off x="3505966" y="1419622"/>
            <a:ext cx="2286900" cy="4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Magnet</a:t>
            </a:r>
            <a:endParaRPr dirty="0"/>
          </a:p>
        </p:txBody>
      </p:sp>
      <p:sp>
        <p:nvSpPr>
          <p:cNvPr id="13824" name="Google Shape;13824;p39"/>
          <p:cNvSpPr txBox="1">
            <a:spLocks noGrp="1"/>
          </p:cNvSpPr>
          <p:nvPr>
            <p:ph type="subTitle" idx="8"/>
          </p:nvPr>
        </p:nvSpPr>
        <p:spPr>
          <a:xfrm>
            <a:off x="3508298" y="1995686"/>
            <a:ext cx="2286900" cy="11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Sence the ser</a:t>
            </a:r>
            <a:r>
              <a:rPr lang="en-US" altLang="en-GB" dirty="0" smtClean="0"/>
              <a:t>v</a:t>
            </a:r>
            <a:r>
              <a:rPr lang="en-GB" dirty="0" smtClean="0"/>
              <a:t>o motor didn’t gave it enough flexibility, even though the wire ach</a:t>
            </a:r>
            <a:r>
              <a:rPr lang="en-GB" dirty="0" err="1" smtClean="0"/>
              <a:t>ei</a:t>
            </a:r>
            <a:r>
              <a:rPr lang="en-GB" dirty="0" smtClean="0"/>
              <a:t>ved that but still the magnet shift it’s position a little.</a:t>
            </a:r>
            <a:endParaRPr dirty="0"/>
          </a:p>
        </p:txBody>
      </p:sp>
      <p:sp>
        <p:nvSpPr>
          <p:cNvPr id="13826" name="Google Shape;13826;p39"/>
          <p:cNvSpPr txBox="1">
            <a:spLocks noGrp="1"/>
          </p:cNvSpPr>
          <p:nvPr>
            <p:ph type="subTitle" idx="13"/>
          </p:nvPr>
        </p:nvSpPr>
        <p:spPr>
          <a:xfrm>
            <a:off x="747230" y="1779662"/>
            <a:ext cx="2286900" cy="5926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It was hand made which took a lot of time for it to be ready.</a:t>
            </a:r>
            <a:endParaRPr dirty="0"/>
          </a:p>
        </p:txBody>
      </p:sp>
      <p:grpSp>
        <p:nvGrpSpPr>
          <p:cNvPr id="13829" name="Google Shape;13829;p39"/>
          <p:cNvGrpSpPr/>
          <p:nvPr/>
        </p:nvGrpSpPr>
        <p:grpSpPr>
          <a:xfrm>
            <a:off x="5105110" y="4511988"/>
            <a:ext cx="300558" cy="283271"/>
            <a:chOff x="5105110" y="4511988"/>
            <a:chExt cx="300558" cy="283271"/>
          </a:xfrm>
        </p:grpSpPr>
        <p:sp>
          <p:nvSpPr>
            <p:cNvPr id="13830" name="Google Shape;13830;p39"/>
            <p:cNvSpPr/>
            <p:nvPr/>
          </p:nvSpPr>
          <p:spPr>
            <a:xfrm>
              <a:off x="5105110" y="4511988"/>
              <a:ext cx="300557" cy="283271"/>
            </a:xfrm>
            <a:custGeom>
              <a:avLst/>
              <a:gdLst/>
              <a:ahLst/>
              <a:cxnLst/>
              <a:rect l="l" t="t" r="r" b="b"/>
              <a:pathLst>
                <a:path w="2921" h="2753" extrusionOk="0">
                  <a:moveTo>
                    <a:pt x="450" y="1910"/>
                  </a:moveTo>
                  <a:cubicBezTo>
                    <a:pt x="0" y="955"/>
                    <a:pt x="955" y="1"/>
                    <a:pt x="1910" y="338"/>
                  </a:cubicBezTo>
                  <a:cubicBezTo>
                    <a:pt x="2921" y="731"/>
                    <a:pt x="2921" y="2079"/>
                    <a:pt x="1966" y="2528"/>
                  </a:cubicBezTo>
                  <a:cubicBezTo>
                    <a:pt x="1404" y="2753"/>
                    <a:pt x="730" y="2528"/>
                    <a:pt x="450" y="19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31" name="Google Shape;13831;p39"/>
            <p:cNvSpPr/>
            <p:nvPr/>
          </p:nvSpPr>
          <p:spPr>
            <a:xfrm>
              <a:off x="5162835" y="4535140"/>
              <a:ext cx="242833" cy="225444"/>
            </a:xfrm>
            <a:custGeom>
              <a:avLst/>
              <a:gdLst/>
              <a:ahLst/>
              <a:cxnLst/>
              <a:rect l="l" t="t" r="r" b="b"/>
              <a:pathLst>
                <a:path w="2360" h="2191" extrusionOk="0">
                  <a:moveTo>
                    <a:pt x="169" y="1573"/>
                  </a:moveTo>
                  <a:cubicBezTo>
                    <a:pt x="1" y="1124"/>
                    <a:pt x="226" y="618"/>
                    <a:pt x="619" y="450"/>
                  </a:cubicBezTo>
                  <a:cubicBezTo>
                    <a:pt x="1630" y="0"/>
                    <a:pt x="2360" y="1517"/>
                    <a:pt x="1349" y="2022"/>
                  </a:cubicBezTo>
                  <a:cubicBezTo>
                    <a:pt x="900" y="2191"/>
                    <a:pt x="394" y="2022"/>
                    <a:pt x="169" y="15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32" name="Google Shape;13832;p39"/>
            <p:cNvSpPr/>
            <p:nvPr/>
          </p:nvSpPr>
          <p:spPr>
            <a:xfrm>
              <a:off x="5168700" y="4581340"/>
              <a:ext cx="167616" cy="179244"/>
            </a:xfrm>
            <a:custGeom>
              <a:avLst/>
              <a:gdLst/>
              <a:ahLst/>
              <a:cxnLst/>
              <a:rect l="l" t="t" r="r" b="b"/>
              <a:pathLst>
                <a:path w="1629" h="1742" extrusionOk="0">
                  <a:moveTo>
                    <a:pt x="112" y="1124"/>
                  </a:moveTo>
                  <a:cubicBezTo>
                    <a:pt x="0" y="843"/>
                    <a:pt x="56" y="562"/>
                    <a:pt x="225" y="281"/>
                  </a:cubicBezTo>
                  <a:cubicBezTo>
                    <a:pt x="281" y="225"/>
                    <a:pt x="337" y="169"/>
                    <a:pt x="449" y="169"/>
                  </a:cubicBezTo>
                  <a:cubicBezTo>
                    <a:pt x="843" y="1"/>
                    <a:pt x="1348" y="169"/>
                    <a:pt x="1517" y="562"/>
                  </a:cubicBezTo>
                  <a:cubicBezTo>
                    <a:pt x="1629" y="843"/>
                    <a:pt x="1629" y="1124"/>
                    <a:pt x="1460" y="1405"/>
                  </a:cubicBezTo>
                  <a:cubicBezTo>
                    <a:pt x="1404" y="1461"/>
                    <a:pt x="1292" y="1517"/>
                    <a:pt x="1236" y="1573"/>
                  </a:cubicBezTo>
                  <a:cubicBezTo>
                    <a:pt x="786" y="1742"/>
                    <a:pt x="337" y="1517"/>
                    <a:pt x="112" y="112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33" name="Google Shape;13833;p39"/>
            <p:cNvSpPr/>
            <p:nvPr/>
          </p:nvSpPr>
          <p:spPr>
            <a:xfrm>
              <a:off x="5197511" y="4610254"/>
              <a:ext cx="115757" cy="109892"/>
            </a:xfrm>
            <a:custGeom>
              <a:avLst/>
              <a:gdLst/>
              <a:ahLst/>
              <a:cxnLst/>
              <a:rect l="l" t="t" r="r" b="b"/>
              <a:pathLst>
                <a:path w="1125" h="1068" extrusionOk="0">
                  <a:moveTo>
                    <a:pt x="563" y="1068"/>
                  </a:moveTo>
                  <a:cubicBezTo>
                    <a:pt x="226" y="1011"/>
                    <a:pt x="1" y="674"/>
                    <a:pt x="57" y="337"/>
                  </a:cubicBezTo>
                  <a:cubicBezTo>
                    <a:pt x="57" y="225"/>
                    <a:pt x="113" y="113"/>
                    <a:pt x="226" y="0"/>
                  </a:cubicBezTo>
                  <a:cubicBezTo>
                    <a:pt x="169" y="57"/>
                    <a:pt x="169" y="169"/>
                    <a:pt x="113" y="225"/>
                  </a:cubicBezTo>
                  <a:cubicBezTo>
                    <a:pt x="57" y="562"/>
                    <a:pt x="282" y="899"/>
                    <a:pt x="675" y="955"/>
                  </a:cubicBezTo>
                  <a:cubicBezTo>
                    <a:pt x="843" y="955"/>
                    <a:pt x="1012" y="899"/>
                    <a:pt x="1124" y="787"/>
                  </a:cubicBezTo>
                  <a:cubicBezTo>
                    <a:pt x="1012" y="955"/>
                    <a:pt x="787" y="1068"/>
                    <a:pt x="563" y="106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834" name="Google Shape;13834;p39"/>
          <p:cNvGrpSpPr/>
          <p:nvPr/>
        </p:nvGrpSpPr>
        <p:grpSpPr>
          <a:xfrm>
            <a:off x="5636774" y="4475313"/>
            <a:ext cx="156092" cy="306422"/>
            <a:chOff x="474406" y="2974600"/>
            <a:chExt cx="106759" cy="209577"/>
          </a:xfrm>
        </p:grpSpPr>
        <p:sp>
          <p:nvSpPr>
            <p:cNvPr id="13835" name="Google Shape;13835;p39"/>
            <p:cNvSpPr/>
            <p:nvPr/>
          </p:nvSpPr>
          <p:spPr>
            <a:xfrm>
              <a:off x="474406" y="2974600"/>
              <a:ext cx="106759" cy="209577"/>
            </a:xfrm>
            <a:custGeom>
              <a:avLst/>
              <a:gdLst/>
              <a:ahLst/>
              <a:cxnLst/>
              <a:rect l="l" t="t" r="r" b="b"/>
              <a:pathLst>
                <a:path w="1517" h="2978" extrusionOk="0">
                  <a:moveTo>
                    <a:pt x="1517" y="2977"/>
                  </a:moveTo>
                  <a:lnTo>
                    <a:pt x="0" y="2977"/>
                  </a:lnTo>
                  <a:lnTo>
                    <a:pt x="0" y="731"/>
                  </a:lnTo>
                  <a:cubicBezTo>
                    <a:pt x="0" y="0"/>
                    <a:pt x="1517" y="0"/>
                    <a:pt x="1517" y="73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36" name="Google Shape;13836;p39"/>
            <p:cNvSpPr/>
            <p:nvPr/>
          </p:nvSpPr>
          <p:spPr>
            <a:xfrm>
              <a:off x="474406" y="2982482"/>
              <a:ext cx="98877" cy="201695"/>
            </a:xfrm>
            <a:custGeom>
              <a:avLst/>
              <a:gdLst/>
              <a:ahLst/>
              <a:cxnLst/>
              <a:rect l="l" t="t" r="r" b="b"/>
              <a:pathLst>
                <a:path w="1405" h="2866" extrusionOk="0">
                  <a:moveTo>
                    <a:pt x="1405" y="2865"/>
                  </a:moveTo>
                  <a:lnTo>
                    <a:pt x="0" y="2865"/>
                  </a:lnTo>
                  <a:lnTo>
                    <a:pt x="0" y="619"/>
                  </a:lnTo>
                  <a:cubicBezTo>
                    <a:pt x="0" y="506"/>
                    <a:pt x="57" y="338"/>
                    <a:pt x="169" y="282"/>
                  </a:cubicBezTo>
                  <a:cubicBezTo>
                    <a:pt x="618" y="1"/>
                    <a:pt x="1405" y="169"/>
                    <a:pt x="1405" y="675"/>
                  </a:cubicBezTo>
                  <a:lnTo>
                    <a:pt x="1405" y="2865"/>
                  </a:lnTo>
                  <a:close/>
                </a:path>
              </a:pathLst>
            </a:custGeom>
            <a:solidFill>
              <a:srgbClr val="7A7A7A">
                <a:alpha val="60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37" name="Google Shape;13837;p39"/>
            <p:cNvSpPr/>
            <p:nvPr/>
          </p:nvSpPr>
          <p:spPr>
            <a:xfrm>
              <a:off x="482288" y="3014151"/>
              <a:ext cx="83113" cy="98877"/>
            </a:xfrm>
            <a:custGeom>
              <a:avLst/>
              <a:gdLst/>
              <a:ahLst/>
              <a:cxnLst/>
              <a:rect l="l" t="t" r="r" b="b"/>
              <a:pathLst>
                <a:path w="1181" h="1405" extrusionOk="0">
                  <a:moveTo>
                    <a:pt x="1068" y="618"/>
                  </a:moveTo>
                  <a:cubicBezTo>
                    <a:pt x="1180" y="1404"/>
                    <a:pt x="1" y="1404"/>
                    <a:pt x="57" y="618"/>
                  </a:cubicBezTo>
                  <a:cubicBezTo>
                    <a:pt x="169" y="0"/>
                    <a:pt x="1012" y="0"/>
                    <a:pt x="1068" y="61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38" name="Google Shape;13838;p39"/>
            <p:cNvSpPr/>
            <p:nvPr/>
          </p:nvSpPr>
          <p:spPr>
            <a:xfrm>
              <a:off x="482288" y="3029915"/>
              <a:ext cx="79172" cy="59397"/>
            </a:xfrm>
            <a:custGeom>
              <a:avLst/>
              <a:gdLst/>
              <a:ahLst/>
              <a:cxnLst/>
              <a:rect l="l" t="t" r="r" b="b"/>
              <a:pathLst>
                <a:path w="1125" h="844" extrusionOk="0">
                  <a:moveTo>
                    <a:pt x="225" y="57"/>
                  </a:moveTo>
                  <a:cubicBezTo>
                    <a:pt x="338" y="1"/>
                    <a:pt x="394" y="1"/>
                    <a:pt x="506" y="1"/>
                  </a:cubicBezTo>
                  <a:cubicBezTo>
                    <a:pt x="899" y="1"/>
                    <a:pt x="1124" y="450"/>
                    <a:pt x="956" y="787"/>
                  </a:cubicBezTo>
                  <a:cubicBezTo>
                    <a:pt x="843" y="843"/>
                    <a:pt x="787" y="843"/>
                    <a:pt x="675" y="843"/>
                  </a:cubicBezTo>
                  <a:cubicBezTo>
                    <a:pt x="282" y="843"/>
                    <a:pt x="1" y="394"/>
                    <a:pt x="225" y="57"/>
                  </a:cubicBezTo>
                  <a:close/>
                </a:path>
              </a:pathLst>
            </a:custGeom>
            <a:solidFill>
              <a:srgbClr val="7A7A7A">
                <a:alpha val="60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839" name="Google Shape;13839;p39"/>
          <p:cNvGrpSpPr/>
          <p:nvPr/>
        </p:nvGrpSpPr>
        <p:grpSpPr>
          <a:xfrm flipH="1">
            <a:off x="901650" y="4410538"/>
            <a:ext cx="230087" cy="393387"/>
            <a:chOff x="1267792" y="5309150"/>
            <a:chExt cx="230087" cy="393387"/>
          </a:xfrm>
        </p:grpSpPr>
        <p:sp>
          <p:nvSpPr>
            <p:cNvPr id="13840" name="Google Shape;13840;p39"/>
            <p:cNvSpPr/>
            <p:nvPr/>
          </p:nvSpPr>
          <p:spPr>
            <a:xfrm>
              <a:off x="1267792" y="5309150"/>
              <a:ext cx="230087" cy="393387"/>
            </a:xfrm>
            <a:custGeom>
              <a:avLst/>
              <a:gdLst/>
              <a:ahLst/>
              <a:cxnLst/>
              <a:rect l="l" t="t" r="r" b="b"/>
              <a:pathLst>
                <a:path w="3483" h="5955" extrusionOk="0">
                  <a:moveTo>
                    <a:pt x="3483" y="1"/>
                  </a:moveTo>
                  <a:lnTo>
                    <a:pt x="3483" y="5954"/>
                  </a:lnTo>
                  <a:lnTo>
                    <a:pt x="0" y="59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41" name="Google Shape;13841;p39"/>
            <p:cNvSpPr/>
            <p:nvPr/>
          </p:nvSpPr>
          <p:spPr>
            <a:xfrm>
              <a:off x="1416227" y="5309150"/>
              <a:ext cx="81650" cy="393387"/>
            </a:xfrm>
            <a:custGeom>
              <a:avLst/>
              <a:gdLst/>
              <a:ahLst/>
              <a:cxnLst/>
              <a:rect l="l" t="t" r="r" b="b"/>
              <a:pathLst>
                <a:path w="1236" h="5955" extrusionOk="0">
                  <a:moveTo>
                    <a:pt x="1236" y="1"/>
                  </a:moveTo>
                  <a:lnTo>
                    <a:pt x="1236" y="5954"/>
                  </a:lnTo>
                  <a:lnTo>
                    <a:pt x="0" y="59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42" name="Google Shape;13842;p39"/>
            <p:cNvSpPr/>
            <p:nvPr/>
          </p:nvSpPr>
          <p:spPr>
            <a:xfrm>
              <a:off x="1312316" y="5309150"/>
              <a:ext cx="44591" cy="393387"/>
            </a:xfrm>
            <a:custGeom>
              <a:avLst/>
              <a:gdLst/>
              <a:ahLst/>
              <a:cxnLst/>
              <a:rect l="l" t="t" r="r" b="b"/>
              <a:pathLst>
                <a:path w="675" h="5955" extrusionOk="0">
                  <a:moveTo>
                    <a:pt x="674" y="1"/>
                  </a:moveTo>
                  <a:lnTo>
                    <a:pt x="674" y="5954"/>
                  </a:lnTo>
                  <a:lnTo>
                    <a:pt x="0" y="59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843" name="Google Shape;13843;p39"/>
          <p:cNvGrpSpPr/>
          <p:nvPr/>
        </p:nvGrpSpPr>
        <p:grpSpPr>
          <a:xfrm rot="-9842237">
            <a:off x="3863387" y="-404673"/>
            <a:ext cx="3606201" cy="1661696"/>
            <a:chOff x="5873628" y="-5"/>
            <a:chExt cx="3606354" cy="1661767"/>
          </a:xfrm>
        </p:grpSpPr>
        <p:sp>
          <p:nvSpPr>
            <p:cNvPr id="13844" name="Google Shape;13844;p39"/>
            <p:cNvSpPr/>
            <p:nvPr/>
          </p:nvSpPr>
          <p:spPr>
            <a:xfrm rot="1931461">
              <a:off x="8379068" y="925655"/>
              <a:ext cx="1049905" cy="494445"/>
            </a:xfrm>
            <a:custGeom>
              <a:avLst/>
              <a:gdLst/>
              <a:ahLst/>
              <a:cxnLst/>
              <a:rect l="l" t="t" r="r" b="b"/>
              <a:pathLst>
                <a:path w="10617" h="5000" extrusionOk="0">
                  <a:moveTo>
                    <a:pt x="506" y="0"/>
                  </a:moveTo>
                  <a:lnTo>
                    <a:pt x="10616" y="3651"/>
                  </a:lnTo>
                  <a:lnTo>
                    <a:pt x="10111" y="4999"/>
                  </a:lnTo>
                  <a:lnTo>
                    <a:pt x="1" y="13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45" name="Google Shape;13845;p39"/>
            <p:cNvSpPr/>
            <p:nvPr/>
          </p:nvSpPr>
          <p:spPr>
            <a:xfrm rot="1931461">
              <a:off x="8372525" y="948331"/>
              <a:ext cx="1038731" cy="466657"/>
            </a:xfrm>
            <a:custGeom>
              <a:avLst/>
              <a:gdLst/>
              <a:ahLst/>
              <a:cxnLst/>
              <a:rect l="l" t="t" r="r" b="b"/>
              <a:pathLst>
                <a:path w="10504" h="4719" extrusionOk="0">
                  <a:moveTo>
                    <a:pt x="10504" y="3651"/>
                  </a:moveTo>
                  <a:lnTo>
                    <a:pt x="10111" y="4718"/>
                  </a:lnTo>
                  <a:lnTo>
                    <a:pt x="1" y="1067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46" name="Google Shape;13846;p39"/>
            <p:cNvSpPr/>
            <p:nvPr/>
          </p:nvSpPr>
          <p:spPr>
            <a:xfrm rot="1931461">
              <a:off x="8361975" y="984894"/>
              <a:ext cx="1022117" cy="422256"/>
            </a:xfrm>
            <a:custGeom>
              <a:avLst/>
              <a:gdLst/>
              <a:ahLst/>
              <a:cxnLst/>
              <a:rect l="l" t="t" r="r" b="b"/>
              <a:pathLst>
                <a:path w="10336" h="4270" extrusionOk="0">
                  <a:moveTo>
                    <a:pt x="10335" y="3651"/>
                  </a:moveTo>
                  <a:lnTo>
                    <a:pt x="10111" y="4269"/>
                  </a:lnTo>
                  <a:lnTo>
                    <a:pt x="1" y="618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47" name="Google Shape;13847;p39"/>
            <p:cNvSpPr/>
            <p:nvPr/>
          </p:nvSpPr>
          <p:spPr>
            <a:xfrm rot="1931461">
              <a:off x="8367329" y="535405"/>
              <a:ext cx="277779" cy="255628"/>
            </a:xfrm>
            <a:custGeom>
              <a:avLst/>
              <a:gdLst/>
              <a:ahLst/>
              <a:cxnLst/>
              <a:rect l="l" t="t" r="r" b="b"/>
              <a:pathLst>
                <a:path w="2809" h="2585" extrusionOk="0">
                  <a:moveTo>
                    <a:pt x="674" y="1"/>
                  </a:moveTo>
                  <a:lnTo>
                    <a:pt x="2809" y="787"/>
                  </a:lnTo>
                  <a:lnTo>
                    <a:pt x="2191" y="2584"/>
                  </a:lnTo>
                  <a:lnTo>
                    <a:pt x="0" y="179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48" name="Google Shape;13848;p39"/>
            <p:cNvSpPr/>
            <p:nvPr/>
          </p:nvSpPr>
          <p:spPr>
            <a:xfrm rot="1931461">
              <a:off x="8348371" y="620296"/>
              <a:ext cx="238916" cy="155651"/>
            </a:xfrm>
            <a:custGeom>
              <a:avLst/>
              <a:gdLst/>
              <a:ahLst/>
              <a:cxnLst/>
              <a:rect l="l" t="t" r="r" b="b"/>
              <a:pathLst>
                <a:path w="2416" h="1574" extrusionOk="0">
                  <a:moveTo>
                    <a:pt x="2416" y="731"/>
                  </a:moveTo>
                  <a:lnTo>
                    <a:pt x="2135" y="1573"/>
                  </a:lnTo>
                  <a:lnTo>
                    <a:pt x="1" y="78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49" name="Google Shape;13849;p39"/>
            <p:cNvSpPr/>
            <p:nvPr/>
          </p:nvSpPr>
          <p:spPr>
            <a:xfrm rot="1931461">
              <a:off x="8338870" y="653222"/>
              <a:ext cx="227840" cy="116788"/>
            </a:xfrm>
            <a:custGeom>
              <a:avLst/>
              <a:gdLst/>
              <a:ahLst/>
              <a:cxnLst/>
              <a:rect l="l" t="t" r="r" b="b"/>
              <a:pathLst>
                <a:path w="2304" h="1181" extrusionOk="0">
                  <a:moveTo>
                    <a:pt x="2303" y="731"/>
                  </a:moveTo>
                  <a:lnTo>
                    <a:pt x="2135" y="1180"/>
                  </a:lnTo>
                  <a:lnTo>
                    <a:pt x="1" y="39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50" name="Google Shape;13850;p39"/>
            <p:cNvSpPr/>
            <p:nvPr/>
          </p:nvSpPr>
          <p:spPr>
            <a:xfrm rot="1931461">
              <a:off x="7084295" y="199395"/>
              <a:ext cx="955367" cy="716649"/>
            </a:xfrm>
            <a:custGeom>
              <a:avLst/>
              <a:gdLst/>
              <a:ahLst/>
              <a:cxnLst/>
              <a:rect l="l" t="t" r="r" b="b"/>
              <a:pathLst>
                <a:path w="9661" h="7247" extrusionOk="0">
                  <a:moveTo>
                    <a:pt x="0" y="6067"/>
                  </a:moveTo>
                  <a:lnTo>
                    <a:pt x="8874" y="1"/>
                  </a:lnTo>
                  <a:lnTo>
                    <a:pt x="9660" y="1180"/>
                  </a:lnTo>
                  <a:lnTo>
                    <a:pt x="786" y="7246"/>
                  </a:lnTo>
                  <a:close/>
                </a:path>
              </a:pathLst>
            </a:custGeom>
            <a:solidFill>
              <a:srgbClr val="EAA7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51" name="Google Shape;13851;p39"/>
            <p:cNvSpPr/>
            <p:nvPr/>
          </p:nvSpPr>
          <p:spPr>
            <a:xfrm rot="1931461">
              <a:off x="6774586" y="442229"/>
              <a:ext cx="288855" cy="283317"/>
            </a:xfrm>
            <a:custGeom>
              <a:avLst/>
              <a:gdLst/>
              <a:ahLst/>
              <a:cxnLst/>
              <a:rect l="l" t="t" r="r" b="b"/>
              <a:pathLst>
                <a:path w="2921" h="2865" extrusionOk="0">
                  <a:moveTo>
                    <a:pt x="0" y="1292"/>
                  </a:moveTo>
                  <a:lnTo>
                    <a:pt x="1854" y="0"/>
                  </a:lnTo>
                  <a:lnTo>
                    <a:pt x="2921" y="1517"/>
                  </a:lnTo>
                  <a:lnTo>
                    <a:pt x="1067" y="2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52" name="Google Shape;13852;p39"/>
            <p:cNvSpPr/>
            <p:nvPr/>
          </p:nvSpPr>
          <p:spPr>
            <a:xfrm rot="1931461">
              <a:off x="6813028" y="547589"/>
              <a:ext cx="222204" cy="183340"/>
            </a:xfrm>
            <a:custGeom>
              <a:avLst/>
              <a:gdLst/>
              <a:ahLst/>
              <a:cxnLst/>
              <a:rect l="l" t="t" r="r" b="b"/>
              <a:pathLst>
                <a:path w="2247" h="1854" extrusionOk="0">
                  <a:moveTo>
                    <a:pt x="1854" y="0"/>
                  </a:moveTo>
                  <a:lnTo>
                    <a:pt x="2247" y="562"/>
                  </a:lnTo>
                  <a:lnTo>
                    <a:pt x="393" y="1853"/>
                  </a:lnTo>
                  <a:lnTo>
                    <a:pt x="0" y="1292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53" name="Google Shape;13853;p39"/>
            <p:cNvSpPr/>
            <p:nvPr/>
          </p:nvSpPr>
          <p:spPr>
            <a:xfrm rot="1931461">
              <a:off x="6827047" y="590841"/>
              <a:ext cx="194515" cy="144477"/>
            </a:xfrm>
            <a:custGeom>
              <a:avLst/>
              <a:gdLst/>
              <a:ahLst/>
              <a:cxnLst/>
              <a:rect l="l" t="t" r="r" b="b"/>
              <a:pathLst>
                <a:path w="1967" h="1461" extrusionOk="0">
                  <a:moveTo>
                    <a:pt x="1854" y="0"/>
                  </a:moveTo>
                  <a:lnTo>
                    <a:pt x="1967" y="169"/>
                  </a:lnTo>
                  <a:lnTo>
                    <a:pt x="169" y="1460"/>
                  </a:lnTo>
                  <a:lnTo>
                    <a:pt x="1" y="123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54" name="Google Shape;13854;p39"/>
            <p:cNvSpPr/>
            <p:nvPr/>
          </p:nvSpPr>
          <p:spPr>
            <a:xfrm rot="1931461">
              <a:off x="8060077" y="388392"/>
              <a:ext cx="294492" cy="283317"/>
            </a:xfrm>
            <a:custGeom>
              <a:avLst/>
              <a:gdLst/>
              <a:ahLst/>
              <a:cxnLst/>
              <a:rect l="l" t="t" r="r" b="b"/>
              <a:pathLst>
                <a:path w="2978" h="2865" extrusionOk="0">
                  <a:moveTo>
                    <a:pt x="1" y="1292"/>
                  </a:moveTo>
                  <a:lnTo>
                    <a:pt x="1910" y="1"/>
                  </a:lnTo>
                  <a:lnTo>
                    <a:pt x="2977" y="1573"/>
                  </a:lnTo>
                  <a:lnTo>
                    <a:pt x="1068" y="2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55" name="Google Shape;13855;p39"/>
            <p:cNvSpPr/>
            <p:nvPr/>
          </p:nvSpPr>
          <p:spPr>
            <a:xfrm rot="1931461">
              <a:off x="8097421" y="505026"/>
              <a:ext cx="222303" cy="177803"/>
            </a:xfrm>
            <a:custGeom>
              <a:avLst/>
              <a:gdLst/>
              <a:ahLst/>
              <a:cxnLst/>
              <a:rect l="l" t="t" r="r" b="b"/>
              <a:pathLst>
                <a:path w="2248" h="1798" extrusionOk="0">
                  <a:moveTo>
                    <a:pt x="1910" y="1"/>
                  </a:moveTo>
                  <a:lnTo>
                    <a:pt x="2247" y="506"/>
                  </a:lnTo>
                  <a:lnTo>
                    <a:pt x="338" y="1798"/>
                  </a:lnTo>
                  <a:lnTo>
                    <a:pt x="1" y="1292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56" name="Google Shape;13856;p39"/>
            <p:cNvSpPr/>
            <p:nvPr/>
          </p:nvSpPr>
          <p:spPr>
            <a:xfrm rot="1931461">
              <a:off x="8111815" y="543192"/>
              <a:ext cx="194515" cy="144477"/>
            </a:xfrm>
            <a:custGeom>
              <a:avLst/>
              <a:gdLst/>
              <a:ahLst/>
              <a:cxnLst/>
              <a:rect l="l" t="t" r="r" b="b"/>
              <a:pathLst>
                <a:path w="1967" h="1461" extrusionOk="0">
                  <a:moveTo>
                    <a:pt x="1854" y="1"/>
                  </a:moveTo>
                  <a:lnTo>
                    <a:pt x="1966" y="169"/>
                  </a:lnTo>
                  <a:lnTo>
                    <a:pt x="113" y="1461"/>
                  </a:lnTo>
                  <a:lnTo>
                    <a:pt x="1" y="129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57" name="Google Shape;13857;p39"/>
            <p:cNvSpPr/>
            <p:nvPr/>
          </p:nvSpPr>
          <p:spPr>
            <a:xfrm rot="1931461">
              <a:off x="8160998" y="290712"/>
              <a:ext cx="427794" cy="422157"/>
            </a:xfrm>
            <a:custGeom>
              <a:avLst/>
              <a:gdLst/>
              <a:ahLst/>
              <a:cxnLst/>
              <a:rect l="l" t="t" r="r" b="b"/>
              <a:pathLst>
                <a:path w="4326" h="4269" extrusionOk="0">
                  <a:moveTo>
                    <a:pt x="1573" y="337"/>
                  </a:moveTo>
                  <a:cubicBezTo>
                    <a:pt x="2528" y="0"/>
                    <a:pt x="3595" y="506"/>
                    <a:pt x="3988" y="1460"/>
                  </a:cubicBezTo>
                  <a:cubicBezTo>
                    <a:pt x="4325" y="2471"/>
                    <a:pt x="3820" y="3538"/>
                    <a:pt x="2865" y="3932"/>
                  </a:cubicBezTo>
                  <a:cubicBezTo>
                    <a:pt x="1854" y="4269"/>
                    <a:pt x="731" y="3763"/>
                    <a:pt x="394" y="2808"/>
                  </a:cubicBezTo>
                  <a:cubicBezTo>
                    <a:pt x="0" y="1797"/>
                    <a:pt x="506" y="674"/>
                    <a:pt x="1517" y="33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58" name="Google Shape;13858;p39"/>
            <p:cNvSpPr/>
            <p:nvPr/>
          </p:nvSpPr>
          <p:spPr>
            <a:xfrm rot="1931461">
              <a:off x="6249583" y="718708"/>
              <a:ext cx="372218" cy="222303"/>
            </a:xfrm>
            <a:custGeom>
              <a:avLst/>
              <a:gdLst/>
              <a:ahLst/>
              <a:cxnLst/>
              <a:rect l="l" t="t" r="r" b="b"/>
              <a:pathLst>
                <a:path w="3764" h="2248" extrusionOk="0">
                  <a:moveTo>
                    <a:pt x="1" y="1068"/>
                  </a:moveTo>
                  <a:lnTo>
                    <a:pt x="338" y="1"/>
                  </a:lnTo>
                  <a:lnTo>
                    <a:pt x="3764" y="1180"/>
                  </a:lnTo>
                  <a:lnTo>
                    <a:pt x="3427" y="224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59" name="Google Shape;13859;p39"/>
            <p:cNvSpPr/>
            <p:nvPr/>
          </p:nvSpPr>
          <p:spPr>
            <a:xfrm rot="1931461">
              <a:off x="6247032" y="727548"/>
              <a:ext cx="366681" cy="211128"/>
            </a:xfrm>
            <a:custGeom>
              <a:avLst/>
              <a:gdLst/>
              <a:ahLst/>
              <a:cxnLst/>
              <a:rect l="l" t="t" r="r" b="b"/>
              <a:pathLst>
                <a:path w="3708" h="2135" extrusionOk="0">
                  <a:moveTo>
                    <a:pt x="1" y="955"/>
                  </a:moveTo>
                  <a:lnTo>
                    <a:pt x="338" y="0"/>
                  </a:lnTo>
                  <a:lnTo>
                    <a:pt x="3708" y="1180"/>
                  </a:lnTo>
                  <a:lnTo>
                    <a:pt x="3427" y="21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60" name="Google Shape;13860;p39"/>
            <p:cNvSpPr/>
            <p:nvPr/>
          </p:nvSpPr>
          <p:spPr>
            <a:xfrm rot="1931461">
              <a:off x="6400072" y="563942"/>
              <a:ext cx="344529" cy="316742"/>
            </a:xfrm>
            <a:custGeom>
              <a:avLst/>
              <a:gdLst/>
              <a:ahLst/>
              <a:cxnLst/>
              <a:rect l="l" t="t" r="r" b="b"/>
              <a:pathLst>
                <a:path w="3484" h="3203" extrusionOk="0">
                  <a:moveTo>
                    <a:pt x="1" y="2303"/>
                  </a:moveTo>
                  <a:lnTo>
                    <a:pt x="787" y="1"/>
                  </a:lnTo>
                  <a:lnTo>
                    <a:pt x="3483" y="899"/>
                  </a:lnTo>
                  <a:lnTo>
                    <a:pt x="2697" y="32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61" name="Google Shape;13861;p39"/>
            <p:cNvSpPr/>
            <p:nvPr/>
          </p:nvSpPr>
          <p:spPr>
            <a:xfrm rot="1931380">
              <a:off x="6472147" y="584592"/>
              <a:ext cx="288450" cy="238914"/>
            </a:xfrm>
            <a:custGeom>
              <a:avLst/>
              <a:gdLst/>
              <a:ahLst/>
              <a:cxnLst/>
              <a:rect l="l" t="t" r="r" b="b"/>
              <a:pathLst>
                <a:path w="2865" h="2416" extrusionOk="0">
                  <a:moveTo>
                    <a:pt x="1" y="618"/>
                  </a:moveTo>
                  <a:lnTo>
                    <a:pt x="225" y="1"/>
                  </a:lnTo>
                  <a:lnTo>
                    <a:pt x="2865" y="899"/>
                  </a:lnTo>
                  <a:lnTo>
                    <a:pt x="2416" y="2247"/>
                  </a:lnTo>
                  <a:cubicBezTo>
                    <a:pt x="1405" y="2416"/>
                    <a:pt x="394" y="1798"/>
                    <a:pt x="57" y="843"/>
                  </a:cubicBezTo>
                  <a:cubicBezTo>
                    <a:pt x="57" y="731"/>
                    <a:pt x="1" y="675"/>
                    <a:pt x="1" y="618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62" name="Google Shape;13862;p39"/>
            <p:cNvSpPr/>
            <p:nvPr/>
          </p:nvSpPr>
          <p:spPr>
            <a:xfrm rot="1931461">
              <a:off x="5974567" y="762944"/>
              <a:ext cx="150114" cy="422256"/>
            </a:xfrm>
            <a:custGeom>
              <a:avLst/>
              <a:gdLst/>
              <a:ahLst/>
              <a:cxnLst/>
              <a:rect l="l" t="t" r="r" b="b"/>
              <a:pathLst>
                <a:path w="1518" h="4270" extrusionOk="0">
                  <a:moveTo>
                    <a:pt x="843" y="4269"/>
                  </a:moveTo>
                  <a:lnTo>
                    <a:pt x="1517" y="899"/>
                  </a:lnTo>
                  <a:lnTo>
                    <a:pt x="394" y="1"/>
                  </a:lnTo>
                  <a:lnTo>
                    <a:pt x="1" y="450"/>
                  </a:lnTo>
                  <a:lnTo>
                    <a:pt x="506" y="41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63" name="Google Shape;13863;p39"/>
            <p:cNvSpPr/>
            <p:nvPr/>
          </p:nvSpPr>
          <p:spPr>
            <a:xfrm rot="1931461">
              <a:off x="6090725" y="1041794"/>
              <a:ext cx="288954" cy="327817"/>
            </a:xfrm>
            <a:custGeom>
              <a:avLst/>
              <a:gdLst/>
              <a:ahLst/>
              <a:cxnLst/>
              <a:rect l="l" t="t" r="r" b="b"/>
              <a:pathLst>
                <a:path w="2922" h="3315" extrusionOk="0">
                  <a:moveTo>
                    <a:pt x="1" y="3202"/>
                  </a:moveTo>
                  <a:lnTo>
                    <a:pt x="1461" y="57"/>
                  </a:lnTo>
                  <a:lnTo>
                    <a:pt x="2921" y="1"/>
                  </a:lnTo>
                  <a:lnTo>
                    <a:pt x="2921" y="619"/>
                  </a:lnTo>
                  <a:lnTo>
                    <a:pt x="338" y="33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64" name="Google Shape;13864;p39"/>
            <p:cNvSpPr/>
            <p:nvPr/>
          </p:nvSpPr>
          <p:spPr>
            <a:xfrm rot="1931461">
              <a:off x="6101685" y="606199"/>
              <a:ext cx="222204" cy="311105"/>
            </a:xfrm>
            <a:custGeom>
              <a:avLst/>
              <a:gdLst/>
              <a:ahLst/>
              <a:cxnLst/>
              <a:rect l="l" t="t" r="r" b="b"/>
              <a:pathLst>
                <a:path w="2247" h="3146" extrusionOk="0">
                  <a:moveTo>
                    <a:pt x="113" y="2415"/>
                  </a:moveTo>
                  <a:lnTo>
                    <a:pt x="1348" y="281"/>
                  </a:lnTo>
                  <a:cubicBezTo>
                    <a:pt x="1461" y="57"/>
                    <a:pt x="1741" y="0"/>
                    <a:pt x="1966" y="113"/>
                  </a:cubicBezTo>
                  <a:lnTo>
                    <a:pt x="1966" y="113"/>
                  </a:lnTo>
                  <a:cubicBezTo>
                    <a:pt x="2135" y="225"/>
                    <a:pt x="2247" y="506"/>
                    <a:pt x="2078" y="731"/>
                  </a:cubicBezTo>
                  <a:lnTo>
                    <a:pt x="899" y="2865"/>
                  </a:lnTo>
                  <a:cubicBezTo>
                    <a:pt x="787" y="3033"/>
                    <a:pt x="506" y="3146"/>
                    <a:pt x="281" y="2977"/>
                  </a:cubicBezTo>
                  <a:lnTo>
                    <a:pt x="281" y="2977"/>
                  </a:lnTo>
                  <a:cubicBezTo>
                    <a:pt x="56" y="2865"/>
                    <a:pt x="0" y="2584"/>
                    <a:pt x="113" y="24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65" name="Google Shape;13865;p39"/>
            <p:cNvSpPr/>
            <p:nvPr/>
          </p:nvSpPr>
          <p:spPr>
            <a:xfrm rot="1931461">
              <a:off x="6398076" y="902876"/>
              <a:ext cx="127864" cy="333355"/>
            </a:xfrm>
            <a:custGeom>
              <a:avLst/>
              <a:gdLst/>
              <a:ahLst/>
              <a:cxnLst/>
              <a:rect l="l" t="t" r="r" b="b"/>
              <a:pathLst>
                <a:path w="1293" h="3371" extrusionOk="0">
                  <a:moveTo>
                    <a:pt x="899" y="2978"/>
                  </a:moveTo>
                  <a:lnTo>
                    <a:pt x="1236" y="562"/>
                  </a:lnTo>
                  <a:cubicBezTo>
                    <a:pt x="1293" y="338"/>
                    <a:pt x="1124" y="113"/>
                    <a:pt x="843" y="57"/>
                  </a:cubicBezTo>
                  <a:lnTo>
                    <a:pt x="843" y="57"/>
                  </a:lnTo>
                  <a:cubicBezTo>
                    <a:pt x="619" y="1"/>
                    <a:pt x="394" y="169"/>
                    <a:pt x="338" y="450"/>
                  </a:cubicBezTo>
                  <a:lnTo>
                    <a:pt x="1" y="2809"/>
                  </a:lnTo>
                  <a:cubicBezTo>
                    <a:pt x="1" y="3090"/>
                    <a:pt x="169" y="3315"/>
                    <a:pt x="394" y="3315"/>
                  </a:cubicBezTo>
                  <a:lnTo>
                    <a:pt x="394" y="3315"/>
                  </a:lnTo>
                  <a:cubicBezTo>
                    <a:pt x="619" y="3371"/>
                    <a:pt x="843" y="3202"/>
                    <a:pt x="899" y="29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66" name="Google Shape;13866;p39"/>
            <p:cNvSpPr/>
            <p:nvPr/>
          </p:nvSpPr>
          <p:spPr>
            <a:xfrm rot="1931461">
              <a:off x="6150198" y="695789"/>
              <a:ext cx="222303" cy="311204"/>
            </a:xfrm>
            <a:custGeom>
              <a:avLst/>
              <a:gdLst/>
              <a:ahLst/>
              <a:cxnLst/>
              <a:rect l="l" t="t" r="r" b="b"/>
              <a:pathLst>
                <a:path w="2248" h="3147" extrusionOk="0">
                  <a:moveTo>
                    <a:pt x="113" y="2416"/>
                  </a:moveTo>
                  <a:lnTo>
                    <a:pt x="1349" y="282"/>
                  </a:lnTo>
                  <a:cubicBezTo>
                    <a:pt x="1461" y="57"/>
                    <a:pt x="1742" y="1"/>
                    <a:pt x="1967" y="113"/>
                  </a:cubicBezTo>
                  <a:lnTo>
                    <a:pt x="1967" y="113"/>
                  </a:lnTo>
                  <a:cubicBezTo>
                    <a:pt x="2135" y="226"/>
                    <a:pt x="2248" y="506"/>
                    <a:pt x="2135" y="731"/>
                  </a:cubicBezTo>
                  <a:lnTo>
                    <a:pt x="900" y="2865"/>
                  </a:lnTo>
                  <a:cubicBezTo>
                    <a:pt x="787" y="3090"/>
                    <a:pt x="506" y="3146"/>
                    <a:pt x="282" y="3034"/>
                  </a:cubicBezTo>
                  <a:lnTo>
                    <a:pt x="282" y="3034"/>
                  </a:lnTo>
                  <a:cubicBezTo>
                    <a:pt x="57" y="2921"/>
                    <a:pt x="1" y="2641"/>
                    <a:pt x="113" y="241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67" name="Google Shape;13867;p39"/>
            <p:cNvSpPr/>
            <p:nvPr/>
          </p:nvSpPr>
          <p:spPr>
            <a:xfrm rot="1931461">
              <a:off x="6322319" y="835555"/>
              <a:ext cx="127864" cy="333355"/>
            </a:xfrm>
            <a:custGeom>
              <a:avLst/>
              <a:gdLst/>
              <a:ahLst/>
              <a:cxnLst/>
              <a:rect l="l" t="t" r="r" b="b"/>
              <a:pathLst>
                <a:path w="1293" h="3371" extrusionOk="0">
                  <a:moveTo>
                    <a:pt x="899" y="2977"/>
                  </a:moveTo>
                  <a:lnTo>
                    <a:pt x="1236" y="562"/>
                  </a:lnTo>
                  <a:cubicBezTo>
                    <a:pt x="1293" y="337"/>
                    <a:pt x="1124" y="113"/>
                    <a:pt x="843" y="56"/>
                  </a:cubicBezTo>
                  <a:lnTo>
                    <a:pt x="843" y="56"/>
                  </a:lnTo>
                  <a:cubicBezTo>
                    <a:pt x="619" y="0"/>
                    <a:pt x="394" y="225"/>
                    <a:pt x="394" y="450"/>
                  </a:cubicBezTo>
                  <a:lnTo>
                    <a:pt x="57" y="2809"/>
                  </a:lnTo>
                  <a:cubicBezTo>
                    <a:pt x="1" y="3089"/>
                    <a:pt x="169" y="3314"/>
                    <a:pt x="394" y="3314"/>
                  </a:cubicBezTo>
                  <a:lnTo>
                    <a:pt x="394" y="3314"/>
                  </a:lnTo>
                  <a:cubicBezTo>
                    <a:pt x="675" y="3370"/>
                    <a:pt x="899" y="3202"/>
                    <a:pt x="899" y="29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68" name="Google Shape;13868;p39"/>
            <p:cNvSpPr/>
            <p:nvPr/>
          </p:nvSpPr>
          <p:spPr>
            <a:xfrm rot="1931461">
              <a:off x="6060171" y="704613"/>
              <a:ext cx="505521" cy="411082"/>
            </a:xfrm>
            <a:custGeom>
              <a:avLst/>
              <a:gdLst/>
              <a:ahLst/>
              <a:cxnLst/>
              <a:rect l="l" t="t" r="r" b="b"/>
              <a:pathLst>
                <a:path w="5112" h="4157" extrusionOk="0">
                  <a:moveTo>
                    <a:pt x="57" y="2359"/>
                  </a:moveTo>
                  <a:cubicBezTo>
                    <a:pt x="113" y="2190"/>
                    <a:pt x="226" y="2134"/>
                    <a:pt x="394" y="2190"/>
                  </a:cubicBezTo>
                  <a:cubicBezTo>
                    <a:pt x="506" y="2190"/>
                    <a:pt x="563" y="2359"/>
                    <a:pt x="563" y="2471"/>
                  </a:cubicBezTo>
                  <a:cubicBezTo>
                    <a:pt x="506" y="2640"/>
                    <a:pt x="338" y="2696"/>
                    <a:pt x="226" y="2640"/>
                  </a:cubicBezTo>
                  <a:cubicBezTo>
                    <a:pt x="113" y="2584"/>
                    <a:pt x="1" y="2471"/>
                    <a:pt x="57" y="2359"/>
                  </a:cubicBezTo>
                  <a:close/>
                  <a:moveTo>
                    <a:pt x="1237" y="225"/>
                  </a:moveTo>
                  <a:cubicBezTo>
                    <a:pt x="1293" y="112"/>
                    <a:pt x="1461" y="0"/>
                    <a:pt x="1574" y="56"/>
                  </a:cubicBezTo>
                  <a:cubicBezTo>
                    <a:pt x="1686" y="112"/>
                    <a:pt x="1798" y="281"/>
                    <a:pt x="1742" y="393"/>
                  </a:cubicBezTo>
                  <a:cubicBezTo>
                    <a:pt x="1686" y="506"/>
                    <a:pt x="1517" y="562"/>
                    <a:pt x="1405" y="562"/>
                  </a:cubicBezTo>
                  <a:cubicBezTo>
                    <a:pt x="1293" y="506"/>
                    <a:pt x="1180" y="337"/>
                    <a:pt x="1237" y="225"/>
                  </a:cubicBezTo>
                  <a:close/>
                  <a:moveTo>
                    <a:pt x="2135" y="674"/>
                  </a:moveTo>
                  <a:cubicBezTo>
                    <a:pt x="2191" y="562"/>
                    <a:pt x="2304" y="506"/>
                    <a:pt x="2472" y="562"/>
                  </a:cubicBezTo>
                  <a:cubicBezTo>
                    <a:pt x="2585" y="562"/>
                    <a:pt x="2641" y="730"/>
                    <a:pt x="2585" y="842"/>
                  </a:cubicBezTo>
                  <a:cubicBezTo>
                    <a:pt x="2585" y="1011"/>
                    <a:pt x="2416" y="1123"/>
                    <a:pt x="2248" y="1067"/>
                  </a:cubicBezTo>
                  <a:cubicBezTo>
                    <a:pt x="2135" y="1011"/>
                    <a:pt x="2079" y="842"/>
                    <a:pt x="2135" y="730"/>
                  </a:cubicBezTo>
                  <a:close/>
                  <a:moveTo>
                    <a:pt x="4101" y="1404"/>
                  </a:moveTo>
                  <a:cubicBezTo>
                    <a:pt x="4101" y="1292"/>
                    <a:pt x="4045" y="1123"/>
                    <a:pt x="3932" y="1067"/>
                  </a:cubicBezTo>
                  <a:cubicBezTo>
                    <a:pt x="3820" y="1011"/>
                    <a:pt x="3652" y="1123"/>
                    <a:pt x="3596" y="1236"/>
                  </a:cubicBezTo>
                  <a:cubicBezTo>
                    <a:pt x="3539" y="1348"/>
                    <a:pt x="3652" y="1516"/>
                    <a:pt x="3764" y="1573"/>
                  </a:cubicBezTo>
                  <a:cubicBezTo>
                    <a:pt x="3876" y="1573"/>
                    <a:pt x="4045" y="1516"/>
                    <a:pt x="4101" y="1404"/>
                  </a:cubicBezTo>
                  <a:close/>
                  <a:moveTo>
                    <a:pt x="5056" y="1573"/>
                  </a:moveTo>
                  <a:cubicBezTo>
                    <a:pt x="5112" y="1460"/>
                    <a:pt x="5056" y="1292"/>
                    <a:pt x="4943" y="1236"/>
                  </a:cubicBezTo>
                  <a:cubicBezTo>
                    <a:pt x="4775" y="1179"/>
                    <a:pt x="4663" y="1292"/>
                    <a:pt x="4606" y="1404"/>
                  </a:cubicBezTo>
                  <a:cubicBezTo>
                    <a:pt x="4550" y="1516"/>
                    <a:pt x="4606" y="1685"/>
                    <a:pt x="4775" y="1741"/>
                  </a:cubicBezTo>
                  <a:cubicBezTo>
                    <a:pt x="4887" y="1741"/>
                    <a:pt x="5000" y="1685"/>
                    <a:pt x="5056" y="1573"/>
                  </a:cubicBezTo>
                  <a:close/>
                  <a:moveTo>
                    <a:pt x="4719" y="3932"/>
                  </a:moveTo>
                  <a:cubicBezTo>
                    <a:pt x="4775" y="3819"/>
                    <a:pt x="4719" y="3651"/>
                    <a:pt x="4606" y="3651"/>
                  </a:cubicBezTo>
                  <a:cubicBezTo>
                    <a:pt x="4438" y="3595"/>
                    <a:pt x="4326" y="3651"/>
                    <a:pt x="4269" y="3763"/>
                  </a:cubicBezTo>
                  <a:cubicBezTo>
                    <a:pt x="4213" y="3932"/>
                    <a:pt x="4269" y="4044"/>
                    <a:pt x="4438" y="4100"/>
                  </a:cubicBezTo>
                  <a:cubicBezTo>
                    <a:pt x="4550" y="4156"/>
                    <a:pt x="4663" y="4044"/>
                    <a:pt x="4719" y="3932"/>
                  </a:cubicBezTo>
                  <a:close/>
                  <a:moveTo>
                    <a:pt x="3764" y="3763"/>
                  </a:moveTo>
                  <a:cubicBezTo>
                    <a:pt x="3764" y="3651"/>
                    <a:pt x="3708" y="3482"/>
                    <a:pt x="3596" y="3482"/>
                  </a:cubicBezTo>
                  <a:cubicBezTo>
                    <a:pt x="3483" y="3426"/>
                    <a:pt x="3315" y="3482"/>
                    <a:pt x="3259" y="3595"/>
                  </a:cubicBezTo>
                  <a:cubicBezTo>
                    <a:pt x="3259" y="3763"/>
                    <a:pt x="3315" y="3875"/>
                    <a:pt x="3427" y="3932"/>
                  </a:cubicBezTo>
                  <a:cubicBezTo>
                    <a:pt x="3539" y="3988"/>
                    <a:pt x="3708" y="3875"/>
                    <a:pt x="3764" y="3763"/>
                  </a:cubicBezTo>
                  <a:close/>
                  <a:moveTo>
                    <a:pt x="956" y="2808"/>
                  </a:moveTo>
                  <a:cubicBezTo>
                    <a:pt x="956" y="2696"/>
                    <a:pt x="1124" y="2584"/>
                    <a:pt x="1237" y="2640"/>
                  </a:cubicBezTo>
                  <a:cubicBezTo>
                    <a:pt x="1349" y="2696"/>
                    <a:pt x="1461" y="2864"/>
                    <a:pt x="1405" y="2977"/>
                  </a:cubicBezTo>
                  <a:cubicBezTo>
                    <a:pt x="1349" y="3089"/>
                    <a:pt x="1237" y="3145"/>
                    <a:pt x="1068" y="3145"/>
                  </a:cubicBezTo>
                  <a:cubicBezTo>
                    <a:pt x="956" y="3089"/>
                    <a:pt x="900" y="2921"/>
                    <a:pt x="956" y="28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69" name="Google Shape;13869;p39"/>
            <p:cNvSpPr/>
            <p:nvPr/>
          </p:nvSpPr>
          <p:spPr>
            <a:xfrm rot="1931461">
              <a:off x="6060949" y="721451"/>
              <a:ext cx="499884" cy="394468"/>
            </a:xfrm>
            <a:custGeom>
              <a:avLst/>
              <a:gdLst/>
              <a:ahLst/>
              <a:cxnLst/>
              <a:rect l="l" t="t" r="r" b="b"/>
              <a:pathLst>
                <a:path w="5055" h="3989" extrusionOk="0">
                  <a:moveTo>
                    <a:pt x="506" y="2135"/>
                  </a:moveTo>
                  <a:cubicBezTo>
                    <a:pt x="506" y="2191"/>
                    <a:pt x="506" y="2247"/>
                    <a:pt x="506" y="2303"/>
                  </a:cubicBezTo>
                  <a:cubicBezTo>
                    <a:pt x="449" y="2472"/>
                    <a:pt x="281" y="2528"/>
                    <a:pt x="169" y="2472"/>
                  </a:cubicBezTo>
                  <a:cubicBezTo>
                    <a:pt x="112" y="2472"/>
                    <a:pt x="56" y="2416"/>
                    <a:pt x="56" y="2416"/>
                  </a:cubicBezTo>
                  <a:cubicBezTo>
                    <a:pt x="0" y="2359"/>
                    <a:pt x="0" y="2303"/>
                    <a:pt x="56" y="2247"/>
                  </a:cubicBezTo>
                  <a:cubicBezTo>
                    <a:pt x="112" y="2079"/>
                    <a:pt x="225" y="2022"/>
                    <a:pt x="393" y="2079"/>
                  </a:cubicBezTo>
                  <a:cubicBezTo>
                    <a:pt x="393" y="2079"/>
                    <a:pt x="449" y="2135"/>
                    <a:pt x="506" y="2135"/>
                  </a:cubicBezTo>
                  <a:close/>
                  <a:moveTo>
                    <a:pt x="1236" y="169"/>
                  </a:moveTo>
                  <a:cubicBezTo>
                    <a:pt x="1292" y="57"/>
                    <a:pt x="1404" y="1"/>
                    <a:pt x="1573" y="1"/>
                  </a:cubicBezTo>
                  <a:cubicBezTo>
                    <a:pt x="1573" y="1"/>
                    <a:pt x="1629" y="57"/>
                    <a:pt x="1685" y="113"/>
                  </a:cubicBezTo>
                  <a:cubicBezTo>
                    <a:pt x="1685" y="169"/>
                    <a:pt x="1685" y="225"/>
                    <a:pt x="1685" y="281"/>
                  </a:cubicBezTo>
                  <a:cubicBezTo>
                    <a:pt x="1629" y="394"/>
                    <a:pt x="1460" y="450"/>
                    <a:pt x="1348" y="394"/>
                  </a:cubicBezTo>
                  <a:cubicBezTo>
                    <a:pt x="1292" y="394"/>
                    <a:pt x="1292" y="394"/>
                    <a:pt x="1236" y="338"/>
                  </a:cubicBezTo>
                  <a:cubicBezTo>
                    <a:pt x="1236" y="281"/>
                    <a:pt x="1236" y="225"/>
                    <a:pt x="1236" y="169"/>
                  </a:cubicBezTo>
                  <a:close/>
                  <a:moveTo>
                    <a:pt x="2134" y="618"/>
                  </a:moveTo>
                  <a:cubicBezTo>
                    <a:pt x="2191" y="506"/>
                    <a:pt x="2303" y="450"/>
                    <a:pt x="2471" y="506"/>
                  </a:cubicBezTo>
                  <a:cubicBezTo>
                    <a:pt x="2471" y="506"/>
                    <a:pt x="2528" y="506"/>
                    <a:pt x="2584" y="562"/>
                  </a:cubicBezTo>
                  <a:cubicBezTo>
                    <a:pt x="2584" y="618"/>
                    <a:pt x="2584" y="674"/>
                    <a:pt x="2584" y="731"/>
                  </a:cubicBezTo>
                  <a:cubicBezTo>
                    <a:pt x="2528" y="899"/>
                    <a:pt x="2359" y="955"/>
                    <a:pt x="2191" y="899"/>
                  </a:cubicBezTo>
                  <a:cubicBezTo>
                    <a:pt x="2191" y="843"/>
                    <a:pt x="2134" y="843"/>
                    <a:pt x="2078" y="787"/>
                  </a:cubicBezTo>
                  <a:cubicBezTo>
                    <a:pt x="2078" y="731"/>
                    <a:pt x="2078" y="674"/>
                    <a:pt x="2078" y="618"/>
                  </a:cubicBezTo>
                  <a:close/>
                  <a:moveTo>
                    <a:pt x="4044" y="1068"/>
                  </a:moveTo>
                  <a:cubicBezTo>
                    <a:pt x="3988" y="1011"/>
                    <a:pt x="3932" y="1011"/>
                    <a:pt x="3932" y="1011"/>
                  </a:cubicBezTo>
                  <a:cubicBezTo>
                    <a:pt x="3763" y="955"/>
                    <a:pt x="3651" y="1011"/>
                    <a:pt x="3595" y="1124"/>
                  </a:cubicBezTo>
                  <a:cubicBezTo>
                    <a:pt x="3595" y="1180"/>
                    <a:pt x="3595" y="1236"/>
                    <a:pt x="3595" y="1292"/>
                  </a:cubicBezTo>
                  <a:cubicBezTo>
                    <a:pt x="3595" y="1348"/>
                    <a:pt x="3651" y="1348"/>
                    <a:pt x="3707" y="1405"/>
                  </a:cubicBezTo>
                  <a:cubicBezTo>
                    <a:pt x="3819" y="1405"/>
                    <a:pt x="3988" y="1348"/>
                    <a:pt x="4044" y="1236"/>
                  </a:cubicBezTo>
                  <a:cubicBezTo>
                    <a:pt x="4044" y="1180"/>
                    <a:pt x="4044" y="1124"/>
                    <a:pt x="4044" y="1068"/>
                  </a:cubicBezTo>
                  <a:close/>
                  <a:moveTo>
                    <a:pt x="4999" y="1236"/>
                  </a:moveTo>
                  <a:cubicBezTo>
                    <a:pt x="4999" y="1180"/>
                    <a:pt x="4943" y="1180"/>
                    <a:pt x="4886" y="1180"/>
                  </a:cubicBezTo>
                  <a:cubicBezTo>
                    <a:pt x="4774" y="1124"/>
                    <a:pt x="4606" y="1180"/>
                    <a:pt x="4606" y="1292"/>
                  </a:cubicBezTo>
                  <a:cubicBezTo>
                    <a:pt x="4549" y="1348"/>
                    <a:pt x="4549" y="1405"/>
                    <a:pt x="4606" y="1461"/>
                  </a:cubicBezTo>
                  <a:cubicBezTo>
                    <a:pt x="4606" y="1517"/>
                    <a:pt x="4662" y="1517"/>
                    <a:pt x="4718" y="1573"/>
                  </a:cubicBezTo>
                  <a:cubicBezTo>
                    <a:pt x="4830" y="1629"/>
                    <a:pt x="4943" y="1517"/>
                    <a:pt x="4999" y="1405"/>
                  </a:cubicBezTo>
                  <a:cubicBezTo>
                    <a:pt x="5055" y="1348"/>
                    <a:pt x="5055" y="1292"/>
                    <a:pt x="4999" y="1236"/>
                  </a:cubicBezTo>
                  <a:close/>
                  <a:moveTo>
                    <a:pt x="4662" y="3595"/>
                  </a:moveTo>
                  <a:cubicBezTo>
                    <a:pt x="4662" y="3595"/>
                    <a:pt x="4606" y="3539"/>
                    <a:pt x="4549" y="3539"/>
                  </a:cubicBezTo>
                  <a:cubicBezTo>
                    <a:pt x="4437" y="3483"/>
                    <a:pt x="4269" y="3539"/>
                    <a:pt x="4269" y="3707"/>
                  </a:cubicBezTo>
                  <a:cubicBezTo>
                    <a:pt x="4212" y="3764"/>
                    <a:pt x="4212" y="3820"/>
                    <a:pt x="4269" y="3876"/>
                  </a:cubicBezTo>
                  <a:cubicBezTo>
                    <a:pt x="4269" y="3876"/>
                    <a:pt x="4325" y="3932"/>
                    <a:pt x="4381" y="3932"/>
                  </a:cubicBezTo>
                  <a:cubicBezTo>
                    <a:pt x="4493" y="3988"/>
                    <a:pt x="4606" y="3932"/>
                    <a:pt x="4662" y="3764"/>
                  </a:cubicBezTo>
                  <a:cubicBezTo>
                    <a:pt x="4718" y="3707"/>
                    <a:pt x="4718" y="3651"/>
                    <a:pt x="4662" y="3595"/>
                  </a:cubicBezTo>
                  <a:close/>
                  <a:moveTo>
                    <a:pt x="3707" y="3427"/>
                  </a:moveTo>
                  <a:cubicBezTo>
                    <a:pt x="3651" y="3427"/>
                    <a:pt x="3595" y="3370"/>
                    <a:pt x="3595" y="3370"/>
                  </a:cubicBezTo>
                  <a:cubicBezTo>
                    <a:pt x="3426" y="3314"/>
                    <a:pt x="3314" y="3370"/>
                    <a:pt x="3258" y="3539"/>
                  </a:cubicBezTo>
                  <a:cubicBezTo>
                    <a:pt x="3258" y="3595"/>
                    <a:pt x="3258" y="3651"/>
                    <a:pt x="3258" y="3651"/>
                  </a:cubicBezTo>
                  <a:cubicBezTo>
                    <a:pt x="3314" y="3707"/>
                    <a:pt x="3314" y="3764"/>
                    <a:pt x="3370" y="3764"/>
                  </a:cubicBezTo>
                  <a:cubicBezTo>
                    <a:pt x="3482" y="3820"/>
                    <a:pt x="3651" y="3764"/>
                    <a:pt x="3707" y="3595"/>
                  </a:cubicBezTo>
                  <a:cubicBezTo>
                    <a:pt x="3707" y="3539"/>
                    <a:pt x="3707" y="3483"/>
                    <a:pt x="3707" y="3427"/>
                  </a:cubicBezTo>
                  <a:close/>
                  <a:moveTo>
                    <a:pt x="955" y="2753"/>
                  </a:moveTo>
                  <a:cubicBezTo>
                    <a:pt x="955" y="2584"/>
                    <a:pt x="1123" y="2528"/>
                    <a:pt x="1236" y="2584"/>
                  </a:cubicBezTo>
                  <a:cubicBezTo>
                    <a:pt x="1292" y="2584"/>
                    <a:pt x="1348" y="2640"/>
                    <a:pt x="1348" y="2696"/>
                  </a:cubicBezTo>
                  <a:cubicBezTo>
                    <a:pt x="1404" y="2696"/>
                    <a:pt x="1404" y="2753"/>
                    <a:pt x="1348" y="2809"/>
                  </a:cubicBezTo>
                  <a:cubicBezTo>
                    <a:pt x="1292" y="2977"/>
                    <a:pt x="1180" y="3033"/>
                    <a:pt x="1067" y="2977"/>
                  </a:cubicBezTo>
                  <a:cubicBezTo>
                    <a:pt x="1011" y="2977"/>
                    <a:pt x="955" y="2921"/>
                    <a:pt x="955" y="2921"/>
                  </a:cubicBezTo>
                  <a:cubicBezTo>
                    <a:pt x="899" y="2865"/>
                    <a:pt x="899" y="2809"/>
                    <a:pt x="955" y="27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0" name="Google Shape;13870;p39"/>
            <p:cNvSpPr/>
            <p:nvPr/>
          </p:nvSpPr>
          <p:spPr>
            <a:xfrm rot="1931461">
              <a:off x="6510149" y="387332"/>
              <a:ext cx="427794" cy="427794"/>
            </a:xfrm>
            <a:custGeom>
              <a:avLst/>
              <a:gdLst/>
              <a:ahLst/>
              <a:cxnLst/>
              <a:rect l="l" t="t" r="r" b="b"/>
              <a:pathLst>
                <a:path w="4326" h="4326" extrusionOk="0">
                  <a:moveTo>
                    <a:pt x="1517" y="394"/>
                  </a:moveTo>
                  <a:cubicBezTo>
                    <a:pt x="2528" y="1"/>
                    <a:pt x="3595" y="506"/>
                    <a:pt x="3988" y="1517"/>
                  </a:cubicBezTo>
                  <a:cubicBezTo>
                    <a:pt x="4325" y="2472"/>
                    <a:pt x="3820" y="3595"/>
                    <a:pt x="2809" y="3932"/>
                  </a:cubicBezTo>
                  <a:cubicBezTo>
                    <a:pt x="1854" y="4325"/>
                    <a:pt x="731" y="3820"/>
                    <a:pt x="394" y="2809"/>
                  </a:cubicBezTo>
                  <a:cubicBezTo>
                    <a:pt x="1" y="1798"/>
                    <a:pt x="506" y="731"/>
                    <a:pt x="1517" y="3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1" name="Google Shape;13871;p39"/>
            <p:cNvSpPr/>
            <p:nvPr/>
          </p:nvSpPr>
          <p:spPr>
            <a:xfrm rot="1931461">
              <a:off x="8275154" y="339205"/>
              <a:ext cx="244553" cy="222204"/>
            </a:xfrm>
            <a:custGeom>
              <a:avLst/>
              <a:gdLst/>
              <a:ahLst/>
              <a:cxnLst/>
              <a:rect l="l" t="t" r="r" b="b"/>
              <a:pathLst>
                <a:path w="2473" h="2247" extrusionOk="0">
                  <a:moveTo>
                    <a:pt x="225" y="899"/>
                  </a:moveTo>
                  <a:cubicBezTo>
                    <a:pt x="562" y="281"/>
                    <a:pt x="1293" y="0"/>
                    <a:pt x="1910" y="337"/>
                  </a:cubicBezTo>
                  <a:cubicBezTo>
                    <a:pt x="2191" y="450"/>
                    <a:pt x="2360" y="674"/>
                    <a:pt x="2472" y="955"/>
                  </a:cubicBezTo>
                  <a:cubicBezTo>
                    <a:pt x="2360" y="787"/>
                    <a:pt x="2247" y="674"/>
                    <a:pt x="2079" y="618"/>
                  </a:cubicBezTo>
                  <a:cubicBezTo>
                    <a:pt x="1461" y="281"/>
                    <a:pt x="731" y="562"/>
                    <a:pt x="394" y="1180"/>
                  </a:cubicBezTo>
                  <a:cubicBezTo>
                    <a:pt x="225" y="1517"/>
                    <a:pt x="225" y="1910"/>
                    <a:pt x="394" y="2247"/>
                  </a:cubicBezTo>
                  <a:cubicBezTo>
                    <a:pt x="57" y="1854"/>
                    <a:pt x="1" y="1292"/>
                    <a:pt x="282" y="84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2" name="Google Shape;13872;p39"/>
            <p:cNvSpPr/>
            <p:nvPr/>
          </p:nvSpPr>
          <p:spPr>
            <a:xfrm rot="1931461">
              <a:off x="6610489" y="439788"/>
              <a:ext cx="244454" cy="222204"/>
            </a:xfrm>
            <a:custGeom>
              <a:avLst/>
              <a:gdLst/>
              <a:ahLst/>
              <a:cxnLst/>
              <a:rect l="l" t="t" r="r" b="b"/>
              <a:pathLst>
                <a:path w="2472" h="2247" extrusionOk="0">
                  <a:moveTo>
                    <a:pt x="169" y="843"/>
                  </a:moveTo>
                  <a:cubicBezTo>
                    <a:pt x="506" y="225"/>
                    <a:pt x="1292" y="0"/>
                    <a:pt x="1854" y="337"/>
                  </a:cubicBezTo>
                  <a:cubicBezTo>
                    <a:pt x="2135" y="450"/>
                    <a:pt x="2303" y="674"/>
                    <a:pt x="2472" y="899"/>
                  </a:cubicBezTo>
                  <a:cubicBezTo>
                    <a:pt x="2360" y="786"/>
                    <a:pt x="2191" y="674"/>
                    <a:pt x="2079" y="618"/>
                  </a:cubicBezTo>
                  <a:cubicBezTo>
                    <a:pt x="1461" y="281"/>
                    <a:pt x="675" y="506"/>
                    <a:pt x="394" y="1123"/>
                  </a:cubicBezTo>
                  <a:cubicBezTo>
                    <a:pt x="225" y="1460"/>
                    <a:pt x="225" y="1910"/>
                    <a:pt x="394" y="2247"/>
                  </a:cubicBezTo>
                  <a:cubicBezTo>
                    <a:pt x="57" y="1854"/>
                    <a:pt x="1" y="1292"/>
                    <a:pt x="225" y="84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3" name="Google Shape;13873;p39"/>
            <p:cNvSpPr/>
            <p:nvPr/>
          </p:nvSpPr>
          <p:spPr>
            <a:xfrm rot="1931461">
              <a:off x="8238307" y="364350"/>
              <a:ext cx="277779" cy="277779"/>
            </a:xfrm>
            <a:custGeom>
              <a:avLst/>
              <a:gdLst/>
              <a:ahLst/>
              <a:cxnLst/>
              <a:rect l="l" t="t" r="r" b="b"/>
              <a:pathLst>
                <a:path w="2809" h="2809" extrusionOk="0">
                  <a:moveTo>
                    <a:pt x="1012" y="225"/>
                  </a:moveTo>
                  <a:cubicBezTo>
                    <a:pt x="1629" y="0"/>
                    <a:pt x="2360" y="337"/>
                    <a:pt x="2584" y="955"/>
                  </a:cubicBezTo>
                  <a:cubicBezTo>
                    <a:pt x="2809" y="1629"/>
                    <a:pt x="2528" y="2359"/>
                    <a:pt x="1854" y="2584"/>
                  </a:cubicBezTo>
                  <a:cubicBezTo>
                    <a:pt x="1180" y="2808"/>
                    <a:pt x="506" y="2471"/>
                    <a:pt x="225" y="1854"/>
                  </a:cubicBezTo>
                  <a:cubicBezTo>
                    <a:pt x="1" y="1180"/>
                    <a:pt x="338" y="450"/>
                    <a:pt x="1012" y="22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4" name="Google Shape;13874;p39"/>
            <p:cNvSpPr/>
            <p:nvPr/>
          </p:nvSpPr>
          <p:spPr>
            <a:xfrm rot="1931461">
              <a:off x="6588952" y="461430"/>
              <a:ext cx="277878" cy="277779"/>
            </a:xfrm>
            <a:custGeom>
              <a:avLst/>
              <a:gdLst/>
              <a:ahLst/>
              <a:cxnLst/>
              <a:rect l="l" t="t" r="r" b="b"/>
              <a:pathLst>
                <a:path w="2810" h="2809" extrusionOk="0">
                  <a:moveTo>
                    <a:pt x="956" y="225"/>
                  </a:moveTo>
                  <a:cubicBezTo>
                    <a:pt x="1573" y="1"/>
                    <a:pt x="2304" y="338"/>
                    <a:pt x="2584" y="1012"/>
                  </a:cubicBezTo>
                  <a:cubicBezTo>
                    <a:pt x="2809" y="1629"/>
                    <a:pt x="2472" y="2360"/>
                    <a:pt x="1854" y="2584"/>
                  </a:cubicBezTo>
                  <a:cubicBezTo>
                    <a:pt x="1236" y="2809"/>
                    <a:pt x="506" y="2472"/>
                    <a:pt x="226" y="1854"/>
                  </a:cubicBezTo>
                  <a:cubicBezTo>
                    <a:pt x="1" y="1236"/>
                    <a:pt x="338" y="506"/>
                    <a:pt x="956" y="22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5" name="Google Shape;13875;p39"/>
            <p:cNvSpPr/>
            <p:nvPr/>
          </p:nvSpPr>
          <p:spPr>
            <a:xfrm rot="1931461">
              <a:off x="7084295" y="199395"/>
              <a:ext cx="955367" cy="716649"/>
            </a:xfrm>
            <a:custGeom>
              <a:avLst/>
              <a:gdLst/>
              <a:ahLst/>
              <a:cxnLst/>
              <a:rect l="l" t="t" r="r" b="b"/>
              <a:pathLst>
                <a:path w="9661" h="7247" extrusionOk="0">
                  <a:moveTo>
                    <a:pt x="0" y="6067"/>
                  </a:moveTo>
                  <a:lnTo>
                    <a:pt x="8874" y="1"/>
                  </a:lnTo>
                  <a:lnTo>
                    <a:pt x="9660" y="1180"/>
                  </a:lnTo>
                  <a:lnTo>
                    <a:pt x="786" y="72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6" name="Google Shape;13876;p39"/>
            <p:cNvSpPr/>
            <p:nvPr/>
          </p:nvSpPr>
          <p:spPr>
            <a:xfrm rot="1931461">
              <a:off x="7093705" y="224360"/>
              <a:ext cx="938754" cy="694399"/>
            </a:xfrm>
            <a:custGeom>
              <a:avLst/>
              <a:gdLst/>
              <a:ahLst/>
              <a:cxnLst/>
              <a:rect l="l" t="t" r="r" b="b"/>
              <a:pathLst>
                <a:path w="9493" h="7022" extrusionOk="0">
                  <a:moveTo>
                    <a:pt x="8875" y="1"/>
                  </a:moveTo>
                  <a:lnTo>
                    <a:pt x="9492" y="955"/>
                  </a:lnTo>
                  <a:lnTo>
                    <a:pt x="618" y="7021"/>
                  </a:lnTo>
                  <a:lnTo>
                    <a:pt x="1" y="606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7" name="Google Shape;13877;p39"/>
            <p:cNvSpPr/>
            <p:nvPr/>
          </p:nvSpPr>
          <p:spPr>
            <a:xfrm rot="1931461">
              <a:off x="7111140" y="279429"/>
              <a:ext cx="905428" cy="644361"/>
            </a:xfrm>
            <a:custGeom>
              <a:avLst/>
              <a:gdLst/>
              <a:ahLst/>
              <a:cxnLst/>
              <a:rect l="l" t="t" r="r" b="b"/>
              <a:pathLst>
                <a:path w="9156" h="6516" extrusionOk="0">
                  <a:moveTo>
                    <a:pt x="8818" y="0"/>
                  </a:moveTo>
                  <a:lnTo>
                    <a:pt x="9155" y="449"/>
                  </a:lnTo>
                  <a:lnTo>
                    <a:pt x="281" y="6515"/>
                  </a:lnTo>
                  <a:lnTo>
                    <a:pt x="1" y="606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8" name="Google Shape;13878;p39"/>
            <p:cNvSpPr/>
            <p:nvPr/>
          </p:nvSpPr>
          <p:spPr>
            <a:xfrm rot="1931461">
              <a:off x="8258084" y="452607"/>
              <a:ext cx="244454" cy="216666"/>
            </a:xfrm>
            <a:custGeom>
              <a:avLst/>
              <a:gdLst/>
              <a:ahLst/>
              <a:cxnLst/>
              <a:rect l="l" t="t" r="r" b="b"/>
              <a:pathLst>
                <a:path w="2472" h="2191" extrusionOk="0">
                  <a:moveTo>
                    <a:pt x="1966" y="1"/>
                  </a:moveTo>
                  <a:cubicBezTo>
                    <a:pt x="2078" y="113"/>
                    <a:pt x="2134" y="225"/>
                    <a:pt x="2191" y="338"/>
                  </a:cubicBezTo>
                  <a:cubicBezTo>
                    <a:pt x="2471" y="1011"/>
                    <a:pt x="2134" y="1685"/>
                    <a:pt x="1517" y="1966"/>
                  </a:cubicBezTo>
                  <a:cubicBezTo>
                    <a:pt x="955" y="2191"/>
                    <a:pt x="281" y="1910"/>
                    <a:pt x="0" y="1405"/>
                  </a:cubicBezTo>
                  <a:cubicBezTo>
                    <a:pt x="337" y="1798"/>
                    <a:pt x="899" y="1966"/>
                    <a:pt x="1404" y="1798"/>
                  </a:cubicBezTo>
                  <a:cubicBezTo>
                    <a:pt x="2022" y="1517"/>
                    <a:pt x="2359" y="843"/>
                    <a:pt x="2134" y="169"/>
                  </a:cubicBezTo>
                  <a:cubicBezTo>
                    <a:pt x="2134" y="113"/>
                    <a:pt x="2078" y="57"/>
                    <a:pt x="20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9" name="Google Shape;13879;p39"/>
            <p:cNvSpPr/>
            <p:nvPr/>
          </p:nvSpPr>
          <p:spPr>
            <a:xfrm rot="1931461">
              <a:off x="6601474" y="555543"/>
              <a:ext cx="238916" cy="205590"/>
            </a:xfrm>
            <a:custGeom>
              <a:avLst/>
              <a:gdLst/>
              <a:ahLst/>
              <a:cxnLst/>
              <a:rect l="l" t="t" r="r" b="b"/>
              <a:pathLst>
                <a:path w="2416" h="2079" extrusionOk="0">
                  <a:moveTo>
                    <a:pt x="1966" y="0"/>
                  </a:moveTo>
                  <a:cubicBezTo>
                    <a:pt x="2078" y="113"/>
                    <a:pt x="2134" y="225"/>
                    <a:pt x="2191" y="337"/>
                  </a:cubicBezTo>
                  <a:cubicBezTo>
                    <a:pt x="2415" y="955"/>
                    <a:pt x="2078" y="1629"/>
                    <a:pt x="1460" y="1910"/>
                  </a:cubicBezTo>
                  <a:cubicBezTo>
                    <a:pt x="955" y="2078"/>
                    <a:pt x="337" y="1854"/>
                    <a:pt x="0" y="1348"/>
                  </a:cubicBezTo>
                  <a:cubicBezTo>
                    <a:pt x="337" y="1741"/>
                    <a:pt x="899" y="1910"/>
                    <a:pt x="1348" y="1741"/>
                  </a:cubicBezTo>
                  <a:cubicBezTo>
                    <a:pt x="1966" y="1461"/>
                    <a:pt x="2303" y="787"/>
                    <a:pt x="2078" y="169"/>
                  </a:cubicBezTo>
                  <a:cubicBezTo>
                    <a:pt x="2022" y="113"/>
                    <a:pt x="2022" y="56"/>
                    <a:pt x="19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1" name="Google Shape;13826;p39"/>
          <p:cNvSpPr txBox="1">
            <a:spLocks noGrp="1"/>
          </p:cNvSpPr>
          <p:nvPr>
            <p:ph type="subTitle" idx="13"/>
          </p:nvPr>
        </p:nvSpPr>
        <p:spPr>
          <a:xfrm>
            <a:off x="683568" y="3147814"/>
            <a:ext cx="2286900" cy="5926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The first servo motors broke and burnt out.</a:t>
            </a:r>
            <a:endParaRPr dirty="0"/>
          </a:p>
        </p:txBody>
      </p:sp>
      <p:sp>
        <p:nvSpPr>
          <p:cNvPr id="73" name="Google Shape;13826;p39"/>
          <p:cNvSpPr txBox="1">
            <a:spLocks noGrp="1"/>
          </p:cNvSpPr>
          <p:nvPr>
            <p:ph type="subTitle" idx="13"/>
          </p:nvPr>
        </p:nvSpPr>
        <p:spPr>
          <a:xfrm>
            <a:off x="683568" y="3723878"/>
            <a:ext cx="2808312" cy="6524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The area ariund it should be clear from any obstecles otherwise the servo motors </a:t>
            </a:r>
            <a:r>
              <a:rPr lang="en-GB" smtClean="0"/>
              <a:t>will break.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2" name="Google Shape;13632;p36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3200" dirty="0" smtClean="0"/>
              <a:t>Tools and Devices Used</a:t>
            </a:r>
            <a:endParaRPr sz="3200" dirty="0"/>
          </a:p>
        </p:txBody>
      </p:sp>
      <p:sp>
        <p:nvSpPr>
          <p:cNvPr id="13633" name="Google Shape;13633;p36"/>
          <p:cNvSpPr txBox="1">
            <a:spLocks noGrp="1"/>
          </p:cNvSpPr>
          <p:nvPr>
            <p:ph type="subTitle" idx="1"/>
          </p:nvPr>
        </p:nvSpPr>
        <p:spPr>
          <a:xfrm>
            <a:off x="755576" y="1293412"/>
            <a:ext cx="3000300" cy="35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GB" sz="2400" dirty="0" err="1" smtClean="0"/>
              <a:t>Arduino</a:t>
            </a:r>
            <a:r>
              <a:rPr lang="en-GB" sz="2400" dirty="0" smtClean="0"/>
              <a:t> </a:t>
            </a:r>
            <a:r>
              <a:rPr lang="en-GB" sz="2400" dirty="0"/>
              <a:t>mega</a:t>
            </a:r>
            <a:endParaRPr sz="2400" dirty="0"/>
          </a:p>
        </p:txBody>
      </p:sp>
      <p:sp>
        <p:nvSpPr>
          <p:cNvPr id="13634" name="Google Shape;13634;p36"/>
          <p:cNvSpPr txBox="1">
            <a:spLocks noGrp="1"/>
          </p:cNvSpPr>
          <p:nvPr>
            <p:ph type="subTitle" idx="2"/>
          </p:nvPr>
        </p:nvSpPr>
        <p:spPr>
          <a:xfrm>
            <a:off x="1243995" y="2813604"/>
            <a:ext cx="3000300" cy="13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endParaRPr dirty="0"/>
          </a:p>
        </p:txBody>
      </p:sp>
      <p:grpSp>
        <p:nvGrpSpPr>
          <p:cNvPr id="13678" name="Google Shape;13678;p36"/>
          <p:cNvGrpSpPr/>
          <p:nvPr/>
        </p:nvGrpSpPr>
        <p:grpSpPr>
          <a:xfrm>
            <a:off x="6829984" y="0"/>
            <a:ext cx="1589808" cy="1978320"/>
            <a:chOff x="7058584" y="0"/>
            <a:chExt cx="1589808" cy="1978320"/>
          </a:xfrm>
        </p:grpSpPr>
        <p:sp>
          <p:nvSpPr>
            <p:cNvPr id="13679" name="Google Shape;13679;p36"/>
            <p:cNvSpPr/>
            <p:nvPr/>
          </p:nvSpPr>
          <p:spPr>
            <a:xfrm>
              <a:off x="7560428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0" name="Google Shape;13680;p36"/>
            <p:cNvSpPr/>
            <p:nvPr/>
          </p:nvSpPr>
          <p:spPr>
            <a:xfrm>
              <a:off x="7560428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69" y="1"/>
                  </a:lnTo>
                  <a:lnTo>
                    <a:pt x="1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1" name="Google Shape;13681;p36"/>
            <p:cNvSpPr/>
            <p:nvPr/>
          </p:nvSpPr>
          <p:spPr>
            <a:xfrm>
              <a:off x="7560428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2" name="Google Shape;13682;p36"/>
            <p:cNvSpPr/>
            <p:nvPr/>
          </p:nvSpPr>
          <p:spPr>
            <a:xfrm>
              <a:off x="7560428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3" name="Google Shape;13683;p36"/>
            <p:cNvSpPr/>
            <p:nvPr/>
          </p:nvSpPr>
          <p:spPr>
            <a:xfrm>
              <a:off x="7560428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4" name="Google Shape;13684;p36"/>
            <p:cNvSpPr/>
            <p:nvPr/>
          </p:nvSpPr>
          <p:spPr>
            <a:xfrm>
              <a:off x="7560428" y="316092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5" name="Google Shape;13685;p36"/>
            <p:cNvSpPr/>
            <p:nvPr/>
          </p:nvSpPr>
          <p:spPr>
            <a:xfrm>
              <a:off x="7913401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9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6" name="Google Shape;13686;p36"/>
            <p:cNvSpPr/>
            <p:nvPr/>
          </p:nvSpPr>
          <p:spPr>
            <a:xfrm>
              <a:off x="7913401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90" y="1"/>
                  </a:lnTo>
                  <a:lnTo>
                    <a:pt x="1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7" name="Google Shape;13687;p36"/>
            <p:cNvSpPr/>
            <p:nvPr/>
          </p:nvSpPr>
          <p:spPr>
            <a:xfrm>
              <a:off x="7913401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8" name="Google Shape;13688;p36"/>
            <p:cNvSpPr/>
            <p:nvPr/>
          </p:nvSpPr>
          <p:spPr>
            <a:xfrm>
              <a:off x="7913401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9" name="Google Shape;13689;p36"/>
            <p:cNvSpPr/>
            <p:nvPr/>
          </p:nvSpPr>
          <p:spPr>
            <a:xfrm>
              <a:off x="7913401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0" name="Google Shape;13690;p36"/>
            <p:cNvSpPr/>
            <p:nvPr/>
          </p:nvSpPr>
          <p:spPr>
            <a:xfrm>
              <a:off x="7914686" y="316092"/>
              <a:ext cx="241103" cy="38227"/>
            </a:xfrm>
            <a:custGeom>
              <a:avLst/>
              <a:gdLst/>
              <a:ahLst/>
              <a:cxnLst/>
              <a:rect l="l" t="t" r="r" b="b"/>
              <a:pathLst>
                <a:path w="3942" h="625" extrusionOk="0">
                  <a:moveTo>
                    <a:pt x="1" y="625"/>
                  </a:moveTo>
                  <a:lnTo>
                    <a:pt x="3941" y="625"/>
                  </a:lnTo>
                  <a:lnTo>
                    <a:pt x="3791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1" name="Google Shape;13691;p36"/>
            <p:cNvSpPr/>
            <p:nvPr/>
          </p:nvSpPr>
          <p:spPr>
            <a:xfrm>
              <a:off x="7310148" y="68442"/>
              <a:ext cx="1102454" cy="163426"/>
            </a:xfrm>
            <a:custGeom>
              <a:avLst/>
              <a:gdLst/>
              <a:ahLst/>
              <a:cxnLst/>
              <a:rect l="l" t="t" r="r" b="b"/>
              <a:pathLst>
                <a:path w="18025" h="2672" extrusionOk="0">
                  <a:moveTo>
                    <a:pt x="9023" y="2671"/>
                  </a:moveTo>
                  <a:cubicBezTo>
                    <a:pt x="4523" y="2671"/>
                    <a:pt x="776" y="1530"/>
                    <a:pt x="1" y="1"/>
                  </a:cubicBezTo>
                  <a:lnTo>
                    <a:pt x="18025" y="1"/>
                  </a:lnTo>
                  <a:cubicBezTo>
                    <a:pt x="17249" y="1530"/>
                    <a:pt x="13502" y="2671"/>
                    <a:pt x="9023" y="26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2" name="Google Shape;13692;p36"/>
            <p:cNvSpPr/>
            <p:nvPr/>
          </p:nvSpPr>
          <p:spPr>
            <a:xfrm>
              <a:off x="7310148" y="68442"/>
              <a:ext cx="974686" cy="118594"/>
            </a:xfrm>
            <a:custGeom>
              <a:avLst/>
              <a:gdLst/>
              <a:ahLst/>
              <a:cxnLst/>
              <a:rect l="l" t="t" r="r" b="b"/>
              <a:pathLst>
                <a:path w="15936" h="1939" extrusionOk="0">
                  <a:moveTo>
                    <a:pt x="905" y="927"/>
                  </a:moveTo>
                  <a:cubicBezTo>
                    <a:pt x="517" y="690"/>
                    <a:pt x="216" y="388"/>
                    <a:pt x="1" y="1"/>
                  </a:cubicBezTo>
                  <a:lnTo>
                    <a:pt x="15936" y="1"/>
                  </a:lnTo>
                  <a:cubicBezTo>
                    <a:pt x="14493" y="1142"/>
                    <a:pt x="11284" y="1939"/>
                    <a:pt x="7537" y="1939"/>
                  </a:cubicBezTo>
                  <a:cubicBezTo>
                    <a:pt x="4932" y="1939"/>
                    <a:pt x="2563" y="1551"/>
                    <a:pt x="905" y="9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3" name="Google Shape;13693;p36"/>
            <p:cNvSpPr/>
            <p:nvPr/>
          </p:nvSpPr>
          <p:spPr>
            <a:xfrm>
              <a:off x="7308803" y="0"/>
              <a:ext cx="1103800" cy="68502"/>
            </a:xfrm>
            <a:custGeom>
              <a:avLst/>
              <a:gdLst/>
              <a:ahLst/>
              <a:cxnLst/>
              <a:rect l="l" t="t" r="r" b="b"/>
              <a:pathLst>
                <a:path w="18047" h="1120" extrusionOk="0">
                  <a:moveTo>
                    <a:pt x="1" y="0"/>
                  </a:moveTo>
                  <a:lnTo>
                    <a:pt x="1" y="1120"/>
                  </a:lnTo>
                  <a:lnTo>
                    <a:pt x="18047" y="1120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4" name="Google Shape;13694;p36"/>
            <p:cNvSpPr/>
            <p:nvPr/>
          </p:nvSpPr>
          <p:spPr>
            <a:xfrm>
              <a:off x="7462934" y="429366"/>
              <a:ext cx="795602" cy="359636"/>
            </a:xfrm>
            <a:custGeom>
              <a:avLst/>
              <a:gdLst/>
              <a:ahLst/>
              <a:cxnLst/>
              <a:rect l="l" t="t" r="r" b="b"/>
              <a:pathLst>
                <a:path w="13008" h="5880" extrusionOk="0">
                  <a:moveTo>
                    <a:pt x="1357" y="0"/>
                  </a:moveTo>
                  <a:lnTo>
                    <a:pt x="11672" y="0"/>
                  </a:lnTo>
                  <a:cubicBezTo>
                    <a:pt x="12404" y="0"/>
                    <a:pt x="13007" y="1314"/>
                    <a:pt x="13007" y="2950"/>
                  </a:cubicBezTo>
                  <a:lnTo>
                    <a:pt x="13007" y="2950"/>
                  </a:lnTo>
                  <a:cubicBezTo>
                    <a:pt x="13007" y="4565"/>
                    <a:pt x="12404" y="5879"/>
                    <a:pt x="11672" y="5879"/>
                  </a:cubicBezTo>
                  <a:lnTo>
                    <a:pt x="1357" y="5879"/>
                  </a:lnTo>
                  <a:cubicBezTo>
                    <a:pt x="625" y="5879"/>
                    <a:pt x="0" y="4565"/>
                    <a:pt x="0" y="2950"/>
                  </a:cubicBezTo>
                  <a:lnTo>
                    <a:pt x="0" y="2950"/>
                  </a:lnTo>
                  <a:cubicBezTo>
                    <a:pt x="0" y="1335"/>
                    <a:pt x="603" y="0"/>
                    <a:pt x="13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5" name="Google Shape;13695;p36"/>
            <p:cNvSpPr/>
            <p:nvPr/>
          </p:nvSpPr>
          <p:spPr>
            <a:xfrm>
              <a:off x="7506421" y="476767"/>
              <a:ext cx="752115" cy="312235"/>
            </a:xfrm>
            <a:custGeom>
              <a:avLst/>
              <a:gdLst/>
              <a:ahLst/>
              <a:cxnLst/>
              <a:rect l="l" t="t" r="r" b="b"/>
              <a:pathLst>
                <a:path w="12297" h="5105" extrusionOk="0">
                  <a:moveTo>
                    <a:pt x="11865" y="22"/>
                  </a:moveTo>
                  <a:cubicBezTo>
                    <a:pt x="12167" y="711"/>
                    <a:pt x="12296" y="1422"/>
                    <a:pt x="12296" y="2154"/>
                  </a:cubicBezTo>
                  <a:lnTo>
                    <a:pt x="12296" y="2154"/>
                  </a:lnTo>
                  <a:cubicBezTo>
                    <a:pt x="12296" y="3769"/>
                    <a:pt x="11693" y="5104"/>
                    <a:pt x="10939" y="5104"/>
                  </a:cubicBezTo>
                  <a:lnTo>
                    <a:pt x="646" y="5104"/>
                  </a:lnTo>
                  <a:cubicBezTo>
                    <a:pt x="560" y="5104"/>
                    <a:pt x="495" y="5104"/>
                    <a:pt x="431" y="5061"/>
                  </a:cubicBezTo>
                  <a:cubicBezTo>
                    <a:pt x="129" y="4393"/>
                    <a:pt x="0" y="3661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72" y="0"/>
                  </a:lnTo>
                  <a:cubicBezTo>
                    <a:pt x="11736" y="0"/>
                    <a:pt x="11822" y="0"/>
                    <a:pt x="11887" y="2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6" name="Google Shape;13696;p36"/>
            <p:cNvSpPr/>
            <p:nvPr/>
          </p:nvSpPr>
          <p:spPr>
            <a:xfrm>
              <a:off x="7506421" y="476767"/>
              <a:ext cx="729730" cy="280614"/>
            </a:xfrm>
            <a:custGeom>
              <a:avLst/>
              <a:gdLst/>
              <a:ahLst/>
              <a:cxnLst/>
              <a:rect l="l" t="t" r="r" b="b"/>
              <a:pathLst>
                <a:path w="11931" h="4588" extrusionOk="0">
                  <a:moveTo>
                    <a:pt x="237" y="4587"/>
                  </a:moveTo>
                  <a:cubicBezTo>
                    <a:pt x="86" y="4049"/>
                    <a:pt x="0" y="3489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93" y="0"/>
                  </a:lnTo>
                  <a:cubicBezTo>
                    <a:pt x="11844" y="539"/>
                    <a:pt x="11930" y="1077"/>
                    <a:pt x="11930" y="1637"/>
                  </a:cubicBezTo>
                  <a:lnTo>
                    <a:pt x="11930" y="1637"/>
                  </a:lnTo>
                  <a:cubicBezTo>
                    <a:pt x="11930" y="3252"/>
                    <a:pt x="11327" y="4587"/>
                    <a:pt x="10573" y="4587"/>
                  </a:cubicBezTo>
                  <a:lnTo>
                    <a:pt x="237" y="458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7" name="Google Shape;13697;p36"/>
            <p:cNvSpPr/>
            <p:nvPr/>
          </p:nvSpPr>
          <p:spPr>
            <a:xfrm>
              <a:off x="705858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0423" y="1"/>
                  </a:moveTo>
                  <a:lnTo>
                    <a:pt x="0" y="3834"/>
                  </a:lnTo>
                  <a:lnTo>
                    <a:pt x="0" y="6181"/>
                  </a:lnTo>
                  <a:lnTo>
                    <a:pt x="1056" y="6913"/>
                  </a:lnTo>
                  <a:cubicBezTo>
                    <a:pt x="1099" y="6956"/>
                    <a:pt x="1185" y="6956"/>
                    <a:pt x="1228" y="6913"/>
                  </a:cubicBezTo>
                  <a:cubicBezTo>
                    <a:pt x="1293" y="6870"/>
                    <a:pt x="1293" y="6806"/>
                    <a:pt x="1271" y="6741"/>
                  </a:cubicBezTo>
                  <a:lnTo>
                    <a:pt x="819" y="6009"/>
                  </a:lnTo>
                  <a:lnTo>
                    <a:pt x="819" y="4932"/>
                  </a:lnTo>
                  <a:lnTo>
                    <a:pt x="10402" y="2090"/>
                  </a:lnTo>
                  <a:lnTo>
                    <a:pt x="10402" y="2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8" name="Google Shape;13698;p36"/>
            <p:cNvSpPr/>
            <p:nvPr/>
          </p:nvSpPr>
          <p:spPr>
            <a:xfrm>
              <a:off x="7078340" y="1577889"/>
              <a:ext cx="617802" cy="400431"/>
            </a:xfrm>
            <a:custGeom>
              <a:avLst/>
              <a:gdLst/>
              <a:ahLst/>
              <a:cxnLst/>
              <a:rect l="l" t="t" r="r" b="b"/>
              <a:pathLst>
                <a:path w="10101" h="6547" extrusionOk="0">
                  <a:moveTo>
                    <a:pt x="1" y="5987"/>
                  </a:moveTo>
                  <a:lnTo>
                    <a:pt x="733" y="6503"/>
                  </a:lnTo>
                  <a:cubicBezTo>
                    <a:pt x="797" y="6546"/>
                    <a:pt x="862" y="6546"/>
                    <a:pt x="926" y="6503"/>
                  </a:cubicBezTo>
                  <a:cubicBezTo>
                    <a:pt x="970" y="6460"/>
                    <a:pt x="991" y="6396"/>
                    <a:pt x="948" y="6331"/>
                  </a:cubicBezTo>
                  <a:lnTo>
                    <a:pt x="517" y="5599"/>
                  </a:lnTo>
                  <a:lnTo>
                    <a:pt x="517" y="4522"/>
                  </a:lnTo>
                  <a:lnTo>
                    <a:pt x="10100" y="1680"/>
                  </a:lnTo>
                  <a:lnTo>
                    <a:pt x="10100" y="0"/>
                  </a:lnTo>
                  <a:lnTo>
                    <a:pt x="1" y="370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9" name="Google Shape;13699;p36"/>
            <p:cNvSpPr/>
            <p:nvPr/>
          </p:nvSpPr>
          <p:spPr>
            <a:xfrm>
              <a:off x="801083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" y="1"/>
                  </a:moveTo>
                  <a:lnTo>
                    <a:pt x="10423" y="3834"/>
                  </a:lnTo>
                  <a:lnTo>
                    <a:pt x="10423" y="6181"/>
                  </a:lnTo>
                  <a:lnTo>
                    <a:pt x="9368" y="6913"/>
                  </a:lnTo>
                  <a:cubicBezTo>
                    <a:pt x="9303" y="6956"/>
                    <a:pt x="9239" y="6956"/>
                    <a:pt x="9174" y="6913"/>
                  </a:cubicBezTo>
                  <a:cubicBezTo>
                    <a:pt x="9131" y="6870"/>
                    <a:pt x="9110" y="6806"/>
                    <a:pt x="9153" y="6741"/>
                  </a:cubicBezTo>
                  <a:lnTo>
                    <a:pt x="9583" y="6009"/>
                  </a:lnTo>
                  <a:lnTo>
                    <a:pt x="9583" y="4932"/>
                  </a:lnTo>
                  <a:lnTo>
                    <a:pt x="1" y="20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0" name="Google Shape;13700;p36"/>
            <p:cNvSpPr/>
            <p:nvPr/>
          </p:nvSpPr>
          <p:spPr>
            <a:xfrm>
              <a:off x="8010834" y="1579174"/>
              <a:ext cx="637558" cy="396516"/>
            </a:xfrm>
            <a:custGeom>
              <a:avLst/>
              <a:gdLst/>
              <a:ahLst/>
              <a:cxnLst/>
              <a:rect l="l" t="t" r="r" b="b"/>
              <a:pathLst>
                <a:path w="10424" h="6483" extrusionOk="0">
                  <a:moveTo>
                    <a:pt x="10423" y="3726"/>
                  </a:moveTo>
                  <a:lnTo>
                    <a:pt x="10423" y="5750"/>
                  </a:lnTo>
                  <a:lnTo>
                    <a:pt x="9368" y="6482"/>
                  </a:lnTo>
                  <a:lnTo>
                    <a:pt x="9777" y="5793"/>
                  </a:lnTo>
                  <a:lnTo>
                    <a:pt x="9777" y="4889"/>
                  </a:lnTo>
                  <a:lnTo>
                    <a:pt x="9583" y="4738"/>
                  </a:lnTo>
                  <a:lnTo>
                    <a:pt x="9583" y="4480"/>
                  </a:lnTo>
                  <a:lnTo>
                    <a:pt x="1" y="1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1" name="Google Shape;13701;p36"/>
            <p:cNvSpPr/>
            <p:nvPr/>
          </p:nvSpPr>
          <p:spPr>
            <a:xfrm>
              <a:off x="7694743" y="1521252"/>
              <a:ext cx="317495" cy="172601"/>
            </a:xfrm>
            <a:custGeom>
              <a:avLst/>
              <a:gdLst/>
              <a:ahLst/>
              <a:cxnLst/>
              <a:rect l="l" t="t" r="r" b="b"/>
              <a:pathLst>
                <a:path w="5191" h="2822" extrusionOk="0">
                  <a:moveTo>
                    <a:pt x="1" y="0"/>
                  </a:moveTo>
                  <a:lnTo>
                    <a:pt x="5190" y="0"/>
                  </a:lnTo>
                  <a:lnTo>
                    <a:pt x="5190" y="2821"/>
                  </a:lnTo>
                  <a:lnTo>
                    <a:pt x="1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2" name="Google Shape;13702;p36"/>
            <p:cNvSpPr/>
            <p:nvPr/>
          </p:nvSpPr>
          <p:spPr>
            <a:xfrm>
              <a:off x="7709238" y="1533057"/>
              <a:ext cx="302999" cy="160796"/>
            </a:xfrm>
            <a:custGeom>
              <a:avLst/>
              <a:gdLst/>
              <a:ahLst/>
              <a:cxnLst/>
              <a:rect l="l" t="t" r="r" b="b"/>
              <a:pathLst>
                <a:path w="4954" h="2629" extrusionOk="0">
                  <a:moveTo>
                    <a:pt x="4953" y="1"/>
                  </a:moveTo>
                  <a:lnTo>
                    <a:pt x="4953" y="2628"/>
                  </a:lnTo>
                  <a:lnTo>
                    <a:pt x="0" y="26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3" name="Google Shape;13703;p36"/>
            <p:cNvSpPr/>
            <p:nvPr/>
          </p:nvSpPr>
          <p:spPr>
            <a:xfrm>
              <a:off x="7748750" y="1293358"/>
              <a:ext cx="210766" cy="227953"/>
            </a:xfrm>
            <a:custGeom>
              <a:avLst/>
              <a:gdLst/>
              <a:ahLst/>
              <a:cxnLst/>
              <a:rect l="l" t="t" r="r" b="b"/>
              <a:pathLst>
                <a:path w="3446" h="3727" extrusionOk="0">
                  <a:moveTo>
                    <a:pt x="0" y="1"/>
                  </a:moveTo>
                  <a:lnTo>
                    <a:pt x="3446" y="1"/>
                  </a:lnTo>
                  <a:lnTo>
                    <a:pt x="3446" y="3726"/>
                  </a:lnTo>
                  <a:lnTo>
                    <a:pt x="0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4" name="Google Shape;13704;p36"/>
            <p:cNvSpPr/>
            <p:nvPr/>
          </p:nvSpPr>
          <p:spPr>
            <a:xfrm>
              <a:off x="7804041" y="770473"/>
              <a:ext cx="100184" cy="522939"/>
            </a:xfrm>
            <a:custGeom>
              <a:avLst/>
              <a:gdLst/>
              <a:ahLst/>
              <a:cxnLst/>
              <a:rect l="l" t="t" r="r" b="b"/>
              <a:pathLst>
                <a:path w="1638" h="8550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8550"/>
                  </a:lnTo>
                  <a:lnTo>
                    <a:pt x="1" y="8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5" name="Google Shape;13705;p36"/>
            <p:cNvSpPr/>
            <p:nvPr/>
          </p:nvSpPr>
          <p:spPr>
            <a:xfrm>
              <a:off x="7804041" y="770473"/>
              <a:ext cx="100184" cy="425508"/>
            </a:xfrm>
            <a:custGeom>
              <a:avLst/>
              <a:gdLst/>
              <a:ahLst/>
              <a:cxnLst/>
              <a:rect l="l" t="t" r="r" b="b"/>
              <a:pathLst>
                <a:path w="1638" h="6957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6956"/>
                  </a:lnTo>
                  <a:cubicBezTo>
                    <a:pt x="1551" y="6956"/>
                    <a:pt x="1465" y="6956"/>
                    <a:pt x="1379" y="6956"/>
                  </a:cubicBezTo>
                  <a:lnTo>
                    <a:pt x="1379" y="6956"/>
                  </a:lnTo>
                  <a:cubicBezTo>
                    <a:pt x="884" y="6956"/>
                    <a:pt x="388" y="6762"/>
                    <a:pt x="1" y="64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6" name="Google Shape;13706;p36"/>
            <p:cNvSpPr/>
            <p:nvPr/>
          </p:nvSpPr>
          <p:spPr>
            <a:xfrm>
              <a:off x="7680247" y="412240"/>
              <a:ext cx="384651" cy="734990"/>
            </a:xfrm>
            <a:custGeom>
              <a:avLst/>
              <a:gdLst/>
              <a:ahLst/>
              <a:cxnLst/>
              <a:rect l="l" t="t" r="r" b="b"/>
              <a:pathLst>
                <a:path w="6289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77" y="10961"/>
                    <a:pt x="4351" y="12016"/>
                    <a:pt x="3080" y="12016"/>
                  </a:cubicBezTo>
                  <a:lnTo>
                    <a:pt x="3080" y="12016"/>
                  </a:lnTo>
                  <a:cubicBezTo>
                    <a:pt x="1788" y="12016"/>
                    <a:pt x="905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43" y="0"/>
                    <a:pt x="3166" y="0"/>
                  </a:cubicBezTo>
                  <a:lnTo>
                    <a:pt x="3166" y="0"/>
                  </a:lnTo>
                  <a:cubicBezTo>
                    <a:pt x="4889" y="22"/>
                    <a:pt x="6289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7" name="Google Shape;13707;p36"/>
            <p:cNvSpPr/>
            <p:nvPr/>
          </p:nvSpPr>
          <p:spPr>
            <a:xfrm>
              <a:off x="7663121" y="417500"/>
              <a:ext cx="383367" cy="734990"/>
            </a:xfrm>
            <a:custGeom>
              <a:avLst/>
              <a:gdLst/>
              <a:ahLst/>
              <a:cxnLst/>
              <a:rect l="l" t="t" r="r" b="b"/>
              <a:pathLst>
                <a:path w="6268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55" y="10961"/>
                    <a:pt x="4351" y="12016"/>
                    <a:pt x="3059" y="12016"/>
                  </a:cubicBezTo>
                  <a:lnTo>
                    <a:pt x="3059" y="12016"/>
                  </a:lnTo>
                  <a:cubicBezTo>
                    <a:pt x="1788" y="12016"/>
                    <a:pt x="884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22" y="0"/>
                    <a:pt x="3145" y="0"/>
                  </a:cubicBezTo>
                  <a:lnTo>
                    <a:pt x="3145" y="0"/>
                  </a:lnTo>
                  <a:cubicBezTo>
                    <a:pt x="4889" y="22"/>
                    <a:pt x="6267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8" name="Google Shape;13708;p36"/>
            <p:cNvSpPr/>
            <p:nvPr/>
          </p:nvSpPr>
          <p:spPr>
            <a:xfrm>
              <a:off x="7680247" y="428020"/>
              <a:ext cx="366241" cy="724470"/>
            </a:xfrm>
            <a:custGeom>
              <a:avLst/>
              <a:gdLst/>
              <a:ahLst/>
              <a:cxnLst/>
              <a:rect l="l" t="t" r="r" b="b"/>
              <a:pathLst>
                <a:path w="5988" h="11845" extrusionOk="0">
                  <a:moveTo>
                    <a:pt x="5987" y="2994"/>
                  </a:moveTo>
                  <a:lnTo>
                    <a:pt x="5147" y="9519"/>
                  </a:lnTo>
                  <a:cubicBezTo>
                    <a:pt x="4975" y="10789"/>
                    <a:pt x="4071" y="11844"/>
                    <a:pt x="2779" y="11844"/>
                  </a:cubicBezTo>
                  <a:lnTo>
                    <a:pt x="2779" y="11844"/>
                  </a:lnTo>
                  <a:cubicBezTo>
                    <a:pt x="2434" y="11844"/>
                    <a:pt x="2111" y="11758"/>
                    <a:pt x="1810" y="11608"/>
                  </a:cubicBezTo>
                  <a:cubicBezTo>
                    <a:pt x="1207" y="11134"/>
                    <a:pt x="819" y="10423"/>
                    <a:pt x="754" y="9670"/>
                  </a:cubicBezTo>
                  <a:lnTo>
                    <a:pt x="1" y="3123"/>
                  </a:lnTo>
                  <a:cubicBezTo>
                    <a:pt x="22" y="1400"/>
                    <a:pt x="1443" y="1"/>
                    <a:pt x="3166" y="22"/>
                  </a:cubicBezTo>
                  <a:lnTo>
                    <a:pt x="3166" y="22"/>
                  </a:lnTo>
                  <a:cubicBezTo>
                    <a:pt x="3683" y="22"/>
                    <a:pt x="4200" y="151"/>
                    <a:pt x="4652" y="410"/>
                  </a:cubicBezTo>
                  <a:cubicBezTo>
                    <a:pt x="5492" y="991"/>
                    <a:pt x="5987" y="1960"/>
                    <a:pt x="5987" y="299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9" name="Google Shape;13709;p36"/>
            <p:cNvSpPr/>
            <p:nvPr/>
          </p:nvSpPr>
          <p:spPr>
            <a:xfrm>
              <a:off x="7731624" y="479397"/>
              <a:ext cx="293763" cy="293763"/>
            </a:xfrm>
            <a:custGeom>
              <a:avLst/>
              <a:gdLst/>
              <a:ahLst/>
              <a:cxnLst/>
              <a:rect l="l" t="t" r="r" b="b"/>
              <a:pathLst>
                <a:path w="4803" h="4803" extrusionOk="0">
                  <a:moveTo>
                    <a:pt x="539" y="3360"/>
                  </a:moveTo>
                  <a:cubicBezTo>
                    <a:pt x="1056" y="4393"/>
                    <a:pt x="2326" y="4803"/>
                    <a:pt x="3360" y="4286"/>
                  </a:cubicBezTo>
                  <a:cubicBezTo>
                    <a:pt x="4393" y="3747"/>
                    <a:pt x="4803" y="2477"/>
                    <a:pt x="4264" y="1443"/>
                  </a:cubicBezTo>
                  <a:cubicBezTo>
                    <a:pt x="3747" y="410"/>
                    <a:pt x="2477" y="0"/>
                    <a:pt x="1443" y="539"/>
                  </a:cubicBezTo>
                  <a:cubicBezTo>
                    <a:pt x="410" y="1056"/>
                    <a:pt x="0" y="2326"/>
                    <a:pt x="539" y="336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0" name="Google Shape;13710;p36"/>
            <p:cNvSpPr/>
            <p:nvPr/>
          </p:nvSpPr>
          <p:spPr>
            <a:xfrm>
              <a:off x="7727649" y="474137"/>
              <a:ext cx="262204" cy="262142"/>
            </a:xfrm>
            <a:custGeom>
              <a:avLst/>
              <a:gdLst/>
              <a:ahLst/>
              <a:cxnLst/>
              <a:rect l="l" t="t" r="r" b="b"/>
              <a:pathLst>
                <a:path w="4287" h="4286" extrusionOk="0">
                  <a:moveTo>
                    <a:pt x="44" y="2068"/>
                  </a:moveTo>
                  <a:cubicBezTo>
                    <a:pt x="1" y="3230"/>
                    <a:pt x="905" y="4200"/>
                    <a:pt x="2068" y="4243"/>
                  </a:cubicBezTo>
                  <a:cubicBezTo>
                    <a:pt x="3231" y="4286"/>
                    <a:pt x="4200" y="3360"/>
                    <a:pt x="4243" y="2218"/>
                  </a:cubicBezTo>
                  <a:cubicBezTo>
                    <a:pt x="4286" y="1056"/>
                    <a:pt x="3360" y="86"/>
                    <a:pt x="2219" y="43"/>
                  </a:cubicBezTo>
                  <a:cubicBezTo>
                    <a:pt x="1056" y="0"/>
                    <a:pt x="87" y="905"/>
                    <a:pt x="44" y="20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1" name="Google Shape;13711;p36"/>
            <p:cNvSpPr/>
            <p:nvPr/>
          </p:nvSpPr>
          <p:spPr>
            <a:xfrm>
              <a:off x="7744774" y="486003"/>
              <a:ext cx="243733" cy="250277"/>
            </a:xfrm>
            <a:custGeom>
              <a:avLst/>
              <a:gdLst/>
              <a:ahLst/>
              <a:cxnLst/>
              <a:rect l="l" t="t" r="r" b="b"/>
              <a:pathLst>
                <a:path w="3985" h="4092" extrusionOk="0">
                  <a:moveTo>
                    <a:pt x="776" y="3747"/>
                  </a:moveTo>
                  <a:cubicBezTo>
                    <a:pt x="1078" y="3919"/>
                    <a:pt x="1422" y="4027"/>
                    <a:pt x="1788" y="4049"/>
                  </a:cubicBezTo>
                  <a:cubicBezTo>
                    <a:pt x="2951" y="4092"/>
                    <a:pt x="3920" y="3166"/>
                    <a:pt x="3963" y="2024"/>
                  </a:cubicBezTo>
                  <a:cubicBezTo>
                    <a:pt x="3985" y="1378"/>
                    <a:pt x="3705" y="754"/>
                    <a:pt x="3209" y="323"/>
                  </a:cubicBezTo>
                  <a:cubicBezTo>
                    <a:pt x="2908" y="151"/>
                    <a:pt x="2542" y="43"/>
                    <a:pt x="2197" y="22"/>
                  </a:cubicBezTo>
                  <a:cubicBezTo>
                    <a:pt x="1034" y="0"/>
                    <a:pt x="65" y="905"/>
                    <a:pt x="22" y="2067"/>
                  </a:cubicBezTo>
                  <a:cubicBezTo>
                    <a:pt x="1" y="2713"/>
                    <a:pt x="281" y="3316"/>
                    <a:pt x="776" y="37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2" name="Google Shape;13712;p36"/>
            <p:cNvSpPr/>
            <p:nvPr/>
          </p:nvSpPr>
          <p:spPr>
            <a:xfrm>
              <a:off x="7783001" y="529429"/>
              <a:ext cx="151500" cy="151561"/>
            </a:xfrm>
            <a:custGeom>
              <a:avLst/>
              <a:gdLst/>
              <a:ahLst/>
              <a:cxnLst/>
              <a:rect l="l" t="t" r="r" b="b"/>
              <a:pathLst>
                <a:path w="2477" h="2478" extrusionOk="0">
                  <a:moveTo>
                    <a:pt x="22" y="1185"/>
                  </a:moveTo>
                  <a:cubicBezTo>
                    <a:pt x="0" y="1853"/>
                    <a:pt x="517" y="2413"/>
                    <a:pt x="1185" y="2456"/>
                  </a:cubicBezTo>
                  <a:cubicBezTo>
                    <a:pt x="1852" y="2477"/>
                    <a:pt x="2434" y="1939"/>
                    <a:pt x="2455" y="1271"/>
                  </a:cubicBezTo>
                  <a:cubicBezTo>
                    <a:pt x="2477" y="604"/>
                    <a:pt x="1938" y="44"/>
                    <a:pt x="1271" y="22"/>
                  </a:cubicBezTo>
                  <a:cubicBezTo>
                    <a:pt x="603" y="1"/>
                    <a:pt x="43" y="518"/>
                    <a:pt x="22" y="118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3" name="Google Shape;13713;p36"/>
            <p:cNvSpPr/>
            <p:nvPr/>
          </p:nvSpPr>
          <p:spPr>
            <a:xfrm>
              <a:off x="7797497" y="544520"/>
              <a:ext cx="135720" cy="135720"/>
            </a:xfrm>
            <a:custGeom>
              <a:avLst/>
              <a:gdLst/>
              <a:ahLst/>
              <a:cxnLst/>
              <a:rect l="l" t="t" r="r" b="b"/>
              <a:pathLst>
                <a:path w="2219" h="2219" extrusionOk="0">
                  <a:moveTo>
                    <a:pt x="237" y="1939"/>
                  </a:moveTo>
                  <a:cubicBezTo>
                    <a:pt x="431" y="2111"/>
                    <a:pt x="689" y="2197"/>
                    <a:pt x="948" y="2197"/>
                  </a:cubicBezTo>
                  <a:cubicBezTo>
                    <a:pt x="1615" y="2219"/>
                    <a:pt x="2197" y="1702"/>
                    <a:pt x="2218" y="1034"/>
                  </a:cubicBezTo>
                  <a:cubicBezTo>
                    <a:pt x="2218" y="776"/>
                    <a:pt x="2154" y="517"/>
                    <a:pt x="2003" y="302"/>
                  </a:cubicBezTo>
                  <a:cubicBezTo>
                    <a:pt x="1788" y="130"/>
                    <a:pt x="1529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65"/>
                    <a:pt x="86" y="1723"/>
                    <a:pt x="237" y="193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4" name="Google Shape;13714;p36"/>
            <p:cNvSpPr/>
            <p:nvPr/>
          </p:nvSpPr>
          <p:spPr>
            <a:xfrm>
              <a:off x="7797497" y="543925"/>
              <a:ext cx="125138" cy="127830"/>
            </a:xfrm>
            <a:custGeom>
              <a:avLst/>
              <a:gdLst/>
              <a:ahLst/>
              <a:cxnLst/>
              <a:rect l="l" t="t" r="r" b="b"/>
              <a:pathLst>
                <a:path w="2046" h="2090" extrusionOk="0">
                  <a:moveTo>
                    <a:pt x="1852" y="216"/>
                  </a:moveTo>
                  <a:cubicBezTo>
                    <a:pt x="1680" y="87"/>
                    <a:pt x="1486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43"/>
                    <a:pt x="65" y="1680"/>
                    <a:pt x="194" y="1874"/>
                  </a:cubicBezTo>
                  <a:cubicBezTo>
                    <a:pt x="366" y="1982"/>
                    <a:pt x="582" y="2046"/>
                    <a:pt x="775" y="2068"/>
                  </a:cubicBezTo>
                  <a:cubicBezTo>
                    <a:pt x="1465" y="2089"/>
                    <a:pt x="2024" y="1551"/>
                    <a:pt x="2046" y="884"/>
                  </a:cubicBezTo>
                  <a:cubicBezTo>
                    <a:pt x="2046" y="647"/>
                    <a:pt x="1981" y="410"/>
                    <a:pt x="1852" y="216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5" name="Google Shape;13715;p36"/>
            <p:cNvSpPr/>
            <p:nvPr/>
          </p:nvSpPr>
          <p:spPr>
            <a:xfrm>
              <a:off x="7780371" y="941730"/>
              <a:ext cx="185751" cy="185751"/>
            </a:xfrm>
            <a:custGeom>
              <a:avLst/>
              <a:gdLst/>
              <a:ahLst/>
              <a:cxnLst/>
              <a:rect l="l" t="t" r="r" b="b"/>
              <a:pathLst>
                <a:path w="3037" h="3037" extrusionOk="0">
                  <a:moveTo>
                    <a:pt x="323" y="2132"/>
                  </a:moveTo>
                  <a:cubicBezTo>
                    <a:pt x="668" y="2778"/>
                    <a:pt x="1465" y="3036"/>
                    <a:pt x="2132" y="2713"/>
                  </a:cubicBezTo>
                  <a:cubicBezTo>
                    <a:pt x="2778" y="2369"/>
                    <a:pt x="3037" y="1572"/>
                    <a:pt x="2692" y="904"/>
                  </a:cubicBezTo>
                  <a:cubicBezTo>
                    <a:pt x="2369" y="258"/>
                    <a:pt x="1572" y="0"/>
                    <a:pt x="905" y="345"/>
                  </a:cubicBezTo>
                  <a:cubicBezTo>
                    <a:pt x="259" y="668"/>
                    <a:pt x="0" y="1464"/>
                    <a:pt x="323" y="213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6" name="Google Shape;13716;p36"/>
            <p:cNvSpPr/>
            <p:nvPr/>
          </p:nvSpPr>
          <p:spPr>
            <a:xfrm>
              <a:off x="7763246" y="924605"/>
              <a:ext cx="189726" cy="188381"/>
            </a:xfrm>
            <a:custGeom>
              <a:avLst/>
              <a:gdLst/>
              <a:ahLst/>
              <a:cxnLst/>
              <a:rect l="l" t="t" r="r" b="b"/>
              <a:pathLst>
                <a:path w="3102" h="3080" extrusionOk="0">
                  <a:moveTo>
                    <a:pt x="237" y="1960"/>
                  </a:moveTo>
                  <a:cubicBezTo>
                    <a:pt x="474" y="2692"/>
                    <a:pt x="1249" y="3079"/>
                    <a:pt x="1981" y="2843"/>
                  </a:cubicBezTo>
                  <a:cubicBezTo>
                    <a:pt x="2692" y="2606"/>
                    <a:pt x="3101" y="1830"/>
                    <a:pt x="2864" y="1120"/>
                  </a:cubicBezTo>
                  <a:cubicBezTo>
                    <a:pt x="2627" y="388"/>
                    <a:pt x="1831" y="0"/>
                    <a:pt x="1120" y="237"/>
                  </a:cubicBezTo>
                  <a:cubicBezTo>
                    <a:pt x="388" y="474"/>
                    <a:pt x="0" y="1249"/>
                    <a:pt x="237" y="19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7" name="Google Shape;13717;p36"/>
            <p:cNvSpPr/>
            <p:nvPr/>
          </p:nvSpPr>
          <p:spPr>
            <a:xfrm>
              <a:off x="7775111" y="936409"/>
              <a:ext cx="177861" cy="168686"/>
            </a:xfrm>
            <a:custGeom>
              <a:avLst/>
              <a:gdLst/>
              <a:ahLst/>
              <a:cxnLst/>
              <a:rect l="l" t="t" r="r" b="b"/>
              <a:pathLst>
                <a:path w="2908" h="2758" extrusionOk="0">
                  <a:moveTo>
                    <a:pt x="1077" y="2693"/>
                  </a:moveTo>
                  <a:cubicBezTo>
                    <a:pt x="1314" y="2757"/>
                    <a:pt x="1551" y="2736"/>
                    <a:pt x="1787" y="2650"/>
                  </a:cubicBezTo>
                  <a:cubicBezTo>
                    <a:pt x="2498" y="2413"/>
                    <a:pt x="2907" y="1637"/>
                    <a:pt x="2670" y="927"/>
                  </a:cubicBezTo>
                  <a:cubicBezTo>
                    <a:pt x="2541" y="518"/>
                    <a:pt x="2218" y="195"/>
                    <a:pt x="1831" y="44"/>
                  </a:cubicBezTo>
                  <a:cubicBezTo>
                    <a:pt x="1594" y="1"/>
                    <a:pt x="1357" y="22"/>
                    <a:pt x="1120" y="87"/>
                  </a:cubicBezTo>
                  <a:cubicBezTo>
                    <a:pt x="409" y="324"/>
                    <a:pt x="0" y="1099"/>
                    <a:pt x="237" y="1831"/>
                  </a:cubicBezTo>
                  <a:cubicBezTo>
                    <a:pt x="366" y="2240"/>
                    <a:pt x="689" y="2563"/>
                    <a:pt x="1077" y="269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8" name="Google Shape;13718;p36"/>
            <p:cNvSpPr/>
            <p:nvPr/>
          </p:nvSpPr>
          <p:spPr>
            <a:xfrm>
              <a:off x="7802757" y="964116"/>
              <a:ext cx="109359" cy="109359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51" y="1141"/>
                  </a:moveTo>
                  <a:cubicBezTo>
                    <a:pt x="280" y="1551"/>
                    <a:pt x="732" y="1787"/>
                    <a:pt x="1142" y="1658"/>
                  </a:cubicBezTo>
                  <a:cubicBezTo>
                    <a:pt x="1572" y="1507"/>
                    <a:pt x="1788" y="1055"/>
                    <a:pt x="1658" y="646"/>
                  </a:cubicBezTo>
                  <a:cubicBezTo>
                    <a:pt x="1508" y="237"/>
                    <a:pt x="1077" y="0"/>
                    <a:pt x="646" y="129"/>
                  </a:cubicBezTo>
                  <a:cubicBezTo>
                    <a:pt x="237" y="280"/>
                    <a:pt x="0" y="732"/>
                    <a:pt x="151" y="11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9" name="Google Shape;13719;p36"/>
            <p:cNvSpPr/>
            <p:nvPr/>
          </p:nvSpPr>
          <p:spPr>
            <a:xfrm>
              <a:off x="7815907" y="975921"/>
              <a:ext cx="96209" cy="92294"/>
            </a:xfrm>
            <a:custGeom>
              <a:avLst/>
              <a:gdLst/>
              <a:ahLst/>
              <a:cxnLst/>
              <a:rect l="l" t="t" r="r" b="b"/>
              <a:pathLst>
                <a:path w="1573" h="1509" extrusionOk="0">
                  <a:moveTo>
                    <a:pt x="431" y="1465"/>
                  </a:moveTo>
                  <a:cubicBezTo>
                    <a:pt x="582" y="1508"/>
                    <a:pt x="776" y="1508"/>
                    <a:pt x="927" y="1465"/>
                  </a:cubicBezTo>
                  <a:cubicBezTo>
                    <a:pt x="1357" y="1314"/>
                    <a:pt x="1573" y="862"/>
                    <a:pt x="1443" y="453"/>
                  </a:cubicBezTo>
                  <a:cubicBezTo>
                    <a:pt x="1400" y="281"/>
                    <a:pt x="1293" y="152"/>
                    <a:pt x="1142" y="44"/>
                  </a:cubicBezTo>
                  <a:cubicBezTo>
                    <a:pt x="970" y="1"/>
                    <a:pt x="797" y="1"/>
                    <a:pt x="625" y="44"/>
                  </a:cubicBezTo>
                  <a:cubicBezTo>
                    <a:pt x="216" y="195"/>
                    <a:pt x="1" y="647"/>
                    <a:pt x="130" y="1056"/>
                  </a:cubicBezTo>
                  <a:cubicBezTo>
                    <a:pt x="173" y="1228"/>
                    <a:pt x="281" y="1358"/>
                    <a:pt x="431" y="146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0" name="Google Shape;13720;p36"/>
            <p:cNvSpPr/>
            <p:nvPr/>
          </p:nvSpPr>
          <p:spPr>
            <a:xfrm>
              <a:off x="7815907" y="975921"/>
              <a:ext cx="88319" cy="89664"/>
            </a:xfrm>
            <a:custGeom>
              <a:avLst/>
              <a:gdLst/>
              <a:ahLst/>
              <a:cxnLst/>
              <a:rect l="l" t="t" r="r" b="b"/>
              <a:pathLst>
                <a:path w="1444" h="1466" extrusionOk="0">
                  <a:moveTo>
                    <a:pt x="1034" y="22"/>
                  </a:moveTo>
                  <a:cubicBezTo>
                    <a:pt x="905" y="1"/>
                    <a:pt x="754" y="1"/>
                    <a:pt x="625" y="44"/>
                  </a:cubicBezTo>
                  <a:cubicBezTo>
                    <a:pt x="216" y="195"/>
                    <a:pt x="1" y="625"/>
                    <a:pt x="130" y="1056"/>
                  </a:cubicBezTo>
                  <a:cubicBezTo>
                    <a:pt x="173" y="1207"/>
                    <a:pt x="259" y="1336"/>
                    <a:pt x="388" y="1422"/>
                  </a:cubicBezTo>
                  <a:cubicBezTo>
                    <a:pt x="517" y="1465"/>
                    <a:pt x="668" y="1444"/>
                    <a:pt x="797" y="1401"/>
                  </a:cubicBezTo>
                  <a:cubicBezTo>
                    <a:pt x="1207" y="1271"/>
                    <a:pt x="1443" y="819"/>
                    <a:pt x="1314" y="389"/>
                  </a:cubicBezTo>
                  <a:cubicBezTo>
                    <a:pt x="1250" y="238"/>
                    <a:pt x="1164" y="109"/>
                    <a:pt x="1034" y="22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1" name="Google Shape;13721;p36"/>
            <p:cNvSpPr/>
            <p:nvPr/>
          </p:nvSpPr>
          <p:spPr>
            <a:xfrm>
              <a:off x="7769790" y="1293358"/>
              <a:ext cx="40918" cy="227953"/>
            </a:xfrm>
            <a:custGeom>
              <a:avLst/>
              <a:gdLst/>
              <a:ahLst/>
              <a:cxnLst/>
              <a:rect l="l" t="t" r="r" b="b"/>
              <a:pathLst>
                <a:path w="669" h="3727" extrusionOk="0">
                  <a:moveTo>
                    <a:pt x="1" y="1"/>
                  </a:moveTo>
                  <a:lnTo>
                    <a:pt x="669" y="1"/>
                  </a:lnTo>
                  <a:lnTo>
                    <a:pt x="669" y="3726"/>
                  </a:lnTo>
                  <a:lnTo>
                    <a:pt x="1" y="372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026" name="Picture 2" descr="C:\Users\meera saymeh\Desktop\Arduino-Mega-Board-Layout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79174"/>
            <a:ext cx="5227290" cy="297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2" name="Google Shape;13632;p36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3200" dirty="0" smtClean="0"/>
              <a:t>Tools and Devices Used</a:t>
            </a:r>
            <a:endParaRPr sz="3200" dirty="0"/>
          </a:p>
        </p:txBody>
      </p:sp>
      <p:sp>
        <p:nvSpPr>
          <p:cNvPr id="13633" name="Google Shape;13633;p36"/>
          <p:cNvSpPr txBox="1">
            <a:spLocks noGrp="1"/>
          </p:cNvSpPr>
          <p:nvPr>
            <p:ph type="subTitle" idx="1"/>
          </p:nvPr>
        </p:nvSpPr>
        <p:spPr>
          <a:xfrm>
            <a:off x="755576" y="1293412"/>
            <a:ext cx="3000300" cy="35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GB" sz="2400" dirty="0" smtClean="0"/>
              <a:t>Servo motors</a:t>
            </a:r>
            <a:endParaRPr sz="2400" dirty="0"/>
          </a:p>
        </p:txBody>
      </p:sp>
      <p:sp>
        <p:nvSpPr>
          <p:cNvPr id="13634" name="Google Shape;13634;p36"/>
          <p:cNvSpPr txBox="1">
            <a:spLocks noGrp="1"/>
          </p:cNvSpPr>
          <p:nvPr>
            <p:ph type="subTitle" idx="2"/>
          </p:nvPr>
        </p:nvSpPr>
        <p:spPr>
          <a:xfrm>
            <a:off x="899591" y="1613454"/>
            <a:ext cx="3126928" cy="16063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1600" dirty="0" smtClean="0"/>
              <a:t>We Used three servo motors:</a:t>
            </a:r>
            <a:br>
              <a:rPr lang="en-US" sz="1600" dirty="0" smtClean="0"/>
            </a:br>
            <a:r>
              <a:rPr lang="en-US" sz="1600" dirty="0" smtClean="0"/>
              <a:t>- At the base rotates from 0 – 180</a:t>
            </a:r>
            <a:br>
              <a:rPr lang="en-US" sz="1600" dirty="0" smtClean="0"/>
            </a:br>
            <a:r>
              <a:rPr lang="en-US" sz="1600" dirty="0" smtClean="0"/>
              <a:t>- Two used for the arm (shoulder , elbow)</a:t>
            </a:r>
            <a:endParaRPr sz="1600" dirty="0"/>
          </a:p>
        </p:txBody>
      </p:sp>
      <p:grpSp>
        <p:nvGrpSpPr>
          <p:cNvPr id="13678" name="Google Shape;13678;p36"/>
          <p:cNvGrpSpPr/>
          <p:nvPr/>
        </p:nvGrpSpPr>
        <p:grpSpPr>
          <a:xfrm>
            <a:off x="6829984" y="0"/>
            <a:ext cx="1589808" cy="1978320"/>
            <a:chOff x="7058584" y="0"/>
            <a:chExt cx="1589808" cy="1978320"/>
          </a:xfrm>
        </p:grpSpPr>
        <p:sp>
          <p:nvSpPr>
            <p:cNvPr id="13679" name="Google Shape;13679;p36"/>
            <p:cNvSpPr/>
            <p:nvPr/>
          </p:nvSpPr>
          <p:spPr>
            <a:xfrm>
              <a:off x="7560428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0" name="Google Shape;13680;p36"/>
            <p:cNvSpPr/>
            <p:nvPr/>
          </p:nvSpPr>
          <p:spPr>
            <a:xfrm>
              <a:off x="7560428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69" y="1"/>
                  </a:lnTo>
                  <a:lnTo>
                    <a:pt x="1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1" name="Google Shape;13681;p36"/>
            <p:cNvSpPr/>
            <p:nvPr/>
          </p:nvSpPr>
          <p:spPr>
            <a:xfrm>
              <a:off x="7560428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2" name="Google Shape;13682;p36"/>
            <p:cNvSpPr/>
            <p:nvPr/>
          </p:nvSpPr>
          <p:spPr>
            <a:xfrm>
              <a:off x="7560428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3" name="Google Shape;13683;p36"/>
            <p:cNvSpPr/>
            <p:nvPr/>
          </p:nvSpPr>
          <p:spPr>
            <a:xfrm>
              <a:off x="7560428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4" name="Google Shape;13684;p36"/>
            <p:cNvSpPr/>
            <p:nvPr/>
          </p:nvSpPr>
          <p:spPr>
            <a:xfrm>
              <a:off x="7560428" y="316092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5" name="Google Shape;13685;p36"/>
            <p:cNvSpPr/>
            <p:nvPr/>
          </p:nvSpPr>
          <p:spPr>
            <a:xfrm>
              <a:off x="7913401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9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6" name="Google Shape;13686;p36"/>
            <p:cNvSpPr/>
            <p:nvPr/>
          </p:nvSpPr>
          <p:spPr>
            <a:xfrm>
              <a:off x="7913401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90" y="1"/>
                  </a:lnTo>
                  <a:lnTo>
                    <a:pt x="1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7" name="Google Shape;13687;p36"/>
            <p:cNvSpPr/>
            <p:nvPr/>
          </p:nvSpPr>
          <p:spPr>
            <a:xfrm>
              <a:off x="7913401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8" name="Google Shape;13688;p36"/>
            <p:cNvSpPr/>
            <p:nvPr/>
          </p:nvSpPr>
          <p:spPr>
            <a:xfrm>
              <a:off x="7913401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9" name="Google Shape;13689;p36"/>
            <p:cNvSpPr/>
            <p:nvPr/>
          </p:nvSpPr>
          <p:spPr>
            <a:xfrm>
              <a:off x="7913401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0" name="Google Shape;13690;p36"/>
            <p:cNvSpPr/>
            <p:nvPr/>
          </p:nvSpPr>
          <p:spPr>
            <a:xfrm>
              <a:off x="7914686" y="316092"/>
              <a:ext cx="241103" cy="38227"/>
            </a:xfrm>
            <a:custGeom>
              <a:avLst/>
              <a:gdLst/>
              <a:ahLst/>
              <a:cxnLst/>
              <a:rect l="l" t="t" r="r" b="b"/>
              <a:pathLst>
                <a:path w="3942" h="625" extrusionOk="0">
                  <a:moveTo>
                    <a:pt x="1" y="625"/>
                  </a:moveTo>
                  <a:lnTo>
                    <a:pt x="3941" y="625"/>
                  </a:lnTo>
                  <a:lnTo>
                    <a:pt x="3791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1" name="Google Shape;13691;p36"/>
            <p:cNvSpPr/>
            <p:nvPr/>
          </p:nvSpPr>
          <p:spPr>
            <a:xfrm>
              <a:off x="7310148" y="68442"/>
              <a:ext cx="1102454" cy="163426"/>
            </a:xfrm>
            <a:custGeom>
              <a:avLst/>
              <a:gdLst/>
              <a:ahLst/>
              <a:cxnLst/>
              <a:rect l="l" t="t" r="r" b="b"/>
              <a:pathLst>
                <a:path w="18025" h="2672" extrusionOk="0">
                  <a:moveTo>
                    <a:pt x="9023" y="2671"/>
                  </a:moveTo>
                  <a:cubicBezTo>
                    <a:pt x="4523" y="2671"/>
                    <a:pt x="776" y="1530"/>
                    <a:pt x="1" y="1"/>
                  </a:cubicBezTo>
                  <a:lnTo>
                    <a:pt x="18025" y="1"/>
                  </a:lnTo>
                  <a:cubicBezTo>
                    <a:pt x="17249" y="1530"/>
                    <a:pt x="13502" y="2671"/>
                    <a:pt x="9023" y="26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2" name="Google Shape;13692;p36"/>
            <p:cNvSpPr/>
            <p:nvPr/>
          </p:nvSpPr>
          <p:spPr>
            <a:xfrm>
              <a:off x="7310148" y="68442"/>
              <a:ext cx="974686" cy="118594"/>
            </a:xfrm>
            <a:custGeom>
              <a:avLst/>
              <a:gdLst/>
              <a:ahLst/>
              <a:cxnLst/>
              <a:rect l="l" t="t" r="r" b="b"/>
              <a:pathLst>
                <a:path w="15936" h="1939" extrusionOk="0">
                  <a:moveTo>
                    <a:pt x="905" y="927"/>
                  </a:moveTo>
                  <a:cubicBezTo>
                    <a:pt x="517" y="690"/>
                    <a:pt x="216" y="388"/>
                    <a:pt x="1" y="1"/>
                  </a:cubicBezTo>
                  <a:lnTo>
                    <a:pt x="15936" y="1"/>
                  </a:lnTo>
                  <a:cubicBezTo>
                    <a:pt x="14493" y="1142"/>
                    <a:pt x="11284" y="1939"/>
                    <a:pt x="7537" y="1939"/>
                  </a:cubicBezTo>
                  <a:cubicBezTo>
                    <a:pt x="4932" y="1939"/>
                    <a:pt x="2563" y="1551"/>
                    <a:pt x="905" y="9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3" name="Google Shape;13693;p36"/>
            <p:cNvSpPr/>
            <p:nvPr/>
          </p:nvSpPr>
          <p:spPr>
            <a:xfrm>
              <a:off x="7308803" y="0"/>
              <a:ext cx="1103800" cy="68502"/>
            </a:xfrm>
            <a:custGeom>
              <a:avLst/>
              <a:gdLst/>
              <a:ahLst/>
              <a:cxnLst/>
              <a:rect l="l" t="t" r="r" b="b"/>
              <a:pathLst>
                <a:path w="18047" h="1120" extrusionOk="0">
                  <a:moveTo>
                    <a:pt x="1" y="0"/>
                  </a:moveTo>
                  <a:lnTo>
                    <a:pt x="1" y="1120"/>
                  </a:lnTo>
                  <a:lnTo>
                    <a:pt x="18047" y="1120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4" name="Google Shape;13694;p36"/>
            <p:cNvSpPr/>
            <p:nvPr/>
          </p:nvSpPr>
          <p:spPr>
            <a:xfrm>
              <a:off x="7462934" y="429366"/>
              <a:ext cx="795602" cy="359636"/>
            </a:xfrm>
            <a:custGeom>
              <a:avLst/>
              <a:gdLst/>
              <a:ahLst/>
              <a:cxnLst/>
              <a:rect l="l" t="t" r="r" b="b"/>
              <a:pathLst>
                <a:path w="13008" h="5880" extrusionOk="0">
                  <a:moveTo>
                    <a:pt x="1357" y="0"/>
                  </a:moveTo>
                  <a:lnTo>
                    <a:pt x="11672" y="0"/>
                  </a:lnTo>
                  <a:cubicBezTo>
                    <a:pt x="12404" y="0"/>
                    <a:pt x="13007" y="1314"/>
                    <a:pt x="13007" y="2950"/>
                  </a:cubicBezTo>
                  <a:lnTo>
                    <a:pt x="13007" y="2950"/>
                  </a:lnTo>
                  <a:cubicBezTo>
                    <a:pt x="13007" y="4565"/>
                    <a:pt x="12404" y="5879"/>
                    <a:pt x="11672" y="5879"/>
                  </a:cubicBezTo>
                  <a:lnTo>
                    <a:pt x="1357" y="5879"/>
                  </a:lnTo>
                  <a:cubicBezTo>
                    <a:pt x="625" y="5879"/>
                    <a:pt x="0" y="4565"/>
                    <a:pt x="0" y="2950"/>
                  </a:cubicBezTo>
                  <a:lnTo>
                    <a:pt x="0" y="2950"/>
                  </a:lnTo>
                  <a:cubicBezTo>
                    <a:pt x="0" y="1335"/>
                    <a:pt x="603" y="0"/>
                    <a:pt x="13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5" name="Google Shape;13695;p36"/>
            <p:cNvSpPr/>
            <p:nvPr/>
          </p:nvSpPr>
          <p:spPr>
            <a:xfrm>
              <a:off x="7506421" y="476767"/>
              <a:ext cx="752115" cy="312235"/>
            </a:xfrm>
            <a:custGeom>
              <a:avLst/>
              <a:gdLst/>
              <a:ahLst/>
              <a:cxnLst/>
              <a:rect l="l" t="t" r="r" b="b"/>
              <a:pathLst>
                <a:path w="12297" h="5105" extrusionOk="0">
                  <a:moveTo>
                    <a:pt x="11865" y="22"/>
                  </a:moveTo>
                  <a:cubicBezTo>
                    <a:pt x="12167" y="711"/>
                    <a:pt x="12296" y="1422"/>
                    <a:pt x="12296" y="2154"/>
                  </a:cubicBezTo>
                  <a:lnTo>
                    <a:pt x="12296" y="2154"/>
                  </a:lnTo>
                  <a:cubicBezTo>
                    <a:pt x="12296" y="3769"/>
                    <a:pt x="11693" y="5104"/>
                    <a:pt x="10939" y="5104"/>
                  </a:cubicBezTo>
                  <a:lnTo>
                    <a:pt x="646" y="5104"/>
                  </a:lnTo>
                  <a:cubicBezTo>
                    <a:pt x="560" y="5104"/>
                    <a:pt x="495" y="5104"/>
                    <a:pt x="431" y="5061"/>
                  </a:cubicBezTo>
                  <a:cubicBezTo>
                    <a:pt x="129" y="4393"/>
                    <a:pt x="0" y="3661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72" y="0"/>
                  </a:lnTo>
                  <a:cubicBezTo>
                    <a:pt x="11736" y="0"/>
                    <a:pt x="11822" y="0"/>
                    <a:pt x="11887" y="2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6" name="Google Shape;13696;p36"/>
            <p:cNvSpPr/>
            <p:nvPr/>
          </p:nvSpPr>
          <p:spPr>
            <a:xfrm>
              <a:off x="7506421" y="476767"/>
              <a:ext cx="729730" cy="280614"/>
            </a:xfrm>
            <a:custGeom>
              <a:avLst/>
              <a:gdLst/>
              <a:ahLst/>
              <a:cxnLst/>
              <a:rect l="l" t="t" r="r" b="b"/>
              <a:pathLst>
                <a:path w="11931" h="4588" extrusionOk="0">
                  <a:moveTo>
                    <a:pt x="237" y="4587"/>
                  </a:moveTo>
                  <a:cubicBezTo>
                    <a:pt x="86" y="4049"/>
                    <a:pt x="0" y="3489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93" y="0"/>
                  </a:lnTo>
                  <a:cubicBezTo>
                    <a:pt x="11844" y="539"/>
                    <a:pt x="11930" y="1077"/>
                    <a:pt x="11930" y="1637"/>
                  </a:cubicBezTo>
                  <a:lnTo>
                    <a:pt x="11930" y="1637"/>
                  </a:lnTo>
                  <a:cubicBezTo>
                    <a:pt x="11930" y="3252"/>
                    <a:pt x="11327" y="4587"/>
                    <a:pt x="10573" y="4587"/>
                  </a:cubicBezTo>
                  <a:lnTo>
                    <a:pt x="237" y="458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7" name="Google Shape;13697;p36"/>
            <p:cNvSpPr/>
            <p:nvPr/>
          </p:nvSpPr>
          <p:spPr>
            <a:xfrm>
              <a:off x="705858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0423" y="1"/>
                  </a:moveTo>
                  <a:lnTo>
                    <a:pt x="0" y="3834"/>
                  </a:lnTo>
                  <a:lnTo>
                    <a:pt x="0" y="6181"/>
                  </a:lnTo>
                  <a:lnTo>
                    <a:pt x="1056" y="6913"/>
                  </a:lnTo>
                  <a:cubicBezTo>
                    <a:pt x="1099" y="6956"/>
                    <a:pt x="1185" y="6956"/>
                    <a:pt x="1228" y="6913"/>
                  </a:cubicBezTo>
                  <a:cubicBezTo>
                    <a:pt x="1293" y="6870"/>
                    <a:pt x="1293" y="6806"/>
                    <a:pt x="1271" y="6741"/>
                  </a:cubicBezTo>
                  <a:lnTo>
                    <a:pt x="819" y="6009"/>
                  </a:lnTo>
                  <a:lnTo>
                    <a:pt x="819" y="4932"/>
                  </a:lnTo>
                  <a:lnTo>
                    <a:pt x="10402" y="2090"/>
                  </a:lnTo>
                  <a:lnTo>
                    <a:pt x="10402" y="2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8" name="Google Shape;13698;p36"/>
            <p:cNvSpPr/>
            <p:nvPr/>
          </p:nvSpPr>
          <p:spPr>
            <a:xfrm>
              <a:off x="7078340" y="1577889"/>
              <a:ext cx="617802" cy="400431"/>
            </a:xfrm>
            <a:custGeom>
              <a:avLst/>
              <a:gdLst/>
              <a:ahLst/>
              <a:cxnLst/>
              <a:rect l="l" t="t" r="r" b="b"/>
              <a:pathLst>
                <a:path w="10101" h="6547" extrusionOk="0">
                  <a:moveTo>
                    <a:pt x="1" y="5987"/>
                  </a:moveTo>
                  <a:lnTo>
                    <a:pt x="733" y="6503"/>
                  </a:lnTo>
                  <a:cubicBezTo>
                    <a:pt x="797" y="6546"/>
                    <a:pt x="862" y="6546"/>
                    <a:pt x="926" y="6503"/>
                  </a:cubicBezTo>
                  <a:cubicBezTo>
                    <a:pt x="970" y="6460"/>
                    <a:pt x="991" y="6396"/>
                    <a:pt x="948" y="6331"/>
                  </a:cubicBezTo>
                  <a:lnTo>
                    <a:pt x="517" y="5599"/>
                  </a:lnTo>
                  <a:lnTo>
                    <a:pt x="517" y="4522"/>
                  </a:lnTo>
                  <a:lnTo>
                    <a:pt x="10100" y="1680"/>
                  </a:lnTo>
                  <a:lnTo>
                    <a:pt x="10100" y="0"/>
                  </a:lnTo>
                  <a:lnTo>
                    <a:pt x="1" y="370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9" name="Google Shape;13699;p36"/>
            <p:cNvSpPr/>
            <p:nvPr/>
          </p:nvSpPr>
          <p:spPr>
            <a:xfrm>
              <a:off x="801083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" y="1"/>
                  </a:moveTo>
                  <a:lnTo>
                    <a:pt x="10423" y="3834"/>
                  </a:lnTo>
                  <a:lnTo>
                    <a:pt x="10423" y="6181"/>
                  </a:lnTo>
                  <a:lnTo>
                    <a:pt x="9368" y="6913"/>
                  </a:lnTo>
                  <a:cubicBezTo>
                    <a:pt x="9303" y="6956"/>
                    <a:pt x="9239" y="6956"/>
                    <a:pt x="9174" y="6913"/>
                  </a:cubicBezTo>
                  <a:cubicBezTo>
                    <a:pt x="9131" y="6870"/>
                    <a:pt x="9110" y="6806"/>
                    <a:pt x="9153" y="6741"/>
                  </a:cubicBezTo>
                  <a:lnTo>
                    <a:pt x="9583" y="6009"/>
                  </a:lnTo>
                  <a:lnTo>
                    <a:pt x="9583" y="4932"/>
                  </a:lnTo>
                  <a:lnTo>
                    <a:pt x="1" y="20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0" name="Google Shape;13700;p36"/>
            <p:cNvSpPr/>
            <p:nvPr/>
          </p:nvSpPr>
          <p:spPr>
            <a:xfrm>
              <a:off x="8010834" y="1579174"/>
              <a:ext cx="637558" cy="396516"/>
            </a:xfrm>
            <a:custGeom>
              <a:avLst/>
              <a:gdLst/>
              <a:ahLst/>
              <a:cxnLst/>
              <a:rect l="l" t="t" r="r" b="b"/>
              <a:pathLst>
                <a:path w="10424" h="6483" extrusionOk="0">
                  <a:moveTo>
                    <a:pt x="10423" y="3726"/>
                  </a:moveTo>
                  <a:lnTo>
                    <a:pt x="10423" y="5750"/>
                  </a:lnTo>
                  <a:lnTo>
                    <a:pt x="9368" y="6482"/>
                  </a:lnTo>
                  <a:lnTo>
                    <a:pt x="9777" y="5793"/>
                  </a:lnTo>
                  <a:lnTo>
                    <a:pt x="9777" y="4889"/>
                  </a:lnTo>
                  <a:lnTo>
                    <a:pt x="9583" y="4738"/>
                  </a:lnTo>
                  <a:lnTo>
                    <a:pt x="9583" y="4480"/>
                  </a:lnTo>
                  <a:lnTo>
                    <a:pt x="1" y="1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1" name="Google Shape;13701;p36"/>
            <p:cNvSpPr/>
            <p:nvPr/>
          </p:nvSpPr>
          <p:spPr>
            <a:xfrm>
              <a:off x="7694743" y="1521252"/>
              <a:ext cx="317495" cy="172601"/>
            </a:xfrm>
            <a:custGeom>
              <a:avLst/>
              <a:gdLst/>
              <a:ahLst/>
              <a:cxnLst/>
              <a:rect l="l" t="t" r="r" b="b"/>
              <a:pathLst>
                <a:path w="5191" h="2822" extrusionOk="0">
                  <a:moveTo>
                    <a:pt x="1" y="0"/>
                  </a:moveTo>
                  <a:lnTo>
                    <a:pt x="5190" y="0"/>
                  </a:lnTo>
                  <a:lnTo>
                    <a:pt x="5190" y="2821"/>
                  </a:lnTo>
                  <a:lnTo>
                    <a:pt x="1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2" name="Google Shape;13702;p36"/>
            <p:cNvSpPr/>
            <p:nvPr/>
          </p:nvSpPr>
          <p:spPr>
            <a:xfrm>
              <a:off x="7709238" y="1533057"/>
              <a:ext cx="302999" cy="160796"/>
            </a:xfrm>
            <a:custGeom>
              <a:avLst/>
              <a:gdLst/>
              <a:ahLst/>
              <a:cxnLst/>
              <a:rect l="l" t="t" r="r" b="b"/>
              <a:pathLst>
                <a:path w="4954" h="2629" extrusionOk="0">
                  <a:moveTo>
                    <a:pt x="4953" y="1"/>
                  </a:moveTo>
                  <a:lnTo>
                    <a:pt x="4953" y="2628"/>
                  </a:lnTo>
                  <a:lnTo>
                    <a:pt x="0" y="26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3" name="Google Shape;13703;p36"/>
            <p:cNvSpPr/>
            <p:nvPr/>
          </p:nvSpPr>
          <p:spPr>
            <a:xfrm>
              <a:off x="7748750" y="1293358"/>
              <a:ext cx="210766" cy="227953"/>
            </a:xfrm>
            <a:custGeom>
              <a:avLst/>
              <a:gdLst/>
              <a:ahLst/>
              <a:cxnLst/>
              <a:rect l="l" t="t" r="r" b="b"/>
              <a:pathLst>
                <a:path w="3446" h="3727" extrusionOk="0">
                  <a:moveTo>
                    <a:pt x="0" y="1"/>
                  </a:moveTo>
                  <a:lnTo>
                    <a:pt x="3446" y="1"/>
                  </a:lnTo>
                  <a:lnTo>
                    <a:pt x="3446" y="3726"/>
                  </a:lnTo>
                  <a:lnTo>
                    <a:pt x="0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4" name="Google Shape;13704;p36"/>
            <p:cNvSpPr/>
            <p:nvPr/>
          </p:nvSpPr>
          <p:spPr>
            <a:xfrm>
              <a:off x="7804041" y="770473"/>
              <a:ext cx="100184" cy="522939"/>
            </a:xfrm>
            <a:custGeom>
              <a:avLst/>
              <a:gdLst/>
              <a:ahLst/>
              <a:cxnLst/>
              <a:rect l="l" t="t" r="r" b="b"/>
              <a:pathLst>
                <a:path w="1638" h="8550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8550"/>
                  </a:lnTo>
                  <a:lnTo>
                    <a:pt x="1" y="8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5" name="Google Shape;13705;p36"/>
            <p:cNvSpPr/>
            <p:nvPr/>
          </p:nvSpPr>
          <p:spPr>
            <a:xfrm>
              <a:off x="7804041" y="770473"/>
              <a:ext cx="100184" cy="425508"/>
            </a:xfrm>
            <a:custGeom>
              <a:avLst/>
              <a:gdLst/>
              <a:ahLst/>
              <a:cxnLst/>
              <a:rect l="l" t="t" r="r" b="b"/>
              <a:pathLst>
                <a:path w="1638" h="6957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6956"/>
                  </a:lnTo>
                  <a:cubicBezTo>
                    <a:pt x="1551" y="6956"/>
                    <a:pt x="1465" y="6956"/>
                    <a:pt x="1379" y="6956"/>
                  </a:cubicBezTo>
                  <a:lnTo>
                    <a:pt x="1379" y="6956"/>
                  </a:lnTo>
                  <a:cubicBezTo>
                    <a:pt x="884" y="6956"/>
                    <a:pt x="388" y="6762"/>
                    <a:pt x="1" y="64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6" name="Google Shape;13706;p36"/>
            <p:cNvSpPr/>
            <p:nvPr/>
          </p:nvSpPr>
          <p:spPr>
            <a:xfrm>
              <a:off x="7680247" y="412240"/>
              <a:ext cx="384651" cy="734990"/>
            </a:xfrm>
            <a:custGeom>
              <a:avLst/>
              <a:gdLst/>
              <a:ahLst/>
              <a:cxnLst/>
              <a:rect l="l" t="t" r="r" b="b"/>
              <a:pathLst>
                <a:path w="6289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77" y="10961"/>
                    <a:pt x="4351" y="12016"/>
                    <a:pt x="3080" y="12016"/>
                  </a:cubicBezTo>
                  <a:lnTo>
                    <a:pt x="3080" y="12016"/>
                  </a:lnTo>
                  <a:cubicBezTo>
                    <a:pt x="1788" y="12016"/>
                    <a:pt x="905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43" y="0"/>
                    <a:pt x="3166" y="0"/>
                  </a:cubicBezTo>
                  <a:lnTo>
                    <a:pt x="3166" y="0"/>
                  </a:lnTo>
                  <a:cubicBezTo>
                    <a:pt x="4889" y="22"/>
                    <a:pt x="6289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7" name="Google Shape;13707;p36"/>
            <p:cNvSpPr/>
            <p:nvPr/>
          </p:nvSpPr>
          <p:spPr>
            <a:xfrm>
              <a:off x="7663121" y="417500"/>
              <a:ext cx="383367" cy="734990"/>
            </a:xfrm>
            <a:custGeom>
              <a:avLst/>
              <a:gdLst/>
              <a:ahLst/>
              <a:cxnLst/>
              <a:rect l="l" t="t" r="r" b="b"/>
              <a:pathLst>
                <a:path w="6268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55" y="10961"/>
                    <a:pt x="4351" y="12016"/>
                    <a:pt x="3059" y="12016"/>
                  </a:cubicBezTo>
                  <a:lnTo>
                    <a:pt x="3059" y="12016"/>
                  </a:lnTo>
                  <a:cubicBezTo>
                    <a:pt x="1788" y="12016"/>
                    <a:pt x="884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22" y="0"/>
                    <a:pt x="3145" y="0"/>
                  </a:cubicBezTo>
                  <a:lnTo>
                    <a:pt x="3145" y="0"/>
                  </a:lnTo>
                  <a:cubicBezTo>
                    <a:pt x="4889" y="22"/>
                    <a:pt x="6267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8" name="Google Shape;13708;p36"/>
            <p:cNvSpPr/>
            <p:nvPr/>
          </p:nvSpPr>
          <p:spPr>
            <a:xfrm>
              <a:off x="7680247" y="428020"/>
              <a:ext cx="366241" cy="724470"/>
            </a:xfrm>
            <a:custGeom>
              <a:avLst/>
              <a:gdLst/>
              <a:ahLst/>
              <a:cxnLst/>
              <a:rect l="l" t="t" r="r" b="b"/>
              <a:pathLst>
                <a:path w="5988" h="11845" extrusionOk="0">
                  <a:moveTo>
                    <a:pt x="5987" y="2994"/>
                  </a:moveTo>
                  <a:lnTo>
                    <a:pt x="5147" y="9519"/>
                  </a:lnTo>
                  <a:cubicBezTo>
                    <a:pt x="4975" y="10789"/>
                    <a:pt x="4071" y="11844"/>
                    <a:pt x="2779" y="11844"/>
                  </a:cubicBezTo>
                  <a:lnTo>
                    <a:pt x="2779" y="11844"/>
                  </a:lnTo>
                  <a:cubicBezTo>
                    <a:pt x="2434" y="11844"/>
                    <a:pt x="2111" y="11758"/>
                    <a:pt x="1810" y="11608"/>
                  </a:cubicBezTo>
                  <a:cubicBezTo>
                    <a:pt x="1207" y="11134"/>
                    <a:pt x="819" y="10423"/>
                    <a:pt x="754" y="9670"/>
                  </a:cubicBezTo>
                  <a:lnTo>
                    <a:pt x="1" y="3123"/>
                  </a:lnTo>
                  <a:cubicBezTo>
                    <a:pt x="22" y="1400"/>
                    <a:pt x="1443" y="1"/>
                    <a:pt x="3166" y="22"/>
                  </a:cubicBezTo>
                  <a:lnTo>
                    <a:pt x="3166" y="22"/>
                  </a:lnTo>
                  <a:cubicBezTo>
                    <a:pt x="3683" y="22"/>
                    <a:pt x="4200" y="151"/>
                    <a:pt x="4652" y="410"/>
                  </a:cubicBezTo>
                  <a:cubicBezTo>
                    <a:pt x="5492" y="991"/>
                    <a:pt x="5987" y="1960"/>
                    <a:pt x="5987" y="299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9" name="Google Shape;13709;p36"/>
            <p:cNvSpPr/>
            <p:nvPr/>
          </p:nvSpPr>
          <p:spPr>
            <a:xfrm>
              <a:off x="7731624" y="479397"/>
              <a:ext cx="293763" cy="293763"/>
            </a:xfrm>
            <a:custGeom>
              <a:avLst/>
              <a:gdLst/>
              <a:ahLst/>
              <a:cxnLst/>
              <a:rect l="l" t="t" r="r" b="b"/>
              <a:pathLst>
                <a:path w="4803" h="4803" extrusionOk="0">
                  <a:moveTo>
                    <a:pt x="539" y="3360"/>
                  </a:moveTo>
                  <a:cubicBezTo>
                    <a:pt x="1056" y="4393"/>
                    <a:pt x="2326" y="4803"/>
                    <a:pt x="3360" y="4286"/>
                  </a:cubicBezTo>
                  <a:cubicBezTo>
                    <a:pt x="4393" y="3747"/>
                    <a:pt x="4803" y="2477"/>
                    <a:pt x="4264" y="1443"/>
                  </a:cubicBezTo>
                  <a:cubicBezTo>
                    <a:pt x="3747" y="410"/>
                    <a:pt x="2477" y="0"/>
                    <a:pt x="1443" y="539"/>
                  </a:cubicBezTo>
                  <a:cubicBezTo>
                    <a:pt x="410" y="1056"/>
                    <a:pt x="0" y="2326"/>
                    <a:pt x="539" y="336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0" name="Google Shape;13710;p36"/>
            <p:cNvSpPr/>
            <p:nvPr/>
          </p:nvSpPr>
          <p:spPr>
            <a:xfrm>
              <a:off x="7727649" y="474137"/>
              <a:ext cx="262204" cy="262142"/>
            </a:xfrm>
            <a:custGeom>
              <a:avLst/>
              <a:gdLst/>
              <a:ahLst/>
              <a:cxnLst/>
              <a:rect l="l" t="t" r="r" b="b"/>
              <a:pathLst>
                <a:path w="4287" h="4286" extrusionOk="0">
                  <a:moveTo>
                    <a:pt x="44" y="2068"/>
                  </a:moveTo>
                  <a:cubicBezTo>
                    <a:pt x="1" y="3230"/>
                    <a:pt x="905" y="4200"/>
                    <a:pt x="2068" y="4243"/>
                  </a:cubicBezTo>
                  <a:cubicBezTo>
                    <a:pt x="3231" y="4286"/>
                    <a:pt x="4200" y="3360"/>
                    <a:pt x="4243" y="2218"/>
                  </a:cubicBezTo>
                  <a:cubicBezTo>
                    <a:pt x="4286" y="1056"/>
                    <a:pt x="3360" y="86"/>
                    <a:pt x="2219" y="43"/>
                  </a:cubicBezTo>
                  <a:cubicBezTo>
                    <a:pt x="1056" y="0"/>
                    <a:pt x="87" y="905"/>
                    <a:pt x="44" y="20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1" name="Google Shape;13711;p36"/>
            <p:cNvSpPr/>
            <p:nvPr/>
          </p:nvSpPr>
          <p:spPr>
            <a:xfrm>
              <a:off x="7744774" y="486003"/>
              <a:ext cx="243733" cy="250277"/>
            </a:xfrm>
            <a:custGeom>
              <a:avLst/>
              <a:gdLst/>
              <a:ahLst/>
              <a:cxnLst/>
              <a:rect l="l" t="t" r="r" b="b"/>
              <a:pathLst>
                <a:path w="3985" h="4092" extrusionOk="0">
                  <a:moveTo>
                    <a:pt x="776" y="3747"/>
                  </a:moveTo>
                  <a:cubicBezTo>
                    <a:pt x="1078" y="3919"/>
                    <a:pt x="1422" y="4027"/>
                    <a:pt x="1788" y="4049"/>
                  </a:cubicBezTo>
                  <a:cubicBezTo>
                    <a:pt x="2951" y="4092"/>
                    <a:pt x="3920" y="3166"/>
                    <a:pt x="3963" y="2024"/>
                  </a:cubicBezTo>
                  <a:cubicBezTo>
                    <a:pt x="3985" y="1378"/>
                    <a:pt x="3705" y="754"/>
                    <a:pt x="3209" y="323"/>
                  </a:cubicBezTo>
                  <a:cubicBezTo>
                    <a:pt x="2908" y="151"/>
                    <a:pt x="2542" y="43"/>
                    <a:pt x="2197" y="22"/>
                  </a:cubicBezTo>
                  <a:cubicBezTo>
                    <a:pt x="1034" y="0"/>
                    <a:pt x="65" y="905"/>
                    <a:pt x="22" y="2067"/>
                  </a:cubicBezTo>
                  <a:cubicBezTo>
                    <a:pt x="1" y="2713"/>
                    <a:pt x="281" y="3316"/>
                    <a:pt x="776" y="37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2" name="Google Shape;13712;p36"/>
            <p:cNvSpPr/>
            <p:nvPr/>
          </p:nvSpPr>
          <p:spPr>
            <a:xfrm>
              <a:off x="7783001" y="529429"/>
              <a:ext cx="151500" cy="151561"/>
            </a:xfrm>
            <a:custGeom>
              <a:avLst/>
              <a:gdLst/>
              <a:ahLst/>
              <a:cxnLst/>
              <a:rect l="l" t="t" r="r" b="b"/>
              <a:pathLst>
                <a:path w="2477" h="2478" extrusionOk="0">
                  <a:moveTo>
                    <a:pt x="22" y="1185"/>
                  </a:moveTo>
                  <a:cubicBezTo>
                    <a:pt x="0" y="1853"/>
                    <a:pt x="517" y="2413"/>
                    <a:pt x="1185" y="2456"/>
                  </a:cubicBezTo>
                  <a:cubicBezTo>
                    <a:pt x="1852" y="2477"/>
                    <a:pt x="2434" y="1939"/>
                    <a:pt x="2455" y="1271"/>
                  </a:cubicBezTo>
                  <a:cubicBezTo>
                    <a:pt x="2477" y="604"/>
                    <a:pt x="1938" y="44"/>
                    <a:pt x="1271" y="22"/>
                  </a:cubicBezTo>
                  <a:cubicBezTo>
                    <a:pt x="603" y="1"/>
                    <a:pt x="43" y="518"/>
                    <a:pt x="22" y="118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3" name="Google Shape;13713;p36"/>
            <p:cNvSpPr/>
            <p:nvPr/>
          </p:nvSpPr>
          <p:spPr>
            <a:xfrm>
              <a:off x="7797497" y="544520"/>
              <a:ext cx="135720" cy="135720"/>
            </a:xfrm>
            <a:custGeom>
              <a:avLst/>
              <a:gdLst/>
              <a:ahLst/>
              <a:cxnLst/>
              <a:rect l="l" t="t" r="r" b="b"/>
              <a:pathLst>
                <a:path w="2219" h="2219" extrusionOk="0">
                  <a:moveTo>
                    <a:pt x="237" y="1939"/>
                  </a:moveTo>
                  <a:cubicBezTo>
                    <a:pt x="431" y="2111"/>
                    <a:pt x="689" y="2197"/>
                    <a:pt x="948" y="2197"/>
                  </a:cubicBezTo>
                  <a:cubicBezTo>
                    <a:pt x="1615" y="2219"/>
                    <a:pt x="2197" y="1702"/>
                    <a:pt x="2218" y="1034"/>
                  </a:cubicBezTo>
                  <a:cubicBezTo>
                    <a:pt x="2218" y="776"/>
                    <a:pt x="2154" y="517"/>
                    <a:pt x="2003" y="302"/>
                  </a:cubicBezTo>
                  <a:cubicBezTo>
                    <a:pt x="1788" y="130"/>
                    <a:pt x="1529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65"/>
                    <a:pt x="86" y="1723"/>
                    <a:pt x="237" y="193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4" name="Google Shape;13714;p36"/>
            <p:cNvSpPr/>
            <p:nvPr/>
          </p:nvSpPr>
          <p:spPr>
            <a:xfrm>
              <a:off x="7797497" y="543925"/>
              <a:ext cx="125138" cy="127830"/>
            </a:xfrm>
            <a:custGeom>
              <a:avLst/>
              <a:gdLst/>
              <a:ahLst/>
              <a:cxnLst/>
              <a:rect l="l" t="t" r="r" b="b"/>
              <a:pathLst>
                <a:path w="2046" h="2090" extrusionOk="0">
                  <a:moveTo>
                    <a:pt x="1852" y="216"/>
                  </a:moveTo>
                  <a:cubicBezTo>
                    <a:pt x="1680" y="87"/>
                    <a:pt x="1486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43"/>
                    <a:pt x="65" y="1680"/>
                    <a:pt x="194" y="1874"/>
                  </a:cubicBezTo>
                  <a:cubicBezTo>
                    <a:pt x="366" y="1982"/>
                    <a:pt x="582" y="2046"/>
                    <a:pt x="775" y="2068"/>
                  </a:cubicBezTo>
                  <a:cubicBezTo>
                    <a:pt x="1465" y="2089"/>
                    <a:pt x="2024" y="1551"/>
                    <a:pt x="2046" y="884"/>
                  </a:cubicBezTo>
                  <a:cubicBezTo>
                    <a:pt x="2046" y="647"/>
                    <a:pt x="1981" y="410"/>
                    <a:pt x="1852" y="216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5" name="Google Shape;13715;p36"/>
            <p:cNvSpPr/>
            <p:nvPr/>
          </p:nvSpPr>
          <p:spPr>
            <a:xfrm>
              <a:off x="7780371" y="941730"/>
              <a:ext cx="185751" cy="185751"/>
            </a:xfrm>
            <a:custGeom>
              <a:avLst/>
              <a:gdLst/>
              <a:ahLst/>
              <a:cxnLst/>
              <a:rect l="l" t="t" r="r" b="b"/>
              <a:pathLst>
                <a:path w="3037" h="3037" extrusionOk="0">
                  <a:moveTo>
                    <a:pt x="323" y="2132"/>
                  </a:moveTo>
                  <a:cubicBezTo>
                    <a:pt x="668" y="2778"/>
                    <a:pt x="1465" y="3036"/>
                    <a:pt x="2132" y="2713"/>
                  </a:cubicBezTo>
                  <a:cubicBezTo>
                    <a:pt x="2778" y="2369"/>
                    <a:pt x="3037" y="1572"/>
                    <a:pt x="2692" y="904"/>
                  </a:cubicBezTo>
                  <a:cubicBezTo>
                    <a:pt x="2369" y="258"/>
                    <a:pt x="1572" y="0"/>
                    <a:pt x="905" y="345"/>
                  </a:cubicBezTo>
                  <a:cubicBezTo>
                    <a:pt x="259" y="668"/>
                    <a:pt x="0" y="1464"/>
                    <a:pt x="323" y="213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6" name="Google Shape;13716;p36"/>
            <p:cNvSpPr/>
            <p:nvPr/>
          </p:nvSpPr>
          <p:spPr>
            <a:xfrm>
              <a:off x="7763246" y="924605"/>
              <a:ext cx="189726" cy="188381"/>
            </a:xfrm>
            <a:custGeom>
              <a:avLst/>
              <a:gdLst/>
              <a:ahLst/>
              <a:cxnLst/>
              <a:rect l="l" t="t" r="r" b="b"/>
              <a:pathLst>
                <a:path w="3102" h="3080" extrusionOk="0">
                  <a:moveTo>
                    <a:pt x="237" y="1960"/>
                  </a:moveTo>
                  <a:cubicBezTo>
                    <a:pt x="474" y="2692"/>
                    <a:pt x="1249" y="3079"/>
                    <a:pt x="1981" y="2843"/>
                  </a:cubicBezTo>
                  <a:cubicBezTo>
                    <a:pt x="2692" y="2606"/>
                    <a:pt x="3101" y="1830"/>
                    <a:pt x="2864" y="1120"/>
                  </a:cubicBezTo>
                  <a:cubicBezTo>
                    <a:pt x="2627" y="388"/>
                    <a:pt x="1831" y="0"/>
                    <a:pt x="1120" y="237"/>
                  </a:cubicBezTo>
                  <a:cubicBezTo>
                    <a:pt x="388" y="474"/>
                    <a:pt x="0" y="1249"/>
                    <a:pt x="237" y="19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7" name="Google Shape;13717;p36"/>
            <p:cNvSpPr/>
            <p:nvPr/>
          </p:nvSpPr>
          <p:spPr>
            <a:xfrm>
              <a:off x="7775111" y="936409"/>
              <a:ext cx="177861" cy="168686"/>
            </a:xfrm>
            <a:custGeom>
              <a:avLst/>
              <a:gdLst/>
              <a:ahLst/>
              <a:cxnLst/>
              <a:rect l="l" t="t" r="r" b="b"/>
              <a:pathLst>
                <a:path w="2908" h="2758" extrusionOk="0">
                  <a:moveTo>
                    <a:pt x="1077" y="2693"/>
                  </a:moveTo>
                  <a:cubicBezTo>
                    <a:pt x="1314" y="2757"/>
                    <a:pt x="1551" y="2736"/>
                    <a:pt x="1787" y="2650"/>
                  </a:cubicBezTo>
                  <a:cubicBezTo>
                    <a:pt x="2498" y="2413"/>
                    <a:pt x="2907" y="1637"/>
                    <a:pt x="2670" y="927"/>
                  </a:cubicBezTo>
                  <a:cubicBezTo>
                    <a:pt x="2541" y="518"/>
                    <a:pt x="2218" y="195"/>
                    <a:pt x="1831" y="44"/>
                  </a:cubicBezTo>
                  <a:cubicBezTo>
                    <a:pt x="1594" y="1"/>
                    <a:pt x="1357" y="22"/>
                    <a:pt x="1120" y="87"/>
                  </a:cubicBezTo>
                  <a:cubicBezTo>
                    <a:pt x="409" y="324"/>
                    <a:pt x="0" y="1099"/>
                    <a:pt x="237" y="1831"/>
                  </a:cubicBezTo>
                  <a:cubicBezTo>
                    <a:pt x="366" y="2240"/>
                    <a:pt x="689" y="2563"/>
                    <a:pt x="1077" y="269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8" name="Google Shape;13718;p36"/>
            <p:cNvSpPr/>
            <p:nvPr/>
          </p:nvSpPr>
          <p:spPr>
            <a:xfrm>
              <a:off x="7802757" y="964116"/>
              <a:ext cx="109359" cy="109359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51" y="1141"/>
                  </a:moveTo>
                  <a:cubicBezTo>
                    <a:pt x="280" y="1551"/>
                    <a:pt x="732" y="1787"/>
                    <a:pt x="1142" y="1658"/>
                  </a:cubicBezTo>
                  <a:cubicBezTo>
                    <a:pt x="1572" y="1507"/>
                    <a:pt x="1788" y="1055"/>
                    <a:pt x="1658" y="646"/>
                  </a:cubicBezTo>
                  <a:cubicBezTo>
                    <a:pt x="1508" y="237"/>
                    <a:pt x="1077" y="0"/>
                    <a:pt x="646" y="129"/>
                  </a:cubicBezTo>
                  <a:cubicBezTo>
                    <a:pt x="237" y="280"/>
                    <a:pt x="0" y="732"/>
                    <a:pt x="151" y="11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9" name="Google Shape;13719;p36"/>
            <p:cNvSpPr/>
            <p:nvPr/>
          </p:nvSpPr>
          <p:spPr>
            <a:xfrm>
              <a:off x="7815907" y="975921"/>
              <a:ext cx="96209" cy="92294"/>
            </a:xfrm>
            <a:custGeom>
              <a:avLst/>
              <a:gdLst/>
              <a:ahLst/>
              <a:cxnLst/>
              <a:rect l="l" t="t" r="r" b="b"/>
              <a:pathLst>
                <a:path w="1573" h="1509" extrusionOk="0">
                  <a:moveTo>
                    <a:pt x="431" y="1465"/>
                  </a:moveTo>
                  <a:cubicBezTo>
                    <a:pt x="582" y="1508"/>
                    <a:pt x="776" y="1508"/>
                    <a:pt x="927" y="1465"/>
                  </a:cubicBezTo>
                  <a:cubicBezTo>
                    <a:pt x="1357" y="1314"/>
                    <a:pt x="1573" y="862"/>
                    <a:pt x="1443" y="453"/>
                  </a:cubicBezTo>
                  <a:cubicBezTo>
                    <a:pt x="1400" y="281"/>
                    <a:pt x="1293" y="152"/>
                    <a:pt x="1142" y="44"/>
                  </a:cubicBezTo>
                  <a:cubicBezTo>
                    <a:pt x="970" y="1"/>
                    <a:pt x="797" y="1"/>
                    <a:pt x="625" y="44"/>
                  </a:cubicBezTo>
                  <a:cubicBezTo>
                    <a:pt x="216" y="195"/>
                    <a:pt x="1" y="647"/>
                    <a:pt x="130" y="1056"/>
                  </a:cubicBezTo>
                  <a:cubicBezTo>
                    <a:pt x="173" y="1228"/>
                    <a:pt x="281" y="1358"/>
                    <a:pt x="431" y="146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0" name="Google Shape;13720;p36"/>
            <p:cNvSpPr/>
            <p:nvPr/>
          </p:nvSpPr>
          <p:spPr>
            <a:xfrm>
              <a:off x="7815907" y="975921"/>
              <a:ext cx="88319" cy="89664"/>
            </a:xfrm>
            <a:custGeom>
              <a:avLst/>
              <a:gdLst/>
              <a:ahLst/>
              <a:cxnLst/>
              <a:rect l="l" t="t" r="r" b="b"/>
              <a:pathLst>
                <a:path w="1444" h="1466" extrusionOk="0">
                  <a:moveTo>
                    <a:pt x="1034" y="22"/>
                  </a:moveTo>
                  <a:cubicBezTo>
                    <a:pt x="905" y="1"/>
                    <a:pt x="754" y="1"/>
                    <a:pt x="625" y="44"/>
                  </a:cubicBezTo>
                  <a:cubicBezTo>
                    <a:pt x="216" y="195"/>
                    <a:pt x="1" y="625"/>
                    <a:pt x="130" y="1056"/>
                  </a:cubicBezTo>
                  <a:cubicBezTo>
                    <a:pt x="173" y="1207"/>
                    <a:pt x="259" y="1336"/>
                    <a:pt x="388" y="1422"/>
                  </a:cubicBezTo>
                  <a:cubicBezTo>
                    <a:pt x="517" y="1465"/>
                    <a:pt x="668" y="1444"/>
                    <a:pt x="797" y="1401"/>
                  </a:cubicBezTo>
                  <a:cubicBezTo>
                    <a:pt x="1207" y="1271"/>
                    <a:pt x="1443" y="819"/>
                    <a:pt x="1314" y="389"/>
                  </a:cubicBezTo>
                  <a:cubicBezTo>
                    <a:pt x="1250" y="238"/>
                    <a:pt x="1164" y="109"/>
                    <a:pt x="1034" y="22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1" name="Google Shape;13721;p36"/>
            <p:cNvSpPr/>
            <p:nvPr/>
          </p:nvSpPr>
          <p:spPr>
            <a:xfrm>
              <a:off x="7769790" y="1293358"/>
              <a:ext cx="40918" cy="227953"/>
            </a:xfrm>
            <a:custGeom>
              <a:avLst/>
              <a:gdLst/>
              <a:ahLst/>
              <a:cxnLst/>
              <a:rect l="l" t="t" r="r" b="b"/>
              <a:pathLst>
                <a:path w="669" h="3727" extrusionOk="0">
                  <a:moveTo>
                    <a:pt x="1" y="1"/>
                  </a:moveTo>
                  <a:lnTo>
                    <a:pt x="669" y="1"/>
                  </a:lnTo>
                  <a:lnTo>
                    <a:pt x="669" y="3726"/>
                  </a:lnTo>
                  <a:lnTo>
                    <a:pt x="1" y="372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2051" name="Picture 3" descr="C:\Users\meera saymeh\Desktop\mg996r-servo-motor-digital-1701-65-B-removebg-preview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546" y="1552853"/>
            <a:ext cx="4113342" cy="324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2" name="Google Shape;13632;p36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3200" dirty="0" smtClean="0"/>
              <a:t>Tools and Devices Used</a:t>
            </a:r>
            <a:endParaRPr sz="3200" dirty="0"/>
          </a:p>
        </p:txBody>
      </p:sp>
      <p:sp>
        <p:nvSpPr>
          <p:cNvPr id="13633" name="Google Shape;13633;p36"/>
          <p:cNvSpPr txBox="1">
            <a:spLocks noGrp="1"/>
          </p:cNvSpPr>
          <p:nvPr>
            <p:ph type="subTitle" idx="1"/>
          </p:nvPr>
        </p:nvSpPr>
        <p:spPr>
          <a:xfrm>
            <a:off x="395536" y="1231380"/>
            <a:ext cx="5832648" cy="47215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sz="2400" dirty="0" smtClean="0"/>
              <a:t>Dual H-bridge Motor Drive</a:t>
            </a:r>
            <a:endParaRPr sz="2400" dirty="0"/>
          </a:p>
        </p:txBody>
      </p:sp>
      <p:sp>
        <p:nvSpPr>
          <p:cNvPr id="13634" name="Google Shape;13634;p36"/>
          <p:cNvSpPr txBox="1">
            <a:spLocks noGrp="1"/>
          </p:cNvSpPr>
          <p:nvPr>
            <p:ph type="subTitle" idx="2"/>
          </p:nvPr>
        </p:nvSpPr>
        <p:spPr>
          <a:xfrm>
            <a:off x="611560" y="1761236"/>
            <a:ext cx="3126928" cy="16063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1600" dirty="0" smtClean="0"/>
              <a:t>To provide the magnet with the 12 volts it needs to operate properly.</a:t>
            </a:r>
            <a:endParaRPr sz="1600" dirty="0"/>
          </a:p>
        </p:txBody>
      </p:sp>
      <p:grpSp>
        <p:nvGrpSpPr>
          <p:cNvPr id="13678" name="Google Shape;13678;p36"/>
          <p:cNvGrpSpPr/>
          <p:nvPr/>
        </p:nvGrpSpPr>
        <p:grpSpPr>
          <a:xfrm>
            <a:off x="6829984" y="0"/>
            <a:ext cx="1589808" cy="1978320"/>
            <a:chOff x="7058584" y="0"/>
            <a:chExt cx="1589808" cy="1978320"/>
          </a:xfrm>
        </p:grpSpPr>
        <p:sp>
          <p:nvSpPr>
            <p:cNvPr id="13679" name="Google Shape;13679;p36"/>
            <p:cNvSpPr/>
            <p:nvPr/>
          </p:nvSpPr>
          <p:spPr>
            <a:xfrm>
              <a:off x="7560428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0" name="Google Shape;13680;p36"/>
            <p:cNvSpPr/>
            <p:nvPr/>
          </p:nvSpPr>
          <p:spPr>
            <a:xfrm>
              <a:off x="7560428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69" y="1"/>
                  </a:lnTo>
                  <a:lnTo>
                    <a:pt x="1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1" name="Google Shape;13681;p36"/>
            <p:cNvSpPr/>
            <p:nvPr/>
          </p:nvSpPr>
          <p:spPr>
            <a:xfrm>
              <a:off x="7560428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2" name="Google Shape;13682;p36"/>
            <p:cNvSpPr/>
            <p:nvPr/>
          </p:nvSpPr>
          <p:spPr>
            <a:xfrm>
              <a:off x="7560428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3" name="Google Shape;13683;p36"/>
            <p:cNvSpPr/>
            <p:nvPr/>
          </p:nvSpPr>
          <p:spPr>
            <a:xfrm>
              <a:off x="7560428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4" name="Google Shape;13684;p36"/>
            <p:cNvSpPr/>
            <p:nvPr/>
          </p:nvSpPr>
          <p:spPr>
            <a:xfrm>
              <a:off x="7560428" y="316092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5" name="Google Shape;13685;p36"/>
            <p:cNvSpPr/>
            <p:nvPr/>
          </p:nvSpPr>
          <p:spPr>
            <a:xfrm>
              <a:off x="7913401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9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6" name="Google Shape;13686;p36"/>
            <p:cNvSpPr/>
            <p:nvPr/>
          </p:nvSpPr>
          <p:spPr>
            <a:xfrm>
              <a:off x="7913401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90" y="1"/>
                  </a:lnTo>
                  <a:lnTo>
                    <a:pt x="1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7" name="Google Shape;13687;p36"/>
            <p:cNvSpPr/>
            <p:nvPr/>
          </p:nvSpPr>
          <p:spPr>
            <a:xfrm>
              <a:off x="7913401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8" name="Google Shape;13688;p36"/>
            <p:cNvSpPr/>
            <p:nvPr/>
          </p:nvSpPr>
          <p:spPr>
            <a:xfrm>
              <a:off x="7913401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9" name="Google Shape;13689;p36"/>
            <p:cNvSpPr/>
            <p:nvPr/>
          </p:nvSpPr>
          <p:spPr>
            <a:xfrm>
              <a:off x="7913401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0" name="Google Shape;13690;p36"/>
            <p:cNvSpPr/>
            <p:nvPr/>
          </p:nvSpPr>
          <p:spPr>
            <a:xfrm>
              <a:off x="7914686" y="316092"/>
              <a:ext cx="241103" cy="38227"/>
            </a:xfrm>
            <a:custGeom>
              <a:avLst/>
              <a:gdLst/>
              <a:ahLst/>
              <a:cxnLst/>
              <a:rect l="l" t="t" r="r" b="b"/>
              <a:pathLst>
                <a:path w="3942" h="625" extrusionOk="0">
                  <a:moveTo>
                    <a:pt x="1" y="625"/>
                  </a:moveTo>
                  <a:lnTo>
                    <a:pt x="3941" y="625"/>
                  </a:lnTo>
                  <a:lnTo>
                    <a:pt x="3791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1" name="Google Shape;13691;p36"/>
            <p:cNvSpPr/>
            <p:nvPr/>
          </p:nvSpPr>
          <p:spPr>
            <a:xfrm>
              <a:off x="7310148" y="68442"/>
              <a:ext cx="1102454" cy="163426"/>
            </a:xfrm>
            <a:custGeom>
              <a:avLst/>
              <a:gdLst/>
              <a:ahLst/>
              <a:cxnLst/>
              <a:rect l="l" t="t" r="r" b="b"/>
              <a:pathLst>
                <a:path w="18025" h="2672" extrusionOk="0">
                  <a:moveTo>
                    <a:pt x="9023" y="2671"/>
                  </a:moveTo>
                  <a:cubicBezTo>
                    <a:pt x="4523" y="2671"/>
                    <a:pt x="776" y="1530"/>
                    <a:pt x="1" y="1"/>
                  </a:cubicBezTo>
                  <a:lnTo>
                    <a:pt x="18025" y="1"/>
                  </a:lnTo>
                  <a:cubicBezTo>
                    <a:pt x="17249" y="1530"/>
                    <a:pt x="13502" y="2671"/>
                    <a:pt x="9023" y="26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2" name="Google Shape;13692;p36"/>
            <p:cNvSpPr/>
            <p:nvPr/>
          </p:nvSpPr>
          <p:spPr>
            <a:xfrm>
              <a:off x="7310148" y="68442"/>
              <a:ext cx="974686" cy="118594"/>
            </a:xfrm>
            <a:custGeom>
              <a:avLst/>
              <a:gdLst/>
              <a:ahLst/>
              <a:cxnLst/>
              <a:rect l="l" t="t" r="r" b="b"/>
              <a:pathLst>
                <a:path w="15936" h="1939" extrusionOk="0">
                  <a:moveTo>
                    <a:pt x="905" y="927"/>
                  </a:moveTo>
                  <a:cubicBezTo>
                    <a:pt x="517" y="690"/>
                    <a:pt x="216" y="388"/>
                    <a:pt x="1" y="1"/>
                  </a:cubicBezTo>
                  <a:lnTo>
                    <a:pt x="15936" y="1"/>
                  </a:lnTo>
                  <a:cubicBezTo>
                    <a:pt x="14493" y="1142"/>
                    <a:pt x="11284" y="1939"/>
                    <a:pt x="7537" y="1939"/>
                  </a:cubicBezTo>
                  <a:cubicBezTo>
                    <a:pt x="4932" y="1939"/>
                    <a:pt x="2563" y="1551"/>
                    <a:pt x="905" y="9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3" name="Google Shape;13693;p36"/>
            <p:cNvSpPr/>
            <p:nvPr/>
          </p:nvSpPr>
          <p:spPr>
            <a:xfrm>
              <a:off x="7308803" y="0"/>
              <a:ext cx="1103800" cy="68502"/>
            </a:xfrm>
            <a:custGeom>
              <a:avLst/>
              <a:gdLst/>
              <a:ahLst/>
              <a:cxnLst/>
              <a:rect l="l" t="t" r="r" b="b"/>
              <a:pathLst>
                <a:path w="18047" h="1120" extrusionOk="0">
                  <a:moveTo>
                    <a:pt x="1" y="0"/>
                  </a:moveTo>
                  <a:lnTo>
                    <a:pt x="1" y="1120"/>
                  </a:lnTo>
                  <a:lnTo>
                    <a:pt x="18047" y="1120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4" name="Google Shape;13694;p36"/>
            <p:cNvSpPr/>
            <p:nvPr/>
          </p:nvSpPr>
          <p:spPr>
            <a:xfrm>
              <a:off x="7462934" y="429366"/>
              <a:ext cx="795602" cy="359636"/>
            </a:xfrm>
            <a:custGeom>
              <a:avLst/>
              <a:gdLst/>
              <a:ahLst/>
              <a:cxnLst/>
              <a:rect l="l" t="t" r="r" b="b"/>
              <a:pathLst>
                <a:path w="13008" h="5880" extrusionOk="0">
                  <a:moveTo>
                    <a:pt x="1357" y="0"/>
                  </a:moveTo>
                  <a:lnTo>
                    <a:pt x="11672" y="0"/>
                  </a:lnTo>
                  <a:cubicBezTo>
                    <a:pt x="12404" y="0"/>
                    <a:pt x="13007" y="1314"/>
                    <a:pt x="13007" y="2950"/>
                  </a:cubicBezTo>
                  <a:lnTo>
                    <a:pt x="13007" y="2950"/>
                  </a:lnTo>
                  <a:cubicBezTo>
                    <a:pt x="13007" y="4565"/>
                    <a:pt x="12404" y="5879"/>
                    <a:pt x="11672" y="5879"/>
                  </a:cubicBezTo>
                  <a:lnTo>
                    <a:pt x="1357" y="5879"/>
                  </a:lnTo>
                  <a:cubicBezTo>
                    <a:pt x="625" y="5879"/>
                    <a:pt x="0" y="4565"/>
                    <a:pt x="0" y="2950"/>
                  </a:cubicBezTo>
                  <a:lnTo>
                    <a:pt x="0" y="2950"/>
                  </a:lnTo>
                  <a:cubicBezTo>
                    <a:pt x="0" y="1335"/>
                    <a:pt x="603" y="0"/>
                    <a:pt x="13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5" name="Google Shape;13695;p36"/>
            <p:cNvSpPr/>
            <p:nvPr/>
          </p:nvSpPr>
          <p:spPr>
            <a:xfrm>
              <a:off x="7506421" y="476767"/>
              <a:ext cx="752115" cy="312235"/>
            </a:xfrm>
            <a:custGeom>
              <a:avLst/>
              <a:gdLst/>
              <a:ahLst/>
              <a:cxnLst/>
              <a:rect l="l" t="t" r="r" b="b"/>
              <a:pathLst>
                <a:path w="12297" h="5105" extrusionOk="0">
                  <a:moveTo>
                    <a:pt x="11865" y="22"/>
                  </a:moveTo>
                  <a:cubicBezTo>
                    <a:pt x="12167" y="711"/>
                    <a:pt x="12296" y="1422"/>
                    <a:pt x="12296" y="2154"/>
                  </a:cubicBezTo>
                  <a:lnTo>
                    <a:pt x="12296" y="2154"/>
                  </a:lnTo>
                  <a:cubicBezTo>
                    <a:pt x="12296" y="3769"/>
                    <a:pt x="11693" y="5104"/>
                    <a:pt x="10939" y="5104"/>
                  </a:cubicBezTo>
                  <a:lnTo>
                    <a:pt x="646" y="5104"/>
                  </a:lnTo>
                  <a:cubicBezTo>
                    <a:pt x="560" y="5104"/>
                    <a:pt x="495" y="5104"/>
                    <a:pt x="431" y="5061"/>
                  </a:cubicBezTo>
                  <a:cubicBezTo>
                    <a:pt x="129" y="4393"/>
                    <a:pt x="0" y="3661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72" y="0"/>
                  </a:lnTo>
                  <a:cubicBezTo>
                    <a:pt x="11736" y="0"/>
                    <a:pt x="11822" y="0"/>
                    <a:pt x="11887" y="2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6" name="Google Shape;13696;p36"/>
            <p:cNvSpPr/>
            <p:nvPr/>
          </p:nvSpPr>
          <p:spPr>
            <a:xfrm>
              <a:off x="7506421" y="476767"/>
              <a:ext cx="729730" cy="280614"/>
            </a:xfrm>
            <a:custGeom>
              <a:avLst/>
              <a:gdLst/>
              <a:ahLst/>
              <a:cxnLst/>
              <a:rect l="l" t="t" r="r" b="b"/>
              <a:pathLst>
                <a:path w="11931" h="4588" extrusionOk="0">
                  <a:moveTo>
                    <a:pt x="237" y="4587"/>
                  </a:moveTo>
                  <a:cubicBezTo>
                    <a:pt x="86" y="4049"/>
                    <a:pt x="0" y="3489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93" y="0"/>
                  </a:lnTo>
                  <a:cubicBezTo>
                    <a:pt x="11844" y="539"/>
                    <a:pt x="11930" y="1077"/>
                    <a:pt x="11930" y="1637"/>
                  </a:cubicBezTo>
                  <a:lnTo>
                    <a:pt x="11930" y="1637"/>
                  </a:lnTo>
                  <a:cubicBezTo>
                    <a:pt x="11930" y="3252"/>
                    <a:pt x="11327" y="4587"/>
                    <a:pt x="10573" y="4587"/>
                  </a:cubicBezTo>
                  <a:lnTo>
                    <a:pt x="237" y="458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7" name="Google Shape;13697;p36"/>
            <p:cNvSpPr/>
            <p:nvPr/>
          </p:nvSpPr>
          <p:spPr>
            <a:xfrm>
              <a:off x="705858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0423" y="1"/>
                  </a:moveTo>
                  <a:lnTo>
                    <a:pt x="0" y="3834"/>
                  </a:lnTo>
                  <a:lnTo>
                    <a:pt x="0" y="6181"/>
                  </a:lnTo>
                  <a:lnTo>
                    <a:pt x="1056" y="6913"/>
                  </a:lnTo>
                  <a:cubicBezTo>
                    <a:pt x="1099" y="6956"/>
                    <a:pt x="1185" y="6956"/>
                    <a:pt x="1228" y="6913"/>
                  </a:cubicBezTo>
                  <a:cubicBezTo>
                    <a:pt x="1293" y="6870"/>
                    <a:pt x="1293" y="6806"/>
                    <a:pt x="1271" y="6741"/>
                  </a:cubicBezTo>
                  <a:lnTo>
                    <a:pt x="819" y="6009"/>
                  </a:lnTo>
                  <a:lnTo>
                    <a:pt x="819" y="4932"/>
                  </a:lnTo>
                  <a:lnTo>
                    <a:pt x="10402" y="2090"/>
                  </a:lnTo>
                  <a:lnTo>
                    <a:pt x="10402" y="2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8" name="Google Shape;13698;p36"/>
            <p:cNvSpPr/>
            <p:nvPr/>
          </p:nvSpPr>
          <p:spPr>
            <a:xfrm>
              <a:off x="7078340" y="1577889"/>
              <a:ext cx="617802" cy="400431"/>
            </a:xfrm>
            <a:custGeom>
              <a:avLst/>
              <a:gdLst/>
              <a:ahLst/>
              <a:cxnLst/>
              <a:rect l="l" t="t" r="r" b="b"/>
              <a:pathLst>
                <a:path w="10101" h="6547" extrusionOk="0">
                  <a:moveTo>
                    <a:pt x="1" y="5987"/>
                  </a:moveTo>
                  <a:lnTo>
                    <a:pt x="733" y="6503"/>
                  </a:lnTo>
                  <a:cubicBezTo>
                    <a:pt x="797" y="6546"/>
                    <a:pt x="862" y="6546"/>
                    <a:pt x="926" y="6503"/>
                  </a:cubicBezTo>
                  <a:cubicBezTo>
                    <a:pt x="970" y="6460"/>
                    <a:pt x="991" y="6396"/>
                    <a:pt x="948" y="6331"/>
                  </a:cubicBezTo>
                  <a:lnTo>
                    <a:pt x="517" y="5599"/>
                  </a:lnTo>
                  <a:lnTo>
                    <a:pt x="517" y="4522"/>
                  </a:lnTo>
                  <a:lnTo>
                    <a:pt x="10100" y="1680"/>
                  </a:lnTo>
                  <a:lnTo>
                    <a:pt x="10100" y="0"/>
                  </a:lnTo>
                  <a:lnTo>
                    <a:pt x="1" y="370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9" name="Google Shape;13699;p36"/>
            <p:cNvSpPr/>
            <p:nvPr/>
          </p:nvSpPr>
          <p:spPr>
            <a:xfrm>
              <a:off x="801083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" y="1"/>
                  </a:moveTo>
                  <a:lnTo>
                    <a:pt x="10423" y="3834"/>
                  </a:lnTo>
                  <a:lnTo>
                    <a:pt x="10423" y="6181"/>
                  </a:lnTo>
                  <a:lnTo>
                    <a:pt x="9368" y="6913"/>
                  </a:lnTo>
                  <a:cubicBezTo>
                    <a:pt x="9303" y="6956"/>
                    <a:pt x="9239" y="6956"/>
                    <a:pt x="9174" y="6913"/>
                  </a:cubicBezTo>
                  <a:cubicBezTo>
                    <a:pt x="9131" y="6870"/>
                    <a:pt x="9110" y="6806"/>
                    <a:pt x="9153" y="6741"/>
                  </a:cubicBezTo>
                  <a:lnTo>
                    <a:pt x="9583" y="6009"/>
                  </a:lnTo>
                  <a:lnTo>
                    <a:pt x="9583" y="4932"/>
                  </a:lnTo>
                  <a:lnTo>
                    <a:pt x="1" y="20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0" name="Google Shape;13700;p36"/>
            <p:cNvSpPr/>
            <p:nvPr/>
          </p:nvSpPr>
          <p:spPr>
            <a:xfrm>
              <a:off x="8010834" y="1579174"/>
              <a:ext cx="637558" cy="396516"/>
            </a:xfrm>
            <a:custGeom>
              <a:avLst/>
              <a:gdLst/>
              <a:ahLst/>
              <a:cxnLst/>
              <a:rect l="l" t="t" r="r" b="b"/>
              <a:pathLst>
                <a:path w="10424" h="6483" extrusionOk="0">
                  <a:moveTo>
                    <a:pt x="10423" y="3726"/>
                  </a:moveTo>
                  <a:lnTo>
                    <a:pt x="10423" y="5750"/>
                  </a:lnTo>
                  <a:lnTo>
                    <a:pt x="9368" y="6482"/>
                  </a:lnTo>
                  <a:lnTo>
                    <a:pt x="9777" y="5793"/>
                  </a:lnTo>
                  <a:lnTo>
                    <a:pt x="9777" y="4889"/>
                  </a:lnTo>
                  <a:lnTo>
                    <a:pt x="9583" y="4738"/>
                  </a:lnTo>
                  <a:lnTo>
                    <a:pt x="9583" y="4480"/>
                  </a:lnTo>
                  <a:lnTo>
                    <a:pt x="1" y="1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1" name="Google Shape;13701;p36"/>
            <p:cNvSpPr/>
            <p:nvPr/>
          </p:nvSpPr>
          <p:spPr>
            <a:xfrm>
              <a:off x="7694743" y="1521252"/>
              <a:ext cx="317495" cy="172601"/>
            </a:xfrm>
            <a:custGeom>
              <a:avLst/>
              <a:gdLst/>
              <a:ahLst/>
              <a:cxnLst/>
              <a:rect l="l" t="t" r="r" b="b"/>
              <a:pathLst>
                <a:path w="5191" h="2822" extrusionOk="0">
                  <a:moveTo>
                    <a:pt x="1" y="0"/>
                  </a:moveTo>
                  <a:lnTo>
                    <a:pt x="5190" y="0"/>
                  </a:lnTo>
                  <a:lnTo>
                    <a:pt x="5190" y="2821"/>
                  </a:lnTo>
                  <a:lnTo>
                    <a:pt x="1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2" name="Google Shape;13702;p36"/>
            <p:cNvSpPr/>
            <p:nvPr/>
          </p:nvSpPr>
          <p:spPr>
            <a:xfrm>
              <a:off x="7709238" y="1533057"/>
              <a:ext cx="302999" cy="160796"/>
            </a:xfrm>
            <a:custGeom>
              <a:avLst/>
              <a:gdLst/>
              <a:ahLst/>
              <a:cxnLst/>
              <a:rect l="l" t="t" r="r" b="b"/>
              <a:pathLst>
                <a:path w="4954" h="2629" extrusionOk="0">
                  <a:moveTo>
                    <a:pt x="4953" y="1"/>
                  </a:moveTo>
                  <a:lnTo>
                    <a:pt x="4953" y="2628"/>
                  </a:lnTo>
                  <a:lnTo>
                    <a:pt x="0" y="26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3" name="Google Shape;13703;p36"/>
            <p:cNvSpPr/>
            <p:nvPr/>
          </p:nvSpPr>
          <p:spPr>
            <a:xfrm>
              <a:off x="7748750" y="1293358"/>
              <a:ext cx="210766" cy="227953"/>
            </a:xfrm>
            <a:custGeom>
              <a:avLst/>
              <a:gdLst/>
              <a:ahLst/>
              <a:cxnLst/>
              <a:rect l="l" t="t" r="r" b="b"/>
              <a:pathLst>
                <a:path w="3446" h="3727" extrusionOk="0">
                  <a:moveTo>
                    <a:pt x="0" y="1"/>
                  </a:moveTo>
                  <a:lnTo>
                    <a:pt x="3446" y="1"/>
                  </a:lnTo>
                  <a:lnTo>
                    <a:pt x="3446" y="3726"/>
                  </a:lnTo>
                  <a:lnTo>
                    <a:pt x="0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4" name="Google Shape;13704;p36"/>
            <p:cNvSpPr/>
            <p:nvPr/>
          </p:nvSpPr>
          <p:spPr>
            <a:xfrm>
              <a:off x="7804041" y="770473"/>
              <a:ext cx="100184" cy="522939"/>
            </a:xfrm>
            <a:custGeom>
              <a:avLst/>
              <a:gdLst/>
              <a:ahLst/>
              <a:cxnLst/>
              <a:rect l="l" t="t" r="r" b="b"/>
              <a:pathLst>
                <a:path w="1638" h="8550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8550"/>
                  </a:lnTo>
                  <a:lnTo>
                    <a:pt x="1" y="8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5" name="Google Shape;13705;p36"/>
            <p:cNvSpPr/>
            <p:nvPr/>
          </p:nvSpPr>
          <p:spPr>
            <a:xfrm>
              <a:off x="7804041" y="770473"/>
              <a:ext cx="100184" cy="425508"/>
            </a:xfrm>
            <a:custGeom>
              <a:avLst/>
              <a:gdLst/>
              <a:ahLst/>
              <a:cxnLst/>
              <a:rect l="l" t="t" r="r" b="b"/>
              <a:pathLst>
                <a:path w="1638" h="6957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6956"/>
                  </a:lnTo>
                  <a:cubicBezTo>
                    <a:pt x="1551" y="6956"/>
                    <a:pt x="1465" y="6956"/>
                    <a:pt x="1379" y="6956"/>
                  </a:cubicBezTo>
                  <a:lnTo>
                    <a:pt x="1379" y="6956"/>
                  </a:lnTo>
                  <a:cubicBezTo>
                    <a:pt x="884" y="6956"/>
                    <a:pt x="388" y="6762"/>
                    <a:pt x="1" y="64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6" name="Google Shape;13706;p36"/>
            <p:cNvSpPr/>
            <p:nvPr/>
          </p:nvSpPr>
          <p:spPr>
            <a:xfrm>
              <a:off x="7680247" y="412240"/>
              <a:ext cx="384651" cy="734990"/>
            </a:xfrm>
            <a:custGeom>
              <a:avLst/>
              <a:gdLst/>
              <a:ahLst/>
              <a:cxnLst/>
              <a:rect l="l" t="t" r="r" b="b"/>
              <a:pathLst>
                <a:path w="6289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77" y="10961"/>
                    <a:pt x="4351" y="12016"/>
                    <a:pt x="3080" y="12016"/>
                  </a:cubicBezTo>
                  <a:lnTo>
                    <a:pt x="3080" y="12016"/>
                  </a:lnTo>
                  <a:cubicBezTo>
                    <a:pt x="1788" y="12016"/>
                    <a:pt x="905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43" y="0"/>
                    <a:pt x="3166" y="0"/>
                  </a:cubicBezTo>
                  <a:lnTo>
                    <a:pt x="3166" y="0"/>
                  </a:lnTo>
                  <a:cubicBezTo>
                    <a:pt x="4889" y="22"/>
                    <a:pt x="6289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7" name="Google Shape;13707;p36"/>
            <p:cNvSpPr/>
            <p:nvPr/>
          </p:nvSpPr>
          <p:spPr>
            <a:xfrm>
              <a:off x="7663121" y="417500"/>
              <a:ext cx="383367" cy="734990"/>
            </a:xfrm>
            <a:custGeom>
              <a:avLst/>
              <a:gdLst/>
              <a:ahLst/>
              <a:cxnLst/>
              <a:rect l="l" t="t" r="r" b="b"/>
              <a:pathLst>
                <a:path w="6268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55" y="10961"/>
                    <a:pt x="4351" y="12016"/>
                    <a:pt x="3059" y="12016"/>
                  </a:cubicBezTo>
                  <a:lnTo>
                    <a:pt x="3059" y="12016"/>
                  </a:lnTo>
                  <a:cubicBezTo>
                    <a:pt x="1788" y="12016"/>
                    <a:pt x="884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22" y="0"/>
                    <a:pt x="3145" y="0"/>
                  </a:cubicBezTo>
                  <a:lnTo>
                    <a:pt x="3145" y="0"/>
                  </a:lnTo>
                  <a:cubicBezTo>
                    <a:pt x="4889" y="22"/>
                    <a:pt x="6267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8" name="Google Shape;13708;p36"/>
            <p:cNvSpPr/>
            <p:nvPr/>
          </p:nvSpPr>
          <p:spPr>
            <a:xfrm>
              <a:off x="7680247" y="428020"/>
              <a:ext cx="366241" cy="724470"/>
            </a:xfrm>
            <a:custGeom>
              <a:avLst/>
              <a:gdLst/>
              <a:ahLst/>
              <a:cxnLst/>
              <a:rect l="l" t="t" r="r" b="b"/>
              <a:pathLst>
                <a:path w="5988" h="11845" extrusionOk="0">
                  <a:moveTo>
                    <a:pt x="5987" y="2994"/>
                  </a:moveTo>
                  <a:lnTo>
                    <a:pt x="5147" y="9519"/>
                  </a:lnTo>
                  <a:cubicBezTo>
                    <a:pt x="4975" y="10789"/>
                    <a:pt x="4071" y="11844"/>
                    <a:pt x="2779" y="11844"/>
                  </a:cubicBezTo>
                  <a:lnTo>
                    <a:pt x="2779" y="11844"/>
                  </a:lnTo>
                  <a:cubicBezTo>
                    <a:pt x="2434" y="11844"/>
                    <a:pt x="2111" y="11758"/>
                    <a:pt x="1810" y="11608"/>
                  </a:cubicBezTo>
                  <a:cubicBezTo>
                    <a:pt x="1207" y="11134"/>
                    <a:pt x="819" y="10423"/>
                    <a:pt x="754" y="9670"/>
                  </a:cubicBezTo>
                  <a:lnTo>
                    <a:pt x="1" y="3123"/>
                  </a:lnTo>
                  <a:cubicBezTo>
                    <a:pt x="22" y="1400"/>
                    <a:pt x="1443" y="1"/>
                    <a:pt x="3166" y="22"/>
                  </a:cubicBezTo>
                  <a:lnTo>
                    <a:pt x="3166" y="22"/>
                  </a:lnTo>
                  <a:cubicBezTo>
                    <a:pt x="3683" y="22"/>
                    <a:pt x="4200" y="151"/>
                    <a:pt x="4652" y="410"/>
                  </a:cubicBezTo>
                  <a:cubicBezTo>
                    <a:pt x="5492" y="991"/>
                    <a:pt x="5987" y="1960"/>
                    <a:pt x="5987" y="299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9" name="Google Shape;13709;p36"/>
            <p:cNvSpPr/>
            <p:nvPr/>
          </p:nvSpPr>
          <p:spPr>
            <a:xfrm>
              <a:off x="7731624" y="479397"/>
              <a:ext cx="293763" cy="293763"/>
            </a:xfrm>
            <a:custGeom>
              <a:avLst/>
              <a:gdLst/>
              <a:ahLst/>
              <a:cxnLst/>
              <a:rect l="l" t="t" r="r" b="b"/>
              <a:pathLst>
                <a:path w="4803" h="4803" extrusionOk="0">
                  <a:moveTo>
                    <a:pt x="539" y="3360"/>
                  </a:moveTo>
                  <a:cubicBezTo>
                    <a:pt x="1056" y="4393"/>
                    <a:pt x="2326" y="4803"/>
                    <a:pt x="3360" y="4286"/>
                  </a:cubicBezTo>
                  <a:cubicBezTo>
                    <a:pt x="4393" y="3747"/>
                    <a:pt x="4803" y="2477"/>
                    <a:pt x="4264" y="1443"/>
                  </a:cubicBezTo>
                  <a:cubicBezTo>
                    <a:pt x="3747" y="410"/>
                    <a:pt x="2477" y="0"/>
                    <a:pt x="1443" y="539"/>
                  </a:cubicBezTo>
                  <a:cubicBezTo>
                    <a:pt x="410" y="1056"/>
                    <a:pt x="0" y="2326"/>
                    <a:pt x="539" y="336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0" name="Google Shape;13710;p36"/>
            <p:cNvSpPr/>
            <p:nvPr/>
          </p:nvSpPr>
          <p:spPr>
            <a:xfrm>
              <a:off x="7727649" y="474137"/>
              <a:ext cx="262204" cy="262142"/>
            </a:xfrm>
            <a:custGeom>
              <a:avLst/>
              <a:gdLst/>
              <a:ahLst/>
              <a:cxnLst/>
              <a:rect l="l" t="t" r="r" b="b"/>
              <a:pathLst>
                <a:path w="4287" h="4286" extrusionOk="0">
                  <a:moveTo>
                    <a:pt x="44" y="2068"/>
                  </a:moveTo>
                  <a:cubicBezTo>
                    <a:pt x="1" y="3230"/>
                    <a:pt x="905" y="4200"/>
                    <a:pt x="2068" y="4243"/>
                  </a:cubicBezTo>
                  <a:cubicBezTo>
                    <a:pt x="3231" y="4286"/>
                    <a:pt x="4200" y="3360"/>
                    <a:pt x="4243" y="2218"/>
                  </a:cubicBezTo>
                  <a:cubicBezTo>
                    <a:pt x="4286" y="1056"/>
                    <a:pt x="3360" y="86"/>
                    <a:pt x="2219" y="43"/>
                  </a:cubicBezTo>
                  <a:cubicBezTo>
                    <a:pt x="1056" y="0"/>
                    <a:pt x="87" y="905"/>
                    <a:pt x="44" y="20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1" name="Google Shape;13711;p36"/>
            <p:cNvSpPr/>
            <p:nvPr/>
          </p:nvSpPr>
          <p:spPr>
            <a:xfrm>
              <a:off x="7744774" y="486003"/>
              <a:ext cx="243733" cy="250277"/>
            </a:xfrm>
            <a:custGeom>
              <a:avLst/>
              <a:gdLst/>
              <a:ahLst/>
              <a:cxnLst/>
              <a:rect l="l" t="t" r="r" b="b"/>
              <a:pathLst>
                <a:path w="3985" h="4092" extrusionOk="0">
                  <a:moveTo>
                    <a:pt x="776" y="3747"/>
                  </a:moveTo>
                  <a:cubicBezTo>
                    <a:pt x="1078" y="3919"/>
                    <a:pt x="1422" y="4027"/>
                    <a:pt x="1788" y="4049"/>
                  </a:cubicBezTo>
                  <a:cubicBezTo>
                    <a:pt x="2951" y="4092"/>
                    <a:pt x="3920" y="3166"/>
                    <a:pt x="3963" y="2024"/>
                  </a:cubicBezTo>
                  <a:cubicBezTo>
                    <a:pt x="3985" y="1378"/>
                    <a:pt x="3705" y="754"/>
                    <a:pt x="3209" y="323"/>
                  </a:cubicBezTo>
                  <a:cubicBezTo>
                    <a:pt x="2908" y="151"/>
                    <a:pt x="2542" y="43"/>
                    <a:pt x="2197" y="22"/>
                  </a:cubicBezTo>
                  <a:cubicBezTo>
                    <a:pt x="1034" y="0"/>
                    <a:pt x="65" y="905"/>
                    <a:pt x="22" y="2067"/>
                  </a:cubicBezTo>
                  <a:cubicBezTo>
                    <a:pt x="1" y="2713"/>
                    <a:pt x="281" y="3316"/>
                    <a:pt x="776" y="37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2" name="Google Shape;13712;p36"/>
            <p:cNvSpPr/>
            <p:nvPr/>
          </p:nvSpPr>
          <p:spPr>
            <a:xfrm>
              <a:off x="7783001" y="529429"/>
              <a:ext cx="151500" cy="151561"/>
            </a:xfrm>
            <a:custGeom>
              <a:avLst/>
              <a:gdLst/>
              <a:ahLst/>
              <a:cxnLst/>
              <a:rect l="l" t="t" r="r" b="b"/>
              <a:pathLst>
                <a:path w="2477" h="2478" extrusionOk="0">
                  <a:moveTo>
                    <a:pt x="22" y="1185"/>
                  </a:moveTo>
                  <a:cubicBezTo>
                    <a:pt x="0" y="1853"/>
                    <a:pt x="517" y="2413"/>
                    <a:pt x="1185" y="2456"/>
                  </a:cubicBezTo>
                  <a:cubicBezTo>
                    <a:pt x="1852" y="2477"/>
                    <a:pt x="2434" y="1939"/>
                    <a:pt x="2455" y="1271"/>
                  </a:cubicBezTo>
                  <a:cubicBezTo>
                    <a:pt x="2477" y="604"/>
                    <a:pt x="1938" y="44"/>
                    <a:pt x="1271" y="22"/>
                  </a:cubicBezTo>
                  <a:cubicBezTo>
                    <a:pt x="603" y="1"/>
                    <a:pt x="43" y="518"/>
                    <a:pt x="22" y="118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3" name="Google Shape;13713;p36"/>
            <p:cNvSpPr/>
            <p:nvPr/>
          </p:nvSpPr>
          <p:spPr>
            <a:xfrm>
              <a:off x="7797497" y="544520"/>
              <a:ext cx="135720" cy="135720"/>
            </a:xfrm>
            <a:custGeom>
              <a:avLst/>
              <a:gdLst/>
              <a:ahLst/>
              <a:cxnLst/>
              <a:rect l="l" t="t" r="r" b="b"/>
              <a:pathLst>
                <a:path w="2219" h="2219" extrusionOk="0">
                  <a:moveTo>
                    <a:pt x="237" y="1939"/>
                  </a:moveTo>
                  <a:cubicBezTo>
                    <a:pt x="431" y="2111"/>
                    <a:pt x="689" y="2197"/>
                    <a:pt x="948" y="2197"/>
                  </a:cubicBezTo>
                  <a:cubicBezTo>
                    <a:pt x="1615" y="2219"/>
                    <a:pt x="2197" y="1702"/>
                    <a:pt x="2218" y="1034"/>
                  </a:cubicBezTo>
                  <a:cubicBezTo>
                    <a:pt x="2218" y="776"/>
                    <a:pt x="2154" y="517"/>
                    <a:pt x="2003" y="302"/>
                  </a:cubicBezTo>
                  <a:cubicBezTo>
                    <a:pt x="1788" y="130"/>
                    <a:pt x="1529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65"/>
                    <a:pt x="86" y="1723"/>
                    <a:pt x="237" y="193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4" name="Google Shape;13714;p36"/>
            <p:cNvSpPr/>
            <p:nvPr/>
          </p:nvSpPr>
          <p:spPr>
            <a:xfrm>
              <a:off x="7797497" y="543925"/>
              <a:ext cx="125138" cy="127830"/>
            </a:xfrm>
            <a:custGeom>
              <a:avLst/>
              <a:gdLst/>
              <a:ahLst/>
              <a:cxnLst/>
              <a:rect l="l" t="t" r="r" b="b"/>
              <a:pathLst>
                <a:path w="2046" h="2090" extrusionOk="0">
                  <a:moveTo>
                    <a:pt x="1852" y="216"/>
                  </a:moveTo>
                  <a:cubicBezTo>
                    <a:pt x="1680" y="87"/>
                    <a:pt x="1486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43"/>
                    <a:pt x="65" y="1680"/>
                    <a:pt x="194" y="1874"/>
                  </a:cubicBezTo>
                  <a:cubicBezTo>
                    <a:pt x="366" y="1982"/>
                    <a:pt x="582" y="2046"/>
                    <a:pt x="775" y="2068"/>
                  </a:cubicBezTo>
                  <a:cubicBezTo>
                    <a:pt x="1465" y="2089"/>
                    <a:pt x="2024" y="1551"/>
                    <a:pt x="2046" y="884"/>
                  </a:cubicBezTo>
                  <a:cubicBezTo>
                    <a:pt x="2046" y="647"/>
                    <a:pt x="1981" y="410"/>
                    <a:pt x="1852" y="216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5" name="Google Shape;13715;p36"/>
            <p:cNvSpPr/>
            <p:nvPr/>
          </p:nvSpPr>
          <p:spPr>
            <a:xfrm>
              <a:off x="7780371" y="941730"/>
              <a:ext cx="185751" cy="185751"/>
            </a:xfrm>
            <a:custGeom>
              <a:avLst/>
              <a:gdLst/>
              <a:ahLst/>
              <a:cxnLst/>
              <a:rect l="l" t="t" r="r" b="b"/>
              <a:pathLst>
                <a:path w="3037" h="3037" extrusionOk="0">
                  <a:moveTo>
                    <a:pt x="323" y="2132"/>
                  </a:moveTo>
                  <a:cubicBezTo>
                    <a:pt x="668" y="2778"/>
                    <a:pt x="1465" y="3036"/>
                    <a:pt x="2132" y="2713"/>
                  </a:cubicBezTo>
                  <a:cubicBezTo>
                    <a:pt x="2778" y="2369"/>
                    <a:pt x="3037" y="1572"/>
                    <a:pt x="2692" y="904"/>
                  </a:cubicBezTo>
                  <a:cubicBezTo>
                    <a:pt x="2369" y="258"/>
                    <a:pt x="1572" y="0"/>
                    <a:pt x="905" y="345"/>
                  </a:cubicBezTo>
                  <a:cubicBezTo>
                    <a:pt x="259" y="668"/>
                    <a:pt x="0" y="1464"/>
                    <a:pt x="323" y="213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6" name="Google Shape;13716;p36"/>
            <p:cNvSpPr/>
            <p:nvPr/>
          </p:nvSpPr>
          <p:spPr>
            <a:xfrm>
              <a:off x="7763246" y="924605"/>
              <a:ext cx="189726" cy="188381"/>
            </a:xfrm>
            <a:custGeom>
              <a:avLst/>
              <a:gdLst/>
              <a:ahLst/>
              <a:cxnLst/>
              <a:rect l="l" t="t" r="r" b="b"/>
              <a:pathLst>
                <a:path w="3102" h="3080" extrusionOk="0">
                  <a:moveTo>
                    <a:pt x="237" y="1960"/>
                  </a:moveTo>
                  <a:cubicBezTo>
                    <a:pt x="474" y="2692"/>
                    <a:pt x="1249" y="3079"/>
                    <a:pt x="1981" y="2843"/>
                  </a:cubicBezTo>
                  <a:cubicBezTo>
                    <a:pt x="2692" y="2606"/>
                    <a:pt x="3101" y="1830"/>
                    <a:pt x="2864" y="1120"/>
                  </a:cubicBezTo>
                  <a:cubicBezTo>
                    <a:pt x="2627" y="388"/>
                    <a:pt x="1831" y="0"/>
                    <a:pt x="1120" y="237"/>
                  </a:cubicBezTo>
                  <a:cubicBezTo>
                    <a:pt x="388" y="474"/>
                    <a:pt x="0" y="1249"/>
                    <a:pt x="237" y="19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7" name="Google Shape;13717;p36"/>
            <p:cNvSpPr/>
            <p:nvPr/>
          </p:nvSpPr>
          <p:spPr>
            <a:xfrm>
              <a:off x="7775111" y="936409"/>
              <a:ext cx="177861" cy="168686"/>
            </a:xfrm>
            <a:custGeom>
              <a:avLst/>
              <a:gdLst/>
              <a:ahLst/>
              <a:cxnLst/>
              <a:rect l="l" t="t" r="r" b="b"/>
              <a:pathLst>
                <a:path w="2908" h="2758" extrusionOk="0">
                  <a:moveTo>
                    <a:pt x="1077" y="2693"/>
                  </a:moveTo>
                  <a:cubicBezTo>
                    <a:pt x="1314" y="2757"/>
                    <a:pt x="1551" y="2736"/>
                    <a:pt x="1787" y="2650"/>
                  </a:cubicBezTo>
                  <a:cubicBezTo>
                    <a:pt x="2498" y="2413"/>
                    <a:pt x="2907" y="1637"/>
                    <a:pt x="2670" y="927"/>
                  </a:cubicBezTo>
                  <a:cubicBezTo>
                    <a:pt x="2541" y="518"/>
                    <a:pt x="2218" y="195"/>
                    <a:pt x="1831" y="44"/>
                  </a:cubicBezTo>
                  <a:cubicBezTo>
                    <a:pt x="1594" y="1"/>
                    <a:pt x="1357" y="22"/>
                    <a:pt x="1120" y="87"/>
                  </a:cubicBezTo>
                  <a:cubicBezTo>
                    <a:pt x="409" y="324"/>
                    <a:pt x="0" y="1099"/>
                    <a:pt x="237" y="1831"/>
                  </a:cubicBezTo>
                  <a:cubicBezTo>
                    <a:pt x="366" y="2240"/>
                    <a:pt x="689" y="2563"/>
                    <a:pt x="1077" y="269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8" name="Google Shape;13718;p36"/>
            <p:cNvSpPr/>
            <p:nvPr/>
          </p:nvSpPr>
          <p:spPr>
            <a:xfrm>
              <a:off x="7802757" y="964116"/>
              <a:ext cx="109359" cy="109359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51" y="1141"/>
                  </a:moveTo>
                  <a:cubicBezTo>
                    <a:pt x="280" y="1551"/>
                    <a:pt x="732" y="1787"/>
                    <a:pt x="1142" y="1658"/>
                  </a:cubicBezTo>
                  <a:cubicBezTo>
                    <a:pt x="1572" y="1507"/>
                    <a:pt x="1788" y="1055"/>
                    <a:pt x="1658" y="646"/>
                  </a:cubicBezTo>
                  <a:cubicBezTo>
                    <a:pt x="1508" y="237"/>
                    <a:pt x="1077" y="0"/>
                    <a:pt x="646" y="129"/>
                  </a:cubicBezTo>
                  <a:cubicBezTo>
                    <a:pt x="237" y="280"/>
                    <a:pt x="0" y="732"/>
                    <a:pt x="151" y="11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9" name="Google Shape;13719;p36"/>
            <p:cNvSpPr/>
            <p:nvPr/>
          </p:nvSpPr>
          <p:spPr>
            <a:xfrm>
              <a:off x="7815907" y="975921"/>
              <a:ext cx="96209" cy="92294"/>
            </a:xfrm>
            <a:custGeom>
              <a:avLst/>
              <a:gdLst/>
              <a:ahLst/>
              <a:cxnLst/>
              <a:rect l="l" t="t" r="r" b="b"/>
              <a:pathLst>
                <a:path w="1573" h="1509" extrusionOk="0">
                  <a:moveTo>
                    <a:pt x="431" y="1465"/>
                  </a:moveTo>
                  <a:cubicBezTo>
                    <a:pt x="582" y="1508"/>
                    <a:pt x="776" y="1508"/>
                    <a:pt x="927" y="1465"/>
                  </a:cubicBezTo>
                  <a:cubicBezTo>
                    <a:pt x="1357" y="1314"/>
                    <a:pt x="1573" y="862"/>
                    <a:pt x="1443" y="453"/>
                  </a:cubicBezTo>
                  <a:cubicBezTo>
                    <a:pt x="1400" y="281"/>
                    <a:pt x="1293" y="152"/>
                    <a:pt x="1142" y="44"/>
                  </a:cubicBezTo>
                  <a:cubicBezTo>
                    <a:pt x="970" y="1"/>
                    <a:pt x="797" y="1"/>
                    <a:pt x="625" y="44"/>
                  </a:cubicBezTo>
                  <a:cubicBezTo>
                    <a:pt x="216" y="195"/>
                    <a:pt x="1" y="647"/>
                    <a:pt x="130" y="1056"/>
                  </a:cubicBezTo>
                  <a:cubicBezTo>
                    <a:pt x="173" y="1228"/>
                    <a:pt x="281" y="1358"/>
                    <a:pt x="431" y="146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0" name="Google Shape;13720;p36"/>
            <p:cNvSpPr/>
            <p:nvPr/>
          </p:nvSpPr>
          <p:spPr>
            <a:xfrm>
              <a:off x="7815907" y="975921"/>
              <a:ext cx="88319" cy="89664"/>
            </a:xfrm>
            <a:custGeom>
              <a:avLst/>
              <a:gdLst/>
              <a:ahLst/>
              <a:cxnLst/>
              <a:rect l="l" t="t" r="r" b="b"/>
              <a:pathLst>
                <a:path w="1444" h="1466" extrusionOk="0">
                  <a:moveTo>
                    <a:pt x="1034" y="22"/>
                  </a:moveTo>
                  <a:cubicBezTo>
                    <a:pt x="905" y="1"/>
                    <a:pt x="754" y="1"/>
                    <a:pt x="625" y="44"/>
                  </a:cubicBezTo>
                  <a:cubicBezTo>
                    <a:pt x="216" y="195"/>
                    <a:pt x="1" y="625"/>
                    <a:pt x="130" y="1056"/>
                  </a:cubicBezTo>
                  <a:cubicBezTo>
                    <a:pt x="173" y="1207"/>
                    <a:pt x="259" y="1336"/>
                    <a:pt x="388" y="1422"/>
                  </a:cubicBezTo>
                  <a:cubicBezTo>
                    <a:pt x="517" y="1465"/>
                    <a:pt x="668" y="1444"/>
                    <a:pt x="797" y="1401"/>
                  </a:cubicBezTo>
                  <a:cubicBezTo>
                    <a:pt x="1207" y="1271"/>
                    <a:pt x="1443" y="819"/>
                    <a:pt x="1314" y="389"/>
                  </a:cubicBezTo>
                  <a:cubicBezTo>
                    <a:pt x="1250" y="238"/>
                    <a:pt x="1164" y="109"/>
                    <a:pt x="1034" y="22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1" name="Google Shape;13721;p36"/>
            <p:cNvSpPr/>
            <p:nvPr/>
          </p:nvSpPr>
          <p:spPr>
            <a:xfrm>
              <a:off x="7769790" y="1293358"/>
              <a:ext cx="40918" cy="227953"/>
            </a:xfrm>
            <a:custGeom>
              <a:avLst/>
              <a:gdLst/>
              <a:ahLst/>
              <a:cxnLst/>
              <a:rect l="l" t="t" r="r" b="b"/>
              <a:pathLst>
                <a:path w="669" h="3727" extrusionOk="0">
                  <a:moveTo>
                    <a:pt x="1" y="1"/>
                  </a:moveTo>
                  <a:lnTo>
                    <a:pt x="669" y="1"/>
                  </a:lnTo>
                  <a:lnTo>
                    <a:pt x="669" y="3726"/>
                  </a:lnTo>
                  <a:lnTo>
                    <a:pt x="1" y="372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074" name="Picture 2" descr="C:\Users\meera saymeh\Desktop\Dual-H-bridge-removebg-preview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96" y="1394481"/>
            <a:ext cx="3315841" cy="331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2" name="Google Shape;13632;p36"/>
          <p:cNvSpPr txBox="1">
            <a:spLocks noGrp="1"/>
          </p:cNvSpPr>
          <p:nvPr>
            <p:ph type="title"/>
          </p:nvPr>
        </p:nvSpPr>
        <p:spPr>
          <a:xfrm>
            <a:off x="714675" y="445025"/>
            <a:ext cx="7714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sz="3200" dirty="0" smtClean="0"/>
              <a:t>Tools and Devices Used</a:t>
            </a:r>
            <a:endParaRPr sz="3200" dirty="0"/>
          </a:p>
        </p:txBody>
      </p:sp>
      <p:sp>
        <p:nvSpPr>
          <p:cNvPr id="13633" name="Google Shape;13633;p36"/>
          <p:cNvSpPr txBox="1">
            <a:spLocks noGrp="1"/>
          </p:cNvSpPr>
          <p:nvPr>
            <p:ph type="subTitle" idx="1"/>
          </p:nvPr>
        </p:nvSpPr>
        <p:spPr>
          <a:xfrm>
            <a:off x="395536" y="1097246"/>
            <a:ext cx="5832648" cy="83631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sz="2400" dirty="0" smtClean="0"/>
              <a:t>Color Sensor</a:t>
            </a:r>
            <a:endParaRPr lang="en-US" sz="2400" dirty="0" smtClean="0"/>
          </a:p>
          <a:p>
            <a:pPr marL="0" lvl="0" indent="0">
              <a:buClr>
                <a:schemeClr val="dk1"/>
              </a:buClr>
              <a:buSzPts val="1100"/>
            </a:pPr>
            <a:r>
              <a:rPr lang="en-US" sz="2400" dirty="0" smtClean="0"/>
              <a:t>TCS3200</a:t>
            </a:r>
            <a:endParaRPr sz="2400" dirty="0"/>
          </a:p>
        </p:txBody>
      </p:sp>
      <p:sp>
        <p:nvSpPr>
          <p:cNvPr id="13634" name="Google Shape;13634;p36"/>
          <p:cNvSpPr txBox="1">
            <a:spLocks noGrp="1"/>
          </p:cNvSpPr>
          <p:nvPr>
            <p:ph type="subTitle" idx="2"/>
          </p:nvPr>
        </p:nvSpPr>
        <p:spPr>
          <a:xfrm>
            <a:off x="539552" y="2067694"/>
            <a:ext cx="3126928" cy="16063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1600" dirty="0" smtClean="0"/>
              <a:t>Light-to- frequency convertor.</a:t>
            </a:r>
            <a:endParaRPr lang="en-US" sz="1600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1600" dirty="0" smtClean="0"/>
              <a:t>Output: square wave that will be given to the microcontroller to map the frequency to color RGB.</a:t>
            </a:r>
            <a:endParaRPr sz="1600" dirty="0"/>
          </a:p>
        </p:txBody>
      </p:sp>
      <p:grpSp>
        <p:nvGrpSpPr>
          <p:cNvPr id="13678" name="Google Shape;13678;p36"/>
          <p:cNvGrpSpPr/>
          <p:nvPr/>
        </p:nvGrpSpPr>
        <p:grpSpPr>
          <a:xfrm>
            <a:off x="7947914" y="-9418"/>
            <a:ext cx="885146" cy="1407334"/>
            <a:chOff x="7058584" y="0"/>
            <a:chExt cx="1589808" cy="1978320"/>
          </a:xfrm>
        </p:grpSpPr>
        <p:sp>
          <p:nvSpPr>
            <p:cNvPr id="13679" name="Google Shape;13679;p36"/>
            <p:cNvSpPr/>
            <p:nvPr/>
          </p:nvSpPr>
          <p:spPr>
            <a:xfrm>
              <a:off x="7560428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0" name="Google Shape;13680;p36"/>
            <p:cNvSpPr/>
            <p:nvPr/>
          </p:nvSpPr>
          <p:spPr>
            <a:xfrm>
              <a:off x="7560428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69" y="1"/>
                  </a:lnTo>
                  <a:lnTo>
                    <a:pt x="1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1" name="Google Shape;13681;p36"/>
            <p:cNvSpPr/>
            <p:nvPr/>
          </p:nvSpPr>
          <p:spPr>
            <a:xfrm>
              <a:off x="7560428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2" name="Google Shape;13682;p36"/>
            <p:cNvSpPr/>
            <p:nvPr/>
          </p:nvSpPr>
          <p:spPr>
            <a:xfrm>
              <a:off x="7560428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3" name="Google Shape;13683;p36"/>
            <p:cNvSpPr/>
            <p:nvPr/>
          </p:nvSpPr>
          <p:spPr>
            <a:xfrm>
              <a:off x="7560428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69" y="625"/>
                  </a:lnTo>
                  <a:lnTo>
                    <a:pt x="172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4" name="Google Shape;13684;p36"/>
            <p:cNvSpPr/>
            <p:nvPr/>
          </p:nvSpPr>
          <p:spPr>
            <a:xfrm>
              <a:off x="7560428" y="316092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69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5" name="Google Shape;13685;p36"/>
            <p:cNvSpPr/>
            <p:nvPr/>
          </p:nvSpPr>
          <p:spPr>
            <a:xfrm>
              <a:off x="7913401" y="392485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625"/>
                  </a:moveTo>
                  <a:lnTo>
                    <a:pt x="3941" y="625"/>
                  </a:lnTo>
                  <a:lnTo>
                    <a:pt x="379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6" name="Google Shape;13686;p36"/>
            <p:cNvSpPr/>
            <p:nvPr/>
          </p:nvSpPr>
          <p:spPr>
            <a:xfrm>
              <a:off x="7913401" y="240983"/>
              <a:ext cx="241041" cy="36942"/>
            </a:xfrm>
            <a:custGeom>
              <a:avLst/>
              <a:gdLst/>
              <a:ahLst/>
              <a:cxnLst/>
              <a:rect l="l" t="t" r="r" b="b"/>
              <a:pathLst>
                <a:path w="3941" h="604" extrusionOk="0">
                  <a:moveTo>
                    <a:pt x="0" y="604"/>
                  </a:moveTo>
                  <a:lnTo>
                    <a:pt x="3941" y="604"/>
                  </a:lnTo>
                  <a:lnTo>
                    <a:pt x="3790" y="1"/>
                  </a:lnTo>
                  <a:lnTo>
                    <a:pt x="1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7" name="Google Shape;13687;p36"/>
            <p:cNvSpPr/>
            <p:nvPr/>
          </p:nvSpPr>
          <p:spPr>
            <a:xfrm>
              <a:off x="7913401" y="354257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8" name="Google Shape;13688;p36"/>
            <p:cNvSpPr/>
            <p:nvPr/>
          </p:nvSpPr>
          <p:spPr>
            <a:xfrm>
              <a:off x="7913401" y="277865"/>
              <a:ext cx="241041" cy="38288"/>
            </a:xfrm>
            <a:custGeom>
              <a:avLst/>
              <a:gdLst/>
              <a:ahLst/>
              <a:cxnLst/>
              <a:rect l="l" t="t" r="r" b="b"/>
              <a:pathLst>
                <a:path w="3941" h="626" extrusionOk="0">
                  <a:moveTo>
                    <a:pt x="0" y="1"/>
                  </a:moveTo>
                  <a:lnTo>
                    <a:pt x="3941" y="1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9" name="Google Shape;13689;p36"/>
            <p:cNvSpPr/>
            <p:nvPr/>
          </p:nvSpPr>
          <p:spPr>
            <a:xfrm>
              <a:off x="7913401" y="202817"/>
              <a:ext cx="241041" cy="38227"/>
            </a:xfrm>
            <a:custGeom>
              <a:avLst/>
              <a:gdLst/>
              <a:ahLst/>
              <a:cxnLst/>
              <a:rect l="l" t="t" r="r" b="b"/>
              <a:pathLst>
                <a:path w="3941" h="625" extrusionOk="0">
                  <a:moveTo>
                    <a:pt x="0" y="0"/>
                  </a:moveTo>
                  <a:lnTo>
                    <a:pt x="3941" y="0"/>
                  </a:lnTo>
                  <a:lnTo>
                    <a:pt x="3790" y="625"/>
                  </a:lnTo>
                  <a:lnTo>
                    <a:pt x="194" y="6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0" name="Google Shape;13690;p36"/>
            <p:cNvSpPr/>
            <p:nvPr/>
          </p:nvSpPr>
          <p:spPr>
            <a:xfrm>
              <a:off x="7914686" y="316092"/>
              <a:ext cx="241103" cy="38227"/>
            </a:xfrm>
            <a:custGeom>
              <a:avLst/>
              <a:gdLst/>
              <a:ahLst/>
              <a:cxnLst/>
              <a:rect l="l" t="t" r="r" b="b"/>
              <a:pathLst>
                <a:path w="3942" h="625" extrusionOk="0">
                  <a:moveTo>
                    <a:pt x="1" y="625"/>
                  </a:moveTo>
                  <a:lnTo>
                    <a:pt x="3941" y="625"/>
                  </a:lnTo>
                  <a:lnTo>
                    <a:pt x="3791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1" name="Google Shape;13691;p36"/>
            <p:cNvSpPr/>
            <p:nvPr/>
          </p:nvSpPr>
          <p:spPr>
            <a:xfrm>
              <a:off x="7310148" y="68442"/>
              <a:ext cx="1102454" cy="163426"/>
            </a:xfrm>
            <a:custGeom>
              <a:avLst/>
              <a:gdLst/>
              <a:ahLst/>
              <a:cxnLst/>
              <a:rect l="l" t="t" r="r" b="b"/>
              <a:pathLst>
                <a:path w="18025" h="2672" extrusionOk="0">
                  <a:moveTo>
                    <a:pt x="9023" y="2671"/>
                  </a:moveTo>
                  <a:cubicBezTo>
                    <a:pt x="4523" y="2671"/>
                    <a:pt x="776" y="1530"/>
                    <a:pt x="1" y="1"/>
                  </a:cubicBezTo>
                  <a:lnTo>
                    <a:pt x="18025" y="1"/>
                  </a:lnTo>
                  <a:cubicBezTo>
                    <a:pt x="17249" y="1530"/>
                    <a:pt x="13502" y="2671"/>
                    <a:pt x="9023" y="26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2" name="Google Shape;13692;p36"/>
            <p:cNvSpPr/>
            <p:nvPr/>
          </p:nvSpPr>
          <p:spPr>
            <a:xfrm>
              <a:off x="7310148" y="68442"/>
              <a:ext cx="974686" cy="118594"/>
            </a:xfrm>
            <a:custGeom>
              <a:avLst/>
              <a:gdLst/>
              <a:ahLst/>
              <a:cxnLst/>
              <a:rect l="l" t="t" r="r" b="b"/>
              <a:pathLst>
                <a:path w="15936" h="1939" extrusionOk="0">
                  <a:moveTo>
                    <a:pt x="905" y="927"/>
                  </a:moveTo>
                  <a:cubicBezTo>
                    <a:pt x="517" y="690"/>
                    <a:pt x="216" y="388"/>
                    <a:pt x="1" y="1"/>
                  </a:cubicBezTo>
                  <a:lnTo>
                    <a:pt x="15936" y="1"/>
                  </a:lnTo>
                  <a:cubicBezTo>
                    <a:pt x="14493" y="1142"/>
                    <a:pt x="11284" y="1939"/>
                    <a:pt x="7537" y="1939"/>
                  </a:cubicBezTo>
                  <a:cubicBezTo>
                    <a:pt x="4932" y="1939"/>
                    <a:pt x="2563" y="1551"/>
                    <a:pt x="905" y="9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3" name="Google Shape;13693;p36"/>
            <p:cNvSpPr/>
            <p:nvPr/>
          </p:nvSpPr>
          <p:spPr>
            <a:xfrm>
              <a:off x="7308803" y="0"/>
              <a:ext cx="1103800" cy="68502"/>
            </a:xfrm>
            <a:custGeom>
              <a:avLst/>
              <a:gdLst/>
              <a:ahLst/>
              <a:cxnLst/>
              <a:rect l="l" t="t" r="r" b="b"/>
              <a:pathLst>
                <a:path w="18047" h="1120" extrusionOk="0">
                  <a:moveTo>
                    <a:pt x="1" y="0"/>
                  </a:moveTo>
                  <a:lnTo>
                    <a:pt x="1" y="1120"/>
                  </a:lnTo>
                  <a:lnTo>
                    <a:pt x="18047" y="1120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4" name="Google Shape;13694;p36"/>
            <p:cNvSpPr/>
            <p:nvPr/>
          </p:nvSpPr>
          <p:spPr>
            <a:xfrm>
              <a:off x="7462934" y="429366"/>
              <a:ext cx="795602" cy="359636"/>
            </a:xfrm>
            <a:custGeom>
              <a:avLst/>
              <a:gdLst/>
              <a:ahLst/>
              <a:cxnLst/>
              <a:rect l="l" t="t" r="r" b="b"/>
              <a:pathLst>
                <a:path w="13008" h="5880" extrusionOk="0">
                  <a:moveTo>
                    <a:pt x="1357" y="0"/>
                  </a:moveTo>
                  <a:lnTo>
                    <a:pt x="11672" y="0"/>
                  </a:lnTo>
                  <a:cubicBezTo>
                    <a:pt x="12404" y="0"/>
                    <a:pt x="13007" y="1314"/>
                    <a:pt x="13007" y="2950"/>
                  </a:cubicBezTo>
                  <a:lnTo>
                    <a:pt x="13007" y="2950"/>
                  </a:lnTo>
                  <a:cubicBezTo>
                    <a:pt x="13007" y="4565"/>
                    <a:pt x="12404" y="5879"/>
                    <a:pt x="11672" y="5879"/>
                  </a:cubicBezTo>
                  <a:lnTo>
                    <a:pt x="1357" y="5879"/>
                  </a:lnTo>
                  <a:cubicBezTo>
                    <a:pt x="625" y="5879"/>
                    <a:pt x="0" y="4565"/>
                    <a:pt x="0" y="2950"/>
                  </a:cubicBezTo>
                  <a:lnTo>
                    <a:pt x="0" y="2950"/>
                  </a:lnTo>
                  <a:cubicBezTo>
                    <a:pt x="0" y="1335"/>
                    <a:pt x="603" y="0"/>
                    <a:pt x="13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5" name="Google Shape;13695;p36"/>
            <p:cNvSpPr/>
            <p:nvPr/>
          </p:nvSpPr>
          <p:spPr>
            <a:xfrm>
              <a:off x="7506421" y="476767"/>
              <a:ext cx="752115" cy="312235"/>
            </a:xfrm>
            <a:custGeom>
              <a:avLst/>
              <a:gdLst/>
              <a:ahLst/>
              <a:cxnLst/>
              <a:rect l="l" t="t" r="r" b="b"/>
              <a:pathLst>
                <a:path w="12297" h="5105" extrusionOk="0">
                  <a:moveTo>
                    <a:pt x="11865" y="22"/>
                  </a:moveTo>
                  <a:cubicBezTo>
                    <a:pt x="12167" y="711"/>
                    <a:pt x="12296" y="1422"/>
                    <a:pt x="12296" y="2154"/>
                  </a:cubicBezTo>
                  <a:lnTo>
                    <a:pt x="12296" y="2154"/>
                  </a:lnTo>
                  <a:cubicBezTo>
                    <a:pt x="12296" y="3769"/>
                    <a:pt x="11693" y="5104"/>
                    <a:pt x="10939" y="5104"/>
                  </a:cubicBezTo>
                  <a:lnTo>
                    <a:pt x="646" y="5104"/>
                  </a:lnTo>
                  <a:cubicBezTo>
                    <a:pt x="560" y="5104"/>
                    <a:pt x="495" y="5104"/>
                    <a:pt x="431" y="5061"/>
                  </a:cubicBezTo>
                  <a:cubicBezTo>
                    <a:pt x="129" y="4393"/>
                    <a:pt x="0" y="3661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72" y="0"/>
                  </a:lnTo>
                  <a:cubicBezTo>
                    <a:pt x="11736" y="0"/>
                    <a:pt x="11822" y="0"/>
                    <a:pt x="11887" y="2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6" name="Google Shape;13696;p36"/>
            <p:cNvSpPr/>
            <p:nvPr/>
          </p:nvSpPr>
          <p:spPr>
            <a:xfrm>
              <a:off x="7506421" y="476767"/>
              <a:ext cx="729730" cy="280614"/>
            </a:xfrm>
            <a:custGeom>
              <a:avLst/>
              <a:gdLst/>
              <a:ahLst/>
              <a:cxnLst/>
              <a:rect l="l" t="t" r="r" b="b"/>
              <a:pathLst>
                <a:path w="11931" h="4588" extrusionOk="0">
                  <a:moveTo>
                    <a:pt x="237" y="4587"/>
                  </a:moveTo>
                  <a:cubicBezTo>
                    <a:pt x="86" y="4049"/>
                    <a:pt x="0" y="3489"/>
                    <a:pt x="22" y="2929"/>
                  </a:cubicBezTo>
                  <a:lnTo>
                    <a:pt x="22" y="2929"/>
                  </a:lnTo>
                  <a:cubicBezTo>
                    <a:pt x="22" y="1314"/>
                    <a:pt x="603" y="0"/>
                    <a:pt x="1357" y="0"/>
                  </a:cubicBezTo>
                  <a:lnTo>
                    <a:pt x="11693" y="0"/>
                  </a:lnTo>
                  <a:cubicBezTo>
                    <a:pt x="11844" y="539"/>
                    <a:pt x="11930" y="1077"/>
                    <a:pt x="11930" y="1637"/>
                  </a:cubicBezTo>
                  <a:lnTo>
                    <a:pt x="11930" y="1637"/>
                  </a:lnTo>
                  <a:cubicBezTo>
                    <a:pt x="11930" y="3252"/>
                    <a:pt x="11327" y="4587"/>
                    <a:pt x="10573" y="4587"/>
                  </a:cubicBezTo>
                  <a:lnTo>
                    <a:pt x="237" y="4587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7" name="Google Shape;13697;p36"/>
            <p:cNvSpPr/>
            <p:nvPr/>
          </p:nvSpPr>
          <p:spPr>
            <a:xfrm>
              <a:off x="705858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0423" y="1"/>
                  </a:moveTo>
                  <a:lnTo>
                    <a:pt x="0" y="3834"/>
                  </a:lnTo>
                  <a:lnTo>
                    <a:pt x="0" y="6181"/>
                  </a:lnTo>
                  <a:lnTo>
                    <a:pt x="1056" y="6913"/>
                  </a:lnTo>
                  <a:cubicBezTo>
                    <a:pt x="1099" y="6956"/>
                    <a:pt x="1185" y="6956"/>
                    <a:pt x="1228" y="6913"/>
                  </a:cubicBezTo>
                  <a:cubicBezTo>
                    <a:pt x="1293" y="6870"/>
                    <a:pt x="1293" y="6806"/>
                    <a:pt x="1271" y="6741"/>
                  </a:cubicBezTo>
                  <a:lnTo>
                    <a:pt x="819" y="6009"/>
                  </a:lnTo>
                  <a:lnTo>
                    <a:pt x="819" y="4932"/>
                  </a:lnTo>
                  <a:lnTo>
                    <a:pt x="10402" y="2090"/>
                  </a:lnTo>
                  <a:lnTo>
                    <a:pt x="10402" y="2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8" name="Google Shape;13698;p36"/>
            <p:cNvSpPr/>
            <p:nvPr/>
          </p:nvSpPr>
          <p:spPr>
            <a:xfrm>
              <a:off x="7078340" y="1577889"/>
              <a:ext cx="617802" cy="400431"/>
            </a:xfrm>
            <a:custGeom>
              <a:avLst/>
              <a:gdLst/>
              <a:ahLst/>
              <a:cxnLst/>
              <a:rect l="l" t="t" r="r" b="b"/>
              <a:pathLst>
                <a:path w="10101" h="6547" extrusionOk="0">
                  <a:moveTo>
                    <a:pt x="1" y="5987"/>
                  </a:moveTo>
                  <a:lnTo>
                    <a:pt x="733" y="6503"/>
                  </a:lnTo>
                  <a:cubicBezTo>
                    <a:pt x="797" y="6546"/>
                    <a:pt x="862" y="6546"/>
                    <a:pt x="926" y="6503"/>
                  </a:cubicBezTo>
                  <a:cubicBezTo>
                    <a:pt x="970" y="6460"/>
                    <a:pt x="991" y="6396"/>
                    <a:pt x="948" y="6331"/>
                  </a:cubicBezTo>
                  <a:lnTo>
                    <a:pt x="517" y="5599"/>
                  </a:lnTo>
                  <a:lnTo>
                    <a:pt x="517" y="4522"/>
                  </a:lnTo>
                  <a:lnTo>
                    <a:pt x="10100" y="1680"/>
                  </a:lnTo>
                  <a:lnTo>
                    <a:pt x="10100" y="0"/>
                  </a:lnTo>
                  <a:lnTo>
                    <a:pt x="1" y="3704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9" name="Google Shape;13699;p36"/>
            <p:cNvSpPr/>
            <p:nvPr/>
          </p:nvSpPr>
          <p:spPr>
            <a:xfrm>
              <a:off x="8010834" y="1552812"/>
              <a:ext cx="637558" cy="425508"/>
            </a:xfrm>
            <a:custGeom>
              <a:avLst/>
              <a:gdLst/>
              <a:ahLst/>
              <a:cxnLst/>
              <a:rect l="l" t="t" r="r" b="b"/>
              <a:pathLst>
                <a:path w="10424" h="6957" extrusionOk="0">
                  <a:moveTo>
                    <a:pt x="1" y="1"/>
                  </a:moveTo>
                  <a:lnTo>
                    <a:pt x="10423" y="3834"/>
                  </a:lnTo>
                  <a:lnTo>
                    <a:pt x="10423" y="6181"/>
                  </a:lnTo>
                  <a:lnTo>
                    <a:pt x="9368" y="6913"/>
                  </a:lnTo>
                  <a:cubicBezTo>
                    <a:pt x="9303" y="6956"/>
                    <a:pt x="9239" y="6956"/>
                    <a:pt x="9174" y="6913"/>
                  </a:cubicBezTo>
                  <a:cubicBezTo>
                    <a:pt x="9131" y="6870"/>
                    <a:pt x="9110" y="6806"/>
                    <a:pt x="9153" y="6741"/>
                  </a:cubicBezTo>
                  <a:lnTo>
                    <a:pt x="9583" y="6009"/>
                  </a:lnTo>
                  <a:lnTo>
                    <a:pt x="9583" y="4932"/>
                  </a:lnTo>
                  <a:lnTo>
                    <a:pt x="1" y="20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0" name="Google Shape;13700;p36"/>
            <p:cNvSpPr/>
            <p:nvPr/>
          </p:nvSpPr>
          <p:spPr>
            <a:xfrm>
              <a:off x="8010834" y="1579174"/>
              <a:ext cx="637558" cy="396516"/>
            </a:xfrm>
            <a:custGeom>
              <a:avLst/>
              <a:gdLst/>
              <a:ahLst/>
              <a:cxnLst/>
              <a:rect l="l" t="t" r="r" b="b"/>
              <a:pathLst>
                <a:path w="10424" h="6483" extrusionOk="0">
                  <a:moveTo>
                    <a:pt x="10423" y="3726"/>
                  </a:moveTo>
                  <a:lnTo>
                    <a:pt x="10423" y="5750"/>
                  </a:lnTo>
                  <a:lnTo>
                    <a:pt x="9368" y="6482"/>
                  </a:lnTo>
                  <a:lnTo>
                    <a:pt x="9777" y="5793"/>
                  </a:lnTo>
                  <a:lnTo>
                    <a:pt x="9777" y="4889"/>
                  </a:lnTo>
                  <a:lnTo>
                    <a:pt x="9583" y="4738"/>
                  </a:lnTo>
                  <a:lnTo>
                    <a:pt x="9583" y="4480"/>
                  </a:lnTo>
                  <a:lnTo>
                    <a:pt x="1" y="1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1" name="Google Shape;13701;p36"/>
            <p:cNvSpPr/>
            <p:nvPr/>
          </p:nvSpPr>
          <p:spPr>
            <a:xfrm>
              <a:off x="7694743" y="1521252"/>
              <a:ext cx="317495" cy="172601"/>
            </a:xfrm>
            <a:custGeom>
              <a:avLst/>
              <a:gdLst/>
              <a:ahLst/>
              <a:cxnLst/>
              <a:rect l="l" t="t" r="r" b="b"/>
              <a:pathLst>
                <a:path w="5191" h="2822" extrusionOk="0">
                  <a:moveTo>
                    <a:pt x="1" y="0"/>
                  </a:moveTo>
                  <a:lnTo>
                    <a:pt x="5190" y="0"/>
                  </a:lnTo>
                  <a:lnTo>
                    <a:pt x="5190" y="2821"/>
                  </a:lnTo>
                  <a:lnTo>
                    <a:pt x="1" y="2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2" name="Google Shape;13702;p36"/>
            <p:cNvSpPr/>
            <p:nvPr/>
          </p:nvSpPr>
          <p:spPr>
            <a:xfrm>
              <a:off x="7709238" y="1533057"/>
              <a:ext cx="302999" cy="160796"/>
            </a:xfrm>
            <a:custGeom>
              <a:avLst/>
              <a:gdLst/>
              <a:ahLst/>
              <a:cxnLst/>
              <a:rect l="l" t="t" r="r" b="b"/>
              <a:pathLst>
                <a:path w="4954" h="2629" extrusionOk="0">
                  <a:moveTo>
                    <a:pt x="4953" y="1"/>
                  </a:moveTo>
                  <a:lnTo>
                    <a:pt x="4953" y="2628"/>
                  </a:lnTo>
                  <a:lnTo>
                    <a:pt x="0" y="26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3" name="Google Shape;13703;p36"/>
            <p:cNvSpPr/>
            <p:nvPr/>
          </p:nvSpPr>
          <p:spPr>
            <a:xfrm>
              <a:off x="7748750" y="1293358"/>
              <a:ext cx="210766" cy="227953"/>
            </a:xfrm>
            <a:custGeom>
              <a:avLst/>
              <a:gdLst/>
              <a:ahLst/>
              <a:cxnLst/>
              <a:rect l="l" t="t" r="r" b="b"/>
              <a:pathLst>
                <a:path w="3446" h="3727" extrusionOk="0">
                  <a:moveTo>
                    <a:pt x="0" y="1"/>
                  </a:moveTo>
                  <a:lnTo>
                    <a:pt x="3446" y="1"/>
                  </a:lnTo>
                  <a:lnTo>
                    <a:pt x="3446" y="3726"/>
                  </a:lnTo>
                  <a:lnTo>
                    <a:pt x="0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4" name="Google Shape;13704;p36"/>
            <p:cNvSpPr/>
            <p:nvPr/>
          </p:nvSpPr>
          <p:spPr>
            <a:xfrm>
              <a:off x="7804041" y="770473"/>
              <a:ext cx="100184" cy="522939"/>
            </a:xfrm>
            <a:custGeom>
              <a:avLst/>
              <a:gdLst/>
              <a:ahLst/>
              <a:cxnLst/>
              <a:rect l="l" t="t" r="r" b="b"/>
              <a:pathLst>
                <a:path w="1638" h="8550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8550"/>
                  </a:lnTo>
                  <a:lnTo>
                    <a:pt x="1" y="8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5" name="Google Shape;13705;p36"/>
            <p:cNvSpPr/>
            <p:nvPr/>
          </p:nvSpPr>
          <p:spPr>
            <a:xfrm>
              <a:off x="7804041" y="770473"/>
              <a:ext cx="100184" cy="425508"/>
            </a:xfrm>
            <a:custGeom>
              <a:avLst/>
              <a:gdLst/>
              <a:ahLst/>
              <a:cxnLst/>
              <a:rect l="l" t="t" r="r" b="b"/>
              <a:pathLst>
                <a:path w="1638" h="6957" extrusionOk="0">
                  <a:moveTo>
                    <a:pt x="1" y="1"/>
                  </a:moveTo>
                  <a:lnTo>
                    <a:pt x="1637" y="1"/>
                  </a:lnTo>
                  <a:lnTo>
                    <a:pt x="1637" y="6956"/>
                  </a:lnTo>
                  <a:cubicBezTo>
                    <a:pt x="1551" y="6956"/>
                    <a:pt x="1465" y="6956"/>
                    <a:pt x="1379" y="6956"/>
                  </a:cubicBezTo>
                  <a:lnTo>
                    <a:pt x="1379" y="6956"/>
                  </a:lnTo>
                  <a:cubicBezTo>
                    <a:pt x="884" y="6956"/>
                    <a:pt x="388" y="6762"/>
                    <a:pt x="1" y="64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6" name="Google Shape;13706;p36"/>
            <p:cNvSpPr/>
            <p:nvPr/>
          </p:nvSpPr>
          <p:spPr>
            <a:xfrm>
              <a:off x="7680247" y="412240"/>
              <a:ext cx="384651" cy="734990"/>
            </a:xfrm>
            <a:custGeom>
              <a:avLst/>
              <a:gdLst/>
              <a:ahLst/>
              <a:cxnLst/>
              <a:rect l="l" t="t" r="r" b="b"/>
              <a:pathLst>
                <a:path w="6289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77" y="10961"/>
                    <a:pt x="4351" y="12016"/>
                    <a:pt x="3080" y="12016"/>
                  </a:cubicBezTo>
                  <a:lnTo>
                    <a:pt x="3080" y="12016"/>
                  </a:lnTo>
                  <a:cubicBezTo>
                    <a:pt x="1788" y="12016"/>
                    <a:pt x="905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43" y="0"/>
                    <a:pt x="3166" y="0"/>
                  </a:cubicBezTo>
                  <a:lnTo>
                    <a:pt x="3166" y="0"/>
                  </a:lnTo>
                  <a:cubicBezTo>
                    <a:pt x="4889" y="22"/>
                    <a:pt x="6289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7" name="Google Shape;13707;p36"/>
            <p:cNvSpPr/>
            <p:nvPr/>
          </p:nvSpPr>
          <p:spPr>
            <a:xfrm>
              <a:off x="7663121" y="417500"/>
              <a:ext cx="383367" cy="734990"/>
            </a:xfrm>
            <a:custGeom>
              <a:avLst/>
              <a:gdLst/>
              <a:ahLst/>
              <a:cxnLst/>
              <a:rect l="l" t="t" r="r" b="b"/>
              <a:pathLst>
                <a:path w="6268" h="12017" extrusionOk="0">
                  <a:moveTo>
                    <a:pt x="6267" y="3166"/>
                  </a:moveTo>
                  <a:lnTo>
                    <a:pt x="5427" y="9691"/>
                  </a:lnTo>
                  <a:cubicBezTo>
                    <a:pt x="5255" y="10961"/>
                    <a:pt x="4351" y="12016"/>
                    <a:pt x="3059" y="12016"/>
                  </a:cubicBezTo>
                  <a:lnTo>
                    <a:pt x="3059" y="12016"/>
                  </a:lnTo>
                  <a:cubicBezTo>
                    <a:pt x="1788" y="12016"/>
                    <a:pt x="884" y="10940"/>
                    <a:pt x="754" y="9669"/>
                  </a:cubicBezTo>
                  <a:lnTo>
                    <a:pt x="1" y="3123"/>
                  </a:lnTo>
                  <a:cubicBezTo>
                    <a:pt x="22" y="1400"/>
                    <a:pt x="1422" y="0"/>
                    <a:pt x="3145" y="0"/>
                  </a:cubicBezTo>
                  <a:lnTo>
                    <a:pt x="3145" y="0"/>
                  </a:lnTo>
                  <a:cubicBezTo>
                    <a:pt x="4889" y="22"/>
                    <a:pt x="6267" y="1443"/>
                    <a:pt x="6267" y="3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8" name="Google Shape;13708;p36"/>
            <p:cNvSpPr/>
            <p:nvPr/>
          </p:nvSpPr>
          <p:spPr>
            <a:xfrm>
              <a:off x="7680247" y="428020"/>
              <a:ext cx="366241" cy="724470"/>
            </a:xfrm>
            <a:custGeom>
              <a:avLst/>
              <a:gdLst/>
              <a:ahLst/>
              <a:cxnLst/>
              <a:rect l="l" t="t" r="r" b="b"/>
              <a:pathLst>
                <a:path w="5988" h="11845" extrusionOk="0">
                  <a:moveTo>
                    <a:pt x="5987" y="2994"/>
                  </a:moveTo>
                  <a:lnTo>
                    <a:pt x="5147" y="9519"/>
                  </a:lnTo>
                  <a:cubicBezTo>
                    <a:pt x="4975" y="10789"/>
                    <a:pt x="4071" y="11844"/>
                    <a:pt x="2779" y="11844"/>
                  </a:cubicBezTo>
                  <a:lnTo>
                    <a:pt x="2779" y="11844"/>
                  </a:lnTo>
                  <a:cubicBezTo>
                    <a:pt x="2434" y="11844"/>
                    <a:pt x="2111" y="11758"/>
                    <a:pt x="1810" y="11608"/>
                  </a:cubicBezTo>
                  <a:cubicBezTo>
                    <a:pt x="1207" y="11134"/>
                    <a:pt x="819" y="10423"/>
                    <a:pt x="754" y="9670"/>
                  </a:cubicBezTo>
                  <a:lnTo>
                    <a:pt x="1" y="3123"/>
                  </a:lnTo>
                  <a:cubicBezTo>
                    <a:pt x="22" y="1400"/>
                    <a:pt x="1443" y="1"/>
                    <a:pt x="3166" y="22"/>
                  </a:cubicBezTo>
                  <a:lnTo>
                    <a:pt x="3166" y="22"/>
                  </a:lnTo>
                  <a:cubicBezTo>
                    <a:pt x="3683" y="22"/>
                    <a:pt x="4200" y="151"/>
                    <a:pt x="4652" y="410"/>
                  </a:cubicBezTo>
                  <a:cubicBezTo>
                    <a:pt x="5492" y="991"/>
                    <a:pt x="5987" y="1960"/>
                    <a:pt x="5987" y="2994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9" name="Google Shape;13709;p36"/>
            <p:cNvSpPr/>
            <p:nvPr/>
          </p:nvSpPr>
          <p:spPr>
            <a:xfrm>
              <a:off x="7731624" y="479397"/>
              <a:ext cx="293763" cy="293763"/>
            </a:xfrm>
            <a:custGeom>
              <a:avLst/>
              <a:gdLst/>
              <a:ahLst/>
              <a:cxnLst/>
              <a:rect l="l" t="t" r="r" b="b"/>
              <a:pathLst>
                <a:path w="4803" h="4803" extrusionOk="0">
                  <a:moveTo>
                    <a:pt x="539" y="3360"/>
                  </a:moveTo>
                  <a:cubicBezTo>
                    <a:pt x="1056" y="4393"/>
                    <a:pt x="2326" y="4803"/>
                    <a:pt x="3360" y="4286"/>
                  </a:cubicBezTo>
                  <a:cubicBezTo>
                    <a:pt x="4393" y="3747"/>
                    <a:pt x="4803" y="2477"/>
                    <a:pt x="4264" y="1443"/>
                  </a:cubicBezTo>
                  <a:cubicBezTo>
                    <a:pt x="3747" y="410"/>
                    <a:pt x="2477" y="0"/>
                    <a:pt x="1443" y="539"/>
                  </a:cubicBezTo>
                  <a:cubicBezTo>
                    <a:pt x="410" y="1056"/>
                    <a:pt x="0" y="2326"/>
                    <a:pt x="539" y="3360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0" name="Google Shape;13710;p36"/>
            <p:cNvSpPr/>
            <p:nvPr/>
          </p:nvSpPr>
          <p:spPr>
            <a:xfrm>
              <a:off x="7727649" y="474137"/>
              <a:ext cx="262204" cy="262142"/>
            </a:xfrm>
            <a:custGeom>
              <a:avLst/>
              <a:gdLst/>
              <a:ahLst/>
              <a:cxnLst/>
              <a:rect l="l" t="t" r="r" b="b"/>
              <a:pathLst>
                <a:path w="4287" h="4286" extrusionOk="0">
                  <a:moveTo>
                    <a:pt x="44" y="2068"/>
                  </a:moveTo>
                  <a:cubicBezTo>
                    <a:pt x="1" y="3230"/>
                    <a:pt x="905" y="4200"/>
                    <a:pt x="2068" y="4243"/>
                  </a:cubicBezTo>
                  <a:cubicBezTo>
                    <a:pt x="3231" y="4286"/>
                    <a:pt x="4200" y="3360"/>
                    <a:pt x="4243" y="2218"/>
                  </a:cubicBezTo>
                  <a:cubicBezTo>
                    <a:pt x="4286" y="1056"/>
                    <a:pt x="3360" y="86"/>
                    <a:pt x="2219" y="43"/>
                  </a:cubicBezTo>
                  <a:cubicBezTo>
                    <a:pt x="1056" y="0"/>
                    <a:pt x="87" y="905"/>
                    <a:pt x="44" y="20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1" name="Google Shape;13711;p36"/>
            <p:cNvSpPr/>
            <p:nvPr/>
          </p:nvSpPr>
          <p:spPr>
            <a:xfrm>
              <a:off x="7744774" y="486003"/>
              <a:ext cx="243733" cy="250277"/>
            </a:xfrm>
            <a:custGeom>
              <a:avLst/>
              <a:gdLst/>
              <a:ahLst/>
              <a:cxnLst/>
              <a:rect l="l" t="t" r="r" b="b"/>
              <a:pathLst>
                <a:path w="3985" h="4092" extrusionOk="0">
                  <a:moveTo>
                    <a:pt x="776" y="3747"/>
                  </a:moveTo>
                  <a:cubicBezTo>
                    <a:pt x="1078" y="3919"/>
                    <a:pt x="1422" y="4027"/>
                    <a:pt x="1788" y="4049"/>
                  </a:cubicBezTo>
                  <a:cubicBezTo>
                    <a:pt x="2951" y="4092"/>
                    <a:pt x="3920" y="3166"/>
                    <a:pt x="3963" y="2024"/>
                  </a:cubicBezTo>
                  <a:cubicBezTo>
                    <a:pt x="3985" y="1378"/>
                    <a:pt x="3705" y="754"/>
                    <a:pt x="3209" y="323"/>
                  </a:cubicBezTo>
                  <a:cubicBezTo>
                    <a:pt x="2908" y="151"/>
                    <a:pt x="2542" y="43"/>
                    <a:pt x="2197" y="22"/>
                  </a:cubicBezTo>
                  <a:cubicBezTo>
                    <a:pt x="1034" y="0"/>
                    <a:pt x="65" y="905"/>
                    <a:pt x="22" y="2067"/>
                  </a:cubicBezTo>
                  <a:cubicBezTo>
                    <a:pt x="1" y="2713"/>
                    <a:pt x="281" y="3316"/>
                    <a:pt x="776" y="37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2" name="Google Shape;13712;p36"/>
            <p:cNvSpPr/>
            <p:nvPr/>
          </p:nvSpPr>
          <p:spPr>
            <a:xfrm>
              <a:off x="7783001" y="529429"/>
              <a:ext cx="151500" cy="151561"/>
            </a:xfrm>
            <a:custGeom>
              <a:avLst/>
              <a:gdLst/>
              <a:ahLst/>
              <a:cxnLst/>
              <a:rect l="l" t="t" r="r" b="b"/>
              <a:pathLst>
                <a:path w="2477" h="2478" extrusionOk="0">
                  <a:moveTo>
                    <a:pt x="22" y="1185"/>
                  </a:moveTo>
                  <a:cubicBezTo>
                    <a:pt x="0" y="1853"/>
                    <a:pt x="517" y="2413"/>
                    <a:pt x="1185" y="2456"/>
                  </a:cubicBezTo>
                  <a:cubicBezTo>
                    <a:pt x="1852" y="2477"/>
                    <a:pt x="2434" y="1939"/>
                    <a:pt x="2455" y="1271"/>
                  </a:cubicBezTo>
                  <a:cubicBezTo>
                    <a:pt x="2477" y="604"/>
                    <a:pt x="1938" y="44"/>
                    <a:pt x="1271" y="22"/>
                  </a:cubicBezTo>
                  <a:cubicBezTo>
                    <a:pt x="603" y="1"/>
                    <a:pt x="43" y="518"/>
                    <a:pt x="22" y="118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3" name="Google Shape;13713;p36"/>
            <p:cNvSpPr/>
            <p:nvPr/>
          </p:nvSpPr>
          <p:spPr>
            <a:xfrm>
              <a:off x="7797497" y="544520"/>
              <a:ext cx="135720" cy="135720"/>
            </a:xfrm>
            <a:custGeom>
              <a:avLst/>
              <a:gdLst/>
              <a:ahLst/>
              <a:cxnLst/>
              <a:rect l="l" t="t" r="r" b="b"/>
              <a:pathLst>
                <a:path w="2219" h="2219" extrusionOk="0">
                  <a:moveTo>
                    <a:pt x="237" y="1939"/>
                  </a:moveTo>
                  <a:cubicBezTo>
                    <a:pt x="431" y="2111"/>
                    <a:pt x="689" y="2197"/>
                    <a:pt x="948" y="2197"/>
                  </a:cubicBezTo>
                  <a:cubicBezTo>
                    <a:pt x="1615" y="2219"/>
                    <a:pt x="2197" y="1702"/>
                    <a:pt x="2218" y="1034"/>
                  </a:cubicBezTo>
                  <a:cubicBezTo>
                    <a:pt x="2218" y="776"/>
                    <a:pt x="2154" y="517"/>
                    <a:pt x="2003" y="302"/>
                  </a:cubicBezTo>
                  <a:cubicBezTo>
                    <a:pt x="1788" y="130"/>
                    <a:pt x="1529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65"/>
                    <a:pt x="86" y="1723"/>
                    <a:pt x="237" y="1939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4" name="Google Shape;13714;p36"/>
            <p:cNvSpPr/>
            <p:nvPr/>
          </p:nvSpPr>
          <p:spPr>
            <a:xfrm>
              <a:off x="7797497" y="543925"/>
              <a:ext cx="125138" cy="127830"/>
            </a:xfrm>
            <a:custGeom>
              <a:avLst/>
              <a:gdLst/>
              <a:ahLst/>
              <a:cxnLst/>
              <a:rect l="l" t="t" r="r" b="b"/>
              <a:pathLst>
                <a:path w="2046" h="2090" extrusionOk="0">
                  <a:moveTo>
                    <a:pt x="1852" y="216"/>
                  </a:moveTo>
                  <a:cubicBezTo>
                    <a:pt x="1680" y="87"/>
                    <a:pt x="1486" y="44"/>
                    <a:pt x="1271" y="22"/>
                  </a:cubicBezTo>
                  <a:cubicBezTo>
                    <a:pt x="603" y="1"/>
                    <a:pt x="22" y="539"/>
                    <a:pt x="0" y="1207"/>
                  </a:cubicBezTo>
                  <a:cubicBezTo>
                    <a:pt x="0" y="1443"/>
                    <a:pt x="65" y="1680"/>
                    <a:pt x="194" y="1874"/>
                  </a:cubicBezTo>
                  <a:cubicBezTo>
                    <a:pt x="366" y="1982"/>
                    <a:pt x="582" y="2046"/>
                    <a:pt x="775" y="2068"/>
                  </a:cubicBezTo>
                  <a:cubicBezTo>
                    <a:pt x="1465" y="2089"/>
                    <a:pt x="2024" y="1551"/>
                    <a:pt x="2046" y="884"/>
                  </a:cubicBezTo>
                  <a:cubicBezTo>
                    <a:pt x="2046" y="647"/>
                    <a:pt x="1981" y="410"/>
                    <a:pt x="1852" y="216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5" name="Google Shape;13715;p36"/>
            <p:cNvSpPr/>
            <p:nvPr/>
          </p:nvSpPr>
          <p:spPr>
            <a:xfrm>
              <a:off x="7780371" y="941730"/>
              <a:ext cx="185751" cy="185751"/>
            </a:xfrm>
            <a:custGeom>
              <a:avLst/>
              <a:gdLst/>
              <a:ahLst/>
              <a:cxnLst/>
              <a:rect l="l" t="t" r="r" b="b"/>
              <a:pathLst>
                <a:path w="3037" h="3037" extrusionOk="0">
                  <a:moveTo>
                    <a:pt x="323" y="2132"/>
                  </a:moveTo>
                  <a:cubicBezTo>
                    <a:pt x="668" y="2778"/>
                    <a:pt x="1465" y="3036"/>
                    <a:pt x="2132" y="2713"/>
                  </a:cubicBezTo>
                  <a:cubicBezTo>
                    <a:pt x="2778" y="2369"/>
                    <a:pt x="3037" y="1572"/>
                    <a:pt x="2692" y="904"/>
                  </a:cubicBezTo>
                  <a:cubicBezTo>
                    <a:pt x="2369" y="258"/>
                    <a:pt x="1572" y="0"/>
                    <a:pt x="905" y="345"/>
                  </a:cubicBezTo>
                  <a:cubicBezTo>
                    <a:pt x="259" y="668"/>
                    <a:pt x="0" y="1464"/>
                    <a:pt x="323" y="2132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6" name="Google Shape;13716;p36"/>
            <p:cNvSpPr/>
            <p:nvPr/>
          </p:nvSpPr>
          <p:spPr>
            <a:xfrm>
              <a:off x="7763246" y="924605"/>
              <a:ext cx="189726" cy="188381"/>
            </a:xfrm>
            <a:custGeom>
              <a:avLst/>
              <a:gdLst/>
              <a:ahLst/>
              <a:cxnLst/>
              <a:rect l="l" t="t" r="r" b="b"/>
              <a:pathLst>
                <a:path w="3102" h="3080" extrusionOk="0">
                  <a:moveTo>
                    <a:pt x="237" y="1960"/>
                  </a:moveTo>
                  <a:cubicBezTo>
                    <a:pt x="474" y="2692"/>
                    <a:pt x="1249" y="3079"/>
                    <a:pt x="1981" y="2843"/>
                  </a:cubicBezTo>
                  <a:cubicBezTo>
                    <a:pt x="2692" y="2606"/>
                    <a:pt x="3101" y="1830"/>
                    <a:pt x="2864" y="1120"/>
                  </a:cubicBezTo>
                  <a:cubicBezTo>
                    <a:pt x="2627" y="388"/>
                    <a:pt x="1831" y="0"/>
                    <a:pt x="1120" y="237"/>
                  </a:cubicBezTo>
                  <a:cubicBezTo>
                    <a:pt x="388" y="474"/>
                    <a:pt x="0" y="1249"/>
                    <a:pt x="237" y="19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7" name="Google Shape;13717;p36"/>
            <p:cNvSpPr/>
            <p:nvPr/>
          </p:nvSpPr>
          <p:spPr>
            <a:xfrm>
              <a:off x="7775111" y="936409"/>
              <a:ext cx="177861" cy="168686"/>
            </a:xfrm>
            <a:custGeom>
              <a:avLst/>
              <a:gdLst/>
              <a:ahLst/>
              <a:cxnLst/>
              <a:rect l="l" t="t" r="r" b="b"/>
              <a:pathLst>
                <a:path w="2908" h="2758" extrusionOk="0">
                  <a:moveTo>
                    <a:pt x="1077" y="2693"/>
                  </a:moveTo>
                  <a:cubicBezTo>
                    <a:pt x="1314" y="2757"/>
                    <a:pt x="1551" y="2736"/>
                    <a:pt x="1787" y="2650"/>
                  </a:cubicBezTo>
                  <a:cubicBezTo>
                    <a:pt x="2498" y="2413"/>
                    <a:pt x="2907" y="1637"/>
                    <a:pt x="2670" y="927"/>
                  </a:cubicBezTo>
                  <a:cubicBezTo>
                    <a:pt x="2541" y="518"/>
                    <a:pt x="2218" y="195"/>
                    <a:pt x="1831" y="44"/>
                  </a:cubicBezTo>
                  <a:cubicBezTo>
                    <a:pt x="1594" y="1"/>
                    <a:pt x="1357" y="22"/>
                    <a:pt x="1120" y="87"/>
                  </a:cubicBezTo>
                  <a:cubicBezTo>
                    <a:pt x="409" y="324"/>
                    <a:pt x="0" y="1099"/>
                    <a:pt x="237" y="1831"/>
                  </a:cubicBezTo>
                  <a:cubicBezTo>
                    <a:pt x="366" y="2240"/>
                    <a:pt x="689" y="2563"/>
                    <a:pt x="1077" y="269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8" name="Google Shape;13718;p36"/>
            <p:cNvSpPr/>
            <p:nvPr/>
          </p:nvSpPr>
          <p:spPr>
            <a:xfrm>
              <a:off x="7802757" y="964116"/>
              <a:ext cx="109359" cy="109359"/>
            </a:xfrm>
            <a:custGeom>
              <a:avLst/>
              <a:gdLst/>
              <a:ahLst/>
              <a:cxnLst/>
              <a:rect l="l" t="t" r="r" b="b"/>
              <a:pathLst>
                <a:path w="1788" h="1788" extrusionOk="0">
                  <a:moveTo>
                    <a:pt x="151" y="1141"/>
                  </a:moveTo>
                  <a:cubicBezTo>
                    <a:pt x="280" y="1551"/>
                    <a:pt x="732" y="1787"/>
                    <a:pt x="1142" y="1658"/>
                  </a:cubicBezTo>
                  <a:cubicBezTo>
                    <a:pt x="1572" y="1507"/>
                    <a:pt x="1788" y="1055"/>
                    <a:pt x="1658" y="646"/>
                  </a:cubicBezTo>
                  <a:cubicBezTo>
                    <a:pt x="1508" y="237"/>
                    <a:pt x="1077" y="0"/>
                    <a:pt x="646" y="129"/>
                  </a:cubicBezTo>
                  <a:cubicBezTo>
                    <a:pt x="237" y="280"/>
                    <a:pt x="0" y="732"/>
                    <a:pt x="151" y="11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9" name="Google Shape;13719;p36"/>
            <p:cNvSpPr/>
            <p:nvPr/>
          </p:nvSpPr>
          <p:spPr>
            <a:xfrm>
              <a:off x="7815907" y="975921"/>
              <a:ext cx="96209" cy="92294"/>
            </a:xfrm>
            <a:custGeom>
              <a:avLst/>
              <a:gdLst/>
              <a:ahLst/>
              <a:cxnLst/>
              <a:rect l="l" t="t" r="r" b="b"/>
              <a:pathLst>
                <a:path w="1573" h="1509" extrusionOk="0">
                  <a:moveTo>
                    <a:pt x="431" y="1465"/>
                  </a:moveTo>
                  <a:cubicBezTo>
                    <a:pt x="582" y="1508"/>
                    <a:pt x="776" y="1508"/>
                    <a:pt x="927" y="1465"/>
                  </a:cubicBezTo>
                  <a:cubicBezTo>
                    <a:pt x="1357" y="1314"/>
                    <a:pt x="1573" y="862"/>
                    <a:pt x="1443" y="453"/>
                  </a:cubicBezTo>
                  <a:cubicBezTo>
                    <a:pt x="1400" y="281"/>
                    <a:pt x="1293" y="152"/>
                    <a:pt x="1142" y="44"/>
                  </a:cubicBezTo>
                  <a:cubicBezTo>
                    <a:pt x="970" y="1"/>
                    <a:pt x="797" y="1"/>
                    <a:pt x="625" y="44"/>
                  </a:cubicBezTo>
                  <a:cubicBezTo>
                    <a:pt x="216" y="195"/>
                    <a:pt x="1" y="647"/>
                    <a:pt x="130" y="1056"/>
                  </a:cubicBezTo>
                  <a:cubicBezTo>
                    <a:pt x="173" y="1228"/>
                    <a:pt x="281" y="1358"/>
                    <a:pt x="431" y="1465"/>
                  </a:cubicBez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0" name="Google Shape;13720;p36"/>
            <p:cNvSpPr/>
            <p:nvPr/>
          </p:nvSpPr>
          <p:spPr>
            <a:xfrm>
              <a:off x="7815907" y="975921"/>
              <a:ext cx="88319" cy="89664"/>
            </a:xfrm>
            <a:custGeom>
              <a:avLst/>
              <a:gdLst/>
              <a:ahLst/>
              <a:cxnLst/>
              <a:rect l="l" t="t" r="r" b="b"/>
              <a:pathLst>
                <a:path w="1444" h="1466" extrusionOk="0">
                  <a:moveTo>
                    <a:pt x="1034" y="22"/>
                  </a:moveTo>
                  <a:cubicBezTo>
                    <a:pt x="905" y="1"/>
                    <a:pt x="754" y="1"/>
                    <a:pt x="625" y="44"/>
                  </a:cubicBezTo>
                  <a:cubicBezTo>
                    <a:pt x="216" y="195"/>
                    <a:pt x="1" y="625"/>
                    <a:pt x="130" y="1056"/>
                  </a:cubicBezTo>
                  <a:cubicBezTo>
                    <a:pt x="173" y="1207"/>
                    <a:pt x="259" y="1336"/>
                    <a:pt x="388" y="1422"/>
                  </a:cubicBezTo>
                  <a:cubicBezTo>
                    <a:pt x="517" y="1465"/>
                    <a:pt x="668" y="1444"/>
                    <a:pt x="797" y="1401"/>
                  </a:cubicBezTo>
                  <a:cubicBezTo>
                    <a:pt x="1207" y="1271"/>
                    <a:pt x="1443" y="819"/>
                    <a:pt x="1314" y="389"/>
                  </a:cubicBezTo>
                  <a:cubicBezTo>
                    <a:pt x="1250" y="238"/>
                    <a:pt x="1164" y="109"/>
                    <a:pt x="1034" y="22"/>
                  </a:cubicBezTo>
                  <a:close/>
                </a:path>
              </a:pathLst>
            </a:custGeom>
            <a:solidFill>
              <a:srgbClr val="EFF0F1">
                <a:alpha val="41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1" name="Google Shape;13721;p36"/>
            <p:cNvSpPr/>
            <p:nvPr/>
          </p:nvSpPr>
          <p:spPr>
            <a:xfrm>
              <a:off x="7769790" y="1293358"/>
              <a:ext cx="40918" cy="227953"/>
            </a:xfrm>
            <a:custGeom>
              <a:avLst/>
              <a:gdLst/>
              <a:ahLst/>
              <a:cxnLst/>
              <a:rect l="l" t="t" r="r" b="b"/>
              <a:pathLst>
                <a:path w="669" h="3727" extrusionOk="0">
                  <a:moveTo>
                    <a:pt x="1" y="1"/>
                  </a:moveTo>
                  <a:lnTo>
                    <a:pt x="669" y="1"/>
                  </a:lnTo>
                  <a:lnTo>
                    <a:pt x="669" y="3726"/>
                  </a:lnTo>
                  <a:lnTo>
                    <a:pt x="1" y="3726"/>
                  </a:lnTo>
                  <a:close/>
                </a:path>
              </a:pathLst>
            </a:custGeom>
            <a:solidFill>
              <a:srgbClr val="191919">
                <a:alpha val="26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4098" name="Picture 2" descr="C:\Users\meera saymeh\Desktop\color-sensorr-removebg-preview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382" y="1149309"/>
            <a:ext cx="3581400" cy="326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chanical Articulating Axes Project Proposal by Slidesgo">
  <a:themeElements>
    <a:clrScheme name="Simple Light">
      <a:dk1>
        <a:srgbClr val="191919"/>
      </a:dk1>
      <a:lt1>
        <a:srgbClr val="EFF0F1"/>
      </a:lt1>
      <a:dk2>
        <a:srgbClr val="E65C31"/>
      </a:dk2>
      <a:lt2>
        <a:srgbClr val="F4763C"/>
      </a:lt2>
      <a:accent1>
        <a:srgbClr val="0AAAC4"/>
      </a:accent1>
      <a:accent2>
        <a:srgbClr val="FAA53D"/>
      </a:accent2>
      <a:accent3>
        <a:srgbClr val="7A7A7A"/>
      </a:accent3>
      <a:accent4>
        <a:srgbClr val="2D2D2D"/>
      </a:accent4>
      <a:accent5>
        <a:srgbClr val="565656"/>
      </a:accent5>
      <a:accent6>
        <a:srgbClr val="032A5A"/>
      </a:accent6>
      <a:hlink>
        <a:srgbClr val="EFF0F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2752</Words>
  <Application>WPS Presentation</Application>
  <PresentationFormat>On-screen Show (16:9)</PresentationFormat>
  <Paragraphs>223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SimSun</vt:lpstr>
      <vt:lpstr>Wingdings</vt:lpstr>
      <vt:lpstr>Arial</vt:lpstr>
      <vt:lpstr>Michroma</vt:lpstr>
      <vt:lpstr>DM Sans</vt:lpstr>
      <vt:lpstr>DM Sans Medium</vt:lpstr>
      <vt:lpstr>Microsoft YaHei</vt:lpstr>
      <vt:lpstr>Arial Unicode MS</vt:lpstr>
      <vt:lpstr>Mechanical Articulating Axes Project Proposal by Slidesgo</vt:lpstr>
      <vt:lpstr>Color Sorting System (CSS)   Meera Saymeh  Masa Al-Sayyed</vt:lpstr>
      <vt:lpstr>06</vt:lpstr>
      <vt:lpstr>Overview &amp; Main features</vt:lpstr>
      <vt:lpstr>Our CSS vs. Others</vt:lpstr>
      <vt:lpstr>Challenges</vt:lpstr>
      <vt:lpstr>Tools and Devices Used</vt:lpstr>
      <vt:lpstr>Tools and Devices Used</vt:lpstr>
      <vt:lpstr>Tools and Devices Used</vt:lpstr>
      <vt:lpstr>Tools and Devices Used</vt:lpstr>
      <vt:lpstr>Tools and Devices Used</vt:lpstr>
      <vt:lpstr>Tools and Devices Used</vt:lpstr>
      <vt:lpstr>Tools and Devices Used</vt:lpstr>
      <vt:lpstr>Tools and Devices Used</vt:lpstr>
      <vt:lpstr>Tools and Devices Used</vt:lpstr>
      <vt:lpstr>Future Work</vt:lpstr>
      <vt:lpstr>Demo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Sorting System (CSS)   Graduation Project</dc:title>
  <dc:creator/>
  <cp:lastModifiedBy>User</cp:lastModifiedBy>
  <cp:revision>22</cp:revision>
  <dcterms:created xsi:type="dcterms:W3CDTF">2023-06-02T10:46:42Z</dcterms:created>
  <dcterms:modified xsi:type="dcterms:W3CDTF">2023-06-02T11:44:07Z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4B4C394C72DF43039A6F02F889E76CEF</vt:lpwstr>
  </property>
  <property fmtid="{D5CDD505-2E9C-101B-9397-08002B2CF9AE}" pid="3" name="KSOProductBuildVer">
    <vt:lpwstr>1033-11.2.0.11537</vt:lpwstr>
  </property>
</Properties>
</file>