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6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12F74FC-9A71-48E2-ACBA-764224CEF60F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47357D5F-7400-495E-B2E8-49048D0F14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33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975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455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342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700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2057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3887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2935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9786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289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646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92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241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520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814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665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515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102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4A1E89-432D-4EF2-92D9-EE4B3B295788}" type="datetimeFigureOut">
              <a:rPr lang="ar-SA" smtClean="0"/>
              <a:t>4/15/1440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85781F9-6FC4-4961-9C98-5278979DDE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988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C7FEB4E-ECF6-45FB-8F93-A02CADAFDF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698" y="2901461"/>
            <a:ext cx="3615397" cy="201519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Done By :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</a:rPr>
              <a:t>Mosab Kamal 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</a:rPr>
              <a:t>Mohammad Damen</a:t>
            </a:r>
            <a:endParaRPr lang="ar-SA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642BE7-4E2A-4155-B929-8A7186590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620" y="1350498"/>
            <a:ext cx="4342903" cy="46337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FF94E0-310D-4D51-B565-D4089F521EE6}"/>
              </a:ext>
            </a:extLst>
          </p:cNvPr>
          <p:cNvSpPr txBox="1"/>
          <p:nvPr/>
        </p:nvSpPr>
        <p:spPr>
          <a:xfrm>
            <a:off x="1045698" y="1350498"/>
            <a:ext cx="505030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>
                <a:cs typeface="+mj-cs"/>
              </a:rPr>
              <a:t>Graduation Project 2</a:t>
            </a:r>
          </a:p>
          <a:p>
            <a:r>
              <a:rPr lang="en-US" sz="4400" dirty="0">
                <a:cs typeface="+mj-cs"/>
              </a:rPr>
              <a:t>CNC Router Machine </a:t>
            </a:r>
            <a:endParaRPr lang="ar-SA" sz="4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0136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B7662-72A8-49DB-89CC-9325A31EFCBB}"/>
              </a:ext>
            </a:extLst>
          </p:cNvPr>
          <p:cNvSpPr txBox="1"/>
          <p:nvPr/>
        </p:nvSpPr>
        <p:spPr>
          <a:xfrm>
            <a:off x="3291840" y="365761"/>
            <a:ext cx="5683348" cy="801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>
              <a:lnSpc>
                <a:spcPct val="90000"/>
              </a:lnSpc>
              <a:spcBef>
                <a:spcPct val="0"/>
              </a:spcBef>
              <a:buNone/>
              <a:defRPr sz="3600" cap="all" baseline="0">
                <a:effectLst/>
              </a:defRPr>
            </a:lvl1pPr>
          </a:lstStyle>
          <a:p>
            <a:r>
              <a:rPr lang="en-US" dirty="0"/>
              <a:t>Electrical part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AAAA5F-D9F4-47A6-82B6-15CA116669EB}"/>
              </a:ext>
            </a:extLst>
          </p:cNvPr>
          <p:cNvSpPr txBox="1"/>
          <p:nvPr/>
        </p:nvSpPr>
        <p:spPr>
          <a:xfrm>
            <a:off x="98474" y="2166425"/>
            <a:ext cx="292608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Power Supply</a:t>
            </a:r>
          </a:p>
          <a:p>
            <a:r>
              <a:rPr lang="en-US" sz="3200" dirty="0"/>
              <a:t>24 volt </a:t>
            </a:r>
            <a:endParaRPr lang="ar-SA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70F5BD-EA92-4730-9838-C47CC0944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822" y="2166425"/>
            <a:ext cx="4984652" cy="373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18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43A9B9-9353-44D7-8A0D-D84968C0436E}"/>
              </a:ext>
            </a:extLst>
          </p:cNvPr>
          <p:cNvSpPr txBox="1"/>
          <p:nvPr/>
        </p:nvSpPr>
        <p:spPr>
          <a:xfrm>
            <a:off x="520505" y="1886856"/>
            <a:ext cx="191320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spindle</a:t>
            </a:r>
            <a:endParaRPr lang="ar-SA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602D3B-08B1-4C76-B8B9-89E9C4BFB137}"/>
              </a:ext>
            </a:extLst>
          </p:cNvPr>
          <p:cNvSpPr txBox="1"/>
          <p:nvPr/>
        </p:nvSpPr>
        <p:spPr>
          <a:xfrm>
            <a:off x="7277217" y="1886855"/>
            <a:ext cx="299173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Stepper motor</a:t>
            </a:r>
            <a:endParaRPr lang="ar-SA" sz="3200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19ADFDFC-3170-4E65-860B-5AFFD1541C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649" y="2621059"/>
            <a:ext cx="3167518" cy="3748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5249F5-E7F3-4C20-B7AA-03C09A319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428" y="2621059"/>
            <a:ext cx="3167519" cy="37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69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0BBC08-F038-425F-8B0B-8ADA01D16462}"/>
              </a:ext>
            </a:extLst>
          </p:cNvPr>
          <p:cNvSpPr txBox="1"/>
          <p:nvPr/>
        </p:nvSpPr>
        <p:spPr>
          <a:xfrm>
            <a:off x="0" y="937869"/>
            <a:ext cx="299173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Stepper motor</a:t>
            </a:r>
            <a:endParaRPr lang="ar-SA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27C56F-3A5F-4E9E-A1DF-414D94DFF18F}"/>
              </a:ext>
            </a:extLst>
          </p:cNvPr>
          <p:cNvSpPr/>
          <p:nvPr/>
        </p:nvSpPr>
        <p:spPr>
          <a:xfrm>
            <a:off x="144896" y="2009730"/>
            <a:ext cx="115453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What are stepper motors good for?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Good position control : Since steppers move in repeatable steps.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Speed control : allow for excellent control of rotational speed for process automation and robotics, by sending a pulses with different frequency.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Low-speed torque : A Stepper motor has maximum torque at low speeds, so they are a good choice for applications requiring low speed.</a:t>
            </a:r>
          </a:p>
        </p:txBody>
      </p:sp>
    </p:spTree>
    <p:extLst>
      <p:ext uri="{BB962C8B-B14F-4D97-AF65-F5344CB8AC3E}">
        <p14:creationId xmlns:p14="http://schemas.microsoft.com/office/powerpoint/2010/main" val="67446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3C02E2-A9C0-463D-81DA-3712524353BE}"/>
              </a:ext>
            </a:extLst>
          </p:cNvPr>
          <p:cNvSpPr txBox="1"/>
          <p:nvPr/>
        </p:nvSpPr>
        <p:spPr>
          <a:xfrm>
            <a:off x="189865" y="1663020"/>
            <a:ext cx="52687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Stepper motor specifications </a:t>
            </a:r>
            <a:endParaRPr lang="ar-SA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CB0661-8BA4-43DC-BD0F-8B922C2D8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9" y="2736168"/>
            <a:ext cx="5268724" cy="3635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31458E-8BE8-41C0-AADC-9AAD83A7F3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67" y="2736168"/>
            <a:ext cx="5268726" cy="363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85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504663-06AD-4621-855B-B1469E314336}"/>
              </a:ext>
            </a:extLst>
          </p:cNvPr>
          <p:cNvSpPr txBox="1"/>
          <p:nvPr/>
        </p:nvSpPr>
        <p:spPr>
          <a:xfrm>
            <a:off x="196948" y="1758462"/>
            <a:ext cx="270099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Stepper Driver </a:t>
            </a:r>
          </a:p>
          <a:p>
            <a:r>
              <a:rPr lang="en-US" sz="3200" dirty="0"/>
              <a:t>TB 6560</a:t>
            </a:r>
            <a:endParaRPr lang="ar-S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D012A-D8BE-4E13-8CF3-FC2326DCC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439" y="616502"/>
            <a:ext cx="6666613" cy="44383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B07C2E-A517-416F-A416-A35F4A6AB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24" y="3848061"/>
            <a:ext cx="4064891" cy="241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23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671E77-F5F0-45D0-AADE-424728D6FD04}"/>
              </a:ext>
            </a:extLst>
          </p:cNvPr>
          <p:cNvSpPr txBox="1"/>
          <p:nvPr/>
        </p:nvSpPr>
        <p:spPr>
          <a:xfrm>
            <a:off x="253217" y="1589650"/>
            <a:ext cx="327777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Controller Unit</a:t>
            </a:r>
          </a:p>
          <a:p>
            <a:r>
              <a:rPr lang="en-US" sz="3200" dirty="0"/>
              <a:t>break out board</a:t>
            </a:r>
            <a:endParaRPr lang="ar-S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0A9616-DE96-4929-A24F-336CFA2C4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456" y="141220"/>
            <a:ext cx="7264698" cy="657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94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4EBDF-A43E-4249-BD6C-D51C9C8AC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461" y="323558"/>
            <a:ext cx="9871099" cy="62694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9B8DBA-B337-40A7-A132-21E0E9C2629E}"/>
              </a:ext>
            </a:extLst>
          </p:cNvPr>
          <p:cNvSpPr txBox="1"/>
          <p:nvPr/>
        </p:nvSpPr>
        <p:spPr>
          <a:xfrm>
            <a:off x="182880" y="2377440"/>
            <a:ext cx="157558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Wiring diagram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345801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4C2DA2-9F18-455A-A138-0787458FC307}"/>
              </a:ext>
            </a:extLst>
          </p:cNvPr>
          <p:cNvSpPr txBox="1"/>
          <p:nvPr/>
        </p:nvSpPr>
        <p:spPr>
          <a:xfrm>
            <a:off x="3261360" y="633046"/>
            <a:ext cx="5669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/>
              <a:t>Programing Part </a:t>
            </a:r>
            <a:endParaRPr lang="ar-SA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7B5CD3-078F-4B62-BE61-82426B896E4B}"/>
              </a:ext>
            </a:extLst>
          </p:cNvPr>
          <p:cNvSpPr txBox="1"/>
          <p:nvPr/>
        </p:nvSpPr>
        <p:spPr>
          <a:xfrm>
            <a:off x="196948" y="2293034"/>
            <a:ext cx="1011467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There are three types of software that will be used with creating a part on a CNC machine: 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CAD (CorelDRAW) DWG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CAM (ArtCam) G-Coad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MACH3</a:t>
            </a:r>
          </a:p>
        </p:txBody>
      </p:sp>
    </p:spTree>
    <p:extLst>
      <p:ext uri="{BB962C8B-B14F-4D97-AF65-F5344CB8AC3E}">
        <p14:creationId xmlns:p14="http://schemas.microsoft.com/office/powerpoint/2010/main" val="1527482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70A061-8907-49A2-BE74-36095A941E26}"/>
              </a:ext>
            </a:extLst>
          </p:cNvPr>
          <p:cNvSpPr txBox="1"/>
          <p:nvPr/>
        </p:nvSpPr>
        <p:spPr>
          <a:xfrm>
            <a:off x="180536" y="2419643"/>
            <a:ext cx="71041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Some of the work done by our machine</a:t>
            </a:r>
            <a:endParaRPr lang="ar-SA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AA509-B226-4502-8CE8-91A530C921D7}"/>
              </a:ext>
            </a:extLst>
          </p:cNvPr>
          <p:cNvSpPr txBox="1"/>
          <p:nvPr/>
        </p:nvSpPr>
        <p:spPr>
          <a:xfrm>
            <a:off x="3995225" y="379828"/>
            <a:ext cx="402336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/>
              <a:t>Conclusion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719152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C94392-EA24-413E-A8D3-5E451EF28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96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2BD368-48CD-46A9-8E87-C268D89B7866}"/>
              </a:ext>
            </a:extLst>
          </p:cNvPr>
          <p:cNvSpPr txBox="1"/>
          <p:nvPr/>
        </p:nvSpPr>
        <p:spPr>
          <a:xfrm>
            <a:off x="913774" y="1066801"/>
            <a:ext cx="629763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>
                <a:cs typeface="+mj-cs"/>
              </a:rPr>
              <a:t>Presentation Layout</a:t>
            </a:r>
            <a:endParaRPr lang="ar-SA" sz="3600" dirty="0"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ADC658-DDAF-4146-A2CC-2BD6406CBD8B}"/>
              </a:ext>
            </a:extLst>
          </p:cNvPr>
          <p:cNvSpPr txBox="1"/>
          <p:nvPr/>
        </p:nvSpPr>
        <p:spPr>
          <a:xfrm>
            <a:off x="534572" y="1871003"/>
            <a:ext cx="10114671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+mj-cs"/>
              </a:rPr>
              <a:t>Introduction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+mj-cs"/>
              </a:rPr>
              <a:t>Mechanical part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+mj-cs"/>
              </a:rPr>
              <a:t>Electrical part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+mj-cs"/>
              </a:rPr>
              <a:t>Programing part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+mj-cs"/>
              </a:rPr>
              <a:t>Conclusion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ar-SA" sz="4000" dirty="0">
              <a:latin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66976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719DD5-CA8B-400C-BB56-0623AB151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64"/>
            <a:ext cx="12192000" cy="678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2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89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1BEC6-8A04-4302-99DF-9E59A63FC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30911"/>
            <a:ext cx="10364451" cy="1596177"/>
          </a:xfrm>
        </p:spPr>
        <p:txBody>
          <a:bodyPr>
            <a:normAutofit/>
          </a:bodyPr>
          <a:lstStyle/>
          <a:p>
            <a:r>
              <a:rPr lang="en-US" sz="9600" b="1" dirty="0"/>
              <a:t>Introduction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3259637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4F4FC-2D5B-411A-80BA-C60A2C76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599314"/>
            <a:ext cx="10364451" cy="760117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ea typeface="+mn-ea"/>
                <a:cs typeface="+mn-cs"/>
              </a:rPr>
              <a:t>Mechanical part and Transmission systems</a:t>
            </a:r>
            <a:endParaRPr lang="ar-S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78C1B-D29B-4627-8830-D76262D5BD51}"/>
              </a:ext>
            </a:extLst>
          </p:cNvPr>
          <p:cNvSpPr txBox="1"/>
          <p:nvPr/>
        </p:nvSpPr>
        <p:spPr>
          <a:xfrm>
            <a:off x="302142" y="1924115"/>
            <a:ext cx="4649685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Frame Design</a:t>
            </a:r>
          </a:p>
          <a:p>
            <a:r>
              <a:rPr lang="en-US" sz="3200" dirty="0"/>
              <a:t>workspace (40*40*5)cm</a:t>
            </a:r>
            <a:endParaRPr lang="ar-SA" sz="4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42454C-AA4C-4FF2-A68B-B06AD35B8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265" y="1471975"/>
            <a:ext cx="5219113" cy="493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57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6FF185-E19F-4ED3-9D51-F2BCDBAD55D0}"/>
              </a:ext>
            </a:extLst>
          </p:cNvPr>
          <p:cNvSpPr txBox="1"/>
          <p:nvPr/>
        </p:nvSpPr>
        <p:spPr>
          <a:xfrm>
            <a:off x="0" y="1859340"/>
            <a:ext cx="444539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Material: T Slot Aluminum (20*20,30*30,40*40)mm</a:t>
            </a:r>
            <a:endParaRPr lang="ar-SA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090590-CFAA-49D7-9122-F235FEB11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274" y="802854"/>
            <a:ext cx="4718978" cy="471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197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0B010E-081B-4E62-A724-26754F5E7D38}"/>
              </a:ext>
            </a:extLst>
          </p:cNvPr>
          <p:cNvSpPr txBox="1"/>
          <p:nvPr/>
        </p:nvSpPr>
        <p:spPr>
          <a:xfrm>
            <a:off x="140677" y="1730325"/>
            <a:ext cx="4114402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Assembly part</a:t>
            </a:r>
          </a:p>
          <a:p>
            <a:endParaRPr lang="en-US" sz="3200" dirty="0"/>
          </a:p>
          <a:p>
            <a:r>
              <a:rPr lang="en-US" sz="3200" dirty="0"/>
              <a:t>X-axis </a:t>
            </a:r>
          </a:p>
          <a:p>
            <a:r>
              <a:rPr lang="en-US" sz="3200" dirty="0"/>
              <a:t>Ball screw length(56cm)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5AD863-C284-4B7F-AB40-B17C44B04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522" y="470135"/>
            <a:ext cx="3025927" cy="53914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93E489-936F-4370-8A62-97CADB06B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771" y="470135"/>
            <a:ext cx="3025927" cy="539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4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B1A69A-09F2-42EA-8143-4FF1817548A4}"/>
              </a:ext>
            </a:extLst>
          </p:cNvPr>
          <p:cNvSpPr txBox="1"/>
          <p:nvPr/>
        </p:nvSpPr>
        <p:spPr>
          <a:xfrm>
            <a:off x="140677" y="1814733"/>
            <a:ext cx="43891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Assembly part</a:t>
            </a:r>
          </a:p>
          <a:p>
            <a:endParaRPr lang="en-US" sz="3200" dirty="0"/>
          </a:p>
          <a:p>
            <a:r>
              <a:rPr lang="en-US" sz="3200" dirty="0"/>
              <a:t>Y-axis </a:t>
            </a:r>
          </a:p>
          <a:p>
            <a:r>
              <a:rPr lang="en-US" sz="3200" dirty="0"/>
              <a:t>Ball screw length(56cm)</a:t>
            </a:r>
            <a:endParaRPr lang="ar-S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1F5C57-8B95-4ADC-83D5-65C631CB7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428" y="977595"/>
            <a:ext cx="7873221" cy="23223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474267-9B54-4CF2-96FB-C8BEF9787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428" y="3918365"/>
            <a:ext cx="7873221" cy="232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48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4EF42E-5BCE-4994-BB28-F017E1C02222}"/>
              </a:ext>
            </a:extLst>
          </p:cNvPr>
          <p:cNvSpPr txBox="1"/>
          <p:nvPr/>
        </p:nvSpPr>
        <p:spPr>
          <a:xfrm>
            <a:off x="140676" y="1730325"/>
            <a:ext cx="4332849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Assembly part</a:t>
            </a:r>
          </a:p>
          <a:p>
            <a:endParaRPr lang="en-US" sz="3200" dirty="0"/>
          </a:p>
          <a:p>
            <a:r>
              <a:rPr lang="en-US" sz="3200" dirty="0"/>
              <a:t>Z-axis </a:t>
            </a:r>
          </a:p>
          <a:p>
            <a:r>
              <a:rPr lang="en-US" sz="3200" dirty="0"/>
              <a:t>Ball screw length(13cm)</a:t>
            </a:r>
            <a:endParaRPr lang="ar-S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41AE02-D7F6-47CB-9DF3-EAD97012A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203" y="1420837"/>
            <a:ext cx="3731684" cy="36998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AEC94E-CE71-4DB2-A713-69A94D393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170" y="1420838"/>
            <a:ext cx="3731684" cy="369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76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03D3B4-7A92-4114-8209-B0FA7FE84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768" y="0"/>
            <a:ext cx="570278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07520A-34A6-4BA0-8F28-601906A7EB5E}"/>
              </a:ext>
            </a:extLst>
          </p:cNvPr>
          <p:cNvSpPr txBox="1"/>
          <p:nvPr/>
        </p:nvSpPr>
        <p:spPr>
          <a:xfrm>
            <a:off x="323557" y="2307102"/>
            <a:ext cx="288387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Final Design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51249308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199</TotalTime>
  <Words>207</Words>
  <Application>Microsoft Office PowerPoint</Application>
  <PresentationFormat>Widescreen</PresentationFormat>
  <Paragraphs>56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Aharoni</vt:lpstr>
      <vt:lpstr>Arial</vt:lpstr>
      <vt:lpstr>Calibri</vt:lpstr>
      <vt:lpstr>Tw Cen MT</vt:lpstr>
      <vt:lpstr>Droplet</vt:lpstr>
      <vt:lpstr>PowerPoint Presentation</vt:lpstr>
      <vt:lpstr>PowerPoint Presentation</vt:lpstr>
      <vt:lpstr>Introduction</vt:lpstr>
      <vt:lpstr>Mechanical part and Transmission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Router Machine</dc:title>
  <dc:creator>Mus3ab</dc:creator>
  <cp:lastModifiedBy>Mus3ab</cp:lastModifiedBy>
  <cp:revision>16</cp:revision>
  <dcterms:created xsi:type="dcterms:W3CDTF">2018-12-22T18:46:53Z</dcterms:created>
  <dcterms:modified xsi:type="dcterms:W3CDTF">2018-12-23T19:48:29Z</dcterms:modified>
</cp:coreProperties>
</file>