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4"/>
  </p:handoutMasterIdLst>
  <p:sldIdLst>
    <p:sldId id="256" r:id="rId3"/>
    <p:sldId id="257" r:id="rId5"/>
    <p:sldId id="269" r:id="rId6"/>
    <p:sldId id="270" r:id="rId7"/>
    <p:sldId id="271" r:id="rId8"/>
    <p:sldId id="273" r:id="rId9"/>
    <p:sldId id="274" r:id="rId10"/>
    <p:sldId id="260" r:id="rId11"/>
    <p:sldId id="276" r:id="rId12"/>
    <p:sldId id="278" r:id="rId13"/>
    <p:sldId id="283" r:id="rId14"/>
    <p:sldId id="284" r:id="rId15"/>
    <p:sldId id="288" r:id="rId16"/>
    <p:sldId id="289" r:id="rId17"/>
    <p:sldId id="327" r:id="rId18"/>
    <p:sldId id="302" r:id="rId19"/>
    <p:sldId id="295" r:id="rId20"/>
    <p:sldId id="330" r:id="rId21"/>
    <p:sldId id="331" r:id="rId22"/>
    <p:sldId id="332" r:id="rId23"/>
    <p:sldId id="328" r:id="rId24"/>
    <p:sldId id="333" r:id="rId25"/>
    <p:sldId id="334" r:id="rId26"/>
    <p:sldId id="335" r:id="rId27"/>
    <p:sldId id="337" r:id="rId28"/>
    <p:sldId id="338" r:id="rId29"/>
    <p:sldId id="339" r:id="rId30"/>
    <p:sldId id="340" r:id="rId31"/>
    <p:sldId id="341" r:id="rId32"/>
    <p:sldId id="34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82" d="100"/>
          <a:sy n="82" d="100"/>
        </p:scale>
        <p:origin x="720" y="72"/>
      </p:cViewPr>
      <p:guideLst>
        <p:guide orient="horz" pos="2151"/>
        <p:guide pos="3840"/>
      </p:guideLst>
    </p:cSldViewPr>
  </p:slideViewPr>
  <p:notesTextViewPr>
    <p:cViewPr>
      <p:scale>
        <a:sx n="1" d="1"/>
        <a:sy n="1" d="1"/>
      </p:scale>
      <p:origin x="0" y="0"/>
    </p:cViewPr>
  </p:notesTextViewPr>
  <p:notesViewPr>
    <p:cSldViewPr snapToGrid="0">
      <p:cViewPr varScale="1">
        <p:scale>
          <a:sx n="58" d="100"/>
          <a:sy n="58" d="100"/>
        </p:scale>
        <p:origin x="1974" y="9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handoutMaster" Target="handoutMasters/handoutMaster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00C18FBF-3FF5-4C16-97CF-AF03740D7AB6}" type="doc">
      <dgm:prSet loTypeId="list" loCatId="list" qsTypeId="urn:microsoft.com/office/officeart/2005/8/quickstyle/simple4" qsCatId="simple" csTypeId="urn:microsoft.com/office/officeart/2005/8/colors/accent1_2" csCatId="accent1" phldr="1"/>
      <dgm:spPr/>
      <dgm:t>
        <a:bodyPr/>
        <a:lstStyle/>
        <a:p>
          <a:endParaRPr lang="en-US"/>
        </a:p>
      </dgm:t>
    </dgm:pt>
    <dgm:pt modelId="{B4F1B46E-22B2-4721-950C-8704487586DC}">
      <dgm:prSet phldrT="[Text]"/>
      <dgm:spPr/>
      <dgm:t>
        <a:bodyPr/>
        <a:lstStyle/>
        <a:p>
          <a:r>
            <a:rPr lang="en-US" dirty="0"/>
            <a:t>Data</a:t>
          </a:r>
        </a:p>
      </dgm:t>
    </dgm:pt>
    <dgm:pt modelId="{E8A66543-CC4D-4785-A93E-5B125E09F826}" cxnId="{345898CC-BEB2-4E10-9910-B3FF02BC0197}" type="parTrans">
      <dgm:prSet/>
      <dgm:spPr/>
      <dgm:t>
        <a:bodyPr/>
        <a:lstStyle/>
        <a:p>
          <a:endParaRPr lang="en-US"/>
        </a:p>
      </dgm:t>
    </dgm:pt>
    <dgm:pt modelId="{A7E2530A-34E2-4E9F-BC78-8920BA140C41}" cxnId="{345898CC-BEB2-4E10-9910-B3FF02BC0197}" type="sibTrans">
      <dgm:prSet/>
      <dgm:spPr/>
      <dgm:t>
        <a:bodyPr/>
        <a:lstStyle/>
        <a:p>
          <a:endParaRPr lang="en-US"/>
        </a:p>
      </dgm:t>
    </dgm:pt>
    <dgm:pt modelId="{9D72CDD3-5859-43DB-BD75-0C3C30E3DE62}">
      <dgm:prSet phldrT="[Text]"/>
      <dgm:spPr/>
      <dgm:t>
        <a:bodyPr/>
        <a:lstStyle/>
        <a:p>
          <a:r>
            <a:rPr lang="en-US" dirty="0"/>
            <a:t>Importance</a:t>
          </a:r>
        </a:p>
      </dgm:t>
    </dgm:pt>
    <dgm:pt modelId="{1D5B1F83-33A7-4298-BC11-2B1252AFAEA5}" cxnId="{61ACD7D4-795F-4EA0-8D67-7EBF11899675}" type="parTrans">
      <dgm:prSet/>
      <dgm:spPr/>
      <dgm:t>
        <a:bodyPr/>
        <a:lstStyle/>
        <a:p>
          <a:endParaRPr lang="en-US"/>
        </a:p>
      </dgm:t>
    </dgm:pt>
    <dgm:pt modelId="{15E25BD4-1EBF-43C2-8885-DBF66B8429E1}" cxnId="{61ACD7D4-795F-4EA0-8D67-7EBF11899675}" type="sibTrans">
      <dgm:prSet/>
      <dgm:spPr/>
      <dgm:t>
        <a:bodyPr/>
        <a:lstStyle/>
        <a:p>
          <a:endParaRPr lang="en-US"/>
        </a:p>
      </dgm:t>
    </dgm:pt>
    <dgm:pt modelId="{F2881FB1-6580-4F21-A283-BFAA6F91D5D2}">
      <dgm:prSet phldrT="[Text]" phldr="0" custT="0"/>
      <dgm:spPr/>
      <dgm:t>
        <a:bodyPr vert="horz" wrap="square"/>
        <a:p>
          <a:pPr>
            <a:lnSpc>
              <a:spcPct val="100000"/>
            </a:lnSpc>
            <a:spcBef>
              <a:spcPct val="0"/>
            </a:spcBef>
            <a:spcAft>
              <a:spcPct val="35000"/>
            </a:spcAft>
          </a:pPr>
          <a:r>
            <a:rPr lang="en-US" dirty="0"/>
            <a:t>Soil &amp; </a:t>
          </a:r>
          <a:r>
            <a:rPr lang="en-US" dirty="0">
              <a:sym typeface="+mn-ea"/>
            </a:rPr>
            <a:t>Traffic</a:t>
          </a:r>
          <a:r>
            <a:rPr/>
            <a:t/>
          </a:r>
          <a:endParaRPr/>
        </a:p>
      </dgm:t>
    </dgm:pt>
    <dgm:pt modelId="{2D960FDD-BADA-480D-9043-497C56588AD3}" cxnId="{5D1C3889-7E86-45A4-A829-FCA775EC0A98}" type="parTrans">
      <dgm:prSet/>
      <dgm:spPr/>
      <dgm:t>
        <a:bodyPr/>
        <a:lstStyle/>
        <a:p>
          <a:endParaRPr lang="en-US"/>
        </a:p>
      </dgm:t>
    </dgm:pt>
    <dgm:pt modelId="{A5ABDC17-7AB5-4F0E-992A-F9343F5D74EB}" cxnId="{5D1C3889-7E86-45A4-A829-FCA775EC0A98}" type="sibTrans">
      <dgm:prSet/>
      <dgm:spPr/>
      <dgm:t>
        <a:bodyPr/>
        <a:lstStyle/>
        <a:p>
          <a:endParaRPr lang="en-US"/>
        </a:p>
      </dgm:t>
    </dgm:pt>
    <dgm:pt modelId="{29E78340-8EBE-415C-B973-78A91A054B9C}">
      <dgm:prSet phldrT="[Text]" phldr="0" custT="0"/>
      <dgm:spPr/>
      <dgm:t>
        <a:bodyPr vert="horz" wrap="square"/>
        <a:p>
          <a:pPr>
            <a:lnSpc>
              <a:spcPct val="100000"/>
            </a:lnSpc>
            <a:spcBef>
              <a:spcPct val="0"/>
            </a:spcBef>
            <a:spcAft>
              <a:spcPct val="35000"/>
            </a:spcAft>
          </a:pPr>
          <a:r>
            <a:rPr lang="en-US" dirty="0"/>
            <a:t>CBR &amp; PI Test for soil </a:t>
          </a:r>
          <a:r>
            <a:rPr/>
            <a:t/>
          </a:r>
          <a:endParaRPr/>
        </a:p>
      </dgm:t>
    </dgm:pt>
    <dgm:pt modelId="{FF4E5F97-6974-4E39-A85D-DCB2E100798E}" cxnId="{5E6603F2-D04B-46D2-A2A4-CF39A2C80135}" type="parTrans">
      <dgm:prSet/>
      <dgm:spPr/>
      <dgm:t>
        <a:bodyPr/>
        <a:lstStyle/>
        <a:p>
          <a:endParaRPr lang="en-US"/>
        </a:p>
      </dgm:t>
    </dgm:pt>
    <dgm:pt modelId="{B4B9A51E-FA34-465E-B5B4-81CD76EB3FC2}" cxnId="{5E6603F2-D04B-46D2-A2A4-CF39A2C80135}" type="sibTrans">
      <dgm:prSet/>
      <dgm:spPr/>
      <dgm:t>
        <a:bodyPr/>
        <a:lstStyle/>
        <a:p>
          <a:endParaRPr lang="en-US"/>
        </a:p>
      </dgm:t>
    </dgm:pt>
    <dgm:pt modelId="{D5197DDB-D5D2-499F-B255-CF7BB5AE2B43}">
      <dgm:prSet phldrT="[Text]" phldr="0" custT="0"/>
      <dgm:spPr/>
      <dgm:t>
        <a:bodyPr vert="horz" wrap="square"/>
        <a:p>
          <a:pPr>
            <a:lnSpc>
              <a:spcPct val="100000"/>
            </a:lnSpc>
            <a:spcBef>
              <a:spcPct val="0"/>
            </a:spcBef>
            <a:spcAft>
              <a:spcPct val="35000"/>
            </a:spcAft>
          </a:pPr>
          <a:r>
            <a:rPr lang="en-US" dirty="0"/>
            <a:t>Peak hour analysis &amp; </a:t>
          </a:r>
          <a:r>
            <a:rPr lang="en-US" dirty="0">
              <a:sym typeface="+mn-ea"/>
            </a:rPr>
            <a:t>Level of service</a:t>
          </a:r>
          <a:r>
            <a:rPr/>
            <a:t/>
          </a:r>
          <a:endParaRPr/>
        </a:p>
      </dgm:t>
    </dgm:pt>
    <dgm:pt modelId="{B14A4DC9-F40A-4867-ADB8-4BA8A1F83766}" cxnId="{F4A4FCB7-F6CD-44C3-994E-F097353A2366}" type="parTrans">
      <dgm:prSet/>
      <dgm:spPr/>
      <dgm:t>
        <a:bodyPr/>
        <a:lstStyle/>
        <a:p>
          <a:endParaRPr lang="en-US"/>
        </a:p>
      </dgm:t>
    </dgm:pt>
    <dgm:pt modelId="{29F2454A-2FA8-4B3A-AC63-4A0B9FD04A75}" cxnId="{F4A4FCB7-F6CD-44C3-994E-F097353A2366}" type="sibTrans">
      <dgm:prSet/>
      <dgm:spPr/>
      <dgm:t>
        <a:bodyPr/>
        <a:lstStyle/>
        <a:p>
          <a:endParaRPr lang="en-US"/>
        </a:p>
      </dgm:t>
    </dgm:pt>
    <dgm:pt modelId="{6352CA33-6755-44BE-808F-400DA4CF80A7}">
      <dgm:prSet phldrT="[Text]" phldr="0" custT="0"/>
      <dgm:spPr/>
      <dgm:t>
        <a:bodyPr vert="horz" wrap="square"/>
        <a:p>
          <a:pPr>
            <a:lnSpc>
              <a:spcPct val="100000"/>
            </a:lnSpc>
            <a:spcBef>
              <a:spcPct val="0"/>
            </a:spcBef>
            <a:spcAft>
              <a:spcPct val="35000"/>
            </a:spcAft>
          </a:pPr>
          <a:r>
            <a:rPr lang="en-US" dirty="0"/>
            <a:t>S</a:t>
          </a:r>
          <a:r>
            <a:rPr lang="en-US" dirty="0"/>
            <a:t>tructure &amp; Design</a:t>
          </a:r>
          <a:r>
            <a:rPr/>
            <a:t/>
          </a:r>
          <a:endParaRPr/>
        </a:p>
      </dgm:t>
    </dgm:pt>
    <dgm:pt modelId="{AEB59203-63BA-4A96-BADC-40BAEBD9AA40}" cxnId="{93C2BD66-120E-49A0-BCE8-9658F1436CA0}" type="parTrans">
      <dgm:prSet/>
      <dgm:spPr/>
      <dgm:t>
        <a:bodyPr/>
        <a:lstStyle/>
        <a:p>
          <a:endParaRPr lang="en-US"/>
        </a:p>
      </dgm:t>
    </dgm:pt>
    <dgm:pt modelId="{AAB4CF73-4B9B-4AA0-9074-16C2D2AE00A1}" cxnId="{93C2BD66-120E-49A0-BCE8-9658F1436CA0}" type="sibTrans">
      <dgm:prSet/>
      <dgm:spPr/>
      <dgm:t>
        <a:bodyPr/>
        <a:lstStyle/>
        <a:p>
          <a:endParaRPr lang="en-US"/>
        </a:p>
      </dgm:t>
    </dgm:pt>
    <dgm:pt modelId="{9614A323-64B1-4077-A841-022051EC749A}">
      <dgm:prSet phldrT="[Text]"/>
      <dgm:spPr/>
      <dgm:t>
        <a:bodyPr/>
        <a:lstStyle/>
        <a:p>
          <a:r>
            <a:rPr lang="en-US" dirty="0"/>
            <a:t>Current ability </a:t>
          </a:r>
        </a:p>
      </dgm:t>
    </dgm:pt>
    <dgm:pt modelId="{E5F6BCBD-B84E-4018-BE9E-BF57FF3B4B36}" cxnId="{24A59078-B4BD-42DE-AD06-A4B19828EB19}" type="parTrans">
      <dgm:prSet/>
      <dgm:spPr/>
      <dgm:t>
        <a:bodyPr/>
        <a:lstStyle/>
        <a:p>
          <a:endParaRPr lang="en-US"/>
        </a:p>
      </dgm:t>
    </dgm:pt>
    <dgm:pt modelId="{FEC2A79F-8857-403A-A738-E8CE75C965E2}" cxnId="{24A59078-B4BD-42DE-AD06-A4B19828EB19}" type="sibTrans">
      <dgm:prSet/>
      <dgm:spPr/>
      <dgm:t>
        <a:bodyPr/>
        <a:lstStyle/>
        <a:p>
          <a:endParaRPr lang="en-US"/>
        </a:p>
      </dgm:t>
    </dgm:pt>
    <dgm:pt modelId="{3D5CDB25-F8FA-444B-8D4A-1D29D0CBA282}">
      <dgm:prSet phldrT="[Text]" phldr="0" custT="0"/>
      <dgm:spPr/>
      <dgm:t>
        <a:bodyPr vert="horz" wrap="square"/>
        <a:p>
          <a:pPr>
            <a:lnSpc>
              <a:spcPct val="100000"/>
            </a:lnSpc>
            <a:spcBef>
              <a:spcPct val="0"/>
            </a:spcBef>
            <a:spcAft>
              <a:spcPct val="35000"/>
            </a:spcAft>
          </a:pPr>
          <a:r>
            <a:rPr lang="en-US" dirty="0"/>
            <a:t>After </a:t>
          </a:r>
          <a:r>
            <a:rPr lang="en-US" dirty="0"/>
            <a:t>2</a:t>
          </a:r>
          <a:r>
            <a:rPr lang="en-US" dirty="0"/>
            <a:t>0 years</a:t>
          </a:r>
          <a:r>
            <a:rPr/>
            <a:t/>
          </a:r>
          <a:endParaRPr/>
        </a:p>
      </dgm:t>
    </dgm:pt>
    <dgm:pt modelId="{4C229933-AC16-44B7-98EC-4C0F07FABCB0}" cxnId="{E58FD6EC-46D3-4903-BF95-8C06A1DBCA21}" type="parTrans">
      <dgm:prSet/>
      <dgm:spPr/>
      <dgm:t>
        <a:bodyPr/>
        <a:lstStyle/>
        <a:p>
          <a:endParaRPr lang="en-US"/>
        </a:p>
      </dgm:t>
    </dgm:pt>
    <dgm:pt modelId="{189DA4C5-2A22-4C71-A806-7B4AB57767CC}" cxnId="{E58FD6EC-46D3-4903-BF95-8C06A1DBCA21}" type="sibTrans">
      <dgm:prSet/>
      <dgm:spPr/>
      <dgm:t>
        <a:bodyPr/>
        <a:lstStyle/>
        <a:p>
          <a:endParaRPr lang="en-US"/>
        </a:p>
      </dgm:t>
    </dgm:pt>
    <dgm:pt modelId="{0DC7A063-583D-4B0F-88B2-BD54F95D95AF}" type="pres">
      <dgm:prSet presAssocID="{00C18FBF-3FF5-4C16-97CF-AF03740D7AB6}" presName="list" presStyleCnt="0">
        <dgm:presLayoutVars>
          <dgm:dir/>
          <dgm:animLvl val="lvl"/>
        </dgm:presLayoutVars>
      </dgm:prSet>
      <dgm:spPr/>
    </dgm:pt>
    <dgm:pt modelId="{3B23570A-ECC9-4DF8-BCB4-0465C69CBB88}" type="pres">
      <dgm:prSet presAssocID="{B4F1B46E-22B2-4721-950C-8704487586DC}" presName="posSpace" presStyleCnt="0"/>
      <dgm:spPr/>
    </dgm:pt>
    <dgm:pt modelId="{FC66A233-6BBA-46AF-B2F6-28E379B158E2}" type="pres">
      <dgm:prSet presAssocID="{B4F1B46E-22B2-4721-950C-8704487586DC}" presName="vertFlow" presStyleCnt="0"/>
      <dgm:spPr/>
    </dgm:pt>
    <dgm:pt modelId="{46739A04-1AA3-49C6-8EA7-EB1DE975B900}" type="pres">
      <dgm:prSet presAssocID="{B4F1B46E-22B2-4721-950C-8704487586DC}" presName="topSpace" presStyleCnt="0"/>
      <dgm:spPr/>
    </dgm:pt>
    <dgm:pt modelId="{535C6EC9-8098-42C5-8527-E62FF045E4EB}" type="pres">
      <dgm:prSet presAssocID="{B4F1B46E-22B2-4721-950C-8704487586DC}" presName="firstComp" presStyleCnt="0"/>
      <dgm:spPr/>
    </dgm:pt>
    <dgm:pt modelId="{6B08AC4B-4CEC-41E5-AE19-47A4E2720563}" type="pres">
      <dgm:prSet presAssocID="{B4F1B46E-22B2-4721-950C-8704487586DC}" presName="firstChild" presStyleLbl="bgAccFollowNode1" presStyleIdx="0" presStyleCnt="5"/>
      <dgm:spPr/>
    </dgm:pt>
    <dgm:pt modelId="{187D4E8C-5C91-4D00-870C-2C45D4EA263C}" type="pres">
      <dgm:prSet presAssocID="{B4F1B46E-22B2-4721-950C-8704487586DC}" presName="firstChildTx" presStyleCnt="0">
        <dgm:presLayoutVars>
          <dgm:bulletEnabled val="1"/>
        </dgm:presLayoutVars>
      </dgm:prSet>
      <dgm:spPr/>
    </dgm:pt>
    <dgm:pt modelId="{3845DB9A-BEF3-4D5D-B9C7-5FC0456401AC}" type="pres">
      <dgm:prSet presAssocID="{B4F1B46E-22B2-4721-950C-8704487586DC}" presName="negSpace" presStyleCnt="0"/>
      <dgm:spPr/>
    </dgm:pt>
    <dgm:pt modelId="{FC7ED273-8CFD-43C2-9C05-44FADF3E0637}" type="pres">
      <dgm:prSet presAssocID="{B4F1B46E-22B2-4721-950C-8704487586DC}" presName="circle" presStyleLbl="node1" presStyleIdx="0" presStyleCnt="3"/>
      <dgm:spPr/>
    </dgm:pt>
    <dgm:pt modelId="{13C564B0-C27E-4ABA-AFDA-59E145B256BA}" type="pres">
      <dgm:prSet presAssocID="{A7E2530A-34E2-4E9F-BC78-8920BA140C41}" presName="transSpace" presStyleCnt="0"/>
      <dgm:spPr/>
    </dgm:pt>
    <dgm:pt modelId="{6300E233-87DF-4270-9808-160BFEB8A5BE}" type="pres">
      <dgm:prSet presAssocID="{F2881FB1-6580-4F21-A283-BFAA6F91D5D2}" presName="posSpace" presStyleCnt="0"/>
      <dgm:spPr/>
    </dgm:pt>
    <dgm:pt modelId="{6E53DEF7-499E-42EE-802D-59B2F8915392}" type="pres">
      <dgm:prSet presAssocID="{F2881FB1-6580-4F21-A283-BFAA6F91D5D2}" presName="vertFlow" presStyleCnt="0"/>
      <dgm:spPr/>
    </dgm:pt>
    <dgm:pt modelId="{E08C30D1-35EA-4D05-9731-5D01E3FCBD09}" type="pres">
      <dgm:prSet presAssocID="{F2881FB1-6580-4F21-A283-BFAA6F91D5D2}" presName="topSpace" presStyleCnt="0"/>
      <dgm:spPr/>
    </dgm:pt>
    <dgm:pt modelId="{2F3BD88A-9166-4A26-B941-B9BAEE1A11D5}" type="pres">
      <dgm:prSet presAssocID="{F2881FB1-6580-4F21-A283-BFAA6F91D5D2}" presName="firstComp" presStyleCnt="0"/>
      <dgm:spPr/>
    </dgm:pt>
    <dgm:pt modelId="{F660F4B9-35DB-4256-A868-A35C6DCCF6B2}" type="pres">
      <dgm:prSet presAssocID="{F2881FB1-6580-4F21-A283-BFAA6F91D5D2}" presName="firstChild" presStyleLbl="bgAccFollowNode1" presStyleIdx="1" presStyleCnt="5"/>
      <dgm:spPr/>
    </dgm:pt>
    <dgm:pt modelId="{10C9E3CF-3A8F-4100-8ACD-91E2373197A2}" type="pres">
      <dgm:prSet presAssocID="{F2881FB1-6580-4F21-A283-BFAA6F91D5D2}" presName="firstChildTx" presStyleCnt="0">
        <dgm:presLayoutVars>
          <dgm:bulletEnabled val="1"/>
        </dgm:presLayoutVars>
      </dgm:prSet>
      <dgm:spPr/>
    </dgm:pt>
    <dgm:pt modelId="{7548015E-A941-4930-8DEC-DBC018C055BB}" type="pres">
      <dgm:prSet presAssocID="{D5197DDB-D5D2-499F-B255-CF7BB5AE2B43}" presName="comp" presStyleCnt="0"/>
      <dgm:spPr/>
    </dgm:pt>
    <dgm:pt modelId="{CD427409-A054-4BBC-B3EE-43DD2F75FD47}" type="pres">
      <dgm:prSet presAssocID="{D5197DDB-D5D2-499F-B255-CF7BB5AE2B43}" presName="child" presStyleLbl="bgAccFollowNode1" presStyleIdx="2" presStyleCnt="5"/>
      <dgm:spPr/>
    </dgm:pt>
    <dgm:pt modelId="{D9CB7AB0-0790-4C18-8695-698D13CEBFF5}" type="pres">
      <dgm:prSet presAssocID="{D5197DDB-D5D2-499F-B255-CF7BB5AE2B43}" presName="childTx" presStyleCnt="0">
        <dgm:presLayoutVars>
          <dgm:bulletEnabled val="1"/>
        </dgm:presLayoutVars>
      </dgm:prSet>
      <dgm:spPr/>
    </dgm:pt>
    <dgm:pt modelId="{69136330-53DB-4978-A56B-160862279381}" type="pres">
      <dgm:prSet presAssocID="{F2881FB1-6580-4F21-A283-BFAA6F91D5D2}" presName="negSpace" presStyleCnt="0"/>
      <dgm:spPr/>
    </dgm:pt>
    <dgm:pt modelId="{FD776C1E-557E-4553-9447-49B69EEC7907}" type="pres">
      <dgm:prSet presAssocID="{F2881FB1-6580-4F21-A283-BFAA6F91D5D2}" presName="circle" presStyleLbl="node1" presStyleIdx="1" presStyleCnt="3"/>
      <dgm:spPr/>
    </dgm:pt>
    <dgm:pt modelId="{FC2522F1-14BB-4B37-B60E-2E8A7E8A6C30}" type="pres">
      <dgm:prSet presAssocID="{A5ABDC17-7AB5-4F0E-992A-F9343F5D74EB}" presName="transSpace" presStyleCnt="0"/>
      <dgm:spPr/>
    </dgm:pt>
    <dgm:pt modelId="{2C2F6211-85A7-47FE-9239-DE94DF41A263}" type="pres">
      <dgm:prSet presAssocID="{6352CA33-6755-44BE-808F-400DA4CF80A7}" presName="posSpace" presStyleCnt="0"/>
      <dgm:spPr/>
    </dgm:pt>
    <dgm:pt modelId="{7B0C2EAE-70CB-4160-863D-210C3C66D5FD}" type="pres">
      <dgm:prSet presAssocID="{6352CA33-6755-44BE-808F-400DA4CF80A7}" presName="vertFlow" presStyleCnt="0"/>
      <dgm:spPr/>
    </dgm:pt>
    <dgm:pt modelId="{5AF3752E-55A6-443C-AD35-C49DF50A4566}" type="pres">
      <dgm:prSet presAssocID="{6352CA33-6755-44BE-808F-400DA4CF80A7}" presName="topSpace" presStyleCnt="0"/>
      <dgm:spPr/>
    </dgm:pt>
    <dgm:pt modelId="{53567A66-F0E9-4EF8-ADA9-764BA36AA6A9}" type="pres">
      <dgm:prSet presAssocID="{6352CA33-6755-44BE-808F-400DA4CF80A7}" presName="firstComp" presStyleCnt="0"/>
      <dgm:spPr/>
    </dgm:pt>
    <dgm:pt modelId="{AD2806AC-6A03-4F05-9F4D-F72EA0E56FBF}" type="pres">
      <dgm:prSet presAssocID="{6352CA33-6755-44BE-808F-400DA4CF80A7}" presName="firstChild" presStyleLbl="bgAccFollowNode1" presStyleIdx="3" presStyleCnt="5"/>
      <dgm:spPr/>
    </dgm:pt>
    <dgm:pt modelId="{F8977219-728E-448F-AE8B-46B14F4F17DE}" type="pres">
      <dgm:prSet presAssocID="{6352CA33-6755-44BE-808F-400DA4CF80A7}" presName="firstChildTx" presStyleCnt="0">
        <dgm:presLayoutVars>
          <dgm:bulletEnabled val="1"/>
        </dgm:presLayoutVars>
      </dgm:prSet>
      <dgm:spPr/>
    </dgm:pt>
    <dgm:pt modelId="{46A8623B-DC64-4ED6-B73D-98FEAB030508}" type="pres">
      <dgm:prSet presAssocID="{3D5CDB25-F8FA-444B-8D4A-1D29D0CBA282}" presName="comp" presStyleCnt="0"/>
      <dgm:spPr/>
    </dgm:pt>
    <dgm:pt modelId="{5314AADB-0AD3-4BAE-9F15-B0FE4F44C802}" type="pres">
      <dgm:prSet presAssocID="{3D5CDB25-F8FA-444B-8D4A-1D29D0CBA282}" presName="child" presStyleLbl="bgAccFollowNode1" presStyleIdx="4" presStyleCnt="5"/>
      <dgm:spPr/>
    </dgm:pt>
    <dgm:pt modelId="{96624143-7928-48E9-817F-BC4A07250C32}" type="pres">
      <dgm:prSet presAssocID="{3D5CDB25-F8FA-444B-8D4A-1D29D0CBA282}" presName="childTx" presStyleCnt="0">
        <dgm:presLayoutVars>
          <dgm:bulletEnabled val="1"/>
        </dgm:presLayoutVars>
      </dgm:prSet>
      <dgm:spPr/>
    </dgm:pt>
    <dgm:pt modelId="{FBCC4E74-37C0-494F-ABC0-7D18132E1437}" type="pres">
      <dgm:prSet presAssocID="{6352CA33-6755-44BE-808F-400DA4CF80A7}" presName="negSpace" presStyleCnt="0"/>
      <dgm:spPr/>
    </dgm:pt>
    <dgm:pt modelId="{89E6DA6E-7A23-44BD-8A99-378091FF741D}" type="pres">
      <dgm:prSet presAssocID="{6352CA33-6755-44BE-808F-400DA4CF80A7}" presName="circle" presStyleLbl="node1" presStyleIdx="2" presStyleCnt="3"/>
      <dgm:spPr/>
    </dgm:pt>
  </dgm:ptLst>
  <dgm:cxnLst>
    <dgm:cxn modelId="{345898CC-BEB2-4E10-9910-B3FF02BC0197}" srcId="{00C18FBF-3FF5-4C16-97CF-AF03740D7AB6}" destId="{B4F1B46E-22B2-4721-950C-8704487586DC}" srcOrd="0" destOrd="0" parTransId="{E8A66543-CC4D-4785-A93E-5B125E09F826}" sibTransId="{A7E2530A-34E2-4E9F-BC78-8920BA140C41}"/>
    <dgm:cxn modelId="{61ACD7D4-795F-4EA0-8D67-7EBF11899675}" srcId="{B4F1B46E-22B2-4721-950C-8704487586DC}" destId="{9D72CDD3-5859-43DB-BD75-0C3C30E3DE62}" srcOrd="0" destOrd="0" parTransId="{1D5B1F83-33A7-4298-BC11-2B1252AFAEA5}" sibTransId="{15E25BD4-1EBF-43C2-8885-DBF66B8429E1}"/>
    <dgm:cxn modelId="{5D1C3889-7E86-45A4-A829-FCA775EC0A98}" srcId="{00C18FBF-3FF5-4C16-97CF-AF03740D7AB6}" destId="{F2881FB1-6580-4F21-A283-BFAA6F91D5D2}" srcOrd="1" destOrd="0" parTransId="{2D960FDD-BADA-480D-9043-497C56588AD3}" sibTransId="{A5ABDC17-7AB5-4F0E-992A-F9343F5D74EB}"/>
    <dgm:cxn modelId="{5E6603F2-D04B-46D2-A2A4-CF39A2C80135}" srcId="{F2881FB1-6580-4F21-A283-BFAA6F91D5D2}" destId="{29E78340-8EBE-415C-B973-78A91A054B9C}" srcOrd="0" destOrd="1" parTransId="{FF4E5F97-6974-4E39-A85D-DCB2E100798E}" sibTransId="{B4B9A51E-FA34-465E-B5B4-81CD76EB3FC2}"/>
    <dgm:cxn modelId="{F4A4FCB7-F6CD-44C3-994E-F097353A2366}" srcId="{F2881FB1-6580-4F21-A283-BFAA6F91D5D2}" destId="{D5197DDB-D5D2-499F-B255-CF7BB5AE2B43}" srcOrd="1" destOrd="1" parTransId="{B14A4DC9-F40A-4867-ADB8-4BA8A1F83766}" sibTransId="{29F2454A-2FA8-4B3A-AC63-4A0B9FD04A75}"/>
    <dgm:cxn modelId="{93C2BD66-120E-49A0-BCE8-9658F1436CA0}" srcId="{00C18FBF-3FF5-4C16-97CF-AF03740D7AB6}" destId="{6352CA33-6755-44BE-808F-400DA4CF80A7}" srcOrd="2" destOrd="0" parTransId="{AEB59203-63BA-4A96-BADC-40BAEBD9AA40}" sibTransId="{AAB4CF73-4B9B-4AA0-9074-16C2D2AE00A1}"/>
    <dgm:cxn modelId="{24A59078-B4BD-42DE-AD06-A4B19828EB19}" srcId="{6352CA33-6755-44BE-808F-400DA4CF80A7}" destId="{9614A323-64B1-4077-A841-022051EC749A}" srcOrd="0" destOrd="2" parTransId="{E5F6BCBD-B84E-4018-BE9E-BF57FF3B4B36}" sibTransId="{FEC2A79F-8857-403A-A738-E8CE75C965E2}"/>
    <dgm:cxn modelId="{E58FD6EC-46D3-4903-BF95-8C06A1DBCA21}" srcId="{6352CA33-6755-44BE-808F-400DA4CF80A7}" destId="{3D5CDB25-F8FA-444B-8D4A-1D29D0CBA282}" srcOrd="1" destOrd="2" parTransId="{4C229933-AC16-44B7-98EC-4C0F07FABCB0}" sibTransId="{189DA4C5-2A22-4C71-A806-7B4AB57767CC}"/>
    <dgm:cxn modelId="{43A04416-06F9-4B33-8DCF-BF76B1180273}" type="presOf" srcId="{00C18FBF-3FF5-4C16-97CF-AF03740D7AB6}" destId="{0DC7A063-583D-4B0F-88B2-BD54F95D95AF}" srcOrd="0" destOrd="0" presId="urn:microsoft.com/office/officeart/2005/8/layout/hList9"/>
    <dgm:cxn modelId="{DD773746-43E1-4E3A-A56F-A157E05D46BD}" type="presParOf" srcId="{0DC7A063-583D-4B0F-88B2-BD54F95D95AF}" destId="{3B23570A-ECC9-4DF8-BCB4-0465C69CBB88}" srcOrd="0" destOrd="0" presId="urn:microsoft.com/office/officeart/2005/8/layout/hList9"/>
    <dgm:cxn modelId="{8B40AE17-0838-4E77-8474-E4D0E93B23A9}" type="presParOf" srcId="{0DC7A063-583D-4B0F-88B2-BD54F95D95AF}" destId="{FC66A233-6BBA-46AF-B2F6-28E379B158E2}" srcOrd="1" destOrd="0" presId="urn:microsoft.com/office/officeart/2005/8/layout/hList9"/>
    <dgm:cxn modelId="{E409DEDA-7B1C-4F06-B306-D39251886107}" type="presParOf" srcId="{FC66A233-6BBA-46AF-B2F6-28E379B158E2}" destId="{46739A04-1AA3-49C6-8EA7-EB1DE975B900}" srcOrd="0" destOrd="1" presId="urn:microsoft.com/office/officeart/2005/8/layout/hList9"/>
    <dgm:cxn modelId="{40A8F5DB-27A5-4776-88A0-8B9C2D93DE0D}" type="presParOf" srcId="{FC66A233-6BBA-46AF-B2F6-28E379B158E2}" destId="{535C6EC9-8098-42C5-8527-E62FF045E4EB}" srcOrd="1" destOrd="1" presId="urn:microsoft.com/office/officeart/2005/8/layout/hList9"/>
    <dgm:cxn modelId="{89C2C224-15C7-4070-8243-F0CE451ECE42}" type="presParOf" srcId="{535C6EC9-8098-42C5-8527-E62FF045E4EB}" destId="{6B08AC4B-4CEC-41E5-AE19-47A4E2720563}" srcOrd="0" destOrd="1" presId="urn:microsoft.com/office/officeart/2005/8/layout/hList9"/>
    <dgm:cxn modelId="{1FDC126F-58F9-4A4F-BB76-29C9D5B9ACA6}" type="presOf" srcId="{9D72CDD3-5859-43DB-BD75-0C3C30E3DE62}" destId="{6B08AC4B-4CEC-41E5-AE19-47A4E2720563}" srcOrd="0" destOrd="0" presId="urn:microsoft.com/office/officeart/2005/8/layout/hList9"/>
    <dgm:cxn modelId="{C2D2BF5E-9102-4E71-84A6-2D0D1009B9EE}" type="presParOf" srcId="{535C6EC9-8098-42C5-8527-E62FF045E4EB}" destId="{187D4E8C-5C91-4D00-870C-2C45D4EA263C}" srcOrd="1" destOrd="1" presId="urn:microsoft.com/office/officeart/2005/8/layout/hList9"/>
    <dgm:cxn modelId="{9B2BB918-AFC7-4608-AC8E-09ADBA2A0238}" type="presOf" srcId="{9D72CDD3-5859-43DB-BD75-0C3C30E3DE62}" destId="{187D4E8C-5C91-4D00-870C-2C45D4EA263C}" srcOrd="1" destOrd="0" presId="urn:microsoft.com/office/officeart/2005/8/layout/hList9"/>
    <dgm:cxn modelId="{2AD32740-617D-4B3A-A52C-82F30B8431B6}" type="presParOf" srcId="{0DC7A063-583D-4B0F-88B2-BD54F95D95AF}" destId="{3845DB9A-BEF3-4D5D-B9C7-5FC0456401AC}" srcOrd="2" destOrd="0" presId="urn:microsoft.com/office/officeart/2005/8/layout/hList9"/>
    <dgm:cxn modelId="{DCAF014B-9EC7-4597-97F0-FA566FB94CF2}" type="presParOf" srcId="{0DC7A063-583D-4B0F-88B2-BD54F95D95AF}" destId="{FC7ED273-8CFD-43C2-9C05-44FADF3E0637}" srcOrd="3" destOrd="0" presId="urn:microsoft.com/office/officeart/2005/8/layout/hList9"/>
    <dgm:cxn modelId="{52B8AAF9-E551-449E-A946-40D3E4AC67C6}" type="presOf" srcId="{B4F1B46E-22B2-4721-950C-8704487586DC}" destId="{FC7ED273-8CFD-43C2-9C05-44FADF3E0637}" srcOrd="0" destOrd="0" presId="urn:microsoft.com/office/officeart/2005/8/layout/hList9"/>
    <dgm:cxn modelId="{6DC2E13B-6DC1-4D7B-8829-A449670A4BED}" type="presParOf" srcId="{0DC7A063-583D-4B0F-88B2-BD54F95D95AF}" destId="{13C564B0-C27E-4ABA-AFDA-59E145B256BA}" srcOrd="4" destOrd="0" presId="urn:microsoft.com/office/officeart/2005/8/layout/hList9"/>
    <dgm:cxn modelId="{114F1DE6-F22D-4635-A94C-E0EC7253892B}" type="presParOf" srcId="{0DC7A063-583D-4B0F-88B2-BD54F95D95AF}" destId="{6300E233-87DF-4270-9808-160BFEB8A5BE}" srcOrd="5" destOrd="0" presId="urn:microsoft.com/office/officeart/2005/8/layout/hList9"/>
    <dgm:cxn modelId="{868376E7-AAF4-4E13-87AD-3E5A14B41A48}" type="presParOf" srcId="{0DC7A063-583D-4B0F-88B2-BD54F95D95AF}" destId="{6E53DEF7-499E-42EE-802D-59B2F8915392}" srcOrd="6" destOrd="0" presId="urn:microsoft.com/office/officeart/2005/8/layout/hList9"/>
    <dgm:cxn modelId="{DF2F05BF-6ED6-4724-961D-86109E1C76C4}" type="presParOf" srcId="{6E53DEF7-499E-42EE-802D-59B2F8915392}" destId="{E08C30D1-35EA-4D05-9731-5D01E3FCBD09}" srcOrd="0" destOrd="6" presId="urn:microsoft.com/office/officeart/2005/8/layout/hList9"/>
    <dgm:cxn modelId="{88EC70A9-9B24-42F3-8E2E-8AC16693309F}" type="presParOf" srcId="{6E53DEF7-499E-42EE-802D-59B2F8915392}" destId="{2F3BD88A-9166-4A26-B941-B9BAEE1A11D5}" srcOrd="1" destOrd="6" presId="urn:microsoft.com/office/officeart/2005/8/layout/hList9"/>
    <dgm:cxn modelId="{93B9CECD-D6C4-492B-A79E-8390FA21FD95}" type="presParOf" srcId="{2F3BD88A-9166-4A26-B941-B9BAEE1A11D5}" destId="{F660F4B9-35DB-4256-A868-A35C6DCCF6B2}" srcOrd="0" destOrd="1" presId="urn:microsoft.com/office/officeart/2005/8/layout/hList9"/>
    <dgm:cxn modelId="{A5189D39-D028-4918-98F6-05DA85384556}" type="presOf" srcId="{29E78340-8EBE-415C-B973-78A91A054B9C}" destId="{F660F4B9-35DB-4256-A868-A35C6DCCF6B2}" srcOrd="0" destOrd="0" presId="urn:microsoft.com/office/officeart/2005/8/layout/hList9"/>
    <dgm:cxn modelId="{CA8776C4-2C67-486D-9D31-92B6317AC74C}" type="presParOf" srcId="{2F3BD88A-9166-4A26-B941-B9BAEE1A11D5}" destId="{10C9E3CF-3A8F-4100-8ACD-91E2373197A2}" srcOrd="1" destOrd="1" presId="urn:microsoft.com/office/officeart/2005/8/layout/hList9"/>
    <dgm:cxn modelId="{3CB280D9-F9BC-4AE6-BC86-450C382D6D2C}" type="presOf" srcId="{29E78340-8EBE-415C-B973-78A91A054B9C}" destId="{10C9E3CF-3A8F-4100-8ACD-91E2373197A2}" srcOrd="1" destOrd="0" presId="urn:microsoft.com/office/officeart/2005/8/layout/hList9"/>
    <dgm:cxn modelId="{11A275AB-048E-475D-AAE5-510B612A54DB}" type="presParOf" srcId="{6E53DEF7-499E-42EE-802D-59B2F8915392}" destId="{7548015E-A941-4930-8DEC-DBC018C055BB}" srcOrd="2" destOrd="6" presId="urn:microsoft.com/office/officeart/2005/8/layout/hList9"/>
    <dgm:cxn modelId="{1ED88455-78F9-4FD4-82AC-51AEE11AF6FE}" type="presParOf" srcId="{7548015E-A941-4930-8DEC-DBC018C055BB}" destId="{CD427409-A054-4BBC-B3EE-43DD2F75FD47}" srcOrd="0" destOrd="2" presId="urn:microsoft.com/office/officeart/2005/8/layout/hList9"/>
    <dgm:cxn modelId="{EC5654E2-515F-4026-89F1-2C3E4623C5FB}" type="presOf" srcId="{D5197DDB-D5D2-499F-B255-CF7BB5AE2B43}" destId="{CD427409-A054-4BBC-B3EE-43DD2F75FD47}" srcOrd="0" destOrd="0" presId="urn:microsoft.com/office/officeart/2005/8/layout/hList9"/>
    <dgm:cxn modelId="{6B4931C5-8E3A-4CED-8988-18BAD0732639}" type="presParOf" srcId="{7548015E-A941-4930-8DEC-DBC018C055BB}" destId="{D9CB7AB0-0790-4C18-8695-698D13CEBFF5}" srcOrd="1" destOrd="2" presId="urn:microsoft.com/office/officeart/2005/8/layout/hList9"/>
    <dgm:cxn modelId="{49218393-61B5-4AC3-B349-4C47511F56A9}" type="presOf" srcId="{D5197DDB-D5D2-499F-B255-CF7BB5AE2B43}" destId="{D9CB7AB0-0790-4C18-8695-698D13CEBFF5}" srcOrd="1" destOrd="0" presId="urn:microsoft.com/office/officeart/2005/8/layout/hList9"/>
    <dgm:cxn modelId="{DDECB8BC-0182-4BAC-9B98-225A78F9B51C}" type="presParOf" srcId="{0DC7A063-583D-4B0F-88B2-BD54F95D95AF}" destId="{69136330-53DB-4978-A56B-160862279381}" srcOrd="7" destOrd="0" presId="urn:microsoft.com/office/officeart/2005/8/layout/hList9"/>
    <dgm:cxn modelId="{14D87807-61EA-4A7C-9157-A0E4051F9908}" type="presParOf" srcId="{0DC7A063-583D-4B0F-88B2-BD54F95D95AF}" destId="{FD776C1E-557E-4553-9447-49B69EEC7907}" srcOrd="8" destOrd="0" presId="urn:microsoft.com/office/officeart/2005/8/layout/hList9"/>
    <dgm:cxn modelId="{C215B27C-94DB-48C5-AE69-2E9754A545D4}" type="presOf" srcId="{F2881FB1-6580-4F21-A283-BFAA6F91D5D2}" destId="{FD776C1E-557E-4553-9447-49B69EEC7907}" srcOrd="0" destOrd="0" presId="urn:microsoft.com/office/officeart/2005/8/layout/hList9"/>
    <dgm:cxn modelId="{9171910D-15AB-41AA-8925-D4608040253E}" type="presParOf" srcId="{0DC7A063-583D-4B0F-88B2-BD54F95D95AF}" destId="{FC2522F1-14BB-4B37-B60E-2E8A7E8A6C30}" srcOrd="9" destOrd="0" presId="urn:microsoft.com/office/officeart/2005/8/layout/hList9"/>
    <dgm:cxn modelId="{2F2623BA-E824-4A76-982F-6FB02950A521}" type="presParOf" srcId="{0DC7A063-583D-4B0F-88B2-BD54F95D95AF}" destId="{2C2F6211-85A7-47FE-9239-DE94DF41A263}" srcOrd="10" destOrd="0" presId="urn:microsoft.com/office/officeart/2005/8/layout/hList9"/>
    <dgm:cxn modelId="{04E59623-24D7-4465-9EBB-42D1C93A78BD}" type="presParOf" srcId="{0DC7A063-583D-4B0F-88B2-BD54F95D95AF}" destId="{7B0C2EAE-70CB-4160-863D-210C3C66D5FD}" srcOrd="11" destOrd="0" presId="urn:microsoft.com/office/officeart/2005/8/layout/hList9"/>
    <dgm:cxn modelId="{BFDACA9A-4E69-481E-A74D-F578B1E5A10E}" type="presParOf" srcId="{7B0C2EAE-70CB-4160-863D-210C3C66D5FD}" destId="{5AF3752E-55A6-443C-AD35-C49DF50A4566}" srcOrd="0" destOrd="11" presId="urn:microsoft.com/office/officeart/2005/8/layout/hList9"/>
    <dgm:cxn modelId="{005B4A16-0008-4C35-BC97-A4E8C74A98CD}" type="presParOf" srcId="{7B0C2EAE-70CB-4160-863D-210C3C66D5FD}" destId="{53567A66-F0E9-4EF8-ADA9-764BA36AA6A9}" srcOrd="1" destOrd="11" presId="urn:microsoft.com/office/officeart/2005/8/layout/hList9"/>
    <dgm:cxn modelId="{9B30B0D5-5642-497E-A32B-343A8B6FB146}" type="presParOf" srcId="{53567A66-F0E9-4EF8-ADA9-764BA36AA6A9}" destId="{AD2806AC-6A03-4F05-9F4D-F72EA0E56FBF}" srcOrd="0" destOrd="1" presId="urn:microsoft.com/office/officeart/2005/8/layout/hList9"/>
    <dgm:cxn modelId="{DA5AA729-902E-4B0E-878E-561C1BAB5569}" type="presOf" srcId="{9614A323-64B1-4077-A841-022051EC749A}" destId="{AD2806AC-6A03-4F05-9F4D-F72EA0E56FBF}" srcOrd="0" destOrd="0" presId="urn:microsoft.com/office/officeart/2005/8/layout/hList9"/>
    <dgm:cxn modelId="{2BE4B9E4-CFED-4028-89DC-4885E9E3C3E6}" type="presParOf" srcId="{53567A66-F0E9-4EF8-ADA9-764BA36AA6A9}" destId="{F8977219-728E-448F-AE8B-46B14F4F17DE}" srcOrd="1" destOrd="1" presId="urn:microsoft.com/office/officeart/2005/8/layout/hList9"/>
    <dgm:cxn modelId="{89AE38F5-A419-4C3D-B92F-D16C44BA4216}" type="presOf" srcId="{9614A323-64B1-4077-A841-022051EC749A}" destId="{F8977219-728E-448F-AE8B-46B14F4F17DE}" srcOrd="1" destOrd="0" presId="urn:microsoft.com/office/officeart/2005/8/layout/hList9"/>
    <dgm:cxn modelId="{8BF9E786-7066-4901-903A-669671A9C1E4}" type="presParOf" srcId="{7B0C2EAE-70CB-4160-863D-210C3C66D5FD}" destId="{46A8623B-DC64-4ED6-B73D-98FEAB030508}" srcOrd="2" destOrd="11" presId="urn:microsoft.com/office/officeart/2005/8/layout/hList9"/>
    <dgm:cxn modelId="{4D05763B-8047-4E3A-A584-2F233880C8F0}" type="presParOf" srcId="{46A8623B-DC64-4ED6-B73D-98FEAB030508}" destId="{5314AADB-0AD3-4BAE-9F15-B0FE4F44C802}" srcOrd="0" destOrd="2" presId="urn:microsoft.com/office/officeart/2005/8/layout/hList9"/>
    <dgm:cxn modelId="{F48268C3-713A-47CC-9014-DCB819DA2293}" type="presOf" srcId="{3D5CDB25-F8FA-444B-8D4A-1D29D0CBA282}" destId="{5314AADB-0AD3-4BAE-9F15-B0FE4F44C802}" srcOrd="0" destOrd="0" presId="urn:microsoft.com/office/officeart/2005/8/layout/hList9"/>
    <dgm:cxn modelId="{A2D42D18-CF53-4839-B2FD-23D56F43EF67}" type="presParOf" srcId="{46A8623B-DC64-4ED6-B73D-98FEAB030508}" destId="{96624143-7928-48E9-817F-BC4A07250C32}" srcOrd="1" destOrd="2" presId="urn:microsoft.com/office/officeart/2005/8/layout/hList9"/>
    <dgm:cxn modelId="{8ACF0E02-EE0D-4E7B-B1FB-17277F58B64D}" type="presOf" srcId="{3D5CDB25-F8FA-444B-8D4A-1D29D0CBA282}" destId="{96624143-7928-48E9-817F-BC4A07250C32}" srcOrd="1" destOrd="0" presId="urn:microsoft.com/office/officeart/2005/8/layout/hList9"/>
    <dgm:cxn modelId="{833F6AF4-EC18-42F2-BD51-7ECA4FC01AEC}" type="presParOf" srcId="{0DC7A063-583D-4B0F-88B2-BD54F95D95AF}" destId="{FBCC4E74-37C0-494F-ABC0-7D18132E1437}" srcOrd="12" destOrd="0" presId="urn:microsoft.com/office/officeart/2005/8/layout/hList9"/>
    <dgm:cxn modelId="{260645D8-4489-4028-BC53-9FD3A1C5AE66}" type="presParOf" srcId="{0DC7A063-583D-4B0F-88B2-BD54F95D95AF}" destId="{89E6DA6E-7A23-44BD-8A99-378091FF741D}" srcOrd="13" destOrd="0" presId="urn:microsoft.com/office/officeart/2005/8/layout/hList9"/>
    <dgm:cxn modelId="{805CDFD3-5168-442C-BABB-8BC73549E676}" type="presOf" srcId="{6352CA33-6755-44BE-808F-400DA4CF80A7}" destId="{89E6DA6E-7A23-44BD-8A99-378091FF741D}" srcOrd="0" destOrd="0" presId="urn:microsoft.com/office/officeart/2005/8/layout/hList9"/>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Group 1"/>
      <dsp:cNvGrpSpPr/>
    </dsp:nvGrpSpPr>
    <dsp:grpSpPr>
      <a:xfrm>
        <a:off x="0" y="0"/>
        <a:ext cx="9982200" cy="4572000"/>
        <a:chOff x="0" y="0"/>
        <a:chExt cx="9982200" cy="4572000"/>
      </a:xfrm>
    </dsp:grpSpPr>
    <dsp:sp modelId="{6B08AC4B-4CEC-41E5-AE19-47A4E2720563}">
      <dsp:nvSpPr>
        <dsp:cNvPr id="3" name="Rectangles 2"/>
        <dsp:cNvSpPr/>
      </dsp:nvSpPr>
      <dsp:spPr bwMode="white">
        <a:xfrm>
          <a:off x="1093940" y="1191377"/>
          <a:ext cx="2051137" cy="1368108"/>
        </a:xfrm>
        <a:prstGeom prst="rect">
          <a:avLst/>
        </a:prstGeom>
      </dsp:spPr>
      <dsp:style>
        <a:lnRef idx="1">
          <a:schemeClr val="accent1">
            <a:alpha val="90000"/>
            <a:tint val="40000"/>
          </a:schemeClr>
        </a:lnRef>
        <a:fillRef idx="1">
          <a:schemeClr val="accent1">
            <a:alpha val="90000"/>
            <a:tint val="40000"/>
          </a:schemeClr>
        </a:fillRef>
        <a:effectRef idx="0">
          <a:scrgbClr r="0" g="0" b="0"/>
        </a:effectRef>
        <a:fontRef idx="minor"/>
      </dsp:style>
      <dsp:txBody>
        <a:bodyPr lIns="0" tIns="120904" rIns="120904" bIns="120904" anchor="ctr"/>
        <a:lstStyle>
          <a:lvl1pPr algn="l">
            <a:defRPr sz="17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0">
            <a:lnSpc>
              <a:spcPct val="100000"/>
            </a:lnSpc>
            <a:spcBef>
              <a:spcPct val="0"/>
            </a:spcBef>
            <a:spcAft>
              <a:spcPct val="35000"/>
            </a:spcAft>
          </a:pPr>
          <a:r>
            <a:rPr lang="en-US" dirty="0">
              <a:solidFill>
                <a:schemeClr val="dk1"/>
              </a:solidFill>
            </a:rPr>
            <a:t>Importance</a:t>
          </a:r>
          <a:endParaRPr>
            <a:solidFill>
              <a:schemeClr val="dk1"/>
            </a:solidFill>
          </a:endParaRPr>
        </a:p>
      </dsp:txBody>
      <dsp:txXfrm>
        <a:off x="1093940" y="1191377"/>
        <a:ext cx="2051137" cy="1368108"/>
      </dsp:txXfrm>
    </dsp:sp>
    <dsp:sp modelId="{FC7ED273-8CFD-43C2-9C05-44FADF3E0637}">
      <dsp:nvSpPr>
        <dsp:cNvPr id="4" name="Oval 3"/>
        <dsp:cNvSpPr/>
      </dsp:nvSpPr>
      <dsp:spPr bwMode="white">
        <a:xfrm>
          <a:off x="0" y="644407"/>
          <a:ext cx="1367425" cy="1367425"/>
        </a:xfrm>
        <a:prstGeom prst="ellipse">
          <a:avLst/>
        </a:prstGeom>
      </dsp:spPr>
      <dsp:style>
        <a:lnRef idx="0">
          <a:schemeClr val="lt1"/>
        </a:lnRef>
        <a:fillRef idx="3">
          <a:schemeClr val="accent1"/>
        </a:fillRef>
        <a:effectRef idx="2">
          <a:scrgbClr r="0" g="0" b="0"/>
        </a:effectRef>
        <a:fontRef idx="minor">
          <a:schemeClr val="lt1"/>
        </a:fontRef>
      </dsp:style>
      <dsp:txBody>
        <a:bodyPr lIns="0" tIns="0" rIns="0" bIns="0"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en-US" dirty="0"/>
            <a:t>Data</a:t>
          </a:r>
        </a:p>
      </dsp:txBody>
      <dsp:txXfrm>
        <a:off x="0" y="644407"/>
        <a:ext cx="1367425" cy="1367425"/>
      </dsp:txXfrm>
    </dsp:sp>
    <dsp:sp modelId="{F660F4B9-35DB-4256-A868-A35C6DCCF6B2}">
      <dsp:nvSpPr>
        <dsp:cNvPr id="5" name="Rectangles 4"/>
        <dsp:cNvSpPr/>
      </dsp:nvSpPr>
      <dsp:spPr bwMode="white">
        <a:xfrm>
          <a:off x="4512501" y="1191377"/>
          <a:ext cx="2051137" cy="1368108"/>
        </a:xfrm>
        <a:prstGeom prst="rect">
          <a:avLst/>
        </a:prstGeom>
      </dsp:spPr>
      <dsp:style>
        <a:lnRef idx="1">
          <a:schemeClr val="accent1">
            <a:alpha val="90000"/>
            <a:tint val="40000"/>
          </a:schemeClr>
        </a:lnRef>
        <a:fillRef idx="1">
          <a:schemeClr val="accent1">
            <a:alpha val="90000"/>
            <a:tint val="40000"/>
          </a:schemeClr>
        </a:fillRef>
        <a:effectRef idx="0">
          <a:scrgbClr r="0" g="0" b="0"/>
        </a:effectRef>
        <a:fontRef idx="minor"/>
      </dsp:style>
      <dsp:txBody>
        <a:bodyPr vert="horz" wrap="square" lIns="0" tIns="120904" rIns="120904" bIns="120904" anchor="ctr"/>
        <a:lstStyle>
          <a:lvl1pPr algn="l">
            <a:defRPr sz="17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0">
            <a:lnSpc>
              <a:spcPct val="100000"/>
            </a:lnSpc>
            <a:spcBef>
              <a:spcPct val="0"/>
            </a:spcBef>
            <a:spcAft>
              <a:spcPct val="35000"/>
            </a:spcAft>
          </a:pPr>
          <a:r>
            <a:rPr lang="en-US" dirty="0">
              <a:solidFill>
                <a:schemeClr val="dk1"/>
              </a:solidFill>
            </a:rPr>
            <a:t>CBR &amp; PI Test for soil </a:t>
          </a:r>
          <a:endParaRPr>
            <a:solidFill>
              <a:schemeClr val="dk1"/>
            </a:solidFill>
          </a:endParaRPr>
        </a:p>
      </dsp:txBody>
      <dsp:txXfrm>
        <a:off x="4512501" y="1191377"/>
        <a:ext cx="2051137" cy="1368108"/>
      </dsp:txXfrm>
    </dsp:sp>
    <dsp:sp modelId="{CD427409-A054-4BBC-B3EE-43DD2F75FD47}">
      <dsp:nvSpPr>
        <dsp:cNvPr id="6" name="Rectangles 5"/>
        <dsp:cNvSpPr/>
      </dsp:nvSpPr>
      <dsp:spPr bwMode="white">
        <a:xfrm>
          <a:off x="4512501" y="2559485"/>
          <a:ext cx="2051137" cy="1368108"/>
        </a:xfrm>
        <a:prstGeom prst="rect">
          <a:avLst/>
        </a:prstGeom>
      </dsp:spPr>
      <dsp:style>
        <a:lnRef idx="1">
          <a:schemeClr val="accent1">
            <a:alpha val="90000"/>
            <a:tint val="40000"/>
          </a:schemeClr>
        </a:lnRef>
        <a:fillRef idx="1">
          <a:schemeClr val="accent1">
            <a:alpha val="90000"/>
            <a:tint val="40000"/>
          </a:schemeClr>
        </a:fillRef>
        <a:effectRef idx="0">
          <a:scrgbClr r="0" g="0" b="0"/>
        </a:effectRef>
        <a:fontRef idx="minor"/>
      </dsp:style>
      <dsp:txBody>
        <a:bodyPr vert="horz" wrap="square" lIns="0" tIns="120904" rIns="120904" bIns="120904" anchor="ctr"/>
        <a:lstStyle>
          <a:lvl1pPr algn="l">
            <a:defRPr sz="17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0">
            <a:lnSpc>
              <a:spcPct val="100000"/>
            </a:lnSpc>
            <a:spcBef>
              <a:spcPct val="0"/>
            </a:spcBef>
            <a:spcAft>
              <a:spcPct val="35000"/>
            </a:spcAft>
          </a:pPr>
          <a:r>
            <a:rPr lang="en-US" dirty="0">
              <a:solidFill>
                <a:schemeClr val="dk1"/>
              </a:solidFill>
            </a:rPr>
            <a:t>Peak hour analysis &amp; </a:t>
          </a:r>
          <a:r>
            <a:rPr lang="en-US" dirty="0">
              <a:solidFill>
                <a:schemeClr val="dk1"/>
              </a:solidFill>
              <a:sym typeface="+mn-ea"/>
            </a:rPr>
            <a:t>Level of service</a:t>
          </a:r>
          <a:endParaRPr>
            <a:solidFill>
              <a:schemeClr val="dk1"/>
            </a:solidFill>
          </a:endParaRPr>
        </a:p>
      </dsp:txBody>
      <dsp:txXfrm>
        <a:off x="4512501" y="2559485"/>
        <a:ext cx="2051137" cy="1368108"/>
      </dsp:txXfrm>
    </dsp:sp>
    <dsp:sp modelId="{FD776C1E-557E-4553-9447-49B69EEC7907}">
      <dsp:nvSpPr>
        <dsp:cNvPr id="7" name="Oval 6"/>
        <dsp:cNvSpPr/>
      </dsp:nvSpPr>
      <dsp:spPr bwMode="white">
        <a:xfrm>
          <a:off x="3418562" y="644407"/>
          <a:ext cx="1367425" cy="1367425"/>
        </a:xfrm>
        <a:prstGeom prst="ellipse">
          <a:avLst/>
        </a:prstGeom>
      </dsp:spPr>
      <dsp:style>
        <a:lnRef idx="0">
          <a:schemeClr val="lt1"/>
        </a:lnRef>
        <a:fillRef idx="3">
          <a:schemeClr val="accent1"/>
        </a:fillRef>
        <a:effectRef idx="2">
          <a:scrgbClr r="0" g="0" b="0"/>
        </a:effectRef>
        <a:fontRef idx="minor">
          <a:schemeClr val="lt1"/>
        </a:fontRef>
      </dsp:style>
      <dsp:txBody>
        <a:bodyPr vert="horz" wrap="square" lIns="0" tIns="0" rIns="0" bIns="0"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en-US" dirty="0"/>
            <a:t>Soil &amp; </a:t>
          </a:r>
          <a:r>
            <a:rPr lang="en-US" dirty="0">
              <a:sym typeface="+mn-ea"/>
            </a:rPr>
            <a:t>Traffic</a:t>
          </a:r>
        </a:p>
      </dsp:txBody>
      <dsp:txXfrm>
        <a:off x="3418562" y="644407"/>
        <a:ext cx="1367425" cy="1367425"/>
      </dsp:txXfrm>
    </dsp:sp>
    <dsp:sp modelId="{AD2806AC-6A03-4F05-9F4D-F72EA0E56FBF}">
      <dsp:nvSpPr>
        <dsp:cNvPr id="8" name="Rectangles 7"/>
        <dsp:cNvSpPr/>
      </dsp:nvSpPr>
      <dsp:spPr bwMode="white">
        <a:xfrm>
          <a:off x="7931063" y="1191377"/>
          <a:ext cx="2051137" cy="1368108"/>
        </a:xfrm>
        <a:prstGeom prst="rect">
          <a:avLst/>
        </a:prstGeom>
      </dsp:spPr>
      <dsp:style>
        <a:lnRef idx="1">
          <a:schemeClr val="accent1">
            <a:alpha val="90000"/>
            <a:tint val="40000"/>
          </a:schemeClr>
        </a:lnRef>
        <a:fillRef idx="1">
          <a:schemeClr val="accent1">
            <a:alpha val="90000"/>
            <a:tint val="40000"/>
          </a:schemeClr>
        </a:fillRef>
        <a:effectRef idx="0">
          <a:scrgbClr r="0" g="0" b="0"/>
        </a:effectRef>
        <a:fontRef idx="minor"/>
      </dsp:style>
      <dsp:txBody>
        <a:bodyPr lIns="0" tIns="120904" rIns="120904" bIns="120904" anchor="ctr"/>
        <a:lstStyle>
          <a:lvl1pPr algn="l">
            <a:defRPr sz="17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0">
            <a:lnSpc>
              <a:spcPct val="100000"/>
            </a:lnSpc>
            <a:spcBef>
              <a:spcPct val="0"/>
            </a:spcBef>
            <a:spcAft>
              <a:spcPct val="35000"/>
            </a:spcAft>
          </a:pPr>
          <a:r>
            <a:rPr lang="en-US" dirty="0">
              <a:solidFill>
                <a:schemeClr val="dk1"/>
              </a:solidFill>
            </a:rPr>
            <a:t>Current ability </a:t>
          </a:r>
          <a:endParaRPr>
            <a:solidFill>
              <a:schemeClr val="dk1"/>
            </a:solidFill>
          </a:endParaRPr>
        </a:p>
      </dsp:txBody>
      <dsp:txXfrm>
        <a:off x="7931063" y="1191377"/>
        <a:ext cx="2051137" cy="1368108"/>
      </dsp:txXfrm>
    </dsp:sp>
    <dsp:sp modelId="{5314AADB-0AD3-4BAE-9F15-B0FE4F44C802}">
      <dsp:nvSpPr>
        <dsp:cNvPr id="9" name="Rectangles 8"/>
        <dsp:cNvSpPr/>
      </dsp:nvSpPr>
      <dsp:spPr bwMode="white">
        <a:xfrm>
          <a:off x="7931063" y="2559485"/>
          <a:ext cx="2051137" cy="1368108"/>
        </a:xfrm>
        <a:prstGeom prst="rect">
          <a:avLst/>
        </a:prstGeom>
      </dsp:spPr>
      <dsp:style>
        <a:lnRef idx="1">
          <a:schemeClr val="accent1">
            <a:alpha val="90000"/>
            <a:tint val="40000"/>
          </a:schemeClr>
        </a:lnRef>
        <a:fillRef idx="1">
          <a:schemeClr val="accent1">
            <a:alpha val="90000"/>
            <a:tint val="40000"/>
          </a:schemeClr>
        </a:fillRef>
        <a:effectRef idx="0">
          <a:scrgbClr r="0" g="0" b="0"/>
        </a:effectRef>
        <a:fontRef idx="minor"/>
      </dsp:style>
      <dsp:txBody>
        <a:bodyPr vert="horz" wrap="square" lIns="0" tIns="120904" rIns="120904" bIns="120904" anchor="ctr"/>
        <a:lstStyle>
          <a:lvl1pPr algn="l">
            <a:defRPr sz="17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0">
            <a:lnSpc>
              <a:spcPct val="100000"/>
            </a:lnSpc>
            <a:spcBef>
              <a:spcPct val="0"/>
            </a:spcBef>
            <a:spcAft>
              <a:spcPct val="35000"/>
            </a:spcAft>
          </a:pPr>
          <a:r>
            <a:rPr lang="en-US" dirty="0">
              <a:solidFill>
                <a:schemeClr val="dk1"/>
              </a:solidFill>
            </a:rPr>
            <a:t>After </a:t>
          </a:r>
          <a:r>
            <a:rPr lang="en-US" dirty="0">
              <a:solidFill>
                <a:schemeClr val="dk1"/>
              </a:solidFill>
            </a:rPr>
            <a:t>2</a:t>
          </a:r>
          <a:r>
            <a:rPr lang="en-US" dirty="0">
              <a:solidFill>
                <a:schemeClr val="dk1"/>
              </a:solidFill>
            </a:rPr>
            <a:t>0 years</a:t>
          </a:r>
          <a:endParaRPr>
            <a:solidFill>
              <a:schemeClr val="dk1"/>
            </a:solidFill>
          </a:endParaRPr>
        </a:p>
      </dsp:txBody>
      <dsp:txXfrm>
        <a:off x="7931063" y="2559485"/>
        <a:ext cx="2051137" cy="1368108"/>
      </dsp:txXfrm>
    </dsp:sp>
    <dsp:sp modelId="{89E6DA6E-7A23-44BD-8A99-378091FF741D}">
      <dsp:nvSpPr>
        <dsp:cNvPr id="10" name="Oval 9"/>
        <dsp:cNvSpPr/>
      </dsp:nvSpPr>
      <dsp:spPr bwMode="white">
        <a:xfrm>
          <a:off x="6837123" y="644407"/>
          <a:ext cx="1367425" cy="1367425"/>
        </a:xfrm>
        <a:prstGeom prst="ellipse">
          <a:avLst/>
        </a:prstGeom>
      </dsp:spPr>
      <dsp:style>
        <a:lnRef idx="0">
          <a:schemeClr val="lt1"/>
        </a:lnRef>
        <a:fillRef idx="3">
          <a:schemeClr val="accent1"/>
        </a:fillRef>
        <a:effectRef idx="2">
          <a:scrgbClr r="0" g="0" b="0"/>
        </a:effectRef>
        <a:fontRef idx="minor">
          <a:schemeClr val="lt1"/>
        </a:fontRef>
      </dsp:style>
      <dsp:txBody>
        <a:bodyPr vert="horz" wrap="square" lIns="0" tIns="0" rIns="0" bIns="0"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en-US" dirty="0"/>
            <a:t>S</a:t>
          </a:r>
          <a:r>
            <a:rPr lang="en-US" dirty="0"/>
            <a:t>tructure &amp; Design</a:t>
          </a:r>
        </a:p>
      </dsp:txBody>
      <dsp:txXfrm>
        <a:off x="6837123" y="644407"/>
        <a:ext cx="1367425" cy="1367425"/>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nodeVertAlign" val="t"/>
          <dgm:param type="fallback" val="2D"/>
        </dgm:alg>
      </dgm:if>
      <dgm:else name="Name2">
        <dgm:alg type="lin">
          <dgm:param type="linDir" val="fromR"/>
          <dgm:param type="nodeVertAlign" val="t"/>
          <dgm:param type="fallback" val="2D"/>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fld>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fld>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latin typeface="Arial" panose="020B0604020202020204" pitchFamily="34" charset="0"/>
                <a:cs typeface="Arial" panose="020B0604020202020204" pitchFamily="34" charset="0"/>
              </a:rPr>
              <a:t>NOTE:</a:t>
            </a:r>
            <a:endParaRPr lang="en-US" b="1" i="1" dirty="0">
              <a:latin typeface="Arial" panose="020B0604020202020204" pitchFamily="34" charset="0"/>
              <a:cs typeface="Arial" panose="020B0604020202020204" pitchFamily="34" charset="0"/>
            </a:endParaRPr>
          </a:p>
          <a:p>
            <a:r>
              <a:rPr lang="en-US" i="1" dirty="0">
                <a:latin typeface="Arial" panose="020B0604020202020204" pitchFamily="34" charset="0"/>
                <a:cs typeface="Arial" panose="020B0604020202020204" pitchFamily="34" charset="0"/>
              </a:rPr>
              <a:t>To change the  image on this slide, select the picture and delete it. Then click the Pictures icon in the placeholder to insert your own image.</a:t>
            </a:r>
            <a:endParaRPr lang="en-US" i="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A3C37BE-C303-496D-B5CD-85F2937540FC}"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Title Slide">
    <p:spTree>
      <p:nvGrpSpPr>
        <p:cNvPr id="1" name=""/>
        <p:cNvGrpSpPr/>
        <p:nvPr/>
      </p:nvGrpSpPr>
      <p:grpSpPr>
        <a:xfrm>
          <a:off x="0" y="0"/>
          <a:ext cx="0" cy="0"/>
          <a:chOff x="0" y="0"/>
          <a:chExt cx="0" cy="0"/>
        </a:xfrm>
      </p:grpSpPr>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a:fillRect/>
          </a:stretch>
        </p:blipFill>
        <p:spPr>
          <a:xfrm>
            <a:off x="1324445" y="0"/>
            <a:ext cx="1747524" cy="2292094"/>
          </a:xfrm>
          <a:prstGeom prst="rect">
            <a:avLst/>
          </a:prstGeom>
        </p:spPr>
      </p:pic>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rPr lang="en-US"/>
              <a:t>Click to edit Master title style</a:t>
            </a:r>
            <a:endParaRPr lang="en-US"/>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fld id="{402B9795-92DC-40DC-A1CA-9A4B349D7824}" type="datetimeFigureOut">
              <a:rPr lang="en-US" smtClean="0"/>
            </a:fld>
            <a:endParaRPr lang="en-US" dirty="0"/>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0FF54DE5-C571-48E8-A5BC-B369434E2F44}" type="slidenum">
              <a:rPr lang="en-US" smtClean="0"/>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lang="en-US"/>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3" name="Picture Placeholder 2" descr="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a:p>
        </p:txBody>
      </p:sp>
      <p:sp>
        <p:nvSpPr>
          <p:cNvPr id="5" name="Date Placeholder 4"/>
          <p:cNvSpPr>
            <a:spLocks noGrp="1"/>
          </p:cNvSpPr>
          <p:nvPr>
            <p:ph type="dt" sz="half" idx="10"/>
          </p:nvPr>
        </p:nvSpPr>
        <p:spPr/>
        <p:txBody>
          <a:bodyPr/>
          <a:lstStyle/>
          <a:p>
            <a:fld id="{402B9795-92DC-40DC-A1CA-9A4B349D7824}" type="datetimeFigureOut">
              <a:rPr lang="en-US"/>
            </a:fld>
            <a:endParaRPr lang="en-US"/>
          </a:p>
        </p:txBody>
      </p:sp>
      <p:sp>
        <p:nvSpPr>
          <p:cNvPr id="6" name="Footer Placeholder 5"/>
          <p:cNvSpPr>
            <a:spLocks noGrp="1"/>
          </p:cNvSpPr>
          <p:nvPr>
            <p:ph type="ftr" sz="quarter" idx="11"/>
          </p:nvPr>
        </p:nvSpPr>
        <p:spPr/>
        <p:txBody>
          <a:bodyPr/>
          <a:lstStyle/>
          <a:p/>
        </p:txBody>
      </p:sp>
      <p:sp>
        <p:nvSpPr>
          <p:cNvPr id="7" name="Slide Number Placeholder 6"/>
          <p:cNvSpPr>
            <a:spLocks noGrp="1"/>
          </p:cNvSpPr>
          <p:nvPr>
            <p:ph type="sldNum" sz="quarter" idx="12"/>
          </p:nvPr>
        </p:nvSpPr>
        <p:spPr/>
        <p:txBody>
          <a:bodyPr/>
          <a:lstStyle/>
          <a:p>
            <a:fld id="{0FF54DE5-C571-48E8-A5BC-B369434E2F44}" type="slidenum">
              <a:rPr/>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402B9795-92DC-40DC-A1CA-9A4B349D7824}" type="datetimeFigureOut">
              <a:rPr lang="en-US"/>
            </a:fld>
            <a:endParaRPr lang="en-US"/>
          </a:p>
        </p:txBody>
      </p:sp>
      <p:sp>
        <p:nvSpPr>
          <p:cNvPr id="5" name="Footer Placeholder 4"/>
          <p:cNvSpPr>
            <a:spLocks noGrp="1"/>
          </p:cNvSpPr>
          <p:nvPr>
            <p:ph type="ftr" sz="quarter" idx="11"/>
          </p:nvPr>
        </p:nvSpPr>
        <p:spPr/>
        <p:txBody>
          <a:bodyPr/>
          <a:lstStyle/>
          <a:p/>
        </p:txBody>
      </p:sp>
      <p:sp>
        <p:nvSpPr>
          <p:cNvPr id="6" name="Slide Number Placeholder 5"/>
          <p:cNvSpPr>
            <a:spLocks noGrp="1"/>
          </p:cNvSpPr>
          <p:nvPr>
            <p:ph type="sldNum" sz="quarter" idx="12"/>
          </p:nvPr>
        </p:nvSpPr>
        <p:spPr/>
        <p:txBody>
          <a:bodyPr/>
          <a:lstStyle/>
          <a:p>
            <a:fld id="{0FF54DE5-C571-48E8-A5BC-B369434E2F44}" type="slidenum">
              <a:rPr/>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showMasterSp="0">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1104900" y="365125"/>
            <a:ext cx="8098896"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402B9795-92DC-40DC-A1CA-9A4B349D7824}" type="datetimeFigureOut">
              <a:rPr lang="en-US"/>
            </a:fld>
            <a:endParaRPr lang="en-US"/>
          </a:p>
        </p:txBody>
      </p:sp>
      <p:sp>
        <p:nvSpPr>
          <p:cNvPr id="5" name="Footer Placeholder 4"/>
          <p:cNvSpPr>
            <a:spLocks noGrp="1"/>
          </p:cNvSpPr>
          <p:nvPr>
            <p:ph type="ftr" sz="quarter" idx="11"/>
          </p:nvPr>
        </p:nvSpPr>
        <p:spPr/>
        <p:txBody>
          <a:bodyPr/>
          <a:lstStyle/>
          <a:p/>
        </p:txBody>
      </p:sp>
      <p:sp>
        <p:nvSpPr>
          <p:cNvPr id="6" name="Slide Number Placeholder 5"/>
          <p:cNvSpPr>
            <a:spLocks noGrp="1"/>
          </p:cNvSpPr>
          <p:nvPr>
            <p:ph type="sldNum" sz="quarter" idx="12"/>
          </p:nvPr>
        </p:nvSpPr>
        <p:spPr/>
        <p:txBody>
          <a:bodyPr/>
          <a:lstStyle/>
          <a:p>
            <a:fld id="{0FF54DE5-C571-48E8-A5BC-B369434E2F44}" type="slidenum">
              <a:rPr/>
            </a:fld>
            <a:endParaRPr/>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402B9795-92DC-40DC-A1CA-9A4B349D7824}" type="datetimeFigureOut">
              <a:rPr lang="en-US"/>
            </a:fld>
            <a:endParaRPr lang="en-US"/>
          </a:p>
        </p:txBody>
      </p:sp>
      <p:sp>
        <p:nvSpPr>
          <p:cNvPr id="5" name="Footer Placeholder 4"/>
          <p:cNvSpPr>
            <a:spLocks noGrp="1"/>
          </p:cNvSpPr>
          <p:nvPr>
            <p:ph type="ftr" sz="quarter" idx="11"/>
          </p:nvPr>
        </p:nvSpPr>
        <p:spPr/>
        <p:txBody>
          <a:bodyPr/>
          <a:lstStyle/>
          <a:p/>
        </p:txBody>
      </p:sp>
      <p:sp>
        <p:nvSpPr>
          <p:cNvPr id="6" name="Slide Number Placeholder 5"/>
          <p:cNvSpPr>
            <a:spLocks noGrp="1"/>
          </p:cNvSpPr>
          <p:nvPr>
            <p:ph type="sldNum" sz="quarter" idx="12"/>
          </p:nvPr>
        </p:nvSpPr>
        <p:spPr/>
        <p:txBody>
          <a:bodyPr/>
          <a:lstStyle/>
          <a:p>
            <a:fld id="{0FF54DE5-C571-48E8-A5BC-B369434E2F44}" type="slidenum">
              <a:rPr/>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rPr lang="en-US"/>
              <a:t>Click to edit Master title style</a:t>
            </a:r>
            <a:endParaRPr lang="en-US"/>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r>
              <a:rPr lang="en-US"/>
              <a:t>Click icon to add picture</a:t>
            </a:r>
            <a:endParaRPr lang="en-US"/>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a:fillRect/>
          </a:stretch>
        </p:blipFill>
        <p:spPr>
          <a:xfrm>
            <a:off x="1325880" y="0"/>
            <a:ext cx="1747524" cy="2292094"/>
          </a:xfrm>
          <a:prstGeom prst="rect">
            <a:avLst/>
          </a:prstGeom>
        </p:spPr>
      </p:pic>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showMasterSp="0">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rPr lang="en-US"/>
              <a:t>Click to edit Master title style</a:t>
            </a:r>
            <a:endParaRPr lang="en-US"/>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402B9795-92DC-40DC-A1CA-9A4B349D7824}" type="datetimeFigureOut">
              <a:rPr lang="en-US"/>
            </a:fld>
            <a:endParaRPr lang="en-US"/>
          </a:p>
        </p:txBody>
      </p:sp>
      <p:sp>
        <p:nvSpPr>
          <p:cNvPr id="5" name="Footer Placeholder 4"/>
          <p:cNvSpPr>
            <a:spLocks noGrp="1"/>
          </p:cNvSpPr>
          <p:nvPr>
            <p:ph type="ftr" sz="quarter" idx="11"/>
          </p:nvPr>
        </p:nvSpPr>
        <p:spPr/>
        <p:txBody>
          <a:bodyPr/>
          <a:lstStyle/>
          <a:p/>
        </p:txBody>
      </p:sp>
      <p:sp>
        <p:nvSpPr>
          <p:cNvPr id="6" name="Slide Number Placeholder 5"/>
          <p:cNvSpPr>
            <a:spLocks noGrp="1"/>
          </p:cNvSpPr>
          <p:nvPr>
            <p:ph type="sldNum" sz="quarter" idx="12"/>
          </p:nvPr>
        </p:nvSpPr>
        <p:spPr/>
        <p:txBody>
          <a:bodyPr/>
          <a:lstStyle/>
          <a:p>
            <a:fld id="{0FF54DE5-C571-48E8-A5BC-B369434E2F44}" type="slidenum">
              <a:rPr/>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402B9795-92DC-40DC-A1CA-9A4B349D7824}" type="datetimeFigureOut">
              <a:rPr lang="en-US"/>
            </a:fld>
            <a:endParaRPr lang="en-US"/>
          </a:p>
        </p:txBody>
      </p:sp>
      <p:sp>
        <p:nvSpPr>
          <p:cNvPr id="6" name="Footer Placeholder 5"/>
          <p:cNvSpPr>
            <a:spLocks noGrp="1"/>
          </p:cNvSpPr>
          <p:nvPr>
            <p:ph type="ftr" sz="quarter" idx="11"/>
          </p:nvPr>
        </p:nvSpPr>
        <p:spPr/>
        <p:txBody>
          <a:bodyPr/>
          <a:lstStyle/>
          <a:p/>
        </p:txBody>
      </p:sp>
      <p:sp>
        <p:nvSpPr>
          <p:cNvPr id="7" name="Slide Number Placeholder 6"/>
          <p:cNvSpPr>
            <a:spLocks noGrp="1"/>
          </p:cNvSpPr>
          <p:nvPr>
            <p:ph type="sldNum" sz="quarter" idx="12"/>
          </p:nvPr>
        </p:nvSpPr>
        <p:spPr/>
        <p:txBody>
          <a:bodyPr/>
          <a:lstStyle/>
          <a:p>
            <a:fld id="{0FF54DE5-C571-48E8-A5BC-B369434E2F44}" type="slidenum">
              <a:rPr/>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1104900" y="2424112"/>
            <a:ext cx="4919472" cy="37480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66110" y="2424112"/>
            <a:ext cx="4919472" cy="37480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402B9795-92DC-40DC-A1CA-9A4B349D7824}" type="datetimeFigureOut">
              <a:rPr lang="en-US"/>
            </a:fld>
            <a:endParaRPr lang="en-US"/>
          </a:p>
        </p:txBody>
      </p:sp>
      <p:sp>
        <p:nvSpPr>
          <p:cNvPr id="8" name="Footer Placeholder 7"/>
          <p:cNvSpPr>
            <a:spLocks noGrp="1"/>
          </p:cNvSpPr>
          <p:nvPr>
            <p:ph type="ftr" sz="quarter" idx="11"/>
          </p:nvPr>
        </p:nvSpPr>
        <p:spPr/>
        <p:txBody>
          <a:bodyPr/>
          <a:lstStyle/>
          <a:p/>
        </p:txBody>
      </p:sp>
      <p:sp>
        <p:nvSpPr>
          <p:cNvPr id="9" name="Slide Number Placeholder 8"/>
          <p:cNvSpPr>
            <a:spLocks noGrp="1"/>
          </p:cNvSpPr>
          <p:nvPr>
            <p:ph type="sldNum" sz="quarter" idx="12"/>
          </p:nvPr>
        </p:nvSpPr>
        <p:spPr/>
        <p:txBody>
          <a:bodyPr/>
          <a:lstStyle/>
          <a:p>
            <a:fld id="{0FF54DE5-C571-48E8-A5BC-B369434E2F44}" type="slidenum">
              <a:rPr/>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402B9795-92DC-40DC-A1CA-9A4B349D7824}" type="datetimeFigureOut">
              <a:rPr lang="en-US"/>
            </a:fld>
            <a:endParaRPr lang="en-US"/>
          </a:p>
        </p:txBody>
      </p:sp>
      <p:sp>
        <p:nvSpPr>
          <p:cNvPr id="4" name="Footer Placeholder 3"/>
          <p:cNvSpPr>
            <a:spLocks noGrp="1"/>
          </p:cNvSpPr>
          <p:nvPr>
            <p:ph type="ftr" sz="quarter" idx="11"/>
          </p:nvPr>
        </p:nvSpPr>
        <p:spPr/>
        <p:txBody>
          <a:bodyPr/>
          <a:lstStyle/>
          <a:p/>
        </p:txBody>
      </p:sp>
      <p:sp>
        <p:nvSpPr>
          <p:cNvPr id="5" name="Slide Number Placeholder 4"/>
          <p:cNvSpPr>
            <a:spLocks noGrp="1"/>
          </p:cNvSpPr>
          <p:nvPr>
            <p:ph type="sldNum" sz="quarter" idx="12"/>
          </p:nvPr>
        </p:nvSpPr>
        <p:spPr/>
        <p:txBody>
          <a:bodyPr/>
          <a:lstStyle/>
          <a:p>
            <a:fld id="{0FF54DE5-C571-48E8-A5BC-B369434E2F44}" type="slidenum">
              <a:rPr/>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showMasterSp="0">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B9795-92DC-40DC-A1CA-9A4B349D7824}" type="datetimeFigureOut">
              <a:rPr lang="en-US"/>
            </a:fld>
            <a:endParaRPr lang="en-US"/>
          </a:p>
        </p:txBody>
      </p:sp>
      <p:sp>
        <p:nvSpPr>
          <p:cNvPr id="3" name="Footer Placeholder 2"/>
          <p:cNvSpPr>
            <a:spLocks noGrp="1"/>
          </p:cNvSpPr>
          <p:nvPr>
            <p:ph type="ftr" sz="quarter" idx="11"/>
          </p:nvPr>
        </p:nvSpPr>
        <p:spPr/>
        <p:txBody>
          <a:bodyPr/>
          <a:lstStyle/>
          <a:p/>
        </p:txBody>
      </p:sp>
      <p:sp>
        <p:nvSpPr>
          <p:cNvPr id="4" name="Slide Number Placeholder 3"/>
          <p:cNvSpPr>
            <a:spLocks noGrp="1"/>
          </p:cNvSpPr>
          <p:nvPr>
            <p:ph type="sldNum" sz="quarter" idx="12"/>
          </p:nvPr>
        </p:nvSpPr>
        <p:spPr/>
        <p:txBody>
          <a:bodyPr/>
          <a:lstStyle/>
          <a:p>
            <a:fld id="{0FF54DE5-C571-48E8-A5BC-B369434E2F44}" type="slidenum">
              <a:rPr/>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lang="en-US"/>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402B9795-92DC-40DC-A1CA-9A4B349D7824}" type="datetimeFigureOut">
              <a:rPr lang="en-US"/>
            </a:fld>
            <a:endParaRPr lang="en-US"/>
          </a:p>
        </p:txBody>
      </p:sp>
      <p:sp>
        <p:nvSpPr>
          <p:cNvPr id="6" name="Footer Placeholder 5"/>
          <p:cNvSpPr>
            <a:spLocks noGrp="1"/>
          </p:cNvSpPr>
          <p:nvPr>
            <p:ph type="ftr" sz="quarter" idx="11"/>
          </p:nvPr>
        </p:nvSpPr>
        <p:spPr/>
        <p:txBody>
          <a:bodyPr/>
          <a:lstStyle/>
          <a:p/>
        </p:txBody>
      </p:sp>
      <p:sp>
        <p:nvSpPr>
          <p:cNvPr id="7" name="Slide Number Placeholder 6"/>
          <p:cNvSpPr>
            <a:spLocks noGrp="1"/>
          </p:cNvSpPr>
          <p:nvPr>
            <p:ph type="sldNum" sz="quarter" idx="12"/>
          </p:nvPr>
        </p:nvSpPr>
        <p:spPr/>
        <p:txBody>
          <a:bodyPr/>
          <a:lstStyle/>
          <a:p>
            <a:fld id="{0FF54DE5-C571-48E8-A5BC-B369434E2F44}" type="slidenum">
              <a:rPr/>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rPr lang="en-US"/>
              <a:t>Click to edit Master title style</a:t>
            </a:r>
            <a:endParaRPr lang="en-US"/>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baseline="0">
                <a:solidFill>
                  <a:schemeClr val="tx1">
                    <a:lumMod val="75000"/>
                  </a:schemeClr>
                </a:solidFill>
              </a:defRPr>
            </a:lvl1pPr>
          </a:lstStyle>
          <a:p>
            <a:fld id="{402B9795-92DC-40DC-A1CA-9A4B349D7824}" type="datetimeFigureOut">
              <a:rPr lang="en-US" smtClean="0"/>
            </a:fld>
            <a:endParaRPr lang="en-US"/>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baseline="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baseline="0">
                <a:solidFill>
                  <a:schemeClr val="tx1">
                    <a:lumMod val="75000"/>
                  </a:schemeClr>
                </a:solidFill>
              </a:defRPr>
            </a:lvl1pPr>
          </a:lstStyle>
          <a:p>
            <a:fld id="{0FF54DE5-C571-48E8-A5BC-B369434E2F44}" type="slidenum">
              <a:rPr lang="en-US" smtClean="0"/>
            </a:fld>
            <a:endParaRPr lang="en-US"/>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1.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2.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3.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61950" y="2333648"/>
            <a:ext cx="5734050" cy="2219691"/>
          </a:xfrm>
        </p:spPr>
        <p:txBody>
          <a:bodyPr anchor="ctr">
            <a:noAutofit/>
          </a:bodyPr>
          <a:lstStyle/>
          <a:p>
            <a:pPr marL="0" marR="0" algn="ctr">
              <a:spcBef>
                <a:spcPts val="0"/>
              </a:spcBef>
              <a:spcAft>
                <a:spcPts val="600"/>
              </a:spcAft>
              <a:tabLst>
                <a:tab pos="3333115" algn="r"/>
              </a:tabLst>
            </a:pPr>
            <a:r>
              <a:rPr lang="en-US" sz="3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sym typeface="+mn-ea"/>
              </a:rPr>
              <a:t>Analysis and Design of Beit-Imreen - Jabaa Street </a:t>
            </a:r>
            <a:endPar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7" name="Subtitle 6"/>
          <p:cNvSpPr>
            <a:spLocks noGrp="1"/>
          </p:cNvSpPr>
          <p:nvPr>
            <p:ph type="subTitle" idx="1"/>
          </p:nvPr>
        </p:nvSpPr>
        <p:spPr>
          <a:xfrm>
            <a:off x="851535" y="4303395"/>
            <a:ext cx="5987415" cy="1163955"/>
          </a:xfrm>
        </p:spPr>
        <p:txBody>
          <a:bodyPr>
            <a:normAutofit/>
          </a:bodyPr>
          <a:lstStyle/>
          <a:p>
            <a:r>
              <a:rPr lang="en-US" dirty="0">
                <a:solidFill>
                  <a:schemeClr val="tx1">
                    <a:lumMod val="50000"/>
                  </a:schemeClr>
                </a:solidFill>
                <a:sym typeface="+mn-ea"/>
              </a:rPr>
              <a:t>By students:</a:t>
            </a:r>
            <a:endParaRPr lang="en-US" dirty="0">
              <a:solidFill>
                <a:schemeClr val="tx1">
                  <a:lumMod val="50000"/>
                </a:schemeClr>
              </a:solidFill>
            </a:endParaRPr>
          </a:p>
          <a:p>
            <a:r>
              <a:rPr lang="en-US" dirty="0">
                <a:solidFill>
                  <a:schemeClr val="tx1">
                    <a:lumMod val="50000"/>
                  </a:schemeClr>
                </a:solidFill>
                <a:sym typeface="+mn-ea"/>
              </a:rPr>
              <a:t>1. Baraa Awni Faqeeh .</a:t>
            </a:r>
            <a:endParaRPr lang="en-US" dirty="0">
              <a:solidFill>
                <a:schemeClr val="tx1">
                  <a:lumMod val="50000"/>
                </a:schemeClr>
              </a:solidFill>
            </a:endParaRPr>
          </a:p>
          <a:p>
            <a:r>
              <a:rPr lang="en-US" dirty="0">
                <a:solidFill>
                  <a:schemeClr val="tx1">
                    <a:lumMod val="50000"/>
                  </a:schemeClr>
                </a:solidFill>
                <a:sym typeface="+mn-ea"/>
              </a:rPr>
              <a:t>2. Ameed Mohammed Hasson .</a:t>
            </a:r>
            <a:endParaRPr lang="en-US" dirty="0">
              <a:solidFill>
                <a:schemeClr val="tx1">
                  <a:lumMod val="50000"/>
                </a:schemeClr>
              </a:solidFill>
            </a:endParaRPr>
          </a:p>
          <a:p>
            <a:r>
              <a:rPr lang="en-US" dirty="0">
                <a:solidFill>
                  <a:schemeClr val="tx1">
                    <a:lumMod val="50000"/>
                  </a:schemeClr>
                </a:solidFill>
                <a:sym typeface="+mn-ea"/>
              </a:rPr>
              <a:t>3. Anas Mohammed Hasson .</a:t>
            </a:r>
            <a:endParaRPr lang="en-US" dirty="0">
              <a:solidFill>
                <a:schemeClr val="tx1">
                  <a:lumMod val="50000"/>
                </a:schemeClr>
              </a:solidFill>
            </a:endParaRPr>
          </a:p>
          <a:p>
            <a:endParaRPr lang="en-US" dirty="0">
              <a:solidFill>
                <a:schemeClr val="tx1">
                  <a:lumMod val="50000"/>
                </a:schemeClr>
              </a:solidFill>
            </a:endParaRPr>
          </a:p>
          <a:p>
            <a:endParaRPr lang="en-US" dirty="0">
              <a:solidFill>
                <a:schemeClr val="tx1">
                  <a:lumMod val="50000"/>
                </a:schemeClr>
              </a:solidFill>
            </a:endParaRPr>
          </a:p>
        </p:txBody>
      </p:sp>
      <p:pic>
        <p:nvPicPr>
          <p:cNvPr id="8" name="Picture Placeholder 7"/>
          <p:cNvPicPr>
            <a:picLocks noGrp="1" noChangeAspect="1"/>
          </p:cNvPicPr>
          <p:nvPr>
            <p:ph type="pic" sz="quarter" idx="13"/>
          </p:nvPr>
        </p:nvPicPr>
        <p:blipFill>
          <a:blip r:embed="rId1">
            <a:extLst>
              <a:ext uri="{28A0092B-C50C-407E-A947-70E740481C1C}">
                <a14:useLocalDpi xmlns:a14="http://schemas.microsoft.com/office/drawing/2010/main" val="0"/>
              </a:ext>
            </a:extLst>
          </a:blip>
          <a:srcRect t="19710" b="19710"/>
          <a:stretch>
            <a:fillRect/>
          </a:stretch>
        </p:blipFill>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Data collection</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solidFill>
                  <a:schemeClr val="tx1">
                    <a:lumMod val="50000"/>
                  </a:schemeClr>
                </a:solidFill>
              </a:rPr>
              <a:t>Soil Study</a:t>
            </a:r>
            <a:endParaRPr lang="en-US" sz="3200" dirty="0">
              <a:solidFill>
                <a:schemeClr val="tx1">
                  <a:lumMod val="50000"/>
                </a:schemeClr>
              </a:solidFill>
            </a:endParaRPr>
          </a:p>
        </p:txBody>
      </p:sp>
      <p:sp>
        <p:nvSpPr>
          <p:cNvPr id="3" name="Content Placeholder 2"/>
          <p:cNvSpPr>
            <a:spLocks noGrp="1"/>
          </p:cNvSpPr>
          <p:nvPr>
            <p:ph sz="half" idx="1"/>
          </p:nvPr>
        </p:nvSpPr>
        <p:spPr>
          <a:xfrm>
            <a:off x="1104900" y="1600200"/>
            <a:ext cx="10796270" cy="4572000"/>
          </a:xfrm>
        </p:spPr>
        <p:txBody>
          <a:bodyPr/>
          <a:lstStyle/>
          <a:p>
            <a:pPr marL="0" indent="0">
              <a:buNone/>
            </a:pPr>
            <a:r>
              <a:rPr lang="en-US" dirty="0"/>
              <a:t>we test 5 samples  were taken so that each sample  represents 1500 meters of the length of the street . The results were obtained in following table.</a:t>
            </a:r>
            <a:endParaRPr lang="en-US" dirty="0"/>
          </a:p>
          <a:p>
            <a:pPr marL="0" indent="0">
              <a:buNone/>
            </a:pPr>
            <a:endParaRPr lang="en-US" dirty="0"/>
          </a:p>
          <a:p>
            <a:pPr marL="0" indent="0">
              <a:buNone/>
            </a:pPr>
            <a:endParaRPr lang="en-US" dirty="0"/>
          </a:p>
        </p:txBody>
      </p:sp>
      <p:graphicFrame>
        <p:nvGraphicFramePr>
          <p:cNvPr id="5" name="Content Placeholder 4"/>
          <p:cNvGraphicFramePr/>
          <p:nvPr>
            <p:ph sz="half" idx="2"/>
          </p:nvPr>
        </p:nvGraphicFramePr>
        <p:xfrm>
          <a:off x="1393190" y="2853055"/>
          <a:ext cx="9356725" cy="3422650"/>
        </p:xfrm>
        <a:graphic>
          <a:graphicData uri="http://schemas.openxmlformats.org/drawingml/2006/table">
            <a:tbl>
              <a:tblPr firstRow="1" bandRow="1">
                <a:tableStyleId>{5940675A-B579-460E-94D1-54222C63F5DA}</a:tableStyleId>
              </a:tblPr>
              <a:tblGrid>
                <a:gridCol w="2337435"/>
                <a:gridCol w="2341245"/>
                <a:gridCol w="2337435"/>
                <a:gridCol w="2340610"/>
              </a:tblGrid>
              <a:tr h="693420">
                <a:tc>
                  <a:txBody>
                    <a:bodyPr/>
                    <a:p>
                      <a:pPr indent="0" algn="ctr">
                        <a:buNone/>
                      </a:pPr>
                      <a:r>
                        <a:rPr lang="en-US" sz="1200" b="1">
                          <a:latin typeface="Times New Roman" panose="02020603050405020304" pitchFamily="18" charset="0"/>
                          <a:cs typeface="Times New Roman" panose="02020603050405020304" pitchFamily="18" charset="0"/>
                        </a:rPr>
                        <a:t>Sample No.</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%finer sieve #200</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Soil Classification</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CBR Value</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01345">
                <a:tc>
                  <a:txBody>
                    <a:bodyPr/>
                    <a:p>
                      <a:pPr indent="0" algn="ctr">
                        <a:buNone/>
                      </a:pPr>
                      <a:r>
                        <a:rPr lang="en-US" sz="1200" b="1">
                          <a:latin typeface="Times New Roman" panose="02020603050405020304" pitchFamily="18" charset="0"/>
                          <a:cs typeface="Times New Roman" panose="02020603050405020304" pitchFamily="18" charset="0"/>
                        </a:rPr>
                        <a:t>1</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68.60</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A-7</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6.60</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01980">
                <a:tc>
                  <a:txBody>
                    <a:bodyPr/>
                    <a:p>
                      <a:pPr indent="0" algn="ctr">
                        <a:buNone/>
                      </a:pPr>
                      <a:r>
                        <a:rPr lang="en-US" sz="1200" b="1">
                          <a:latin typeface="Times New Roman" panose="02020603050405020304" pitchFamily="18" charset="0"/>
                          <a:cs typeface="Times New Roman" panose="02020603050405020304" pitchFamily="18" charset="0"/>
                        </a:rPr>
                        <a:t>2</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63.37</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A-4</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7.70</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8000">
                <a:tc>
                  <a:txBody>
                    <a:bodyPr/>
                    <a:p>
                      <a:pPr indent="0" algn="ctr">
                        <a:buNone/>
                      </a:pPr>
                      <a:r>
                        <a:rPr lang="en-US" sz="1200" b="1">
                          <a:latin typeface="Times New Roman" panose="02020603050405020304" pitchFamily="18" charset="0"/>
                          <a:cs typeface="Times New Roman" panose="02020603050405020304" pitchFamily="18" charset="0"/>
                        </a:rPr>
                        <a:t>3</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87.96</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A-6</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4.60</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5775">
                <a:tc>
                  <a:txBody>
                    <a:bodyPr/>
                    <a:p>
                      <a:pPr indent="0" algn="ctr">
                        <a:buNone/>
                      </a:pPr>
                      <a:r>
                        <a:rPr lang="en-US" sz="1200" b="1">
                          <a:latin typeface="Times New Roman" panose="02020603050405020304" pitchFamily="18" charset="0"/>
                          <a:cs typeface="Times New Roman" panose="02020603050405020304" pitchFamily="18" charset="0"/>
                        </a:rPr>
                        <a:t>4</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63.89</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A-6</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12.11</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32130">
                <a:tc>
                  <a:txBody>
                    <a:bodyPr/>
                    <a:p>
                      <a:pPr indent="0" algn="ctr">
                        <a:buNone/>
                      </a:pPr>
                      <a:r>
                        <a:rPr lang="en-US" sz="1200" b="1">
                          <a:latin typeface="Times New Roman" panose="02020603050405020304" pitchFamily="18" charset="0"/>
                          <a:cs typeface="Times New Roman" panose="02020603050405020304" pitchFamily="18" charset="0"/>
                        </a:rPr>
                        <a:t>5</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49.40</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A-6</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Times New Roman" panose="02020603050405020304" pitchFamily="18" charset="0"/>
                          <a:cs typeface="Times New Roman" panose="02020603050405020304" pitchFamily="18" charset="0"/>
                        </a:rPr>
                        <a:t>14.40</a:t>
                      </a:r>
                      <a:endParaRPr lang="en-US" sz="1200" b="1">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170" y="76200"/>
            <a:ext cx="9980682" cy="1096962"/>
          </a:xfrm>
        </p:spPr>
        <p:txBody>
          <a:bodyPr>
            <a:normAutofit/>
          </a:bodyPr>
          <a:lstStyle/>
          <a:p>
            <a:pPr algn="ctr"/>
            <a:r>
              <a:rPr lang="en-US" sz="3200" dirty="0">
                <a:solidFill>
                  <a:schemeClr val="tx1">
                    <a:lumMod val="50000"/>
                  </a:schemeClr>
                </a:solidFill>
              </a:rPr>
              <a:t>Traffic Study</a:t>
            </a:r>
            <a:endParaRPr lang="en-US" sz="3200" dirty="0">
              <a:solidFill>
                <a:schemeClr val="tx1">
                  <a:lumMod val="50000"/>
                </a:schemeClr>
              </a:solidFill>
            </a:endParaRPr>
          </a:p>
        </p:txBody>
      </p:sp>
      <p:graphicFrame>
        <p:nvGraphicFramePr>
          <p:cNvPr id="5" name="Table 4"/>
          <p:cNvGraphicFramePr>
            <a:graphicFrameLocks noGrp="1"/>
          </p:cNvGraphicFramePr>
          <p:nvPr/>
        </p:nvGraphicFramePr>
        <p:xfrm>
          <a:off x="1104898" y="3541063"/>
          <a:ext cx="9982203" cy="1693409"/>
        </p:xfrm>
        <a:graphic>
          <a:graphicData uri="http://schemas.openxmlformats.org/drawingml/2006/table">
            <a:tbl>
              <a:tblPr firstRow="1" firstCol="1" bandRow="1">
                <a:tableStyleId>{21E4AEA4-8DFA-4A89-87EB-49C32662AFE0}</a:tableStyleId>
              </a:tblPr>
              <a:tblGrid>
                <a:gridCol w="1426029"/>
                <a:gridCol w="1426029"/>
                <a:gridCol w="1426029"/>
                <a:gridCol w="1426029"/>
                <a:gridCol w="1426029"/>
                <a:gridCol w="1426029"/>
                <a:gridCol w="1426029"/>
              </a:tblGrid>
              <a:tr h="613531">
                <a:tc>
                  <a:txBody>
                    <a:bodyPr/>
                    <a:lstStyle/>
                    <a:p>
                      <a:pPr marL="0" marR="0" algn="ctr">
                        <a:spcBef>
                          <a:spcPts val="0"/>
                        </a:spcBef>
                        <a:spcAft>
                          <a:spcPts val="0"/>
                        </a:spcAft>
                      </a:pPr>
                      <a:r>
                        <a:rPr lang="en-US" sz="1600" b="1" dirty="0">
                          <a:solidFill>
                            <a:schemeClr val="tx1">
                              <a:lumMod val="50000"/>
                            </a:schemeClr>
                          </a:solidFill>
                          <a:effectLst/>
                        </a:rPr>
                        <a:t> </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600" b="1" dirty="0">
                          <a:solidFill>
                            <a:schemeClr val="tx1">
                              <a:lumMod val="50000"/>
                            </a:schemeClr>
                          </a:solidFill>
                          <a:effectLst/>
                        </a:rPr>
                        <a:t>Passenger car</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600" b="1" dirty="0">
                          <a:solidFill>
                            <a:schemeClr val="tx1">
                              <a:lumMod val="50000"/>
                            </a:schemeClr>
                          </a:solidFill>
                          <a:effectLst/>
                        </a:rPr>
                        <a:t>Taxi </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600" b="1" dirty="0">
                          <a:solidFill>
                            <a:schemeClr val="tx1">
                              <a:lumMod val="50000"/>
                            </a:schemeClr>
                          </a:solidFill>
                          <a:effectLst/>
                        </a:rPr>
                        <a:t>Taxi van</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600" b="1" dirty="0">
                          <a:solidFill>
                            <a:schemeClr val="tx1">
                              <a:lumMod val="50000"/>
                            </a:schemeClr>
                          </a:solidFill>
                          <a:effectLst/>
                        </a:rPr>
                        <a:t>Bus</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600" b="1" dirty="0">
                          <a:solidFill>
                            <a:schemeClr val="tx1">
                              <a:lumMod val="50000"/>
                            </a:schemeClr>
                          </a:solidFill>
                          <a:effectLst/>
                        </a:rPr>
                        <a:t>Truck</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600" b="1" dirty="0">
                          <a:solidFill>
                            <a:schemeClr val="tx1">
                              <a:lumMod val="50000"/>
                            </a:schemeClr>
                          </a:solidFill>
                          <a:effectLst/>
                        </a:rPr>
                        <a:t>Others</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r>
              <a:tr h="539939">
                <a:tc>
                  <a:txBody>
                    <a:bodyPr/>
                    <a:lstStyle/>
                    <a:p>
                      <a:pPr marL="0" marR="0" algn="ctr">
                        <a:spcBef>
                          <a:spcPts val="0"/>
                        </a:spcBef>
                        <a:spcAft>
                          <a:spcPts val="0"/>
                        </a:spcAft>
                      </a:pPr>
                      <a:r>
                        <a:rPr lang="en-US" sz="1600" b="1" dirty="0">
                          <a:solidFill>
                            <a:schemeClr val="tx1">
                              <a:lumMod val="50000"/>
                            </a:schemeClr>
                          </a:solidFill>
                          <a:effectLst/>
                        </a:rPr>
                        <a:t>Total</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360</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24</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44</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4</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a:solidFill>
                            <a:schemeClr val="tx1">
                              <a:lumMod val="50000"/>
                            </a:schemeClr>
                          </a:solidFill>
                          <a:effectLst/>
                        </a:rPr>
                        <a:t>2</a:t>
                      </a:r>
                      <a:endParaRPr lang="en-US" sz="1400" b="1">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a:solidFill>
                            <a:schemeClr val="tx1">
                              <a:lumMod val="50000"/>
                            </a:schemeClr>
                          </a:solidFill>
                          <a:effectLst/>
                        </a:rPr>
                        <a:t>2</a:t>
                      </a:r>
                      <a:endParaRPr lang="en-US" sz="1400" b="1">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r>
              <a:tr h="539939">
                <a:tc>
                  <a:txBody>
                    <a:bodyPr/>
                    <a:lstStyle/>
                    <a:p>
                      <a:pPr marL="0" marR="0" algn="ctr">
                        <a:spcBef>
                          <a:spcPts val="0"/>
                        </a:spcBef>
                        <a:spcAft>
                          <a:spcPts val="0"/>
                        </a:spcAft>
                      </a:pPr>
                      <a:r>
                        <a:rPr lang="en-US" sz="1600" b="1" dirty="0">
                          <a:solidFill>
                            <a:schemeClr val="tx1">
                              <a:lumMod val="50000"/>
                            </a:schemeClr>
                          </a:solidFill>
                          <a:effectLst/>
                        </a:rPr>
                        <a:t>Percentage %</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83</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5</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10</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1</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0.5</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0.5</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6" name="Table 5"/>
          <p:cNvGraphicFramePr>
            <a:graphicFrameLocks noGrp="1"/>
          </p:cNvGraphicFramePr>
          <p:nvPr/>
        </p:nvGraphicFramePr>
        <p:xfrm>
          <a:off x="1104899" y="1966578"/>
          <a:ext cx="9982200" cy="1350360"/>
        </p:xfrm>
        <a:graphic>
          <a:graphicData uri="http://schemas.openxmlformats.org/drawingml/2006/table">
            <a:tbl>
              <a:tblPr firstRow="1" firstCol="1" bandRow="1">
                <a:tableStyleId>{21E4AEA4-8DFA-4A89-87EB-49C32662AFE0}</a:tableStyleId>
              </a:tblPr>
              <a:tblGrid>
                <a:gridCol w="1996440"/>
                <a:gridCol w="1996440"/>
                <a:gridCol w="1996440"/>
                <a:gridCol w="1996440"/>
                <a:gridCol w="1996440"/>
              </a:tblGrid>
              <a:tr h="675180">
                <a:tc>
                  <a:txBody>
                    <a:bodyPr/>
                    <a:lstStyle/>
                    <a:p>
                      <a:pPr marL="0" marR="0" algn="ctr">
                        <a:spcBef>
                          <a:spcPts val="0"/>
                        </a:spcBef>
                        <a:spcAft>
                          <a:spcPts val="0"/>
                        </a:spcAft>
                      </a:pPr>
                      <a:r>
                        <a:rPr lang="en-US" sz="1400" b="1" dirty="0">
                          <a:solidFill>
                            <a:schemeClr val="tx1">
                              <a:lumMod val="50000"/>
                            </a:schemeClr>
                          </a:solidFill>
                          <a:effectLst/>
                        </a:rPr>
                        <a:t> </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600" b="1" dirty="0">
                          <a:solidFill>
                            <a:schemeClr val="tx1">
                              <a:lumMod val="50000"/>
                            </a:schemeClr>
                          </a:solidFill>
                          <a:effectLst/>
                        </a:rPr>
                        <a:t>PH</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600" b="1" dirty="0">
                          <a:solidFill>
                            <a:schemeClr val="tx1">
                              <a:lumMod val="50000"/>
                            </a:schemeClr>
                          </a:solidFill>
                          <a:effectLst/>
                        </a:rPr>
                        <a:t>PHF</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600" b="1" dirty="0">
                          <a:solidFill>
                            <a:schemeClr val="tx1">
                              <a:lumMod val="50000"/>
                            </a:schemeClr>
                          </a:solidFill>
                          <a:effectLst/>
                        </a:rPr>
                        <a:t>PHV</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600" b="1" dirty="0">
                          <a:solidFill>
                            <a:schemeClr val="tx1">
                              <a:lumMod val="50000"/>
                            </a:schemeClr>
                          </a:solidFill>
                          <a:effectLst/>
                        </a:rPr>
                        <a:t>DHV</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r>
              <a:tr h="675180">
                <a:tc>
                  <a:txBody>
                    <a:bodyPr/>
                    <a:lstStyle/>
                    <a:p>
                      <a:pPr marL="0" marR="0" algn="ctr">
                        <a:spcBef>
                          <a:spcPts val="0"/>
                        </a:spcBef>
                        <a:spcAft>
                          <a:spcPts val="0"/>
                        </a:spcAft>
                      </a:pPr>
                      <a:r>
                        <a:rPr lang="en-US" sz="1600" b="1" dirty="0">
                          <a:solidFill>
                            <a:schemeClr val="tx1">
                              <a:lumMod val="50000"/>
                            </a:schemeClr>
                          </a:solidFill>
                          <a:effectLst/>
                        </a:rPr>
                        <a:t>Critical segment</a:t>
                      </a:r>
                      <a:endParaRPr lang="en-US" sz="16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(8:00 - 9:00) am</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0.88</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436</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spcBef>
                          <a:spcPts val="0"/>
                        </a:spcBef>
                        <a:spcAft>
                          <a:spcPts val="0"/>
                        </a:spcAft>
                      </a:pPr>
                      <a:r>
                        <a:rPr lang="en-US" sz="1400" b="1" dirty="0">
                          <a:solidFill>
                            <a:schemeClr val="tx1">
                              <a:lumMod val="50000"/>
                            </a:schemeClr>
                          </a:solidFill>
                          <a:effectLst/>
                        </a:rPr>
                        <a:t>496</a:t>
                      </a:r>
                      <a:endParaRPr lang="en-US" sz="1400" b="1"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1455" y="2431415"/>
            <a:ext cx="6662420" cy="2219960"/>
          </a:xfrm>
        </p:spPr>
        <p:txBody>
          <a:bodyPr>
            <a:normAutofit/>
          </a:bodyPr>
          <a:lstStyle/>
          <a:p>
            <a:pPr algn="ctr"/>
            <a:r>
              <a:rPr lang="en-US" dirty="0">
                <a:solidFill>
                  <a:schemeClr val="tx1">
                    <a:lumMod val="50000"/>
                  </a:schemeClr>
                </a:solidFill>
                <a:sym typeface="+mn-ea"/>
              </a:rPr>
              <a:t>Traffic &amp; </a:t>
            </a:r>
            <a:r>
              <a:rPr lang="en-US" dirty="0">
                <a:solidFill>
                  <a:schemeClr val="tx1">
                    <a:lumMod val="50000"/>
                  </a:schemeClr>
                </a:solidFill>
                <a:sym typeface="+mn-ea"/>
              </a:rPr>
              <a:t>Pavement </a:t>
            </a:r>
            <a:r>
              <a:rPr lang="en-US" dirty="0">
                <a:solidFill>
                  <a:schemeClr val="tx1">
                    <a:lumMod val="50000"/>
                  </a:schemeClr>
                </a:solidFill>
                <a:sym typeface="+mn-ea"/>
              </a:rPr>
              <a:t>Analysis</a:t>
            </a:r>
            <a:br>
              <a:rPr lang="en-US" dirty="0">
                <a:solidFill>
                  <a:schemeClr val="tx1">
                    <a:lumMod val="50000"/>
                  </a:schemeClr>
                </a:solidFill>
              </a:rPr>
            </a:br>
            <a:r>
              <a:rPr lang="en-US" dirty="0"/>
              <a:t> </a:t>
            </a:r>
            <a:endParaRPr lang="en-US" dirty="0"/>
          </a:p>
        </p:txBody>
      </p:sp>
      <p:pic>
        <p:nvPicPr>
          <p:cNvPr id="5" name="Picture Placeholder 4"/>
          <p:cNvPicPr>
            <a:picLocks noGrp="1" noChangeAspect="1"/>
          </p:cNvPicPr>
          <p:nvPr>
            <p:ph type="pic" sz="quarter" idx="13"/>
          </p:nvPr>
        </p:nvPicPr>
        <p:blipFill rotWithShape="1">
          <a:blip r:embed="rId1"/>
          <a:srcRect t="16429" b="16429"/>
          <a:stretch>
            <a:fillRect/>
          </a:stretch>
        </p:blipFill>
        <p:spPr bwMode="auto">
          <a:xfrm>
            <a:off x="6981825" y="1311275"/>
            <a:ext cx="5210175" cy="4208463"/>
          </a:xfrm>
          <a:prstGeom prst="rect">
            <a:avLst/>
          </a:prstGeom>
          <a:ln>
            <a:noFill/>
          </a:ln>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5535" y="1600200"/>
            <a:ext cx="10085070" cy="4572000"/>
          </a:xfrm>
        </p:spPr>
        <p:txBody>
          <a:bodyPr/>
          <a:lstStyle/>
          <a:p>
            <a:pPr algn="just"/>
            <a:r>
              <a:rPr lang="en-US" dirty="0">
                <a:solidFill>
                  <a:schemeClr val="tx1">
                    <a:lumMod val="50000"/>
                  </a:schemeClr>
                </a:solidFill>
                <a:sym typeface="+mn-ea"/>
              </a:rPr>
              <a:t>The lane width is 3m &amp; the road has no shoulder and we have two segment :</a:t>
            </a:r>
            <a:endParaRPr lang="en-US" dirty="0">
              <a:solidFill>
                <a:schemeClr val="tx1">
                  <a:lumMod val="50000"/>
                </a:schemeClr>
              </a:solidFill>
            </a:endParaRPr>
          </a:p>
          <a:p>
            <a:pPr marL="457200" indent="-457200" algn="just">
              <a:buFont typeface="+mj-lt"/>
              <a:buAutoNum type="arabicPeriod"/>
            </a:pPr>
            <a:r>
              <a:rPr lang="en-US" dirty="0">
                <a:solidFill>
                  <a:schemeClr val="tx1">
                    <a:lumMod val="50000"/>
                  </a:schemeClr>
                </a:solidFill>
              </a:rPr>
              <a:t>Urban segment</a:t>
            </a:r>
            <a:r>
              <a:rPr lang="en-US" b="1" dirty="0">
                <a:solidFill>
                  <a:schemeClr val="tx1">
                    <a:lumMod val="50000"/>
                  </a:schemeClr>
                </a:solidFill>
              </a:rPr>
              <a:t> </a:t>
            </a:r>
            <a:r>
              <a:rPr lang="en-US" dirty="0">
                <a:solidFill>
                  <a:schemeClr val="tx1">
                    <a:lumMod val="50000"/>
                  </a:schemeClr>
                </a:solidFill>
              </a:rPr>
              <a:t>:</a:t>
            </a:r>
            <a:endParaRPr lang="en-US" dirty="0">
              <a:solidFill>
                <a:schemeClr val="tx1">
                  <a:lumMod val="50000"/>
                </a:schemeClr>
              </a:solidFill>
            </a:endParaRPr>
          </a:p>
          <a:p>
            <a:pPr algn="just"/>
            <a:r>
              <a:rPr lang="en-US" dirty="0">
                <a:solidFill>
                  <a:schemeClr val="tx1">
                    <a:lumMod val="50000"/>
                  </a:schemeClr>
                </a:solidFill>
              </a:rPr>
              <a:t>FFS = BFFS-FLS-FA = 60 – 8.5 – 0.18 = 51.32kph. So,the LOS of this urban segment is A</a:t>
            </a:r>
            <a:r>
              <a:rPr lang="en-US" b="1" dirty="0">
                <a:solidFill>
                  <a:schemeClr val="tx1">
                    <a:lumMod val="50000"/>
                  </a:schemeClr>
                </a:solidFill>
              </a:rPr>
              <a:t>.</a:t>
            </a:r>
            <a:endParaRPr lang="en-US" b="1" dirty="0">
              <a:solidFill>
                <a:schemeClr val="tx1">
                  <a:lumMod val="50000"/>
                </a:schemeClr>
              </a:solidFill>
            </a:endParaRPr>
          </a:p>
          <a:p>
            <a:pPr marL="0" indent="0">
              <a:buFont typeface="+mj-lt"/>
              <a:buNone/>
            </a:pPr>
            <a:r>
              <a:rPr lang="en-US" dirty="0">
                <a:solidFill>
                  <a:schemeClr val="tx1">
                    <a:lumMod val="50000"/>
                  </a:schemeClr>
                </a:solidFill>
                <a:sym typeface="+mn-ea"/>
              </a:rPr>
              <a:t>2.  Two-Lane Highway segment :</a:t>
            </a:r>
            <a:endParaRPr lang="en-US" dirty="0">
              <a:solidFill>
                <a:schemeClr val="tx1">
                  <a:lumMod val="50000"/>
                </a:schemeClr>
              </a:solidFill>
              <a:sym typeface="+mn-ea"/>
            </a:endParaRPr>
          </a:p>
          <a:p>
            <a:r>
              <a:rPr lang="en-US" dirty="0">
                <a:solidFill>
                  <a:schemeClr val="tx1">
                    <a:lumMod val="50000"/>
                  </a:schemeClr>
                </a:solidFill>
                <a:sym typeface="+mn-ea"/>
              </a:rPr>
              <a:t>FFS = 90 – 8.5 – 0.18 = 81.32kph. So ,the LOS of this two-lane highways segment is D.</a:t>
            </a:r>
            <a:endParaRPr lang="en-US" dirty="0">
              <a:solidFill>
                <a:schemeClr val="tx1">
                  <a:lumMod val="50000"/>
                </a:schemeClr>
              </a:solidFill>
              <a:sym typeface="+mn-ea"/>
            </a:endParaRPr>
          </a:p>
          <a:p>
            <a:endParaRPr lang="en-US" dirty="0"/>
          </a:p>
        </p:txBody>
      </p:sp>
      <p:sp>
        <p:nvSpPr>
          <p:cNvPr id="4" name="Title 1"/>
          <p:cNvSpPr>
            <a:spLocks noGrp="1"/>
          </p:cNvSpPr>
          <p:nvPr>
            <p:ph type="title"/>
          </p:nvPr>
        </p:nvSpPr>
        <p:spPr>
          <a:xfrm>
            <a:off x="1104900" y="76200"/>
            <a:ext cx="9980613" cy="1096963"/>
          </a:xfrm>
        </p:spPr>
        <p:txBody>
          <a:bodyPr>
            <a:normAutofit/>
          </a:bodyPr>
          <a:lstStyle/>
          <a:p>
            <a:pPr algn="ctr"/>
            <a:r>
              <a:rPr lang="en-US" sz="3200" dirty="0">
                <a:solidFill>
                  <a:schemeClr val="tx1">
                    <a:lumMod val="50000"/>
                  </a:schemeClr>
                </a:solidFill>
              </a:rPr>
              <a:t>Traffic Street</a:t>
            </a:r>
            <a:endParaRPr lang="en-US" sz="3200" dirty="0">
              <a:solidFill>
                <a:schemeClr val="tx1">
                  <a:lumMod val="50000"/>
                </a:schemeClr>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dirty="0">
                <a:solidFill>
                  <a:schemeClr val="tx1">
                    <a:lumMod val="50000"/>
                  </a:schemeClr>
                </a:solidFill>
                <a:sym typeface="+mn-ea"/>
              </a:rPr>
              <a:t>Pavement Analysis</a:t>
            </a:r>
            <a:endParaRPr lang="en-US"/>
          </a:p>
        </p:txBody>
      </p:sp>
      <p:pic>
        <p:nvPicPr>
          <p:cNvPr id="8" name="Picture 8" descr="photo_2022-04-02_11-23-05"/>
          <p:cNvPicPr>
            <a:picLocks noChangeAspect="1"/>
          </p:cNvPicPr>
          <p:nvPr>
            <p:ph idx="1"/>
          </p:nvPr>
        </p:nvPicPr>
        <p:blipFill>
          <a:blip r:embed="rId1"/>
          <a:stretch>
            <a:fillRect/>
          </a:stretch>
        </p:blipFill>
        <p:spPr>
          <a:xfrm>
            <a:off x="6101080" y="1821815"/>
            <a:ext cx="4984750" cy="3698240"/>
          </a:xfrm>
          <a:prstGeom prst="rect">
            <a:avLst/>
          </a:prstGeom>
        </p:spPr>
      </p:pic>
      <p:sp>
        <p:nvSpPr>
          <p:cNvPr id="4" name="Text Box 3"/>
          <p:cNvSpPr txBox="1"/>
          <p:nvPr/>
        </p:nvSpPr>
        <p:spPr>
          <a:xfrm>
            <a:off x="1055370" y="1821815"/>
            <a:ext cx="4779010" cy="922020"/>
          </a:xfrm>
          <a:prstGeom prst="rect">
            <a:avLst/>
          </a:prstGeom>
          <a:noFill/>
        </p:spPr>
        <p:txBody>
          <a:bodyPr wrap="square" rtlCol="0">
            <a:spAutoFit/>
          </a:bodyPr>
          <a:p>
            <a:r>
              <a:rPr lang="en-US"/>
              <a:t>The current situation has D1 = 5 cm or 2 inches, D2 = 20 cm or 8 in , D3 = 50 cm or 20 in .</a:t>
            </a:r>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solidFill>
                  <a:schemeClr val="tx1">
                    <a:lumMod val="50000"/>
                  </a:schemeClr>
                </a:solidFill>
              </a:rPr>
              <a:t>Current and Future Traffic Load</a:t>
            </a:r>
            <a:endParaRPr lang="en-US" sz="3200" dirty="0"/>
          </a:p>
        </p:txBody>
      </p:sp>
      <p:sp>
        <p:nvSpPr>
          <p:cNvPr id="3" name="Content Placeholder 2"/>
          <p:cNvSpPr>
            <a:spLocks noGrp="1"/>
          </p:cNvSpPr>
          <p:nvPr>
            <p:ph idx="1"/>
          </p:nvPr>
        </p:nvSpPr>
        <p:spPr/>
        <p:txBody>
          <a:bodyPr>
            <a:noAutofit/>
          </a:bodyPr>
          <a:lstStyle/>
          <a:p>
            <a:pPr marL="0" marR="0" indent="0">
              <a:lnSpc>
                <a:spcPct val="107000"/>
              </a:lnSpc>
              <a:spcBef>
                <a:spcPts val="200"/>
              </a:spcBef>
              <a:spcAft>
                <a:spcPts val="0"/>
              </a:spcAft>
              <a:buNone/>
            </a:pPr>
            <a:r>
              <a:rPr lang="en-US" sz="1800" b="1" i="1" dirty="0">
                <a:solidFill>
                  <a:schemeClr val="tx1">
                    <a:lumMod val="50000"/>
                  </a:schemeClr>
                </a:solidFill>
                <a:effectLst/>
                <a:ea typeface="Times New Roman" panose="02020603050405020304" pitchFamily="18" charset="0"/>
                <a:cs typeface="Times New Roman" panose="02020603050405020304" pitchFamily="18" charset="0"/>
              </a:rPr>
              <a:t>Current ESAL and damage ratio</a:t>
            </a:r>
            <a:endParaRPr lang="en-US" sz="1800" dirty="0">
              <a:solidFill>
                <a:schemeClr val="tx1">
                  <a:lumMod val="50000"/>
                </a:schemeClr>
              </a:solidFill>
              <a:effectLst/>
              <a:ea typeface="Calibri" panose="020F0502020204030204" pitchFamily="34" charset="0"/>
              <a:cs typeface="Arial" panose="020B0604020202020204" pitchFamily="34" charset="0"/>
            </a:endParaRPr>
          </a:p>
          <a:p>
            <a:pPr marR="0">
              <a:lnSpc>
                <a:spcPct val="107000"/>
              </a:lnSpc>
              <a:spcBef>
                <a:spcPts val="0"/>
              </a:spcBef>
              <a:spcAft>
                <a:spcPts val="800"/>
              </a:spcAft>
              <a:buFont typeface="Wingdings" panose="05000000000000000000" pitchFamily="2" charset="2"/>
              <a:buChar char="q"/>
            </a:pPr>
            <a:r>
              <a:rPr lang="en-US" sz="1800" dirty="0">
                <a:solidFill>
                  <a:schemeClr val="tx1">
                    <a:lumMod val="50000"/>
                  </a:schemeClr>
                </a:solidFill>
                <a:effectLst/>
                <a:ea typeface="Calibri" panose="020F0502020204030204" pitchFamily="34" charset="0"/>
                <a:cs typeface="Cambria Math" panose="02040503050406030204" pitchFamily="18" charset="0"/>
              </a:rPr>
              <a:t>The current ESAL = </a:t>
            </a:r>
            <a:r>
              <a:rPr lang="en-US" sz="1800" dirty="0">
                <a:solidFill>
                  <a:schemeClr val="tx1">
                    <a:lumMod val="50000"/>
                  </a:schemeClr>
                </a:solidFill>
                <a:effectLst/>
                <a:ea typeface="Times New Roman" panose="02020603050405020304" pitchFamily="18" charset="0"/>
                <a:cs typeface="Times New Roman" panose="02020603050405020304" pitchFamily="18" charset="0"/>
              </a:rPr>
              <a:t>5,496.93 which is very low.</a:t>
            </a:r>
            <a:endParaRPr lang="en-US" sz="1800" dirty="0">
              <a:solidFill>
                <a:schemeClr val="tx1">
                  <a:lumMod val="50000"/>
                </a:schemeClr>
              </a:solidFill>
              <a:effectLst/>
              <a:ea typeface="Calibri" panose="020F0502020204030204" pitchFamily="34" charset="0"/>
              <a:cs typeface="Arial" panose="020B0604020202020204" pitchFamily="34" charset="0"/>
            </a:endParaRPr>
          </a:p>
          <a:p>
            <a:pPr marR="0">
              <a:lnSpc>
                <a:spcPct val="107000"/>
              </a:lnSpc>
              <a:spcBef>
                <a:spcPts val="0"/>
              </a:spcBef>
              <a:spcAft>
                <a:spcPts val="800"/>
              </a:spcAft>
              <a:buFont typeface="Wingdings" panose="05000000000000000000" pitchFamily="2" charset="2"/>
              <a:buChar char="q"/>
            </a:pPr>
            <a:r>
              <a:rPr lang="en-US" sz="1800" dirty="0">
                <a:solidFill>
                  <a:schemeClr val="tx1">
                    <a:lumMod val="50000"/>
                  </a:schemeClr>
                </a:solidFill>
                <a:effectLst/>
                <a:ea typeface="Times New Roman" panose="02020603050405020304" pitchFamily="18" charset="0"/>
                <a:cs typeface="Times New Roman" panose="02020603050405020304" pitchFamily="18" charset="0"/>
              </a:rPr>
              <a:t>Damage ratio = 5496.93 / 150,000 = 3.66% </a:t>
            </a:r>
            <a:endParaRPr lang="en-US" sz="1800" dirty="0">
              <a:solidFill>
                <a:schemeClr val="tx1">
                  <a:lumMod val="50000"/>
                </a:schemeClr>
              </a:solidFill>
              <a:effectLst/>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800" b="1" i="1" dirty="0">
                <a:solidFill>
                  <a:schemeClr val="tx1">
                    <a:lumMod val="50000"/>
                  </a:schemeClr>
                </a:solidFill>
                <a:effectLst/>
                <a:ea typeface="Times New Roman" panose="02020603050405020304" pitchFamily="18" charset="0"/>
                <a:cs typeface="Times New Roman" panose="02020603050405020304" pitchFamily="18" charset="0"/>
              </a:rPr>
              <a:t>Future ESAL and damage ratio</a:t>
            </a:r>
            <a:endParaRPr lang="en-US" sz="1800" dirty="0">
              <a:solidFill>
                <a:schemeClr val="tx1">
                  <a:lumMod val="50000"/>
                </a:schemeClr>
              </a:solidFill>
              <a:effectLst/>
              <a:ea typeface="Calibri" panose="020F0502020204030204" pitchFamily="34" charset="0"/>
              <a:cs typeface="Arial" panose="020B0604020202020204" pitchFamily="34" charset="0"/>
            </a:endParaRPr>
          </a:p>
          <a:p>
            <a:pPr>
              <a:lnSpc>
                <a:spcPct val="107000"/>
              </a:lnSpc>
              <a:spcBef>
                <a:spcPts val="0"/>
              </a:spcBef>
              <a:spcAft>
                <a:spcPts val="800"/>
              </a:spcAft>
              <a:buFont typeface="Wingdings" panose="05000000000000000000" pitchFamily="2" charset="2"/>
              <a:buChar char="q"/>
            </a:pPr>
            <a:r>
              <a:rPr lang="en-US" sz="1800" dirty="0">
                <a:solidFill>
                  <a:schemeClr val="tx1">
                    <a:lumMod val="50000"/>
                  </a:schemeClr>
                </a:solidFill>
                <a:effectLst/>
                <a:ea typeface="Calibri" panose="020F0502020204030204" pitchFamily="34" charset="0"/>
                <a:cs typeface="Cambria Math" panose="02040503050406030204" pitchFamily="18" charset="0"/>
              </a:rPr>
              <a:t>The future ESAL = </a:t>
            </a:r>
            <a:r>
              <a:rPr lang="en-US" sz="1800" dirty="0">
                <a:solidFill>
                  <a:schemeClr val="tx1">
                    <a:lumMod val="50000"/>
                  </a:schemeClr>
                </a:solidFill>
                <a:effectLst/>
                <a:ea typeface="Times New Roman" panose="02020603050405020304" pitchFamily="18" charset="0"/>
                <a:cs typeface="Times New Roman" panose="02020603050405020304" pitchFamily="18" charset="0"/>
              </a:rPr>
              <a:t>428,760.42.</a:t>
            </a:r>
            <a:endParaRPr lang="en-US" sz="1800" dirty="0">
              <a:solidFill>
                <a:schemeClr val="tx1">
                  <a:lumMod val="50000"/>
                </a:schemeClr>
              </a:solidFill>
              <a:effectLst/>
              <a:ea typeface="Calibri" panose="020F0502020204030204" pitchFamily="34" charset="0"/>
              <a:cs typeface="Arial" panose="020B0604020202020204" pitchFamily="34" charset="0"/>
            </a:endParaRPr>
          </a:p>
          <a:p>
            <a:pPr>
              <a:lnSpc>
                <a:spcPct val="107000"/>
              </a:lnSpc>
              <a:spcBef>
                <a:spcPts val="0"/>
              </a:spcBef>
              <a:spcAft>
                <a:spcPts val="800"/>
              </a:spcAft>
              <a:buFont typeface="Wingdings" panose="05000000000000000000" pitchFamily="2" charset="2"/>
              <a:buChar char="q"/>
            </a:pPr>
            <a:r>
              <a:rPr lang="en-US" sz="1800" dirty="0">
                <a:solidFill>
                  <a:schemeClr val="tx1">
                    <a:lumMod val="50000"/>
                  </a:schemeClr>
                </a:solidFill>
                <a:effectLst/>
                <a:ea typeface="Times New Roman" panose="02020603050405020304" pitchFamily="18" charset="0"/>
                <a:cs typeface="Times New Roman" panose="02020603050405020304" pitchFamily="18" charset="0"/>
              </a:rPr>
              <a:t>Damage ratio = 428,760.42 / 150,000 = 285.8%.</a:t>
            </a:r>
            <a:endParaRPr lang="en-US" sz="1800" dirty="0">
              <a:solidFill>
                <a:schemeClr val="tx1">
                  <a:lumMod val="50000"/>
                </a:schemeClr>
              </a:solidFill>
              <a:effectLst/>
              <a:ea typeface="Calibri" panose="020F0502020204030204" pitchFamily="34" charset="0"/>
              <a:cs typeface="Arial" panose="020B0604020202020204" pitchFamily="34" charset="0"/>
            </a:endParaRPr>
          </a:p>
          <a:p>
            <a:pPr marL="0" marR="0" indent="0">
              <a:lnSpc>
                <a:spcPct val="107000"/>
              </a:lnSpc>
              <a:spcBef>
                <a:spcPts val="0"/>
              </a:spcBef>
              <a:spcAft>
                <a:spcPts val="800"/>
              </a:spcAft>
              <a:buNone/>
            </a:pPr>
            <a:r>
              <a:rPr lang="en-US" sz="1800" dirty="0">
                <a:solidFill>
                  <a:schemeClr val="tx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solidFill>
                <a:schemeClr val="tx1">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Pavement DESIGN</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t>STRUCTURAL DESIGN</a:t>
            </a:r>
            <a:endParaRPr lang="en-US"/>
          </a:p>
        </p:txBody>
      </p:sp>
      <p:sp>
        <p:nvSpPr>
          <p:cNvPr id="3" name="Content Placeholder 2"/>
          <p:cNvSpPr>
            <a:spLocks noGrp="1"/>
          </p:cNvSpPr>
          <p:nvPr>
            <p:ph sz="half" idx="1"/>
          </p:nvPr>
        </p:nvSpPr>
        <p:spPr>
          <a:xfrm>
            <a:off x="1104900" y="1600200"/>
            <a:ext cx="10257790" cy="4572000"/>
          </a:xfrm>
        </p:spPr>
        <p:txBody>
          <a:bodyPr/>
          <a:p>
            <a:r>
              <a:rPr lang="en-US"/>
              <a:t>First of all, it is necessary to define the structural number (SN). It represents the overall structural requirement needed to sustain the design's traffic loading ,The SN  could be found from the following graph: </a:t>
            </a:r>
            <a:endParaRPr lang="en-US"/>
          </a:p>
          <a:p>
            <a:endParaRPr lang="en-US"/>
          </a:p>
        </p:txBody>
      </p:sp>
      <p:pic>
        <p:nvPicPr>
          <p:cNvPr id="4" name="Content Placeholder 3"/>
          <p:cNvPicPr>
            <a:picLocks noChangeAspect="1"/>
          </p:cNvPicPr>
          <p:nvPr>
            <p:ph sz="half" idx="2"/>
          </p:nvPr>
        </p:nvPicPr>
        <p:blipFill>
          <a:blip r:embed="rId1"/>
          <a:stretch>
            <a:fillRect/>
          </a:stretch>
        </p:blipFill>
        <p:spPr>
          <a:xfrm>
            <a:off x="1104900" y="2998470"/>
            <a:ext cx="9493250" cy="31737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sym typeface="+mn-ea"/>
              </a:rPr>
              <a:t>STRUCTURAL DESIGN</a:t>
            </a:r>
            <a:br>
              <a:rPr lang="en-US"/>
            </a:br>
            <a:endParaRPr lang="en-US"/>
          </a:p>
        </p:txBody>
      </p:sp>
      <p:sp>
        <p:nvSpPr>
          <p:cNvPr id="3" name="Content Placeholder 2"/>
          <p:cNvSpPr>
            <a:spLocks noGrp="1"/>
          </p:cNvSpPr>
          <p:nvPr>
            <p:ph sz="half" idx="1"/>
          </p:nvPr>
        </p:nvSpPr>
        <p:spPr>
          <a:xfrm>
            <a:off x="1104900" y="1600200"/>
            <a:ext cx="9867900" cy="4572000"/>
          </a:xfrm>
        </p:spPr>
        <p:txBody>
          <a:bodyPr>
            <a:normAutofit lnSpcReduction="10000"/>
          </a:bodyPr>
          <a:p>
            <a:r>
              <a:rPr lang="en-US"/>
              <a:t>Based on soil test we have two segmant :</a:t>
            </a:r>
            <a:endParaRPr lang="en-US"/>
          </a:p>
          <a:p>
            <a:pPr marL="0" indent="0">
              <a:buNone/>
            </a:pPr>
            <a:r>
              <a:rPr lang="en-US"/>
              <a:t>first segment from station (0.0-5.5 km) &amp;(6.5-7.5 km) ,we design with replace the soil, </a:t>
            </a:r>
            <a:endParaRPr lang="en-US"/>
          </a:p>
          <a:p>
            <a:pPr marL="0" indent="0">
              <a:buFont typeface="Wingdings" panose="05000000000000000000" charset="0"/>
              <a:buNone/>
            </a:pPr>
            <a:r>
              <a:rPr lang="en-US"/>
              <a:t>SN for base course SN1 =  1.9 </a:t>
            </a:r>
            <a:endParaRPr lang="en-US"/>
          </a:p>
          <a:p>
            <a:pPr marL="0" indent="0">
              <a:buFont typeface="Wingdings" panose="05000000000000000000" charset="0"/>
              <a:buNone/>
            </a:pPr>
            <a:r>
              <a:rPr lang="en-US"/>
              <a:t>SN for sub base SN2 =  2.5</a:t>
            </a:r>
            <a:endParaRPr lang="en-US"/>
          </a:p>
          <a:p>
            <a:pPr marL="0" indent="0">
              <a:buFont typeface="Wingdings" panose="05000000000000000000" charset="0"/>
              <a:buNone/>
            </a:pPr>
            <a:r>
              <a:rPr lang="en-US"/>
              <a:t>SN for subgrade SN3 = 5.7</a:t>
            </a:r>
            <a:endParaRPr lang="en-US"/>
          </a:p>
          <a:p>
            <a:pPr marL="0" indent="0">
              <a:buFont typeface="Wingdings" panose="05000000000000000000" charset="0"/>
              <a:buNone/>
            </a:pPr>
            <a:r>
              <a:rPr lang="en-US"/>
              <a:t>The corresponding thicknesses are as follows: </a:t>
            </a:r>
            <a:endParaRPr lang="en-US"/>
          </a:p>
          <a:p>
            <a:pPr marL="0" indent="0">
              <a:buFont typeface="Wingdings" panose="05000000000000000000" charset="0"/>
              <a:buNone/>
            </a:pPr>
            <a:r>
              <a:rPr lang="en-US"/>
              <a:t>D1 =  2.8 inches = 7 cm …  ( thickness of asphalt layer) </a:t>
            </a:r>
            <a:endParaRPr lang="en-US"/>
          </a:p>
          <a:p>
            <a:pPr marL="0" indent="0">
              <a:buFont typeface="Wingdings" panose="05000000000000000000" charset="0"/>
              <a:buNone/>
            </a:pPr>
            <a:r>
              <a:rPr lang="en-US"/>
              <a:t>D2 = 12 inches = 30 cm…  (thickness of base course layer)</a:t>
            </a:r>
            <a:endParaRPr lang="en-US"/>
          </a:p>
          <a:p>
            <a:pPr marL="0" indent="0">
              <a:buFont typeface="Wingdings" panose="05000000000000000000" charset="0"/>
              <a:buNone/>
            </a:pPr>
            <a:r>
              <a:rPr lang="en-US"/>
              <a:t>D3 = 24 inches = 60 cm…  (thickness of rock fill layer)</a:t>
            </a:r>
            <a:endParaRPr lang="en-US"/>
          </a:p>
          <a:p>
            <a:pPr marL="0" indent="0">
              <a:buFont typeface="Wingdings" panose="05000000000000000000" charset="0"/>
              <a:buNone/>
            </a:pPr>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solidFill>
                  <a:schemeClr val="tx1">
                    <a:lumMod val="50000"/>
                  </a:schemeClr>
                </a:solidFill>
              </a:rPr>
              <a:t>Outline</a:t>
            </a:r>
            <a:endParaRPr lang="en-US" dirty="0">
              <a:solidFill>
                <a:schemeClr val="tx1">
                  <a:lumMod val="50000"/>
                </a:schemeClr>
              </a:solidFill>
            </a:endParaRPr>
          </a:p>
        </p:txBody>
      </p:sp>
      <p:sp>
        <p:nvSpPr>
          <p:cNvPr id="14" name="Content Placeholder 13"/>
          <p:cNvSpPr>
            <a:spLocks noGrp="1"/>
          </p:cNvSpPr>
          <p:nvPr>
            <p:ph idx="1"/>
          </p:nvPr>
        </p:nvSpPr>
        <p:spPr/>
        <p:txBody>
          <a:bodyPr/>
          <a:lstStyle/>
          <a:p>
            <a:r>
              <a:rPr lang="en-US" dirty="0">
                <a:solidFill>
                  <a:schemeClr val="tx1">
                    <a:lumMod val="50000"/>
                  </a:schemeClr>
                </a:solidFill>
              </a:rPr>
              <a:t>Introduction</a:t>
            </a:r>
            <a:endParaRPr lang="en-US" dirty="0">
              <a:solidFill>
                <a:schemeClr val="tx1">
                  <a:lumMod val="50000"/>
                </a:schemeClr>
              </a:solidFill>
            </a:endParaRPr>
          </a:p>
          <a:p>
            <a:r>
              <a:rPr lang="en-US" dirty="0">
                <a:solidFill>
                  <a:schemeClr val="tx1">
                    <a:lumMod val="50000"/>
                  </a:schemeClr>
                </a:solidFill>
              </a:rPr>
              <a:t>Methodology </a:t>
            </a:r>
            <a:endParaRPr lang="en-US" dirty="0">
              <a:solidFill>
                <a:schemeClr val="tx1">
                  <a:lumMod val="50000"/>
                </a:schemeClr>
              </a:solidFill>
            </a:endParaRPr>
          </a:p>
          <a:p>
            <a:r>
              <a:rPr lang="en-US" dirty="0">
                <a:solidFill>
                  <a:schemeClr val="tx1">
                    <a:lumMod val="50000"/>
                  </a:schemeClr>
                </a:solidFill>
              </a:rPr>
              <a:t>Data Collection</a:t>
            </a:r>
            <a:endParaRPr lang="en-US" dirty="0">
              <a:solidFill>
                <a:schemeClr val="tx1">
                  <a:lumMod val="50000"/>
                </a:schemeClr>
              </a:solidFill>
            </a:endParaRPr>
          </a:p>
          <a:p>
            <a:r>
              <a:rPr lang="en-US" dirty="0">
                <a:solidFill>
                  <a:schemeClr val="tx1">
                    <a:lumMod val="50000"/>
                  </a:schemeClr>
                </a:solidFill>
              </a:rPr>
              <a:t>Traffic &amp; </a:t>
            </a:r>
            <a:r>
              <a:rPr lang="en-US" dirty="0">
                <a:solidFill>
                  <a:schemeClr val="tx1">
                    <a:lumMod val="50000"/>
                  </a:schemeClr>
                </a:solidFill>
                <a:sym typeface="+mn-ea"/>
              </a:rPr>
              <a:t>Pavement </a:t>
            </a:r>
            <a:r>
              <a:rPr lang="en-US" dirty="0">
                <a:solidFill>
                  <a:schemeClr val="tx1">
                    <a:lumMod val="50000"/>
                  </a:schemeClr>
                </a:solidFill>
              </a:rPr>
              <a:t>Analysis</a:t>
            </a:r>
            <a:endParaRPr lang="en-US" dirty="0">
              <a:solidFill>
                <a:schemeClr val="tx1">
                  <a:lumMod val="50000"/>
                </a:schemeClr>
              </a:solidFill>
            </a:endParaRPr>
          </a:p>
          <a:p>
            <a:r>
              <a:rPr lang="en-US" dirty="0">
                <a:sym typeface="+mn-ea"/>
              </a:rPr>
              <a:t>Pavement DESIGN.</a:t>
            </a:r>
            <a:endParaRPr lang="en-US" dirty="0">
              <a:sym typeface="+mn-ea"/>
            </a:endParaRPr>
          </a:p>
          <a:p>
            <a:r>
              <a:rPr lang="en-US">
                <a:sym typeface="+mn-ea"/>
              </a:rPr>
              <a:t>TRAFFIC design</a:t>
            </a:r>
            <a:endParaRPr lang="en-US"/>
          </a:p>
          <a:p>
            <a:endParaRPr lang="en-US" dirty="0">
              <a:sym typeface="+mn-ea"/>
            </a:endParaRPr>
          </a:p>
          <a:p>
            <a:endParaRPr lang="en-US" dirty="0">
              <a:solidFill>
                <a:schemeClr val="tx1">
                  <a:lumMod val="50000"/>
                </a:schemeClr>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sym typeface="+mn-ea"/>
              </a:rPr>
              <a:t>STRUCTURAL DESIGN</a:t>
            </a:r>
            <a:endParaRPr lang="en-US"/>
          </a:p>
        </p:txBody>
      </p:sp>
      <p:sp>
        <p:nvSpPr>
          <p:cNvPr id="3" name="Content Placeholder 2"/>
          <p:cNvSpPr>
            <a:spLocks noGrp="1"/>
          </p:cNvSpPr>
          <p:nvPr>
            <p:ph sz="half" idx="1"/>
          </p:nvPr>
        </p:nvSpPr>
        <p:spPr>
          <a:xfrm>
            <a:off x="1104900" y="1600200"/>
            <a:ext cx="9980930" cy="4572000"/>
          </a:xfrm>
        </p:spPr>
        <p:txBody>
          <a:bodyPr/>
          <a:p>
            <a:r>
              <a:rPr lang="en-US">
                <a:sym typeface="+mn-ea"/>
              </a:rPr>
              <a:t>in the second segment (5.5-6.5 km)  we design without replace the soil </a:t>
            </a:r>
            <a:endParaRPr lang="en-US"/>
          </a:p>
          <a:p>
            <a:pPr marL="0" indent="0">
              <a:buNone/>
            </a:pPr>
            <a:r>
              <a:rPr lang="en-US"/>
              <a:t>SN for base course SN1 =  1.9</a:t>
            </a:r>
            <a:endParaRPr lang="en-US"/>
          </a:p>
          <a:p>
            <a:pPr marL="0" indent="0">
              <a:buNone/>
            </a:pPr>
            <a:r>
              <a:rPr lang="en-US"/>
              <a:t>SN for sub base SN2 =  3.1</a:t>
            </a:r>
            <a:endParaRPr lang="en-US"/>
          </a:p>
          <a:p>
            <a:pPr marL="0" indent="0">
              <a:buNone/>
            </a:pPr>
            <a:r>
              <a:rPr lang="en-US"/>
              <a:t>The corresponding thicknesses are as follows: </a:t>
            </a:r>
            <a:endParaRPr lang="en-US"/>
          </a:p>
          <a:p>
            <a:pPr marL="0" indent="0">
              <a:buNone/>
            </a:pPr>
            <a:r>
              <a:rPr lang="en-US"/>
              <a:t>D1 = 2.8 inches = 7  cm …  ( thickness of asphalt layer) </a:t>
            </a:r>
            <a:endParaRPr lang="en-US"/>
          </a:p>
          <a:p>
            <a:pPr marL="0" indent="0">
              <a:buNone/>
            </a:pPr>
            <a:r>
              <a:rPr lang="en-US"/>
              <a:t>D2 = 16 inches = 40 cm… (thickness of base course layer)</a:t>
            </a:r>
            <a:endParaRPr lang="en-US"/>
          </a:p>
          <a:p>
            <a:pPr marL="0" indent="0">
              <a:buNone/>
            </a:pPr>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t>TRAFFIC design</a:t>
            </a:r>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t>Analysis for the Future Condition</a:t>
            </a:r>
            <a:endParaRPr lang="en-US"/>
          </a:p>
        </p:txBody>
      </p:sp>
      <p:sp>
        <p:nvSpPr>
          <p:cNvPr id="3" name="Content Placeholder 2"/>
          <p:cNvSpPr>
            <a:spLocks noGrp="1"/>
          </p:cNvSpPr>
          <p:nvPr>
            <p:ph sz="half" idx="1"/>
          </p:nvPr>
        </p:nvSpPr>
        <p:spPr>
          <a:xfrm>
            <a:off x="1104900" y="1600200"/>
            <a:ext cx="9980295" cy="4572000"/>
          </a:xfrm>
        </p:spPr>
        <p:txBody>
          <a:bodyPr/>
          <a:p>
            <a:r>
              <a:rPr lang="en-US"/>
              <a:t>Traffic volume is expected to increase at peak hour from 436 to 574 vehicles.</a:t>
            </a:r>
            <a:endParaRPr lang="en-US"/>
          </a:p>
          <a:p>
            <a:r>
              <a:rPr lang="en-US"/>
              <a:t>The volume of vehicles in the analysis direction equals  574 veh/h, and in the opposing direction equals 381 veh/h. </a:t>
            </a:r>
            <a:endParaRPr lang="en-US"/>
          </a:p>
          <a:p>
            <a:r>
              <a:rPr lang="en-US"/>
              <a:t>Percent of no-passing zones is about  4% per year for the total segment. </a:t>
            </a:r>
            <a:endParaRPr lang="en-US"/>
          </a:p>
          <a:p>
            <a:pPr>
              <a:buFont typeface="Wingdings" panose="05000000000000000000" charset="0"/>
              <a:buChar char="§"/>
            </a:pPr>
            <a:r>
              <a:rPr lang="en-US" dirty="0">
                <a:solidFill>
                  <a:schemeClr val="tx1">
                    <a:lumMod val="50000"/>
                  </a:schemeClr>
                </a:solidFill>
                <a:sym typeface="+mn-ea"/>
              </a:rPr>
              <a:t>the LOS of the street still D. </a:t>
            </a:r>
            <a:endParaRPr lang="en-US" dirty="0">
              <a:solidFill>
                <a:schemeClr val="tx1">
                  <a:lumMod val="50000"/>
                </a:schemeClr>
              </a:solidFill>
              <a:sym typeface="+mn-ea"/>
            </a:endParaRPr>
          </a:p>
          <a:p>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sym typeface="+mn-ea"/>
              </a:rPr>
              <a:t>Analysis for the Future Condition</a:t>
            </a:r>
            <a:br>
              <a:rPr lang="en-US"/>
            </a:br>
            <a:endParaRPr lang="en-US"/>
          </a:p>
        </p:txBody>
      </p:sp>
      <p:pic>
        <p:nvPicPr>
          <p:cNvPr id="5" name="Content Placeholder 4"/>
          <p:cNvPicPr>
            <a:picLocks noChangeAspect="1"/>
          </p:cNvPicPr>
          <p:nvPr>
            <p:ph sz="half" idx="1"/>
          </p:nvPr>
        </p:nvPicPr>
        <p:blipFill>
          <a:blip r:embed="rId1"/>
          <a:stretch>
            <a:fillRect/>
          </a:stretch>
        </p:blipFill>
        <p:spPr>
          <a:xfrm>
            <a:off x="5224145" y="1604010"/>
            <a:ext cx="5862320" cy="4822190"/>
          </a:xfrm>
          <a:prstGeom prst="rect">
            <a:avLst/>
          </a:prstGeom>
        </p:spPr>
      </p:pic>
      <p:sp>
        <p:nvSpPr>
          <p:cNvPr id="8" name="Text Box 7"/>
          <p:cNvSpPr txBox="1"/>
          <p:nvPr/>
        </p:nvSpPr>
        <p:spPr>
          <a:xfrm>
            <a:off x="962660" y="1566545"/>
            <a:ext cx="4060190" cy="922020"/>
          </a:xfrm>
          <a:prstGeom prst="rect">
            <a:avLst/>
          </a:prstGeom>
          <a:noFill/>
        </p:spPr>
        <p:txBody>
          <a:bodyPr wrap="square" rtlCol="0">
            <a:spAutoFit/>
          </a:bodyPr>
          <a:p>
            <a:r>
              <a:rPr lang="en-US"/>
              <a:t>All the previous data is entered on the HCS software as shown in the following figure .</a:t>
            </a:r>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sym typeface="+mn-ea"/>
              </a:rPr>
              <a:t>Analysis for the Future Condition</a:t>
            </a:r>
            <a:endParaRPr lang="en-US"/>
          </a:p>
        </p:txBody>
      </p:sp>
      <p:pic>
        <p:nvPicPr>
          <p:cNvPr id="5" name="Content Placeholder 4"/>
          <p:cNvPicPr>
            <a:picLocks noChangeAspect="1"/>
          </p:cNvPicPr>
          <p:nvPr>
            <p:ph sz="half" idx="1"/>
          </p:nvPr>
        </p:nvPicPr>
        <p:blipFill>
          <a:blip r:embed="rId1"/>
          <a:stretch>
            <a:fillRect/>
          </a:stretch>
        </p:blipFill>
        <p:spPr>
          <a:xfrm>
            <a:off x="5789930" y="1495425"/>
            <a:ext cx="5295900" cy="5133340"/>
          </a:xfrm>
          <a:prstGeom prst="rect">
            <a:avLst/>
          </a:prstGeom>
        </p:spPr>
      </p:pic>
      <p:sp>
        <p:nvSpPr>
          <p:cNvPr id="6" name="Text Box 5"/>
          <p:cNvSpPr txBox="1"/>
          <p:nvPr/>
        </p:nvSpPr>
        <p:spPr>
          <a:xfrm>
            <a:off x="1104900" y="1659255"/>
            <a:ext cx="4280535" cy="922020"/>
          </a:xfrm>
          <a:prstGeom prst="rect">
            <a:avLst/>
          </a:prstGeom>
          <a:noFill/>
        </p:spPr>
        <p:txBody>
          <a:bodyPr wrap="square" rtlCol="0">
            <a:spAutoFit/>
          </a:bodyPr>
          <a:p>
            <a:r>
              <a:rPr lang="en-US"/>
              <a:t>According to this result, the street  still serve at a LOS of D for more than 20 years which is acceptable.</a:t>
            </a:r>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1060449" y="3621411"/>
            <a:ext cx="10071099" cy="1684150"/>
          </a:xfrm>
        </p:spPr>
        <p:txBody>
          <a:bodyPr/>
          <a:p>
            <a:pPr algn="ctr"/>
            <a:r>
              <a:rPr lang="en-US">
                <a:sym typeface="+mn-ea"/>
              </a:rPr>
              <a:t>GEOMETRIC design</a:t>
            </a:r>
            <a:br>
              <a:rPr lang="en-US"/>
            </a:br>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t>Horizontal Curves</a:t>
            </a:r>
            <a:endParaRPr lang="en-US"/>
          </a:p>
        </p:txBody>
      </p:sp>
      <p:sp>
        <p:nvSpPr>
          <p:cNvPr id="3" name="Content Placeholder 2"/>
          <p:cNvSpPr>
            <a:spLocks noGrp="1"/>
          </p:cNvSpPr>
          <p:nvPr>
            <p:ph sz="half" idx="1"/>
          </p:nvPr>
        </p:nvSpPr>
        <p:spPr/>
        <p:txBody>
          <a:bodyPr/>
          <a:p>
            <a:r>
              <a:rPr lang="en-US"/>
              <a:t>In order to connect straight (tangent) sections of roadway with a horizontal curve, several options are available. The most suitable option is the simple curve and reverse curve to satisfies the design speed of the road. </a:t>
            </a:r>
            <a:endParaRPr lang="en-US"/>
          </a:p>
        </p:txBody>
      </p:sp>
      <p:pic>
        <p:nvPicPr>
          <p:cNvPr id="6" name="Picture 5" descr="280761153_686709779070054_614853005339807347_n"/>
          <p:cNvPicPr>
            <a:picLocks noChangeAspect="1"/>
          </p:cNvPicPr>
          <p:nvPr/>
        </p:nvPicPr>
        <p:blipFill>
          <a:blip r:embed="rId1"/>
          <a:srcRect l="62344" t="49712" r="20898" b="28564"/>
          <a:stretch>
            <a:fillRect/>
          </a:stretch>
        </p:blipFill>
        <p:spPr>
          <a:xfrm>
            <a:off x="6125210" y="1518920"/>
            <a:ext cx="4960620" cy="36156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t>Vertical Alignment</a:t>
            </a:r>
            <a:endParaRPr lang="en-US"/>
          </a:p>
        </p:txBody>
      </p:sp>
      <p:sp>
        <p:nvSpPr>
          <p:cNvPr id="3" name="Content Placeholder 2"/>
          <p:cNvSpPr>
            <a:spLocks noGrp="1"/>
          </p:cNvSpPr>
          <p:nvPr>
            <p:ph sz="half" idx="1"/>
          </p:nvPr>
        </p:nvSpPr>
        <p:spPr>
          <a:xfrm>
            <a:off x="1104900" y="1600200"/>
            <a:ext cx="9980295" cy="4572000"/>
          </a:xfrm>
        </p:spPr>
        <p:txBody>
          <a:bodyPr>
            <a:normAutofit lnSpcReduction="10000"/>
          </a:bodyPr>
          <a:p>
            <a:r>
              <a:rPr lang="en-US"/>
              <a:t>In addition to horizontal curves that go to the left or right, roads also have vertical curves that go up or down. A vertical curve provides a transition between two slopes roadways, allowing the vehicle to cross the elevation rate change at a gradual rate rather than a sharp cut. </a:t>
            </a:r>
            <a:endParaRPr lang="en-US"/>
          </a:p>
          <a:p>
            <a:r>
              <a:rPr lang="en-US"/>
              <a:t>There are two types of vertical curves:  sag  curves and  crest  curves. Sag  curves are used where the change in grade is positive, such as valleys, while crest curves are used when the change in grade is negative, such as hills.</a:t>
            </a:r>
            <a:endParaRPr lang="en-US"/>
          </a:p>
        </p:txBody>
      </p:sp>
      <p:pic>
        <p:nvPicPr>
          <p:cNvPr id="5" name="Content Placeholder 4" descr="281957373_1744319019293788_2034990365884066106_n"/>
          <p:cNvPicPr>
            <a:picLocks noChangeAspect="1"/>
          </p:cNvPicPr>
          <p:nvPr>
            <p:ph sz="half" idx="2"/>
          </p:nvPr>
        </p:nvPicPr>
        <p:blipFill>
          <a:blip r:embed="rId1"/>
          <a:srcRect l="17946" t="38088" r="10866" b="34015"/>
          <a:stretch>
            <a:fillRect/>
          </a:stretch>
        </p:blipFill>
        <p:spPr>
          <a:xfrm>
            <a:off x="1500505" y="4001135"/>
            <a:ext cx="9191625" cy="20250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t>Cross Section</a:t>
            </a:r>
            <a:endParaRPr lang="en-US"/>
          </a:p>
        </p:txBody>
      </p:sp>
      <p:sp>
        <p:nvSpPr>
          <p:cNvPr id="3" name="Content Placeholder 2"/>
          <p:cNvSpPr>
            <a:spLocks noGrp="1"/>
          </p:cNvSpPr>
          <p:nvPr>
            <p:ph sz="half" idx="1"/>
          </p:nvPr>
        </p:nvSpPr>
        <p:spPr>
          <a:xfrm>
            <a:off x="1104900" y="1600200"/>
            <a:ext cx="9980930" cy="4572000"/>
          </a:xfrm>
        </p:spPr>
        <p:txBody>
          <a:bodyPr/>
          <a:p>
            <a:r>
              <a:rPr lang="en-US"/>
              <a:t>The shoulder width is 0.8m and the lane width is 3.6m</a:t>
            </a:r>
            <a:endParaRPr lang="en-US"/>
          </a:p>
        </p:txBody>
      </p:sp>
      <p:pic>
        <p:nvPicPr>
          <p:cNvPr id="5" name="Content Placeholder 4"/>
          <p:cNvPicPr>
            <a:picLocks noChangeAspect="1"/>
          </p:cNvPicPr>
          <p:nvPr>
            <p:ph sz="half" idx="2"/>
          </p:nvPr>
        </p:nvPicPr>
        <p:blipFill>
          <a:blip r:embed="rId1"/>
          <a:srcRect l="4572" r="4335"/>
          <a:stretch>
            <a:fillRect/>
          </a:stretch>
        </p:blipFill>
        <p:spPr>
          <a:xfrm>
            <a:off x="1143635" y="3521710"/>
            <a:ext cx="9926320" cy="13900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pPr algn="ctr"/>
            <a:r>
              <a:rPr lang="en-US"/>
              <a:t>Side Ditches</a:t>
            </a:r>
            <a:endParaRPr lang="en-US"/>
          </a:p>
        </p:txBody>
      </p:sp>
      <p:sp>
        <p:nvSpPr>
          <p:cNvPr id="3" name="Content Placeholder 2"/>
          <p:cNvSpPr>
            <a:spLocks noGrp="1"/>
          </p:cNvSpPr>
          <p:nvPr>
            <p:ph sz="half" idx="1"/>
          </p:nvPr>
        </p:nvSpPr>
        <p:spPr>
          <a:xfrm>
            <a:off x="1104900" y="1600200"/>
            <a:ext cx="9980295" cy="4572000"/>
          </a:xfrm>
        </p:spPr>
        <p:txBody>
          <a:bodyPr/>
          <a:p>
            <a:r>
              <a:rPr lang="en-US"/>
              <a:t>Drainage ditches perform the vital function of collecting and conveying  surface water from the road right-of-way.</a:t>
            </a:r>
            <a:endParaRPr lang="en-US"/>
          </a:p>
          <a:p>
            <a:pPr marL="0" indent="0">
              <a:buNone/>
            </a:pPr>
            <a:endParaRPr lang="en-US"/>
          </a:p>
        </p:txBody>
      </p:sp>
      <p:pic>
        <p:nvPicPr>
          <p:cNvPr id="5" name="Content Placeholder 4"/>
          <p:cNvPicPr>
            <a:picLocks noChangeAspect="1"/>
          </p:cNvPicPr>
          <p:nvPr>
            <p:ph sz="half" idx="2"/>
          </p:nvPr>
        </p:nvPicPr>
        <p:blipFill>
          <a:blip r:embed="rId1"/>
          <a:stretch>
            <a:fillRect/>
          </a:stretch>
        </p:blipFill>
        <p:spPr>
          <a:xfrm>
            <a:off x="3206115" y="3364865"/>
            <a:ext cx="5779770" cy="28073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bg2"/>
                </a:solidFill>
              </a:rPr>
              <a:t>Introduction</a:t>
            </a:r>
            <a:endParaRPr lang="en-US" dirty="0">
              <a:solidFill>
                <a:schemeClr val="bg2"/>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1060449" y="3366141"/>
            <a:ext cx="10071099" cy="1684150"/>
          </a:xfrm>
        </p:spPr>
        <p:txBody>
          <a:bodyPr/>
          <a:p>
            <a:pPr algn="ctr"/>
            <a:r>
              <a:rPr lang="en-US"/>
              <a:t>Thank you</a:t>
            </a:r>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418" y="0"/>
            <a:ext cx="9980682" cy="1096962"/>
          </a:xfrm>
        </p:spPr>
        <p:txBody>
          <a:bodyPr>
            <a:normAutofit/>
          </a:bodyPr>
          <a:lstStyle/>
          <a:p>
            <a:pPr algn="ctr"/>
            <a:r>
              <a:rPr lang="en-US" sz="3200" dirty="0">
                <a:solidFill>
                  <a:schemeClr val="tx1">
                    <a:lumMod val="50000"/>
                  </a:schemeClr>
                </a:solidFill>
              </a:rPr>
              <a:t>Background</a:t>
            </a:r>
            <a:endParaRPr lang="en-US" sz="3200" dirty="0">
              <a:solidFill>
                <a:schemeClr val="tx1">
                  <a:lumMod val="50000"/>
                </a:schemeClr>
              </a:solidFill>
            </a:endParaRPr>
          </a:p>
        </p:txBody>
      </p:sp>
      <p:sp>
        <p:nvSpPr>
          <p:cNvPr id="3" name="Content Placeholder 2"/>
          <p:cNvSpPr>
            <a:spLocks noGrp="1"/>
          </p:cNvSpPr>
          <p:nvPr>
            <p:ph idx="1"/>
          </p:nvPr>
        </p:nvSpPr>
        <p:spPr>
          <a:xfrm>
            <a:off x="1104900" y="1600200"/>
            <a:ext cx="4558782" cy="4572000"/>
          </a:xfrm>
        </p:spPr>
        <p:txBody>
          <a:bodyPr/>
          <a:lstStyle/>
          <a:p>
            <a:pPr algn="just"/>
            <a:r>
              <a:rPr lang="en-US" dirty="0">
                <a:solidFill>
                  <a:schemeClr val="tx1">
                    <a:lumMod val="50000"/>
                  </a:schemeClr>
                </a:solidFill>
              </a:rPr>
              <a:t>Transportation is one of the most crucial sectors to the economy and development of any region.</a:t>
            </a:r>
            <a:endParaRPr lang="en-US" dirty="0">
              <a:solidFill>
                <a:schemeClr val="tx1">
                  <a:lumMod val="50000"/>
                </a:schemeClr>
              </a:solidFill>
            </a:endParaRPr>
          </a:p>
          <a:p>
            <a:pPr algn="just"/>
            <a:r>
              <a:rPr lang="en-US" dirty="0">
                <a:solidFill>
                  <a:schemeClr val="tx1">
                    <a:lumMod val="50000"/>
                  </a:schemeClr>
                </a:solidFill>
              </a:rPr>
              <a:t>Transportation importance is affected by other problems as population and economic inflation.</a:t>
            </a:r>
            <a:endParaRPr lang="en-US" dirty="0">
              <a:solidFill>
                <a:schemeClr val="tx1">
                  <a:lumMod val="50000"/>
                </a:schemeClr>
              </a:solidFill>
            </a:endParaRPr>
          </a:p>
          <a:p>
            <a:pPr algn="just"/>
            <a:r>
              <a:rPr lang="en-US" dirty="0">
                <a:solidFill>
                  <a:schemeClr val="tx1">
                    <a:lumMod val="50000"/>
                  </a:schemeClr>
                </a:solidFill>
              </a:rPr>
              <a:t>This Graduation Project (GP) is focused on Beit-Imreen - Jabaa Street as a case study.</a:t>
            </a:r>
            <a:endParaRPr lang="en-US" dirty="0">
              <a:solidFill>
                <a:schemeClr val="tx1">
                  <a:lumMod val="50000"/>
                </a:schemeClr>
              </a:solidFill>
            </a:endParaRPr>
          </a:p>
          <a:p>
            <a:pPr algn="just"/>
            <a:r>
              <a:rPr lang="en-US" dirty="0">
                <a:solidFill>
                  <a:schemeClr val="tx1">
                    <a:lumMod val="50000"/>
                  </a:schemeClr>
                </a:solidFill>
              </a:rPr>
              <a:t>This street is very important as it serves important facilities.</a:t>
            </a:r>
            <a:endParaRPr lang="en-US" dirty="0"/>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6096000" y="1331044"/>
            <a:ext cx="4991100" cy="531558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solidFill>
                  <a:schemeClr val="tx1">
                    <a:lumMod val="50000"/>
                  </a:schemeClr>
                </a:solidFill>
              </a:rPr>
              <a:t>Study Area</a:t>
            </a:r>
            <a:endParaRPr lang="en-US" sz="3200" dirty="0">
              <a:solidFill>
                <a:schemeClr val="tx1">
                  <a:lumMod val="50000"/>
                </a:schemeClr>
              </a:solidFill>
            </a:endParaRPr>
          </a:p>
        </p:txBody>
      </p:sp>
      <p:sp>
        <p:nvSpPr>
          <p:cNvPr id="3" name="Content Placeholder 2"/>
          <p:cNvSpPr>
            <a:spLocks noGrp="1"/>
          </p:cNvSpPr>
          <p:nvPr>
            <p:ph idx="1"/>
          </p:nvPr>
        </p:nvSpPr>
        <p:spPr/>
        <p:txBody>
          <a:bodyPr/>
          <a:lstStyle/>
          <a:p>
            <a:pPr algn="just"/>
            <a:r>
              <a:rPr lang="en-US" dirty="0">
                <a:solidFill>
                  <a:schemeClr val="tx1">
                    <a:lumMod val="50000"/>
                  </a:schemeClr>
                </a:solidFill>
              </a:rPr>
              <a:t>The street extends for about 7500 m (7.5km) from Jabaa to Beit Imreen; it consists of one segment between two intersections located at the ends of the street.</a:t>
            </a:r>
            <a:endParaRPr lang="en-US" dirty="0">
              <a:solidFill>
                <a:schemeClr val="tx1">
                  <a:lumMod val="50000"/>
                </a:schemeClr>
              </a:solidFill>
            </a:endParaRPr>
          </a:p>
          <a:p>
            <a:pPr marL="0" indent="0">
              <a:buNone/>
            </a:pPr>
            <a:endParaRPr lang="en-US" dirty="0">
              <a:solidFill>
                <a:schemeClr val="tx1">
                  <a:lumMod val="50000"/>
                </a:schemeClr>
              </a:solidFill>
            </a:endParaRPr>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3446513" y="2204898"/>
            <a:ext cx="5297455" cy="3967302"/>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solidFill>
                  <a:srgbClr val="000000"/>
                </a:solidFill>
                <a:effectLst/>
                <a:ea typeface="Times New Roman" panose="02020603050405020304" pitchFamily="18" charset="0"/>
                <a:cs typeface="Times New Roman" panose="02020603050405020304" pitchFamily="18" charset="0"/>
              </a:rPr>
              <a:t>Objective of the Project</a:t>
            </a:r>
            <a:endParaRPr lang="en-US" sz="3200" dirty="0"/>
          </a:p>
        </p:txBody>
      </p:sp>
      <p:sp>
        <p:nvSpPr>
          <p:cNvPr id="3" name="Content Placeholder 2"/>
          <p:cNvSpPr>
            <a:spLocks noGrp="1"/>
          </p:cNvSpPr>
          <p:nvPr>
            <p:ph idx="1"/>
          </p:nvPr>
        </p:nvSpPr>
        <p:spPr/>
        <p:txBody>
          <a:bodyPr/>
          <a:lstStyle/>
          <a:p>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Collect required data regarding the streets condition from available sources.</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Traffic </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sym typeface="+mn-ea"/>
              </a:rPr>
              <a:t>analysis </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sym typeface="+mn-ea"/>
              </a:rPr>
              <a:t>&amp; </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sym typeface="+mn-ea"/>
              </a:rPr>
              <a:t>Pavement-structure analysis.</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geometric design and pavement design .</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for current condition and for 20 years to come.</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Methodology</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solidFill>
                  <a:schemeClr val="tx1">
                    <a:lumMod val="50000"/>
                  </a:schemeClr>
                </a:solidFill>
              </a:rPr>
              <a:t>Methodology</a:t>
            </a:r>
            <a:endParaRPr lang="en-US" sz="3200" dirty="0">
              <a:solidFill>
                <a:schemeClr val="tx1">
                  <a:lumMod val="50000"/>
                </a:schemeClr>
              </a:solidFill>
            </a:endParaRPr>
          </a:p>
        </p:txBody>
      </p:sp>
      <p:graphicFrame>
        <p:nvGraphicFramePr>
          <p:cNvPr id="4" name="Content Placeholder 3" descr="Stacked List showing 4 groups arranged from left to right with task descriptions under each group"/>
          <p:cNvGraphicFramePr>
            <a:graphicFrameLocks noGrp="1"/>
          </p:cNvGraphicFramePr>
          <p:nvPr>
            <p:ph idx="1"/>
          </p:nvPr>
        </p:nvGraphicFramePr>
        <p:xfrm>
          <a:off x="1104900" y="1600200"/>
          <a:ext cx="9982200" cy="4572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solidFill>
                  <a:schemeClr val="tx1">
                    <a:lumMod val="50000"/>
                  </a:schemeClr>
                </a:solidFill>
              </a:rPr>
              <a:t>Standards and Specifications</a:t>
            </a:r>
            <a:endParaRPr lang="en-US" sz="3200" dirty="0">
              <a:solidFill>
                <a:schemeClr val="tx1">
                  <a:lumMod val="50000"/>
                </a:schemeClr>
              </a:solidFill>
            </a:endParaRPr>
          </a:p>
        </p:txBody>
      </p:sp>
      <p:sp>
        <p:nvSpPr>
          <p:cNvPr id="3" name="Content Placeholder 2"/>
          <p:cNvSpPr>
            <a:spLocks noGrp="1"/>
          </p:cNvSpPr>
          <p:nvPr>
            <p:ph idx="1"/>
          </p:nvPr>
        </p:nvSpPr>
        <p:spPr/>
        <p:txBody>
          <a:bodyPr/>
          <a:lstStyle/>
          <a:p>
            <a:pPr algn="just"/>
            <a:r>
              <a:rPr lang="en-US" dirty="0">
                <a:solidFill>
                  <a:schemeClr val="tx1">
                    <a:lumMod val="50000"/>
                  </a:schemeClr>
                </a:solidFill>
              </a:rPr>
              <a:t>AASHTO Guide for Design of Pavement Structures. [AASHTO, 1993].</a:t>
            </a:r>
            <a:endParaRPr lang="en-US" dirty="0">
              <a:solidFill>
                <a:schemeClr val="tx1">
                  <a:lumMod val="50000"/>
                </a:schemeClr>
              </a:solidFill>
            </a:endParaRPr>
          </a:p>
          <a:p>
            <a:pPr algn="just"/>
            <a:r>
              <a:rPr lang="en-US" dirty="0">
                <a:solidFill>
                  <a:schemeClr val="tx1">
                    <a:lumMod val="50000"/>
                  </a:schemeClr>
                </a:solidFill>
              </a:rPr>
              <a:t>Highway Capacity Manual. [HCM, 2010].</a:t>
            </a:r>
            <a:endParaRPr lang="en-US" dirty="0">
              <a:solidFill>
                <a:schemeClr val="tx1">
                  <a:lumMod val="50000"/>
                </a:schemeClr>
              </a:solidFill>
            </a:endParaRPr>
          </a:p>
          <a:p>
            <a:pPr algn="just"/>
            <a:r>
              <a:rPr lang="en-US" dirty="0">
                <a:solidFill>
                  <a:schemeClr val="tx1">
                    <a:lumMod val="50000"/>
                  </a:schemeClr>
                </a:solidFill>
              </a:rPr>
              <a:t>“Traffic and highway engineering” by Garber &amp; Hoel. [Garber &amp; Hoel, 2009].</a:t>
            </a:r>
            <a:endParaRPr lang="en-US" dirty="0">
              <a:solidFill>
                <a:schemeClr val="tx1">
                  <a:lumMod val="50000"/>
                </a:schemeClr>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Academic Literature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Academic presentation, pinstripe and ribbon design (widescreen)</Template>
  <TotalTime>0</TotalTime>
  <Words>4937</Words>
  <Application>WPS Presentation</Application>
  <PresentationFormat>Widescreen</PresentationFormat>
  <Paragraphs>270</Paragraphs>
  <Slides>30</Slides>
  <Notes>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30</vt:i4>
      </vt:variant>
    </vt:vector>
  </HeadingPairs>
  <TitlesOfParts>
    <vt:vector size="43" baseType="lpstr">
      <vt:lpstr>Arial</vt:lpstr>
      <vt:lpstr>SimSun</vt:lpstr>
      <vt:lpstr>Wingdings</vt:lpstr>
      <vt:lpstr>Times New Roman</vt:lpstr>
      <vt:lpstr>Calibri</vt:lpstr>
      <vt:lpstr>Euphemia</vt:lpstr>
      <vt:lpstr>Segoe Print</vt:lpstr>
      <vt:lpstr>Microsoft YaHei</vt:lpstr>
      <vt:lpstr>Arial Unicode MS</vt:lpstr>
      <vt:lpstr>Plantagenet Cherokee</vt:lpstr>
      <vt:lpstr>Cambria Math</vt:lpstr>
      <vt:lpstr>Wingdings</vt:lpstr>
      <vt:lpstr>Academic Literature 16x9</vt:lpstr>
      <vt:lpstr>Analysis and Design of Beit-Imreen - Jabaa Street </vt:lpstr>
      <vt:lpstr>Outline</vt:lpstr>
      <vt:lpstr>Introduction</vt:lpstr>
      <vt:lpstr>Background</vt:lpstr>
      <vt:lpstr>Study Area</vt:lpstr>
      <vt:lpstr>Objective of the Project</vt:lpstr>
      <vt:lpstr>Methodology</vt:lpstr>
      <vt:lpstr>Methodology</vt:lpstr>
      <vt:lpstr>Standards and Specifications</vt:lpstr>
      <vt:lpstr>Data collection</vt:lpstr>
      <vt:lpstr>Soil Study</vt:lpstr>
      <vt:lpstr>Traffic Study</vt:lpstr>
      <vt:lpstr>Traffic &amp; Pavement Analysis  </vt:lpstr>
      <vt:lpstr>Traffic Street</vt:lpstr>
      <vt:lpstr>Pavement Analysis</vt:lpstr>
      <vt:lpstr>Current and Future Traffic Load</vt:lpstr>
      <vt:lpstr>Pavement DESIGN</vt:lpstr>
      <vt:lpstr>STRUCTURAL DESIGN</vt:lpstr>
      <vt:lpstr>STRUCTURAL DESIGN </vt:lpstr>
      <vt:lpstr>STRUCTURAL DESIGN</vt:lpstr>
      <vt:lpstr>TRAFFIC design</vt:lpstr>
      <vt:lpstr>Analysis for the Future Condition</vt:lpstr>
      <vt:lpstr>Analysis for the Future Condition </vt:lpstr>
      <vt:lpstr>Analysis for the Future Condition</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Structure and Traffic Analysis of Beit-Imreen - Jabaa Street</dc:title>
  <dc:creator>omar nassar</dc:creator>
  <cp:lastModifiedBy>bara a faqeeh</cp:lastModifiedBy>
  <cp:revision>70</cp:revision>
  <dcterms:created xsi:type="dcterms:W3CDTF">2021-12-21T04:00:00Z</dcterms:created>
  <dcterms:modified xsi:type="dcterms:W3CDTF">2022-06-07T20:54:01Z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y fmtid="{D5CDD505-2E9C-101B-9397-08002B2CF9AE}" pid="8" name="ICV">
    <vt:lpwstr>E63FEA0F963848CEB137A6F990C27A55</vt:lpwstr>
  </property>
  <property fmtid="{D5CDD505-2E9C-101B-9397-08002B2CF9AE}" pid="9" name="KSOProductBuildVer">
    <vt:lpwstr>1033-11.2.0.11130</vt:lpwstr>
  </property>
</Properties>
</file>