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2" r:id="rId10"/>
    <p:sldId id="263" r:id="rId11"/>
    <p:sldId id="264" r:id="rId12"/>
    <p:sldId id="269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3151163"/>
            <a:ext cx="8915399" cy="275249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By: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Ahmad </a:t>
            </a:r>
            <a:r>
              <a:rPr lang="en-US" b="1" dirty="0" err="1" smtClean="0">
                <a:solidFill>
                  <a:schemeClr val="tx1"/>
                </a:solidFill>
              </a:rPr>
              <a:t>hanini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Tareef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Shtayeh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Mohammad Abu Baker</a:t>
            </a:r>
            <a:br>
              <a:rPr lang="en-US" b="1" dirty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cs typeface="Calibri"/>
              </a:rPr>
              <a:t>Supervised </a:t>
            </a:r>
            <a:r>
              <a:rPr lang="en-US" b="1" dirty="0" smtClean="0">
                <a:solidFill>
                  <a:schemeClr val="tx1"/>
                </a:solidFill>
                <a:cs typeface="Calibri"/>
              </a:rPr>
              <a:t>By:</a:t>
            </a:r>
          </a:p>
          <a:p>
            <a:pPr algn="ctr"/>
            <a:endParaRPr lang="ar-SA" b="1" dirty="0">
              <a:solidFill>
                <a:schemeClr val="tx1"/>
              </a:solidFill>
              <a:cs typeface="Calibri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cs typeface="Calibri"/>
              </a:rPr>
              <a:t>Dr. </a:t>
            </a:r>
            <a:r>
              <a:rPr lang="en-US" b="1" dirty="0" err="1">
                <a:solidFill>
                  <a:schemeClr val="tx1"/>
                </a:solidFill>
                <a:cs typeface="Calibri"/>
              </a:rPr>
              <a:t>Husam</a:t>
            </a:r>
            <a:r>
              <a:rPr lang="en-US" b="1" dirty="0">
                <a:solidFill>
                  <a:schemeClr val="tx1"/>
                </a:solidFill>
                <a:cs typeface="Calibri"/>
              </a:rPr>
              <a:t> A. Halim</a:t>
            </a:r>
            <a:endParaRPr lang="en-US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309" y="576775"/>
            <a:ext cx="295320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</a:t>
            </a:r>
            <a:r>
              <a:rPr lang="en-US" dirty="0" smtClean="0"/>
              <a:t>DIAGRAM - Reminder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35" y="1790700"/>
            <a:ext cx="10385377" cy="4545324"/>
          </a:xfrm>
        </p:spPr>
      </p:pic>
    </p:spTree>
    <p:extLst>
      <p:ext uri="{BB962C8B-B14F-4D97-AF65-F5344CB8AC3E}">
        <p14:creationId xmlns:p14="http://schemas.microsoft.com/office/powerpoint/2010/main" val="20961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</a:t>
            </a:r>
            <a:r>
              <a:rPr lang="en-US" dirty="0" smtClean="0"/>
              <a:t>DIAGRAM – Measurements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1" y="1727200"/>
            <a:ext cx="10486976" cy="4589792"/>
          </a:xfrm>
        </p:spPr>
      </p:pic>
    </p:spTree>
    <p:extLst>
      <p:ext uri="{BB962C8B-B14F-4D97-AF65-F5344CB8AC3E}">
        <p14:creationId xmlns:p14="http://schemas.microsoft.com/office/powerpoint/2010/main" val="183194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 DIAGRAM – </a:t>
            </a:r>
            <a:r>
              <a:rPr lang="en-US" dirty="0" smtClean="0"/>
              <a:t>plot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4" y="1653988"/>
            <a:ext cx="10430647" cy="4898958"/>
          </a:xfrm>
        </p:spPr>
      </p:pic>
    </p:spTree>
    <p:extLst>
      <p:ext uri="{BB962C8B-B14F-4D97-AF65-F5344CB8AC3E}">
        <p14:creationId xmlns:p14="http://schemas.microsoft.com/office/powerpoint/2010/main" val="287747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voice and video call between the two </a:t>
            </a:r>
            <a:r>
              <a:rPr lang="en-US" dirty="0" smtClean="0"/>
              <a:t>parties. </a:t>
            </a:r>
          </a:p>
          <a:p>
            <a:r>
              <a:rPr lang="en-US" dirty="0"/>
              <a:t>improvements Implementing </a:t>
            </a:r>
            <a:r>
              <a:rPr lang="en-US" dirty="0" smtClean="0"/>
              <a:t>Arabic </a:t>
            </a:r>
            <a:r>
              <a:rPr lang="en-US" dirty="0"/>
              <a:t>voice </a:t>
            </a:r>
            <a:r>
              <a:rPr lang="en-US" dirty="0" smtClean="0"/>
              <a:t>readings.</a:t>
            </a:r>
          </a:p>
          <a:p>
            <a:r>
              <a:rPr lang="en-US" dirty="0"/>
              <a:t>Make some improvements on the alarm </a:t>
            </a:r>
            <a:r>
              <a:rPr lang="en-US" dirty="0" smtClean="0"/>
              <a:t>system</a:t>
            </a:r>
            <a:r>
              <a:rPr lang="ar-SA" dirty="0" smtClean="0"/>
              <a:t>.</a:t>
            </a:r>
          </a:p>
          <a:p>
            <a:r>
              <a:rPr lang="en-US" dirty="0"/>
              <a:t>Deriving from an image test results of patients to </a:t>
            </a:r>
            <a:r>
              <a:rPr lang="en-US" dirty="0" smtClean="0"/>
              <a:t>doctors</a:t>
            </a:r>
            <a:r>
              <a:rPr lang="ar-SA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9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32324"/>
                </a:solidFill>
              </a:rPr>
              <a:t>Project Idea</a:t>
            </a:r>
          </a:p>
          <a:p>
            <a:r>
              <a:rPr lang="en-US" dirty="0">
                <a:solidFill>
                  <a:srgbClr val="232324"/>
                </a:solidFill>
              </a:rPr>
              <a:t>Software Used</a:t>
            </a:r>
          </a:p>
          <a:p>
            <a:r>
              <a:rPr lang="en-US" dirty="0">
                <a:solidFill>
                  <a:srgbClr val="232324"/>
                </a:solidFill>
              </a:rPr>
              <a:t>Challenges</a:t>
            </a:r>
          </a:p>
          <a:p>
            <a:r>
              <a:rPr lang="en-US" dirty="0">
                <a:solidFill>
                  <a:srgbClr val="232324"/>
                </a:solidFill>
              </a:rPr>
              <a:t>Design Diagrams</a:t>
            </a:r>
          </a:p>
          <a:p>
            <a:r>
              <a:rPr lang="en-US" dirty="0">
                <a:solidFill>
                  <a:srgbClr val="232324"/>
                </a:solidFill>
              </a:rPr>
              <a:t>Future </a:t>
            </a:r>
            <a:r>
              <a:rPr lang="en-US" dirty="0" smtClean="0">
                <a:solidFill>
                  <a:srgbClr val="232324"/>
                </a:solidFill>
              </a:rPr>
              <a:t>Works</a:t>
            </a:r>
            <a:endParaRPr lang="en-US" dirty="0">
              <a:solidFill>
                <a:srgbClr val="2323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8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idea is to have an A mobile application</a:t>
            </a:r>
            <a:r>
              <a:rPr lang="en-US" sz="2000" dirty="0" smtClean="0"/>
              <a:t> </a:t>
            </a:r>
            <a:r>
              <a:rPr lang="en-US" sz="2000" dirty="0"/>
              <a:t>that connects doctors with their patients and adding some features by utilizing OCR and other resources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764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Android Studio </a:t>
            </a:r>
            <a:r>
              <a:rPr lang="en-US" dirty="0" smtClean="0"/>
              <a:t>Version</a:t>
            </a:r>
            <a:r>
              <a:rPr lang="en-US" dirty="0" smtClean="0"/>
              <a:t> (3.0.1)</a:t>
            </a:r>
            <a:endParaRPr lang="en-US" dirty="0"/>
          </a:p>
          <a:p>
            <a:r>
              <a:rPr lang="en-US" dirty="0" smtClean="0"/>
              <a:t>Google </a:t>
            </a:r>
            <a:r>
              <a:rPr lang="en-US" dirty="0"/>
              <a:t>Firebase </a:t>
            </a:r>
            <a:r>
              <a:rPr lang="en-US" dirty="0" smtClean="0"/>
              <a:t>Engine</a:t>
            </a:r>
          </a:p>
          <a:p>
            <a:r>
              <a:rPr lang="en-US" dirty="0" err="1" smtClean="0"/>
              <a:t>OCR.Space</a:t>
            </a:r>
            <a:r>
              <a:rPr lang="en-US" dirty="0" smtClean="0"/>
              <a:t> </a:t>
            </a:r>
            <a:r>
              <a:rPr lang="en-US" dirty="0" err="1" smtClean="0"/>
              <a:t>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31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32324"/>
                </a:solidFill>
              </a:rPr>
              <a:t>Learn Android and Programming at  the same </a:t>
            </a:r>
            <a:r>
              <a:rPr lang="en-US" dirty="0" smtClean="0">
                <a:solidFill>
                  <a:srgbClr val="232324"/>
                </a:solidFill>
              </a:rPr>
              <a:t>time</a:t>
            </a:r>
            <a:r>
              <a:rPr lang="ar-SA" dirty="0" smtClean="0">
                <a:solidFill>
                  <a:srgbClr val="232324"/>
                </a:solidFill>
              </a:rPr>
              <a:t>.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en-US" sz="700" dirty="0">
                <a:solidFill>
                  <a:srgbClr val="232324"/>
                </a:solidFill>
              </a:rPr>
              <a:t>               </a:t>
            </a:r>
            <a:endParaRPr lang="en-US" dirty="0">
              <a:solidFill>
                <a:srgbClr val="232324"/>
              </a:solidFill>
            </a:endParaRPr>
          </a:p>
          <a:p>
            <a:r>
              <a:rPr lang="en-US" dirty="0">
                <a:solidFill>
                  <a:srgbClr val="232324"/>
                </a:solidFill>
              </a:rPr>
              <a:t>Find an Online Web </a:t>
            </a:r>
            <a:r>
              <a:rPr lang="en-US" dirty="0" smtClean="0">
                <a:solidFill>
                  <a:srgbClr val="232324"/>
                </a:solidFill>
              </a:rPr>
              <a:t>Server</a:t>
            </a:r>
            <a:r>
              <a:rPr lang="ar-SA" dirty="0" smtClean="0">
                <a:solidFill>
                  <a:srgbClr val="232324"/>
                </a:solidFill>
              </a:rPr>
              <a:t>. 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en-US" sz="700" dirty="0">
                <a:solidFill>
                  <a:srgbClr val="232324"/>
                </a:solidFill>
              </a:rPr>
              <a:t>                   </a:t>
            </a:r>
            <a:endParaRPr lang="en-US" dirty="0">
              <a:solidFill>
                <a:srgbClr val="232324"/>
              </a:solidFill>
            </a:endParaRPr>
          </a:p>
          <a:p>
            <a:r>
              <a:rPr lang="en-US" dirty="0"/>
              <a:t>Plotting the graph by having getting the data from the data base </a:t>
            </a:r>
            <a:r>
              <a:rPr lang="en-US" dirty="0" smtClean="0"/>
              <a:t>.</a:t>
            </a:r>
            <a:endParaRPr lang="ar-SA" dirty="0" smtClean="0"/>
          </a:p>
          <a:p>
            <a:r>
              <a:rPr lang="en-US" dirty="0"/>
              <a:t>Compatibility issues between different versions of android causing unexpected bugs </a:t>
            </a:r>
            <a:r>
              <a:rPr lang="ar-SA" dirty="0" smtClean="0"/>
              <a:t>.</a:t>
            </a:r>
            <a:r>
              <a:rPr lang="en-US" dirty="0">
                <a:latin typeface="+mn-ea"/>
                <a:cs typeface="+mn-ea"/>
              </a:rPr>
              <a:t/>
            </a:r>
            <a:br>
              <a:rPr lang="en-US" dirty="0">
                <a:latin typeface="+mn-ea"/>
                <a:cs typeface="+mn-ea"/>
              </a:rPr>
            </a:br>
            <a:r>
              <a:rPr lang="en-US" sz="700" dirty="0">
                <a:solidFill>
                  <a:srgbClr val="232324"/>
                </a:solidFill>
              </a:rPr>
              <a:t> </a:t>
            </a:r>
            <a:endParaRPr lang="en-US" dirty="0">
              <a:solidFill>
                <a:srgbClr val="232324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19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ARCHETICURE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05000"/>
            <a:ext cx="7492463" cy="4215978"/>
          </a:xfrm>
        </p:spPr>
      </p:pic>
    </p:spTree>
    <p:extLst>
      <p:ext uri="{BB962C8B-B14F-4D97-AF65-F5344CB8AC3E}">
        <p14:creationId xmlns:p14="http://schemas.microsoft.com/office/powerpoint/2010/main" val="419696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Base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</a:t>
            </a:r>
            <a:r>
              <a:rPr lang="en-US" dirty="0" err="1" smtClean="0"/>
              <a:t>Firabase</a:t>
            </a:r>
            <a:r>
              <a:rPr lang="en-US" dirty="0" smtClean="0"/>
              <a:t> webserver provided by google to handle our data and manipulate it the way we want to . </a:t>
            </a:r>
          </a:p>
          <a:p>
            <a:r>
              <a:rPr lang="en-US" dirty="0" smtClean="0"/>
              <a:t>it is more responsive and quicker given that we utilize the synchronization it provides without overloading it.</a:t>
            </a:r>
          </a:p>
          <a:p>
            <a:r>
              <a:rPr lang="en-US" dirty="0" smtClean="0"/>
              <a:t>How we used </a:t>
            </a:r>
            <a:r>
              <a:rPr lang="en-US" dirty="0"/>
              <a:t>it 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694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498600"/>
            <a:ext cx="5359865" cy="5138384"/>
          </a:xfrm>
        </p:spPr>
      </p:pic>
    </p:spTree>
    <p:extLst>
      <p:ext uri="{BB962C8B-B14F-4D97-AF65-F5344CB8AC3E}">
        <p14:creationId xmlns:p14="http://schemas.microsoft.com/office/powerpoint/2010/main" val="1844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</a:t>
            </a:r>
            <a:r>
              <a:rPr lang="en-US" dirty="0" smtClean="0"/>
              <a:t>DIAGRAM - OCR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587500"/>
            <a:ext cx="10581046" cy="4646223"/>
          </a:xfrm>
        </p:spPr>
      </p:pic>
    </p:spTree>
    <p:extLst>
      <p:ext uri="{BB962C8B-B14F-4D97-AF65-F5344CB8AC3E}">
        <p14:creationId xmlns:p14="http://schemas.microsoft.com/office/powerpoint/2010/main" val="20463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365</TotalTime>
  <Words>170</Words>
  <Application>Microsoft Office PowerPoint</Application>
  <PresentationFormat>Widescreen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Tahoma</vt:lpstr>
      <vt:lpstr>Wingdings 3</vt:lpstr>
      <vt:lpstr>Wisp</vt:lpstr>
      <vt:lpstr>PowerPoint Presentation</vt:lpstr>
      <vt:lpstr>CONTENTS</vt:lpstr>
      <vt:lpstr>IDEA</vt:lpstr>
      <vt:lpstr>SOFTWARE</vt:lpstr>
      <vt:lpstr>CHALLENGES</vt:lpstr>
      <vt:lpstr>SYSTEM ARCHETICURE </vt:lpstr>
      <vt:lpstr>Data Base </vt:lpstr>
      <vt:lpstr>USE CASE</vt:lpstr>
      <vt:lpstr>SEQUENCE DIAGRAM - OCR</vt:lpstr>
      <vt:lpstr>SEQUENCE DIAGRAM - Reminder</vt:lpstr>
      <vt:lpstr>SEQUENCE DIAGRAM – Measurements </vt:lpstr>
      <vt:lpstr>SEQUENCE DIAGRAM – plot </vt:lpstr>
      <vt:lpstr>FUTURE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Sad Alden</dc:creator>
  <cp:lastModifiedBy>Mohammad Sad Alden</cp:lastModifiedBy>
  <cp:revision>13</cp:revision>
  <dcterms:created xsi:type="dcterms:W3CDTF">2018-05-11T19:32:52Z</dcterms:created>
  <dcterms:modified xsi:type="dcterms:W3CDTF">2018-05-20T02:07:02Z</dcterms:modified>
</cp:coreProperties>
</file>