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53A46-E684-4BE2-AD94-63CD89F2F2B6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809F3A-10C6-49CC-ABED-7A08F2AF4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56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09F3A-10C6-49CC-ABED-7A08F2AF4A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57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09F3A-10C6-49CC-ABED-7A08F2AF4A3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453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317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22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32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895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43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67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496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3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26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0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2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585A7-5BAF-47FE-9CE0-117506D050D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3169D-0E6E-471F-A9EC-E5474C99C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658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56331" y="-2656331"/>
            <a:ext cx="6879340" cy="121920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98543" y="1600394"/>
            <a:ext cx="4367284" cy="1271730"/>
          </a:xfrm>
        </p:spPr>
        <p:txBody>
          <a:bodyPr/>
          <a:lstStyle/>
          <a:p>
            <a:r>
              <a:rPr lang="en-US" sz="8000" b="1" dirty="0" smtClean="0">
                <a:latin typeface="Curlz MT" panose="04040404050702020202" pitchFamily="82" charset="0"/>
              </a:rPr>
              <a:t>Freshy</a:t>
            </a:r>
            <a:endParaRPr lang="en-US" sz="8000" b="1" dirty="0">
              <a:latin typeface="Curlz MT" panose="040404040507020202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8304" y="4295095"/>
            <a:ext cx="2775046" cy="1655762"/>
          </a:xfrm>
        </p:spPr>
        <p:txBody>
          <a:bodyPr/>
          <a:lstStyle/>
          <a:p>
            <a:pPr algn="l"/>
            <a:r>
              <a:rPr lang="en-US" dirty="0" smtClean="0"/>
              <a:t>Supervisor:</a:t>
            </a:r>
          </a:p>
          <a:p>
            <a:r>
              <a:rPr lang="en-US" b="1" dirty="0" smtClean="0"/>
              <a:t>Dr. Manar Qamhieh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636" y="4111716"/>
            <a:ext cx="2865368" cy="1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2001" cy="68563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7614">
            <a:off x="10160460" y="4694830"/>
            <a:ext cx="1703845" cy="17038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02572">
            <a:off x="587842" y="196302"/>
            <a:ext cx="1896051" cy="1896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79176" y="1455365"/>
            <a:ext cx="43809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Outline</a:t>
            </a:r>
            <a:endParaRPr lang="en-US" sz="6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6407" y="2869096"/>
            <a:ext cx="58002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3000" dirty="0" smtClean="0">
                <a:sym typeface="Wingdings" panose="05000000000000000000" pitchFamily="2" charset="2"/>
              </a:rPr>
              <a:t>  Introduction And Motivation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3000" dirty="0" smtClean="0">
                <a:sym typeface="Wingdings" panose="05000000000000000000" pitchFamily="2" charset="2"/>
              </a:rPr>
              <a:t>  Development Environments  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3000" dirty="0" smtClean="0">
                <a:sym typeface="Wingdings" panose="05000000000000000000" pitchFamily="2" charset="2"/>
              </a:rPr>
              <a:t>  Demo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3000" dirty="0" smtClean="0">
                <a:sym typeface="Wingdings" panose="05000000000000000000" pitchFamily="2" charset="2"/>
              </a:rPr>
              <a:t>  Constraints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3000" dirty="0" smtClean="0">
                <a:sym typeface="Wingdings" panose="05000000000000000000" pitchFamily="2" charset="2"/>
              </a:rPr>
              <a:t>  Future Work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56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2001" cy="68563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560" y="4081780"/>
            <a:ext cx="4275981" cy="25289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1445" y="655093"/>
            <a:ext cx="93487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Introduction And Motivation</a:t>
            </a:r>
            <a:endParaRPr lang="en-US" sz="6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64776" y="2538483"/>
            <a:ext cx="71104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SzPct val="110000"/>
              <a:buBlip>
                <a:blip r:embed="rId4"/>
              </a:buBlip>
            </a:pPr>
            <a:r>
              <a:rPr lang="en-US" sz="3000" b="1" dirty="0" smtClean="0"/>
              <a:t>Freshy = Cooking App</a:t>
            </a:r>
          </a:p>
          <a:p>
            <a:pPr marL="457200" indent="-457200">
              <a:buSzPct val="110000"/>
              <a:buBlip>
                <a:blip r:embed="rId4"/>
              </a:buBlip>
            </a:pPr>
            <a:endParaRPr lang="en-US" sz="3000" b="1" dirty="0"/>
          </a:p>
          <a:p>
            <a:pPr marL="457200" indent="-457200">
              <a:buSzPct val="110000"/>
              <a:buBlip>
                <a:blip r:embed="rId4"/>
              </a:buBlip>
            </a:pPr>
            <a:r>
              <a:rPr lang="en-US" sz="3000" b="1" dirty="0" smtClean="0"/>
              <a:t>Motivation :</a:t>
            </a:r>
          </a:p>
          <a:p>
            <a:pPr>
              <a:buSzPct val="110000"/>
            </a:pPr>
            <a:r>
              <a:rPr lang="en-US" sz="3000" dirty="0"/>
              <a:t>	</a:t>
            </a:r>
            <a:r>
              <a:rPr lang="en-US" sz="3000" dirty="0" smtClean="0"/>
              <a:t>- Lack of Cooking Apps in Arab World</a:t>
            </a:r>
          </a:p>
          <a:p>
            <a:pPr>
              <a:buSzPct val="110000"/>
            </a:pPr>
            <a:r>
              <a:rPr lang="en-US" sz="3000" dirty="0" smtClean="0"/>
              <a:t>	- It deserves a GOOD one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58517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63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1695" y="614149"/>
            <a:ext cx="92668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Andalus" panose="02020603050405020304" pitchFamily="18" charset="-78"/>
                <a:cs typeface="Andalus" panose="02020603050405020304" pitchFamily="18" charset="-78"/>
                <a:sym typeface="Wingdings" panose="05000000000000000000" pitchFamily="2" charset="2"/>
              </a:rPr>
              <a:t>Development Environments</a:t>
            </a:r>
            <a:endParaRPr lang="en-US" sz="6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022" y="3920353"/>
            <a:ext cx="2864893" cy="28648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76" y="4564149"/>
            <a:ext cx="1955841" cy="19558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23" y="1609237"/>
            <a:ext cx="2722728" cy="27227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049" y="4776717"/>
            <a:ext cx="1647739" cy="16477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59" y="1609237"/>
            <a:ext cx="2708760" cy="27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95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63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08226" y="2538484"/>
            <a:ext cx="40806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Demo</a:t>
            </a:r>
            <a:endParaRPr lang="en-US" sz="9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73777">
            <a:off x="134355" y="1290645"/>
            <a:ext cx="1621789" cy="16217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4715">
            <a:off x="8953918" y="96432"/>
            <a:ext cx="1609538" cy="16095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540" y="5090615"/>
            <a:ext cx="1767385" cy="176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53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63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8550" y="1214651"/>
            <a:ext cx="39305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Constraints</a:t>
            </a:r>
            <a:endParaRPr lang="en-US" sz="6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7040" y="3002507"/>
            <a:ext cx="49677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ym typeface="Wingdings" panose="05000000000000000000" pitchFamily="2" charset="2"/>
              </a:rPr>
              <a:t>  </a:t>
            </a:r>
            <a:r>
              <a:rPr lang="en-US" sz="3000" dirty="0" smtClean="0"/>
              <a:t>Limitation of resources</a:t>
            </a:r>
          </a:p>
          <a:p>
            <a:r>
              <a:rPr lang="en-US" sz="3000" dirty="0" smtClean="0">
                <a:sym typeface="Wingdings" panose="05000000000000000000" pitchFamily="2" charset="2"/>
              </a:rPr>
              <a:t> </a:t>
            </a:r>
            <a:r>
              <a:rPr lang="en-US" sz="3000" dirty="0" smtClean="0"/>
              <a:t> Limitation of data</a:t>
            </a:r>
          </a:p>
          <a:p>
            <a:endParaRPr lang="en-US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1148">
            <a:off x="7786753" y="5110852"/>
            <a:ext cx="1460782" cy="14607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10238238" y="3302758"/>
            <a:ext cx="1671065" cy="16710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84459">
            <a:off x="10010717" y="924580"/>
            <a:ext cx="1595801" cy="15958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28675">
            <a:off x="5887401" y="5167506"/>
            <a:ext cx="1347474" cy="134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66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63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60310" y="941696"/>
            <a:ext cx="575935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Future Work</a:t>
            </a:r>
            <a:endParaRPr lang="en-US" sz="65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1630" y="2279176"/>
            <a:ext cx="442187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500" dirty="0" smtClean="0"/>
              <a:t>Auto Read </a:t>
            </a:r>
            <a:r>
              <a:rPr lang="en-US" sz="3500" dirty="0"/>
              <a:t>B</a:t>
            </a:r>
            <a:r>
              <a:rPr lang="en-US" sz="3500" dirty="0" smtClean="0"/>
              <a:t>ills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500" dirty="0" smtClean="0"/>
              <a:t>Hand-Free Mode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500" dirty="0" smtClean="0"/>
              <a:t>Learning Mode</a:t>
            </a:r>
            <a:endParaRPr lang="en-US" sz="35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67" y="5028630"/>
            <a:ext cx="1691335" cy="16913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602" y="4865618"/>
            <a:ext cx="1866096" cy="1866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935" y="5104263"/>
            <a:ext cx="1540071" cy="154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12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12213592" cy="69727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5345"/>
            <a:ext cx="12192000" cy="900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52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</TotalTime>
  <Words>54</Words>
  <Application>Microsoft Office PowerPoint</Application>
  <PresentationFormat>Widescreen</PresentationFormat>
  <Paragraphs>26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Andalus</vt:lpstr>
      <vt:lpstr>Arial</vt:lpstr>
      <vt:lpstr>Calibri</vt:lpstr>
      <vt:lpstr>Calibri Light</vt:lpstr>
      <vt:lpstr>Curlz MT</vt:lpstr>
      <vt:lpstr>Wingdings</vt:lpstr>
      <vt:lpstr>Office Theme</vt:lpstr>
      <vt:lpstr>Freshy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Abeer Mkhamer</dc:creator>
  <cp:lastModifiedBy>Abeer Mkhamer</cp:lastModifiedBy>
  <cp:revision>28</cp:revision>
  <dcterms:created xsi:type="dcterms:W3CDTF">2019-12-21T20:41:11Z</dcterms:created>
  <dcterms:modified xsi:type="dcterms:W3CDTF">2019-12-23T09:44:46Z</dcterms:modified>
</cp:coreProperties>
</file>